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5" r:id="rId5"/>
    <p:sldMasterId id="2147484220" r:id="rId6"/>
  </p:sldMasterIdLst>
  <p:notesMasterIdLst>
    <p:notesMasterId r:id="rId49"/>
  </p:notesMasterIdLst>
  <p:handoutMasterIdLst>
    <p:handoutMasterId r:id="rId50"/>
  </p:handoutMasterIdLst>
  <p:sldIdLst>
    <p:sldId id="1135" r:id="rId7"/>
    <p:sldId id="1163" r:id="rId8"/>
    <p:sldId id="1186" r:id="rId9"/>
    <p:sldId id="1212" r:id="rId10"/>
    <p:sldId id="1165" r:id="rId11"/>
    <p:sldId id="1193" r:id="rId12"/>
    <p:sldId id="1166" r:id="rId13"/>
    <p:sldId id="1197" r:id="rId14"/>
    <p:sldId id="1216" r:id="rId15"/>
    <p:sldId id="1195" r:id="rId16"/>
    <p:sldId id="1168" r:id="rId17"/>
    <p:sldId id="1192" r:id="rId18"/>
    <p:sldId id="1171" r:id="rId19"/>
    <p:sldId id="1215" r:id="rId20"/>
    <p:sldId id="1169" r:id="rId21"/>
    <p:sldId id="1172" r:id="rId22"/>
    <p:sldId id="1173" r:id="rId23"/>
    <p:sldId id="1199" r:id="rId24"/>
    <p:sldId id="1174" r:id="rId25"/>
    <p:sldId id="1175" r:id="rId26"/>
    <p:sldId id="1213" r:id="rId27"/>
    <p:sldId id="1220" r:id="rId28"/>
    <p:sldId id="1201" r:id="rId29"/>
    <p:sldId id="1214" r:id="rId30"/>
    <p:sldId id="1221" r:id="rId31"/>
    <p:sldId id="1176" r:id="rId32"/>
    <p:sldId id="1203" r:id="rId33"/>
    <p:sldId id="1204" r:id="rId34"/>
    <p:sldId id="1205" r:id="rId35"/>
    <p:sldId id="1180" r:id="rId36"/>
    <p:sldId id="1222" r:id="rId37"/>
    <p:sldId id="1202" r:id="rId38"/>
    <p:sldId id="1181" r:id="rId39"/>
    <p:sldId id="1182" r:id="rId40"/>
    <p:sldId id="1183" r:id="rId41"/>
    <p:sldId id="1184" r:id="rId42"/>
    <p:sldId id="1187" r:id="rId43"/>
    <p:sldId id="1208" r:id="rId44"/>
    <p:sldId id="1150" r:id="rId45"/>
    <p:sldId id="1210" r:id="rId46"/>
    <p:sldId id="1211" r:id="rId47"/>
    <p:sldId id="1076" r:id="rId4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63"/>
            <p14:sldId id="1186"/>
            <p14:sldId id="1212"/>
            <p14:sldId id="1165"/>
            <p14:sldId id="1193"/>
            <p14:sldId id="1166"/>
            <p14:sldId id="1197"/>
            <p14:sldId id="1216"/>
            <p14:sldId id="1195"/>
            <p14:sldId id="1168"/>
            <p14:sldId id="1192"/>
            <p14:sldId id="1171"/>
            <p14:sldId id="1215"/>
            <p14:sldId id="1169"/>
            <p14:sldId id="1172"/>
            <p14:sldId id="1173"/>
            <p14:sldId id="1199"/>
            <p14:sldId id="1174"/>
            <p14:sldId id="1175"/>
            <p14:sldId id="1213"/>
            <p14:sldId id="1220"/>
            <p14:sldId id="1201"/>
            <p14:sldId id="1214"/>
            <p14:sldId id="1221"/>
            <p14:sldId id="1176"/>
            <p14:sldId id="1203"/>
            <p14:sldId id="1204"/>
            <p14:sldId id="1205"/>
            <p14:sldId id="1180"/>
            <p14:sldId id="1222"/>
            <p14:sldId id="1202"/>
            <p14:sldId id="1181"/>
            <p14:sldId id="1182"/>
            <p14:sldId id="1183"/>
            <p14:sldId id="1184"/>
            <p14:sldId id="1187"/>
          </p14:sldIdLst>
        </p14:section>
        <p14:section name="Special content" id="{6925D2A1-AD53-4951-AB34-79DFA02CD676}">
          <p14:sldIdLst>
            <p14:sldId id="1208"/>
            <p14:sldId id="1150"/>
            <p14:sldId id="1210"/>
            <p14:sldId id="1211"/>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C5F2"/>
    <a:srgbClr val="7FBA00"/>
    <a:srgbClr val="004BBB"/>
    <a:srgbClr val="F11A25"/>
    <a:srgbClr val="CBE1ED"/>
    <a:srgbClr val="0000A8"/>
    <a:srgbClr val="00B0F0"/>
    <a:srgbClr val="FFFFFF"/>
    <a:srgbClr val="007233"/>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6323" autoAdjust="0"/>
  </p:normalViewPr>
  <p:slideViewPr>
    <p:cSldViewPr snapToGrid="0">
      <p:cViewPr varScale="1">
        <p:scale>
          <a:sx n="107" d="100"/>
          <a:sy n="107" d="100"/>
        </p:scale>
        <p:origin x="672"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BB787-C890-4C10-B96F-578F4B30A7CB}" type="doc">
      <dgm:prSet loTypeId="urn:microsoft.com/office/officeart/2005/8/layout/chevron1" loCatId="process" qsTypeId="urn:microsoft.com/office/officeart/2005/8/quickstyle/simple4" qsCatId="simple" csTypeId="urn:microsoft.com/office/officeart/2005/8/colors/accent1_2" csCatId="accent1" phldr="1"/>
      <dgm:spPr/>
    </dgm:pt>
    <dgm:pt modelId="{AB83E719-D6AA-44C5-AF71-25618B9F07CD}">
      <dgm:prSet phldrT="[Text]" custT="1"/>
      <dgm:spPr>
        <a:solidFill>
          <a:schemeClr val="accent1"/>
        </a:solidFill>
        <a:ln>
          <a:solidFill>
            <a:schemeClr val="bg1"/>
          </a:solidFill>
        </a:ln>
      </dgm:spPr>
      <dgm:t>
        <a:bodyPr/>
        <a:lstStyle/>
        <a:p>
          <a:r>
            <a:rPr lang="en-US" sz="1600" b="1" dirty="0" smtClean="0">
              <a:latin typeface="Segoe UI" pitchFamily="34" charset="0"/>
              <a:ea typeface="Segoe UI" pitchFamily="34" charset="0"/>
              <a:cs typeface="Segoe UI" pitchFamily="34" charset="0"/>
            </a:rPr>
            <a:t>BIOS</a:t>
          </a:r>
          <a:endParaRPr lang="en-US" sz="1600" b="1" dirty="0">
            <a:latin typeface="Segoe UI" pitchFamily="34" charset="0"/>
            <a:ea typeface="Segoe UI" pitchFamily="34" charset="0"/>
            <a:cs typeface="Segoe UI" pitchFamily="34" charset="0"/>
          </a:endParaRPr>
        </a:p>
      </dgm:t>
    </dgm:pt>
    <dgm:pt modelId="{235BEA95-9EAB-434D-8D76-2DF02174B978}" type="parTrans" cxnId="{F02F9AF6-C990-4B1C-8860-2B13D83DD57D}">
      <dgm:prSet/>
      <dgm:spPr/>
      <dgm:t>
        <a:bodyPr/>
        <a:lstStyle/>
        <a:p>
          <a:endParaRPr lang="en-US" sz="1000">
            <a:latin typeface="Segoe UI" pitchFamily="34" charset="0"/>
            <a:ea typeface="Segoe UI" pitchFamily="34" charset="0"/>
            <a:cs typeface="Segoe UI" pitchFamily="34" charset="0"/>
          </a:endParaRPr>
        </a:p>
      </dgm:t>
    </dgm:pt>
    <dgm:pt modelId="{8E43A383-C5B1-49C6-909C-7F37E9F6ED12}" type="sibTrans" cxnId="{F02F9AF6-C990-4B1C-8860-2B13D83DD57D}">
      <dgm:prSet/>
      <dgm:spPr/>
      <dgm:t>
        <a:bodyPr/>
        <a:lstStyle/>
        <a:p>
          <a:endParaRPr lang="en-US" sz="1000">
            <a:latin typeface="Segoe UI" pitchFamily="34" charset="0"/>
            <a:ea typeface="Segoe UI" pitchFamily="34" charset="0"/>
            <a:cs typeface="Segoe UI" pitchFamily="34" charset="0"/>
          </a:endParaRPr>
        </a:p>
      </dgm:t>
    </dgm:pt>
    <dgm:pt modelId="{BACC51E2-4512-4F13-A36E-D06818521DF6}">
      <dgm:prSet phldrT="[Text]" custT="1"/>
      <dgm:spPr>
        <a:solidFill>
          <a:srgbClr val="FF0000"/>
        </a:solidFill>
        <a:ln>
          <a:solidFill>
            <a:schemeClr val="bg1"/>
          </a:solidFill>
        </a:ln>
      </dgm:spPr>
      <dgm:t>
        <a:bodyPr/>
        <a:lstStyle/>
        <a:p>
          <a:r>
            <a:rPr lang="en-US" sz="1600" b="1" dirty="0" smtClean="0">
              <a:latin typeface="Segoe UI" pitchFamily="34" charset="0"/>
              <a:ea typeface="Segoe UI" pitchFamily="34" charset="0"/>
              <a:cs typeface="Segoe UI" pitchFamily="34" charset="0"/>
            </a:rPr>
            <a:t>OS Loader </a:t>
          </a:r>
          <a:br>
            <a:rPr lang="en-US" sz="1600" b="1" dirty="0" smtClean="0">
              <a:latin typeface="Segoe UI" pitchFamily="34" charset="0"/>
              <a:ea typeface="Segoe UI" pitchFamily="34" charset="0"/>
              <a:cs typeface="Segoe UI" pitchFamily="34" charset="0"/>
            </a:rPr>
          </a:br>
          <a:r>
            <a:rPr lang="en-US" sz="1600" b="1" dirty="0" smtClean="0">
              <a:latin typeface="Segoe UI" pitchFamily="34" charset="0"/>
              <a:ea typeface="Segoe UI" pitchFamily="34" charset="0"/>
              <a:cs typeface="Segoe UI" pitchFamily="34" charset="0"/>
            </a:rPr>
            <a:t>(Malware)</a:t>
          </a:r>
          <a:endParaRPr lang="en-US" sz="1600" b="1" dirty="0">
            <a:latin typeface="Segoe UI" pitchFamily="34" charset="0"/>
            <a:ea typeface="Segoe UI" pitchFamily="34" charset="0"/>
            <a:cs typeface="Segoe UI" pitchFamily="34" charset="0"/>
          </a:endParaRPr>
        </a:p>
      </dgm:t>
    </dgm:pt>
    <dgm:pt modelId="{BD24652E-6ABC-492B-9250-BB023A0F64D3}" type="parTrans" cxnId="{4CF00597-6A74-4E03-9388-E47CE1DF70DF}">
      <dgm:prSet/>
      <dgm:spPr/>
      <dgm:t>
        <a:bodyPr/>
        <a:lstStyle/>
        <a:p>
          <a:endParaRPr lang="en-US" sz="1000">
            <a:latin typeface="Segoe UI" pitchFamily="34" charset="0"/>
            <a:ea typeface="Segoe UI" pitchFamily="34" charset="0"/>
            <a:cs typeface="Segoe UI" pitchFamily="34" charset="0"/>
          </a:endParaRPr>
        </a:p>
      </dgm:t>
    </dgm:pt>
    <dgm:pt modelId="{39E6703B-D304-4177-9DBD-689EA2DA97B1}" type="sibTrans" cxnId="{4CF00597-6A74-4E03-9388-E47CE1DF70DF}">
      <dgm:prSet/>
      <dgm:spPr/>
      <dgm:t>
        <a:bodyPr/>
        <a:lstStyle/>
        <a:p>
          <a:endParaRPr lang="en-US" sz="1000">
            <a:latin typeface="Segoe UI" pitchFamily="34" charset="0"/>
            <a:ea typeface="Segoe UI" pitchFamily="34" charset="0"/>
            <a:cs typeface="Segoe UI" pitchFamily="34" charset="0"/>
          </a:endParaRPr>
        </a:p>
      </dgm:t>
    </dgm:pt>
    <dgm:pt modelId="{645FE696-115E-4FA3-ABCE-4950EEF22CAC}">
      <dgm:prSet phldrT="[Text]" custT="1"/>
      <dgm:spPr>
        <a:solidFill>
          <a:srgbClr val="FF0000"/>
        </a:solidFill>
        <a:ln>
          <a:solidFill>
            <a:schemeClr val="bg1"/>
          </a:solidFill>
        </a:ln>
      </dgm:spPr>
      <dgm:t>
        <a:bodyPr/>
        <a:lstStyle/>
        <a:p>
          <a:r>
            <a:rPr lang="en-US" sz="1600" b="1" dirty="0" smtClean="0">
              <a:latin typeface="Segoe UI" pitchFamily="34" charset="0"/>
              <a:ea typeface="Segoe UI" pitchFamily="34" charset="0"/>
              <a:cs typeface="Segoe UI" pitchFamily="34" charset="0"/>
            </a:rPr>
            <a:t>3</a:t>
          </a:r>
          <a:r>
            <a:rPr lang="en-US" sz="1600" b="1" baseline="30000" dirty="0" smtClean="0">
              <a:latin typeface="Segoe UI" pitchFamily="34" charset="0"/>
              <a:ea typeface="Segoe UI" pitchFamily="34" charset="0"/>
              <a:cs typeface="Segoe UI" pitchFamily="34" charset="0"/>
            </a:rPr>
            <a:t>rd</a:t>
          </a:r>
          <a:r>
            <a:rPr lang="en-US" sz="1600" b="1" dirty="0" smtClean="0">
              <a:latin typeface="Segoe UI" pitchFamily="34" charset="0"/>
              <a:ea typeface="Segoe UI" pitchFamily="34" charset="0"/>
              <a:cs typeface="Segoe UI" pitchFamily="34" charset="0"/>
            </a:rPr>
            <a:t> Party Drivers (Malware)</a:t>
          </a:r>
          <a:endParaRPr lang="en-US" sz="1600" b="1" dirty="0">
            <a:latin typeface="Segoe UI" pitchFamily="34" charset="0"/>
            <a:ea typeface="Segoe UI" pitchFamily="34" charset="0"/>
            <a:cs typeface="Segoe UI" pitchFamily="34" charset="0"/>
          </a:endParaRPr>
        </a:p>
      </dgm:t>
    </dgm:pt>
    <dgm:pt modelId="{19BFB6B1-D8C8-470A-A3F9-4629A0B769E5}" type="parTrans" cxnId="{C7D148F3-4550-497A-8D1B-74F87B031753}">
      <dgm:prSet/>
      <dgm:spPr/>
      <dgm:t>
        <a:bodyPr/>
        <a:lstStyle/>
        <a:p>
          <a:endParaRPr lang="en-US" sz="1000">
            <a:latin typeface="Segoe UI" pitchFamily="34" charset="0"/>
            <a:ea typeface="Segoe UI" pitchFamily="34" charset="0"/>
            <a:cs typeface="Segoe UI" pitchFamily="34" charset="0"/>
          </a:endParaRPr>
        </a:p>
      </dgm:t>
    </dgm:pt>
    <dgm:pt modelId="{41967190-95B9-40A4-9B3C-DE27C7B87505}" type="sibTrans" cxnId="{C7D148F3-4550-497A-8D1B-74F87B031753}">
      <dgm:prSet/>
      <dgm:spPr/>
      <dgm:t>
        <a:bodyPr/>
        <a:lstStyle/>
        <a:p>
          <a:endParaRPr lang="en-US" sz="1000">
            <a:latin typeface="Segoe UI" pitchFamily="34" charset="0"/>
            <a:ea typeface="Segoe UI" pitchFamily="34" charset="0"/>
            <a:cs typeface="Segoe UI" pitchFamily="34" charset="0"/>
          </a:endParaRPr>
        </a:p>
      </dgm:t>
    </dgm:pt>
    <dgm:pt modelId="{122F144F-2962-4E86-89ED-9A10E99ED186}">
      <dgm:prSet phldrT="[Text]" custT="1"/>
      <dgm:spPr>
        <a:solidFill>
          <a:schemeClr val="accent1"/>
        </a:solidFill>
        <a:ln>
          <a:solidFill>
            <a:schemeClr val="bg1"/>
          </a:solidFill>
        </a:ln>
      </dgm:spPr>
      <dgm:t>
        <a:bodyPr/>
        <a:lstStyle/>
        <a:p>
          <a:r>
            <a:rPr lang="en-US" sz="1400" b="1" dirty="0" smtClean="0">
              <a:latin typeface="Segoe UI" pitchFamily="34" charset="0"/>
              <a:ea typeface="Segoe UI" pitchFamily="34" charset="0"/>
              <a:cs typeface="Segoe UI" pitchFamily="34" charset="0"/>
            </a:rPr>
            <a:t>Anti-Malware Software Start</a:t>
          </a:r>
          <a:endParaRPr lang="en-US" sz="1400" b="1" dirty="0">
            <a:latin typeface="Segoe UI" pitchFamily="34" charset="0"/>
            <a:ea typeface="Segoe UI" pitchFamily="34" charset="0"/>
            <a:cs typeface="Segoe UI" pitchFamily="34" charset="0"/>
          </a:endParaRPr>
        </a:p>
      </dgm:t>
    </dgm:pt>
    <dgm:pt modelId="{A5313BB7-31A2-42EF-9A04-93E99F5E116E}" type="parTrans" cxnId="{7AEDA325-8F88-480D-AB51-5BA3D68DB18A}">
      <dgm:prSet/>
      <dgm:spPr/>
      <dgm:t>
        <a:bodyPr/>
        <a:lstStyle/>
        <a:p>
          <a:endParaRPr lang="en-US" sz="1000">
            <a:latin typeface="Segoe UI" pitchFamily="34" charset="0"/>
            <a:ea typeface="Segoe UI" pitchFamily="34" charset="0"/>
            <a:cs typeface="Segoe UI" pitchFamily="34" charset="0"/>
          </a:endParaRPr>
        </a:p>
      </dgm:t>
    </dgm:pt>
    <dgm:pt modelId="{530AB22D-B8C8-4809-9487-99FB76584035}" type="sibTrans" cxnId="{7AEDA325-8F88-480D-AB51-5BA3D68DB18A}">
      <dgm:prSet/>
      <dgm:spPr/>
      <dgm:t>
        <a:bodyPr/>
        <a:lstStyle/>
        <a:p>
          <a:endParaRPr lang="en-US" sz="1000">
            <a:latin typeface="Segoe UI" pitchFamily="34" charset="0"/>
            <a:ea typeface="Segoe UI" pitchFamily="34" charset="0"/>
            <a:cs typeface="Segoe UI" pitchFamily="34" charset="0"/>
          </a:endParaRPr>
        </a:p>
      </dgm:t>
    </dgm:pt>
    <dgm:pt modelId="{5CA196BE-00F3-40B6-9DFB-47C06287C707}">
      <dgm:prSet phldrT="[Text]" custT="1"/>
      <dgm:spPr>
        <a:solidFill>
          <a:schemeClr val="accent1"/>
        </a:solidFill>
        <a:ln>
          <a:solidFill>
            <a:schemeClr val="bg1"/>
          </a:solidFill>
        </a:ln>
      </dgm:spPr>
      <dgm:t>
        <a:bodyPr/>
        <a:lstStyle/>
        <a:p>
          <a:r>
            <a:rPr lang="en-US" sz="1600" b="1" dirty="0" smtClean="0">
              <a:latin typeface="Segoe UI" pitchFamily="34" charset="0"/>
              <a:ea typeface="Segoe UI" pitchFamily="34" charset="0"/>
              <a:cs typeface="Segoe UI" pitchFamily="34" charset="0"/>
            </a:rPr>
            <a:t>Windows Logon</a:t>
          </a:r>
          <a:endParaRPr lang="en-US" sz="1600" b="1" dirty="0">
            <a:latin typeface="Segoe UI" pitchFamily="34" charset="0"/>
            <a:ea typeface="Segoe UI" pitchFamily="34" charset="0"/>
            <a:cs typeface="Segoe UI" pitchFamily="34" charset="0"/>
          </a:endParaRPr>
        </a:p>
      </dgm:t>
    </dgm:pt>
    <dgm:pt modelId="{D0A93DC8-39A9-402E-A489-0BADA9C9D2CA}" type="parTrans" cxnId="{4A9629F9-3ADA-4CCD-A6C4-150136289E60}">
      <dgm:prSet/>
      <dgm:spPr/>
      <dgm:t>
        <a:bodyPr/>
        <a:lstStyle/>
        <a:p>
          <a:endParaRPr lang="en-US" sz="1000">
            <a:latin typeface="Segoe UI" pitchFamily="34" charset="0"/>
            <a:ea typeface="Segoe UI" pitchFamily="34" charset="0"/>
            <a:cs typeface="Segoe UI" pitchFamily="34" charset="0"/>
          </a:endParaRPr>
        </a:p>
      </dgm:t>
    </dgm:pt>
    <dgm:pt modelId="{0CD38A6F-9711-4437-836C-6E2B4FDACE37}" type="sibTrans" cxnId="{4A9629F9-3ADA-4CCD-A6C4-150136289E60}">
      <dgm:prSet/>
      <dgm:spPr/>
      <dgm:t>
        <a:bodyPr/>
        <a:lstStyle/>
        <a:p>
          <a:endParaRPr lang="en-US" sz="1000">
            <a:latin typeface="Segoe UI" pitchFamily="34" charset="0"/>
            <a:ea typeface="Segoe UI" pitchFamily="34" charset="0"/>
            <a:cs typeface="Segoe UI" pitchFamily="34" charset="0"/>
          </a:endParaRPr>
        </a:p>
      </dgm:t>
    </dgm:pt>
    <dgm:pt modelId="{BCE9FD51-F401-4852-982C-2740B432215E}" type="pres">
      <dgm:prSet presAssocID="{418BB787-C890-4C10-B96F-578F4B30A7CB}" presName="Name0" presStyleCnt="0">
        <dgm:presLayoutVars>
          <dgm:dir/>
          <dgm:animLvl val="lvl"/>
          <dgm:resizeHandles val="exact"/>
        </dgm:presLayoutVars>
      </dgm:prSet>
      <dgm:spPr/>
    </dgm:pt>
    <dgm:pt modelId="{4AFB2D23-CF65-49B4-957A-40D7A1EEA346}" type="pres">
      <dgm:prSet presAssocID="{AB83E719-D6AA-44C5-AF71-25618B9F07CD}" presName="parTxOnly" presStyleLbl="node1" presStyleIdx="0" presStyleCnt="5">
        <dgm:presLayoutVars>
          <dgm:chMax val="0"/>
          <dgm:chPref val="0"/>
          <dgm:bulletEnabled val="1"/>
        </dgm:presLayoutVars>
      </dgm:prSet>
      <dgm:spPr/>
      <dgm:t>
        <a:bodyPr/>
        <a:lstStyle/>
        <a:p>
          <a:endParaRPr lang="en-US"/>
        </a:p>
      </dgm:t>
    </dgm:pt>
    <dgm:pt modelId="{72795B6F-23E1-4329-9427-7AE96789EFD7}" type="pres">
      <dgm:prSet presAssocID="{8E43A383-C5B1-49C6-909C-7F37E9F6ED12}" presName="parTxOnlySpace" presStyleCnt="0"/>
      <dgm:spPr/>
    </dgm:pt>
    <dgm:pt modelId="{5A6E99A4-0B8C-4A27-8EE7-3A48DAE2DFFA}" type="pres">
      <dgm:prSet presAssocID="{BACC51E2-4512-4F13-A36E-D06818521DF6}" presName="parTxOnly" presStyleLbl="node1" presStyleIdx="1" presStyleCnt="5">
        <dgm:presLayoutVars>
          <dgm:chMax val="0"/>
          <dgm:chPref val="0"/>
          <dgm:bulletEnabled val="1"/>
        </dgm:presLayoutVars>
      </dgm:prSet>
      <dgm:spPr/>
      <dgm:t>
        <a:bodyPr/>
        <a:lstStyle/>
        <a:p>
          <a:endParaRPr lang="en-US"/>
        </a:p>
      </dgm:t>
    </dgm:pt>
    <dgm:pt modelId="{2462BD57-B0AC-42BE-BD99-36B050F7A2BE}" type="pres">
      <dgm:prSet presAssocID="{39E6703B-D304-4177-9DBD-689EA2DA97B1}" presName="parTxOnlySpace" presStyleCnt="0"/>
      <dgm:spPr/>
    </dgm:pt>
    <dgm:pt modelId="{C91D7993-F877-46CD-B2D4-98889794E47A}" type="pres">
      <dgm:prSet presAssocID="{645FE696-115E-4FA3-ABCE-4950EEF22CAC}" presName="parTxOnly" presStyleLbl="node1" presStyleIdx="2" presStyleCnt="5">
        <dgm:presLayoutVars>
          <dgm:chMax val="0"/>
          <dgm:chPref val="0"/>
          <dgm:bulletEnabled val="1"/>
        </dgm:presLayoutVars>
      </dgm:prSet>
      <dgm:spPr/>
      <dgm:t>
        <a:bodyPr/>
        <a:lstStyle/>
        <a:p>
          <a:endParaRPr lang="en-US"/>
        </a:p>
      </dgm:t>
    </dgm:pt>
    <dgm:pt modelId="{D5D5296E-374E-4FD5-B9C1-EAA18578CB8A}" type="pres">
      <dgm:prSet presAssocID="{41967190-95B9-40A4-9B3C-DE27C7B87505}" presName="parTxOnlySpace" presStyleCnt="0"/>
      <dgm:spPr/>
    </dgm:pt>
    <dgm:pt modelId="{1060A08F-3807-463F-BDA9-B48C7CE4BD27}" type="pres">
      <dgm:prSet presAssocID="{122F144F-2962-4E86-89ED-9A10E99ED186}" presName="parTxOnly" presStyleLbl="node1" presStyleIdx="3" presStyleCnt="5">
        <dgm:presLayoutVars>
          <dgm:chMax val="0"/>
          <dgm:chPref val="0"/>
          <dgm:bulletEnabled val="1"/>
        </dgm:presLayoutVars>
      </dgm:prSet>
      <dgm:spPr/>
      <dgm:t>
        <a:bodyPr/>
        <a:lstStyle/>
        <a:p>
          <a:endParaRPr lang="en-US"/>
        </a:p>
      </dgm:t>
    </dgm:pt>
    <dgm:pt modelId="{7AB8950B-E484-4BE5-8426-8847A248D01F}" type="pres">
      <dgm:prSet presAssocID="{530AB22D-B8C8-4809-9487-99FB76584035}" presName="parTxOnlySpace" presStyleCnt="0"/>
      <dgm:spPr/>
    </dgm:pt>
    <dgm:pt modelId="{61F0E3E8-0F36-4ED6-B57A-D6A2AC788819}" type="pres">
      <dgm:prSet presAssocID="{5CA196BE-00F3-40B6-9DFB-47C06287C707}" presName="parTxOnly" presStyleLbl="node1" presStyleIdx="4" presStyleCnt="5">
        <dgm:presLayoutVars>
          <dgm:chMax val="0"/>
          <dgm:chPref val="0"/>
          <dgm:bulletEnabled val="1"/>
        </dgm:presLayoutVars>
      </dgm:prSet>
      <dgm:spPr/>
      <dgm:t>
        <a:bodyPr/>
        <a:lstStyle/>
        <a:p>
          <a:endParaRPr lang="en-US"/>
        </a:p>
      </dgm:t>
    </dgm:pt>
  </dgm:ptLst>
  <dgm:cxnLst>
    <dgm:cxn modelId="{4A9629F9-3ADA-4CCD-A6C4-150136289E60}" srcId="{418BB787-C890-4C10-B96F-578F4B30A7CB}" destId="{5CA196BE-00F3-40B6-9DFB-47C06287C707}" srcOrd="4" destOrd="0" parTransId="{D0A93DC8-39A9-402E-A489-0BADA9C9D2CA}" sibTransId="{0CD38A6F-9711-4437-836C-6E2B4FDACE37}"/>
    <dgm:cxn modelId="{F02F9AF6-C990-4B1C-8860-2B13D83DD57D}" srcId="{418BB787-C890-4C10-B96F-578F4B30A7CB}" destId="{AB83E719-D6AA-44C5-AF71-25618B9F07CD}" srcOrd="0" destOrd="0" parTransId="{235BEA95-9EAB-434D-8D76-2DF02174B978}" sibTransId="{8E43A383-C5B1-49C6-909C-7F37E9F6ED12}"/>
    <dgm:cxn modelId="{15D69F49-34E2-46A9-9F58-8B8090D629C6}" type="presOf" srcId="{645FE696-115E-4FA3-ABCE-4950EEF22CAC}" destId="{C91D7993-F877-46CD-B2D4-98889794E47A}" srcOrd="0" destOrd="0" presId="urn:microsoft.com/office/officeart/2005/8/layout/chevron1"/>
    <dgm:cxn modelId="{4CF00597-6A74-4E03-9388-E47CE1DF70DF}" srcId="{418BB787-C890-4C10-B96F-578F4B30A7CB}" destId="{BACC51E2-4512-4F13-A36E-D06818521DF6}" srcOrd="1" destOrd="0" parTransId="{BD24652E-6ABC-492B-9250-BB023A0F64D3}" sibTransId="{39E6703B-D304-4177-9DBD-689EA2DA97B1}"/>
    <dgm:cxn modelId="{D9613C73-9D16-45D0-AEAE-8E4230B340C1}" type="presOf" srcId="{418BB787-C890-4C10-B96F-578F4B30A7CB}" destId="{BCE9FD51-F401-4852-982C-2740B432215E}" srcOrd="0" destOrd="0" presId="urn:microsoft.com/office/officeart/2005/8/layout/chevron1"/>
    <dgm:cxn modelId="{7AEDA325-8F88-480D-AB51-5BA3D68DB18A}" srcId="{418BB787-C890-4C10-B96F-578F4B30A7CB}" destId="{122F144F-2962-4E86-89ED-9A10E99ED186}" srcOrd="3" destOrd="0" parTransId="{A5313BB7-31A2-42EF-9A04-93E99F5E116E}" sibTransId="{530AB22D-B8C8-4809-9487-99FB76584035}"/>
    <dgm:cxn modelId="{0FB50C5E-DE44-49AC-9D52-3AD79DBF097A}" type="presOf" srcId="{5CA196BE-00F3-40B6-9DFB-47C06287C707}" destId="{61F0E3E8-0F36-4ED6-B57A-D6A2AC788819}" srcOrd="0" destOrd="0" presId="urn:microsoft.com/office/officeart/2005/8/layout/chevron1"/>
    <dgm:cxn modelId="{C7D148F3-4550-497A-8D1B-74F87B031753}" srcId="{418BB787-C890-4C10-B96F-578F4B30A7CB}" destId="{645FE696-115E-4FA3-ABCE-4950EEF22CAC}" srcOrd="2" destOrd="0" parTransId="{19BFB6B1-D8C8-470A-A3F9-4629A0B769E5}" sibTransId="{41967190-95B9-40A4-9B3C-DE27C7B87505}"/>
    <dgm:cxn modelId="{3FCB6F21-A320-46A0-804D-B95A48BCD577}" type="presOf" srcId="{122F144F-2962-4E86-89ED-9A10E99ED186}" destId="{1060A08F-3807-463F-BDA9-B48C7CE4BD27}" srcOrd="0" destOrd="0" presId="urn:microsoft.com/office/officeart/2005/8/layout/chevron1"/>
    <dgm:cxn modelId="{C4647009-AE41-4C14-A77C-8ADFC34963E3}" type="presOf" srcId="{BACC51E2-4512-4F13-A36E-D06818521DF6}" destId="{5A6E99A4-0B8C-4A27-8EE7-3A48DAE2DFFA}" srcOrd="0" destOrd="0" presId="urn:microsoft.com/office/officeart/2005/8/layout/chevron1"/>
    <dgm:cxn modelId="{3D2D86BA-CE17-4A5B-A036-7537424FFD27}" type="presOf" srcId="{AB83E719-D6AA-44C5-AF71-25618B9F07CD}" destId="{4AFB2D23-CF65-49B4-957A-40D7A1EEA346}" srcOrd="0" destOrd="0" presId="urn:microsoft.com/office/officeart/2005/8/layout/chevron1"/>
    <dgm:cxn modelId="{DC8BC173-F7EF-4459-84CC-42FB0256EA7C}" type="presParOf" srcId="{BCE9FD51-F401-4852-982C-2740B432215E}" destId="{4AFB2D23-CF65-49B4-957A-40D7A1EEA346}" srcOrd="0" destOrd="0" presId="urn:microsoft.com/office/officeart/2005/8/layout/chevron1"/>
    <dgm:cxn modelId="{A9435BE0-BA9D-43D5-8FD6-0FC78ABFA26D}" type="presParOf" srcId="{BCE9FD51-F401-4852-982C-2740B432215E}" destId="{72795B6F-23E1-4329-9427-7AE96789EFD7}" srcOrd="1" destOrd="0" presId="urn:microsoft.com/office/officeart/2005/8/layout/chevron1"/>
    <dgm:cxn modelId="{36CEA54F-15E7-4FF0-884A-835EA3FC0A5D}" type="presParOf" srcId="{BCE9FD51-F401-4852-982C-2740B432215E}" destId="{5A6E99A4-0B8C-4A27-8EE7-3A48DAE2DFFA}" srcOrd="2" destOrd="0" presId="urn:microsoft.com/office/officeart/2005/8/layout/chevron1"/>
    <dgm:cxn modelId="{AD9BE6EC-EE9B-415A-ABD4-99915E2D8B39}" type="presParOf" srcId="{BCE9FD51-F401-4852-982C-2740B432215E}" destId="{2462BD57-B0AC-42BE-BD99-36B050F7A2BE}" srcOrd="3" destOrd="0" presId="urn:microsoft.com/office/officeart/2005/8/layout/chevron1"/>
    <dgm:cxn modelId="{4B068CC7-4DA9-4AE0-A744-DDA9D0DF066E}" type="presParOf" srcId="{BCE9FD51-F401-4852-982C-2740B432215E}" destId="{C91D7993-F877-46CD-B2D4-98889794E47A}" srcOrd="4" destOrd="0" presId="urn:microsoft.com/office/officeart/2005/8/layout/chevron1"/>
    <dgm:cxn modelId="{39CF5433-C72C-4D5C-B547-8EA23063A5CB}" type="presParOf" srcId="{BCE9FD51-F401-4852-982C-2740B432215E}" destId="{D5D5296E-374E-4FD5-B9C1-EAA18578CB8A}" srcOrd="5" destOrd="0" presId="urn:microsoft.com/office/officeart/2005/8/layout/chevron1"/>
    <dgm:cxn modelId="{5A10053F-8A79-4662-8A65-87A5DA950CFF}" type="presParOf" srcId="{BCE9FD51-F401-4852-982C-2740B432215E}" destId="{1060A08F-3807-463F-BDA9-B48C7CE4BD27}" srcOrd="6" destOrd="0" presId="urn:microsoft.com/office/officeart/2005/8/layout/chevron1"/>
    <dgm:cxn modelId="{40E5AE3B-1B3C-4CED-847D-0303F6CC0339}" type="presParOf" srcId="{BCE9FD51-F401-4852-982C-2740B432215E}" destId="{7AB8950B-E484-4BE5-8426-8847A248D01F}" srcOrd="7" destOrd="0" presId="urn:microsoft.com/office/officeart/2005/8/layout/chevron1"/>
    <dgm:cxn modelId="{3D26637A-5E86-424A-9530-91A076841FBA}" type="presParOf" srcId="{BCE9FD51-F401-4852-982C-2740B432215E}" destId="{61F0E3E8-0F36-4ED6-B57A-D6A2AC788819}"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8BB787-C890-4C10-B96F-578F4B30A7CB}" type="doc">
      <dgm:prSet loTypeId="urn:microsoft.com/office/officeart/2005/8/layout/chevron1" loCatId="process" qsTypeId="urn:microsoft.com/office/officeart/2005/8/quickstyle/simple4" qsCatId="simple" csTypeId="urn:microsoft.com/office/officeart/2005/8/colors/accent1_2" csCatId="accent1" phldr="1"/>
      <dgm:spPr/>
    </dgm:pt>
    <dgm:pt modelId="{AB83E719-D6AA-44C5-AF71-25618B9F07CD}">
      <dgm:prSet phldrT="[Text]" custT="1"/>
      <dgm:spPr>
        <a:solidFill>
          <a:schemeClr val="accent1"/>
        </a:solidFill>
        <a:ln>
          <a:solidFill>
            <a:schemeClr val="bg1"/>
          </a:solidFill>
        </a:ln>
      </dgm:spPr>
      <dgm:t>
        <a:bodyPr/>
        <a:lstStyle/>
        <a:p>
          <a:r>
            <a:rPr lang="en-US" sz="1600" b="1" dirty="0" smtClean="0">
              <a:latin typeface="Segoe UI" pitchFamily="34" charset="0"/>
              <a:ea typeface="Segoe UI" pitchFamily="34" charset="0"/>
              <a:cs typeface="Segoe UI" pitchFamily="34" charset="0"/>
            </a:rPr>
            <a:t>Native UEFI</a:t>
          </a:r>
          <a:endParaRPr lang="en-US" sz="1600" b="1" dirty="0">
            <a:latin typeface="Segoe UI" pitchFamily="34" charset="0"/>
            <a:ea typeface="Segoe UI" pitchFamily="34" charset="0"/>
            <a:cs typeface="Segoe UI" pitchFamily="34" charset="0"/>
          </a:endParaRPr>
        </a:p>
      </dgm:t>
    </dgm:pt>
    <dgm:pt modelId="{235BEA95-9EAB-434D-8D76-2DF02174B978}" type="parTrans" cxnId="{F02F9AF6-C990-4B1C-8860-2B13D83DD57D}">
      <dgm:prSet/>
      <dgm:spPr/>
      <dgm:t>
        <a:bodyPr/>
        <a:lstStyle/>
        <a:p>
          <a:endParaRPr lang="en-US" sz="1000">
            <a:latin typeface="Segoe UI" pitchFamily="34" charset="0"/>
            <a:ea typeface="Segoe UI" pitchFamily="34" charset="0"/>
            <a:cs typeface="Segoe UI" pitchFamily="34" charset="0"/>
          </a:endParaRPr>
        </a:p>
      </dgm:t>
    </dgm:pt>
    <dgm:pt modelId="{8E43A383-C5B1-49C6-909C-7F37E9F6ED12}" type="sibTrans" cxnId="{F02F9AF6-C990-4B1C-8860-2B13D83DD57D}">
      <dgm:prSet/>
      <dgm:spPr/>
      <dgm:t>
        <a:bodyPr/>
        <a:lstStyle/>
        <a:p>
          <a:endParaRPr lang="en-US" sz="1000">
            <a:latin typeface="Segoe UI" pitchFamily="34" charset="0"/>
            <a:ea typeface="Segoe UI" pitchFamily="34" charset="0"/>
            <a:cs typeface="Segoe UI" pitchFamily="34" charset="0"/>
          </a:endParaRPr>
        </a:p>
      </dgm:t>
    </dgm:pt>
    <dgm:pt modelId="{BACC51E2-4512-4F13-A36E-D06818521DF6}">
      <dgm:prSet phldrT="[Text]" custT="1"/>
      <dgm:spPr>
        <a:solidFill>
          <a:schemeClr val="accent3"/>
        </a:solidFill>
        <a:ln>
          <a:solidFill>
            <a:schemeClr val="bg1"/>
          </a:solidFill>
        </a:ln>
      </dgm:spPr>
      <dgm:t>
        <a:bodyPr/>
        <a:lstStyle/>
        <a:p>
          <a:r>
            <a:rPr lang="en-US" sz="1600" b="1" dirty="0" smtClean="0">
              <a:latin typeface="Segoe UI" pitchFamily="34" charset="0"/>
              <a:ea typeface="Segoe UI" pitchFamily="34" charset="0"/>
              <a:cs typeface="Segoe UI" pitchFamily="34" charset="0"/>
            </a:rPr>
            <a:t>Windows 8</a:t>
          </a:r>
        </a:p>
        <a:p>
          <a:r>
            <a:rPr lang="en-US" sz="1600" b="1" dirty="0" smtClean="0">
              <a:latin typeface="Segoe UI" pitchFamily="34" charset="0"/>
              <a:ea typeface="Segoe UI" pitchFamily="34" charset="0"/>
              <a:cs typeface="Segoe UI" pitchFamily="34" charset="0"/>
            </a:rPr>
            <a:t>OS Loader</a:t>
          </a:r>
          <a:endParaRPr lang="en-US" sz="1600" b="1" dirty="0">
            <a:latin typeface="Segoe UI" pitchFamily="34" charset="0"/>
            <a:ea typeface="Segoe UI" pitchFamily="34" charset="0"/>
            <a:cs typeface="Segoe UI" pitchFamily="34" charset="0"/>
          </a:endParaRPr>
        </a:p>
      </dgm:t>
    </dgm:pt>
    <dgm:pt modelId="{BD24652E-6ABC-492B-9250-BB023A0F64D3}" type="parTrans" cxnId="{4CF00597-6A74-4E03-9388-E47CE1DF70DF}">
      <dgm:prSet/>
      <dgm:spPr/>
      <dgm:t>
        <a:bodyPr/>
        <a:lstStyle/>
        <a:p>
          <a:endParaRPr lang="en-US" sz="1000">
            <a:latin typeface="Segoe UI" pitchFamily="34" charset="0"/>
            <a:ea typeface="Segoe UI" pitchFamily="34" charset="0"/>
            <a:cs typeface="Segoe UI" pitchFamily="34" charset="0"/>
          </a:endParaRPr>
        </a:p>
      </dgm:t>
    </dgm:pt>
    <dgm:pt modelId="{39E6703B-D304-4177-9DBD-689EA2DA97B1}" type="sibTrans" cxnId="{4CF00597-6A74-4E03-9388-E47CE1DF70DF}">
      <dgm:prSet/>
      <dgm:spPr/>
      <dgm:t>
        <a:bodyPr/>
        <a:lstStyle/>
        <a:p>
          <a:endParaRPr lang="en-US" sz="1000">
            <a:latin typeface="Segoe UI" pitchFamily="34" charset="0"/>
            <a:ea typeface="Segoe UI" pitchFamily="34" charset="0"/>
            <a:cs typeface="Segoe UI" pitchFamily="34" charset="0"/>
          </a:endParaRPr>
        </a:p>
      </dgm:t>
    </dgm:pt>
    <dgm:pt modelId="{AFAD3037-66BA-4717-BCA8-A680F15A94BB}">
      <dgm:prSet phldrT="[Text]" custT="1"/>
      <dgm:spPr>
        <a:solidFill>
          <a:schemeClr val="accent3"/>
        </a:solidFill>
        <a:ln>
          <a:solidFill>
            <a:schemeClr val="bg1"/>
          </a:solidFill>
        </a:ln>
      </dgm:spPr>
      <dgm:t>
        <a:bodyPr/>
        <a:lstStyle/>
        <a:p>
          <a:r>
            <a:rPr lang="en-US" sz="1400" b="1" dirty="0" smtClean="0">
              <a:latin typeface="Segoe UI" pitchFamily="34" charset="0"/>
              <a:ea typeface="Segoe UI" pitchFamily="34" charset="0"/>
              <a:cs typeface="Segoe UI" pitchFamily="34" charset="0"/>
            </a:rPr>
            <a:t>Anti-Malware Software Start</a:t>
          </a:r>
          <a:endParaRPr lang="en-US" sz="1400" b="1" dirty="0">
            <a:latin typeface="Segoe UI" pitchFamily="34" charset="0"/>
            <a:ea typeface="Segoe UI" pitchFamily="34" charset="0"/>
            <a:cs typeface="Segoe UI" pitchFamily="34" charset="0"/>
          </a:endParaRPr>
        </a:p>
      </dgm:t>
    </dgm:pt>
    <dgm:pt modelId="{F991824D-9F1F-418F-88FF-92B453697EAB}" type="parTrans" cxnId="{639F04B8-5752-4738-B220-05538D26823B}">
      <dgm:prSet/>
      <dgm:spPr/>
      <dgm:t>
        <a:bodyPr/>
        <a:lstStyle/>
        <a:p>
          <a:endParaRPr lang="en-US" sz="1000">
            <a:latin typeface="Segoe UI" pitchFamily="34" charset="0"/>
            <a:ea typeface="Segoe UI" pitchFamily="34" charset="0"/>
            <a:cs typeface="Segoe UI" pitchFamily="34" charset="0"/>
          </a:endParaRPr>
        </a:p>
      </dgm:t>
    </dgm:pt>
    <dgm:pt modelId="{B4067B03-B447-4A0D-9904-8DA4DE13F2D3}" type="sibTrans" cxnId="{639F04B8-5752-4738-B220-05538D26823B}">
      <dgm:prSet/>
      <dgm:spPr/>
      <dgm:t>
        <a:bodyPr/>
        <a:lstStyle/>
        <a:p>
          <a:endParaRPr lang="en-US" sz="1000">
            <a:latin typeface="Segoe UI" pitchFamily="34" charset="0"/>
            <a:ea typeface="Segoe UI" pitchFamily="34" charset="0"/>
            <a:cs typeface="Segoe UI" pitchFamily="34" charset="0"/>
          </a:endParaRPr>
        </a:p>
      </dgm:t>
    </dgm:pt>
    <dgm:pt modelId="{5CA196BE-00F3-40B6-9DFB-47C06287C707}">
      <dgm:prSet phldrT="[Text]" custT="1"/>
      <dgm:spPr>
        <a:solidFill>
          <a:schemeClr val="accent1"/>
        </a:solidFill>
        <a:ln>
          <a:solidFill>
            <a:schemeClr val="bg1"/>
          </a:solidFill>
        </a:ln>
      </dgm:spPr>
      <dgm:t>
        <a:bodyPr/>
        <a:lstStyle/>
        <a:p>
          <a:r>
            <a:rPr lang="en-US" sz="1600" b="1" dirty="0" smtClean="0">
              <a:latin typeface="Segoe UI" pitchFamily="34" charset="0"/>
              <a:ea typeface="Segoe UI" pitchFamily="34" charset="0"/>
              <a:cs typeface="Segoe UI" pitchFamily="34" charset="0"/>
            </a:rPr>
            <a:t>Windows Logon</a:t>
          </a:r>
          <a:endParaRPr lang="en-US" sz="1600" b="1" dirty="0">
            <a:latin typeface="Segoe UI" pitchFamily="34" charset="0"/>
            <a:ea typeface="Segoe UI" pitchFamily="34" charset="0"/>
            <a:cs typeface="Segoe UI" pitchFamily="34" charset="0"/>
          </a:endParaRPr>
        </a:p>
      </dgm:t>
    </dgm:pt>
    <dgm:pt modelId="{D0A93DC8-39A9-402E-A489-0BADA9C9D2CA}" type="parTrans" cxnId="{4A9629F9-3ADA-4CCD-A6C4-150136289E60}">
      <dgm:prSet/>
      <dgm:spPr/>
      <dgm:t>
        <a:bodyPr/>
        <a:lstStyle/>
        <a:p>
          <a:endParaRPr lang="en-US" sz="1000">
            <a:latin typeface="Segoe UI" pitchFamily="34" charset="0"/>
            <a:ea typeface="Segoe UI" pitchFamily="34" charset="0"/>
            <a:cs typeface="Segoe UI" pitchFamily="34" charset="0"/>
          </a:endParaRPr>
        </a:p>
      </dgm:t>
    </dgm:pt>
    <dgm:pt modelId="{0CD38A6F-9711-4437-836C-6E2B4FDACE37}" type="sibTrans" cxnId="{4A9629F9-3ADA-4CCD-A6C4-150136289E60}">
      <dgm:prSet/>
      <dgm:spPr/>
      <dgm:t>
        <a:bodyPr/>
        <a:lstStyle/>
        <a:p>
          <a:endParaRPr lang="en-US" sz="1000">
            <a:latin typeface="Segoe UI" pitchFamily="34" charset="0"/>
            <a:ea typeface="Segoe UI" pitchFamily="34" charset="0"/>
            <a:cs typeface="Segoe UI" pitchFamily="34" charset="0"/>
          </a:endParaRPr>
        </a:p>
      </dgm:t>
    </dgm:pt>
    <dgm:pt modelId="{1F46A06C-2F77-4433-86CD-1EEAC0656D4C}">
      <dgm:prSet phldrT="[Text]" custT="1"/>
      <dgm:spPr>
        <a:solidFill>
          <a:schemeClr val="accent1"/>
        </a:solidFill>
        <a:ln>
          <a:solidFill>
            <a:schemeClr val="bg1"/>
          </a:solidFill>
        </a:ln>
      </dgm:spPr>
      <dgm:t>
        <a:bodyPr/>
        <a:lstStyle/>
        <a:p>
          <a:r>
            <a:rPr lang="en-US" sz="1600" b="1" dirty="0" smtClean="0">
              <a:latin typeface="Segoe UI" pitchFamily="34" charset="0"/>
              <a:ea typeface="Segoe UI" pitchFamily="34" charset="0"/>
              <a:cs typeface="Segoe UI" pitchFamily="34" charset="0"/>
            </a:rPr>
            <a:t>3</a:t>
          </a:r>
          <a:r>
            <a:rPr lang="en-US" sz="1600" b="1" baseline="30000" dirty="0" smtClean="0">
              <a:latin typeface="Segoe UI" pitchFamily="34" charset="0"/>
              <a:ea typeface="Segoe UI" pitchFamily="34" charset="0"/>
              <a:cs typeface="Segoe UI" pitchFamily="34" charset="0"/>
            </a:rPr>
            <a:t>rd</a:t>
          </a:r>
          <a:r>
            <a:rPr lang="en-US" sz="1600" b="1" dirty="0" smtClean="0">
              <a:latin typeface="Segoe UI" pitchFamily="34" charset="0"/>
              <a:ea typeface="Segoe UI" pitchFamily="34" charset="0"/>
              <a:cs typeface="Segoe UI" pitchFamily="34" charset="0"/>
            </a:rPr>
            <a:t> Party Drivers</a:t>
          </a:r>
          <a:endParaRPr lang="en-US" sz="1600" b="1" dirty="0">
            <a:latin typeface="Segoe UI" pitchFamily="34" charset="0"/>
            <a:ea typeface="Segoe UI" pitchFamily="34" charset="0"/>
            <a:cs typeface="Segoe UI" pitchFamily="34" charset="0"/>
          </a:endParaRPr>
        </a:p>
      </dgm:t>
    </dgm:pt>
    <dgm:pt modelId="{20B79AB9-A8A8-452B-9EA7-8073785368F5}" type="parTrans" cxnId="{68FAC9F3-E71E-4DC3-B722-8EECD5C5F41C}">
      <dgm:prSet/>
      <dgm:spPr/>
      <dgm:t>
        <a:bodyPr/>
        <a:lstStyle/>
        <a:p>
          <a:endParaRPr lang="en-US" sz="1000">
            <a:latin typeface="Segoe UI" pitchFamily="34" charset="0"/>
            <a:ea typeface="Segoe UI" pitchFamily="34" charset="0"/>
            <a:cs typeface="Segoe UI" pitchFamily="34" charset="0"/>
          </a:endParaRPr>
        </a:p>
      </dgm:t>
    </dgm:pt>
    <dgm:pt modelId="{520DDBB6-B7D9-48BC-9571-0296A1C279F5}" type="sibTrans" cxnId="{68FAC9F3-E71E-4DC3-B722-8EECD5C5F41C}">
      <dgm:prSet/>
      <dgm:spPr/>
      <dgm:t>
        <a:bodyPr/>
        <a:lstStyle/>
        <a:p>
          <a:endParaRPr lang="en-US" sz="1000">
            <a:latin typeface="Segoe UI" pitchFamily="34" charset="0"/>
            <a:ea typeface="Segoe UI" pitchFamily="34" charset="0"/>
            <a:cs typeface="Segoe UI" pitchFamily="34" charset="0"/>
          </a:endParaRPr>
        </a:p>
      </dgm:t>
    </dgm:pt>
    <dgm:pt modelId="{BCE9FD51-F401-4852-982C-2740B432215E}" type="pres">
      <dgm:prSet presAssocID="{418BB787-C890-4C10-B96F-578F4B30A7CB}" presName="Name0" presStyleCnt="0">
        <dgm:presLayoutVars>
          <dgm:dir/>
          <dgm:animLvl val="lvl"/>
          <dgm:resizeHandles val="exact"/>
        </dgm:presLayoutVars>
      </dgm:prSet>
      <dgm:spPr/>
    </dgm:pt>
    <dgm:pt modelId="{4AFB2D23-CF65-49B4-957A-40D7A1EEA346}" type="pres">
      <dgm:prSet presAssocID="{AB83E719-D6AA-44C5-AF71-25618B9F07CD}" presName="parTxOnly" presStyleLbl="node1" presStyleIdx="0" presStyleCnt="5">
        <dgm:presLayoutVars>
          <dgm:chMax val="0"/>
          <dgm:chPref val="0"/>
          <dgm:bulletEnabled val="1"/>
        </dgm:presLayoutVars>
      </dgm:prSet>
      <dgm:spPr/>
      <dgm:t>
        <a:bodyPr/>
        <a:lstStyle/>
        <a:p>
          <a:endParaRPr lang="en-US"/>
        </a:p>
      </dgm:t>
    </dgm:pt>
    <dgm:pt modelId="{72795B6F-23E1-4329-9427-7AE96789EFD7}" type="pres">
      <dgm:prSet presAssocID="{8E43A383-C5B1-49C6-909C-7F37E9F6ED12}" presName="parTxOnlySpace" presStyleCnt="0"/>
      <dgm:spPr/>
    </dgm:pt>
    <dgm:pt modelId="{5A6E99A4-0B8C-4A27-8EE7-3A48DAE2DFFA}" type="pres">
      <dgm:prSet presAssocID="{BACC51E2-4512-4F13-A36E-D06818521DF6}" presName="parTxOnly" presStyleLbl="node1" presStyleIdx="1" presStyleCnt="5">
        <dgm:presLayoutVars>
          <dgm:chMax val="0"/>
          <dgm:chPref val="0"/>
          <dgm:bulletEnabled val="1"/>
        </dgm:presLayoutVars>
      </dgm:prSet>
      <dgm:spPr/>
      <dgm:t>
        <a:bodyPr/>
        <a:lstStyle/>
        <a:p>
          <a:endParaRPr lang="en-US"/>
        </a:p>
      </dgm:t>
    </dgm:pt>
    <dgm:pt modelId="{2462BD57-B0AC-42BE-BD99-36B050F7A2BE}" type="pres">
      <dgm:prSet presAssocID="{39E6703B-D304-4177-9DBD-689EA2DA97B1}" presName="parTxOnlySpace" presStyleCnt="0"/>
      <dgm:spPr/>
    </dgm:pt>
    <dgm:pt modelId="{DBA85627-BE0C-496F-8578-A2FA02B65D46}" type="pres">
      <dgm:prSet presAssocID="{AFAD3037-66BA-4717-BCA8-A680F15A94BB}" presName="parTxOnly" presStyleLbl="node1" presStyleIdx="2" presStyleCnt="5">
        <dgm:presLayoutVars>
          <dgm:chMax val="0"/>
          <dgm:chPref val="0"/>
          <dgm:bulletEnabled val="1"/>
        </dgm:presLayoutVars>
      </dgm:prSet>
      <dgm:spPr/>
      <dgm:t>
        <a:bodyPr/>
        <a:lstStyle/>
        <a:p>
          <a:endParaRPr lang="en-US"/>
        </a:p>
      </dgm:t>
    </dgm:pt>
    <dgm:pt modelId="{B48A517F-A88C-4313-82D7-E8B8C8FAD765}" type="pres">
      <dgm:prSet presAssocID="{B4067B03-B447-4A0D-9904-8DA4DE13F2D3}" presName="parTxOnlySpace" presStyleCnt="0"/>
      <dgm:spPr/>
    </dgm:pt>
    <dgm:pt modelId="{0168BF73-36B1-4505-82DF-80A4BD9B54F7}" type="pres">
      <dgm:prSet presAssocID="{1F46A06C-2F77-4433-86CD-1EEAC0656D4C}" presName="parTxOnly" presStyleLbl="node1" presStyleIdx="3" presStyleCnt="5">
        <dgm:presLayoutVars>
          <dgm:chMax val="0"/>
          <dgm:chPref val="0"/>
          <dgm:bulletEnabled val="1"/>
        </dgm:presLayoutVars>
      </dgm:prSet>
      <dgm:spPr/>
      <dgm:t>
        <a:bodyPr/>
        <a:lstStyle/>
        <a:p>
          <a:endParaRPr lang="en-US"/>
        </a:p>
      </dgm:t>
    </dgm:pt>
    <dgm:pt modelId="{24FD2F79-592C-41E5-AFD3-8C59A4D9AF3E}" type="pres">
      <dgm:prSet presAssocID="{520DDBB6-B7D9-48BC-9571-0296A1C279F5}" presName="parTxOnlySpace" presStyleCnt="0"/>
      <dgm:spPr/>
    </dgm:pt>
    <dgm:pt modelId="{61F0E3E8-0F36-4ED6-B57A-D6A2AC788819}" type="pres">
      <dgm:prSet presAssocID="{5CA196BE-00F3-40B6-9DFB-47C06287C707}" presName="parTxOnly" presStyleLbl="node1" presStyleIdx="4" presStyleCnt="5">
        <dgm:presLayoutVars>
          <dgm:chMax val="0"/>
          <dgm:chPref val="0"/>
          <dgm:bulletEnabled val="1"/>
        </dgm:presLayoutVars>
      </dgm:prSet>
      <dgm:spPr/>
      <dgm:t>
        <a:bodyPr/>
        <a:lstStyle/>
        <a:p>
          <a:endParaRPr lang="en-US"/>
        </a:p>
      </dgm:t>
    </dgm:pt>
  </dgm:ptLst>
  <dgm:cxnLst>
    <dgm:cxn modelId="{7875D769-2CD2-419F-8FD5-BF1425411687}" type="presOf" srcId="{1F46A06C-2F77-4433-86CD-1EEAC0656D4C}" destId="{0168BF73-36B1-4505-82DF-80A4BD9B54F7}" srcOrd="0" destOrd="0" presId="urn:microsoft.com/office/officeart/2005/8/layout/chevron1"/>
    <dgm:cxn modelId="{A0757F24-41FF-4AB9-BB4A-D3AFF242E399}" type="presOf" srcId="{5CA196BE-00F3-40B6-9DFB-47C06287C707}" destId="{61F0E3E8-0F36-4ED6-B57A-D6A2AC788819}" srcOrd="0" destOrd="0" presId="urn:microsoft.com/office/officeart/2005/8/layout/chevron1"/>
    <dgm:cxn modelId="{4A9629F9-3ADA-4CCD-A6C4-150136289E60}" srcId="{418BB787-C890-4C10-B96F-578F4B30A7CB}" destId="{5CA196BE-00F3-40B6-9DFB-47C06287C707}" srcOrd="4" destOrd="0" parTransId="{D0A93DC8-39A9-402E-A489-0BADA9C9D2CA}" sibTransId="{0CD38A6F-9711-4437-836C-6E2B4FDACE37}"/>
    <dgm:cxn modelId="{68FAC9F3-E71E-4DC3-B722-8EECD5C5F41C}" srcId="{418BB787-C890-4C10-B96F-578F4B30A7CB}" destId="{1F46A06C-2F77-4433-86CD-1EEAC0656D4C}" srcOrd="3" destOrd="0" parTransId="{20B79AB9-A8A8-452B-9EA7-8073785368F5}" sibTransId="{520DDBB6-B7D9-48BC-9571-0296A1C279F5}"/>
    <dgm:cxn modelId="{F02F9AF6-C990-4B1C-8860-2B13D83DD57D}" srcId="{418BB787-C890-4C10-B96F-578F4B30A7CB}" destId="{AB83E719-D6AA-44C5-AF71-25618B9F07CD}" srcOrd="0" destOrd="0" parTransId="{235BEA95-9EAB-434D-8D76-2DF02174B978}" sibTransId="{8E43A383-C5B1-49C6-909C-7F37E9F6ED12}"/>
    <dgm:cxn modelId="{ECAB58BD-9FC6-44D1-AC66-E4BD60191637}" type="presOf" srcId="{AFAD3037-66BA-4717-BCA8-A680F15A94BB}" destId="{DBA85627-BE0C-496F-8578-A2FA02B65D46}" srcOrd="0" destOrd="0" presId="urn:microsoft.com/office/officeart/2005/8/layout/chevron1"/>
    <dgm:cxn modelId="{639F04B8-5752-4738-B220-05538D26823B}" srcId="{418BB787-C890-4C10-B96F-578F4B30A7CB}" destId="{AFAD3037-66BA-4717-BCA8-A680F15A94BB}" srcOrd="2" destOrd="0" parTransId="{F991824D-9F1F-418F-88FF-92B453697EAB}" sibTransId="{B4067B03-B447-4A0D-9904-8DA4DE13F2D3}"/>
    <dgm:cxn modelId="{0FE3D960-5266-4F4C-9B94-FCBF063024CF}" type="presOf" srcId="{AB83E719-D6AA-44C5-AF71-25618B9F07CD}" destId="{4AFB2D23-CF65-49B4-957A-40D7A1EEA346}" srcOrd="0" destOrd="0" presId="urn:microsoft.com/office/officeart/2005/8/layout/chevron1"/>
    <dgm:cxn modelId="{4CF00597-6A74-4E03-9388-E47CE1DF70DF}" srcId="{418BB787-C890-4C10-B96F-578F4B30A7CB}" destId="{BACC51E2-4512-4F13-A36E-D06818521DF6}" srcOrd="1" destOrd="0" parTransId="{BD24652E-6ABC-492B-9250-BB023A0F64D3}" sibTransId="{39E6703B-D304-4177-9DBD-689EA2DA97B1}"/>
    <dgm:cxn modelId="{DE68389F-1105-488C-B322-D8E63E6E4535}" type="presOf" srcId="{418BB787-C890-4C10-B96F-578F4B30A7CB}" destId="{BCE9FD51-F401-4852-982C-2740B432215E}" srcOrd="0" destOrd="0" presId="urn:microsoft.com/office/officeart/2005/8/layout/chevron1"/>
    <dgm:cxn modelId="{8E862C6A-82E3-45CF-8AE4-03D4A15A721A}" type="presOf" srcId="{BACC51E2-4512-4F13-A36E-D06818521DF6}" destId="{5A6E99A4-0B8C-4A27-8EE7-3A48DAE2DFFA}" srcOrd="0" destOrd="0" presId="urn:microsoft.com/office/officeart/2005/8/layout/chevron1"/>
    <dgm:cxn modelId="{8CBD7951-BFCE-4D14-8A54-7C23C42591B0}" type="presParOf" srcId="{BCE9FD51-F401-4852-982C-2740B432215E}" destId="{4AFB2D23-CF65-49B4-957A-40D7A1EEA346}" srcOrd="0" destOrd="0" presId="urn:microsoft.com/office/officeart/2005/8/layout/chevron1"/>
    <dgm:cxn modelId="{D0DE806F-9048-4BBB-BC7F-C72576B9F82F}" type="presParOf" srcId="{BCE9FD51-F401-4852-982C-2740B432215E}" destId="{72795B6F-23E1-4329-9427-7AE96789EFD7}" srcOrd="1" destOrd="0" presId="urn:microsoft.com/office/officeart/2005/8/layout/chevron1"/>
    <dgm:cxn modelId="{3CCC394F-C1AF-4C21-ACAE-5A81EBB0B184}" type="presParOf" srcId="{BCE9FD51-F401-4852-982C-2740B432215E}" destId="{5A6E99A4-0B8C-4A27-8EE7-3A48DAE2DFFA}" srcOrd="2" destOrd="0" presId="urn:microsoft.com/office/officeart/2005/8/layout/chevron1"/>
    <dgm:cxn modelId="{8C431533-ECC0-4BA4-86EF-2C2E025D449F}" type="presParOf" srcId="{BCE9FD51-F401-4852-982C-2740B432215E}" destId="{2462BD57-B0AC-42BE-BD99-36B050F7A2BE}" srcOrd="3" destOrd="0" presId="urn:microsoft.com/office/officeart/2005/8/layout/chevron1"/>
    <dgm:cxn modelId="{171F704B-28EF-4A23-846D-29B6CE1C711D}" type="presParOf" srcId="{BCE9FD51-F401-4852-982C-2740B432215E}" destId="{DBA85627-BE0C-496F-8578-A2FA02B65D46}" srcOrd="4" destOrd="0" presId="urn:microsoft.com/office/officeart/2005/8/layout/chevron1"/>
    <dgm:cxn modelId="{9CFAA8DD-AE90-4829-9E5B-E68EBADDA724}" type="presParOf" srcId="{BCE9FD51-F401-4852-982C-2740B432215E}" destId="{B48A517F-A88C-4313-82D7-E8B8C8FAD765}" srcOrd="5" destOrd="0" presId="urn:microsoft.com/office/officeart/2005/8/layout/chevron1"/>
    <dgm:cxn modelId="{C6A3DAC4-E265-4A83-9FA2-C4A0782B6272}" type="presParOf" srcId="{BCE9FD51-F401-4852-982C-2740B432215E}" destId="{0168BF73-36B1-4505-82DF-80A4BD9B54F7}" srcOrd="6" destOrd="0" presId="urn:microsoft.com/office/officeart/2005/8/layout/chevron1"/>
    <dgm:cxn modelId="{5F8A1593-0414-44E4-A7BB-5A129AF5A32F}" type="presParOf" srcId="{BCE9FD51-F401-4852-982C-2740B432215E}" destId="{24FD2F79-592C-41E5-AFD3-8C59A4D9AF3E}" srcOrd="7" destOrd="0" presId="urn:microsoft.com/office/officeart/2005/8/layout/chevron1"/>
    <dgm:cxn modelId="{2CF4F1F4-BBF1-4FB6-AA81-B9526AF5AF68}" type="presParOf" srcId="{BCE9FD51-F401-4852-982C-2740B432215E}" destId="{61F0E3E8-0F36-4ED6-B57A-D6A2AC788819}"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B2D23-CF65-49B4-957A-40D7A1EEA346}">
      <dsp:nvSpPr>
        <dsp:cNvPr id="0" name=""/>
        <dsp:cNvSpPr/>
      </dsp:nvSpPr>
      <dsp:spPr>
        <a:xfrm>
          <a:off x="2344" y="186993"/>
          <a:ext cx="2086569" cy="834627"/>
        </a:xfrm>
        <a:prstGeom prst="chevron">
          <a:avLst/>
        </a:prstGeom>
        <a:solidFill>
          <a:schemeClr val="accent1"/>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Segoe UI" pitchFamily="34" charset="0"/>
              <a:ea typeface="Segoe UI" pitchFamily="34" charset="0"/>
              <a:cs typeface="Segoe UI" pitchFamily="34" charset="0"/>
            </a:rPr>
            <a:t>BIOS</a:t>
          </a:r>
          <a:endParaRPr lang="en-US" sz="1600" b="1" kern="1200" dirty="0">
            <a:latin typeface="Segoe UI" pitchFamily="34" charset="0"/>
            <a:ea typeface="Segoe UI" pitchFamily="34" charset="0"/>
            <a:cs typeface="Segoe UI" pitchFamily="34" charset="0"/>
          </a:endParaRPr>
        </a:p>
      </dsp:txBody>
      <dsp:txXfrm>
        <a:off x="419658" y="186993"/>
        <a:ext cx="1251942" cy="834627"/>
      </dsp:txXfrm>
    </dsp:sp>
    <dsp:sp modelId="{5A6E99A4-0B8C-4A27-8EE7-3A48DAE2DFFA}">
      <dsp:nvSpPr>
        <dsp:cNvPr id="0" name=""/>
        <dsp:cNvSpPr/>
      </dsp:nvSpPr>
      <dsp:spPr>
        <a:xfrm>
          <a:off x="1880257" y="186993"/>
          <a:ext cx="2086569" cy="834627"/>
        </a:xfrm>
        <a:prstGeom prst="chevron">
          <a:avLst/>
        </a:prstGeom>
        <a:solidFill>
          <a:srgbClr val="FF0000"/>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Segoe UI" pitchFamily="34" charset="0"/>
              <a:ea typeface="Segoe UI" pitchFamily="34" charset="0"/>
              <a:cs typeface="Segoe UI" pitchFamily="34" charset="0"/>
            </a:rPr>
            <a:t>OS Loader </a:t>
          </a:r>
          <a:br>
            <a:rPr lang="en-US" sz="1600" b="1" kern="1200" dirty="0" smtClean="0">
              <a:latin typeface="Segoe UI" pitchFamily="34" charset="0"/>
              <a:ea typeface="Segoe UI" pitchFamily="34" charset="0"/>
              <a:cs typeface="Segoe UI" pitchFamily="34" charset="0"/>
            </a:rPr>
          </a:br>
          <a:r>
            <a:rPr lang="en-US" sz="1600" b="1" kern="1200" dirty="0" smtClean="0">
              <a:latin typeface="Segoe UI" pitchFamily="34" charset="0"/>
              <a:ea typeface="Segoe UI" pitchFamily="34" charset="0"/>
              <a:cs typeface="Segoe UI" pitchFamily="34" charset="0"/>
            </a:rPr>
            <a:t>(Malware)</a:t>
          </a:r>
          <a:endParaRPr lang="en-US" sz="1600" b="1" kern="1200" dirty="0">
            <a:latin typeface="Segoe UI" pitchFamily="34" charset="0"/>
            <a:ea typeface="Segoe UI" pitchFamily="34" charset="0"/>
            <a:cs typeface="Segoe UI" pitchFamily="34" charset="0"/>
          </a:endParaRPr>
        </a:p>
      </dsp:txBody>
      <dsp:txXfrm>
        <a:off x="2297571" y="186993"/>
        <a:ext cx="1251942" cy="834627"/>
      </dsp:txXfrm>
    </dsp:sp>
    <dsp:sp modelId="{C91D7993-F877-46CD-B2D4-98889794E47A}">
      <dsp:nvSpPr>
        <dsp:cNvPr id="0" name=""/>
        <dsp:cNvSpPr/>
      </dsp:nvSpPr>
      <dsp:spPr>
        <a:xfrm>
          <a:off x="3758170" y="186993"/>
          <a:ext cx="2086569" cy="834627"/>
        </a:xfrm>
        <a:prstGeom prst="chevron">
          <a:avLst/>
        </a:prstGeom>
        <a:solidFill>
          <a:srgbClr val="FF0000"/>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Segoe UI" pitchFamily="34" charset="0"/>
              <a:ea typeface="Segoe UI" pitchFamily="34" charset="0"/>
              <a:cs typeface="Segoe UI" pitchFamily="34" charset="0"/>
            </a:rPr>
            <a:t>3</a:t>
          </a:r>
          <a:r>
            <a:rPr lang="en-US" sz="1600" b="1" kern="1200" baseline="30000" dirty="0" smtClean="0">
              <a:latin typeface="Segoe UI" pitchFamily="34" charset="0"/>
              <a:ea typeface="Segoe UI" pitchFamily="34" charset="0"/>
              <a:cs typeface="Segoe UI" pitchFamily="34" charset="0"/>
            </a:rPr>
            <a:t>rd</a:t>
          </a:r>
          <a:r>
            <a:rPr lang="en-US" sz="1600" b="1" kern="1200" dirty="0" smtClean="0">
              <a:latin typeface="Segoe UI" pitchFamily="34" charset="0"/>
              <a:ea typeface="Segoe UI" pitchFamily="34" charset="0"/>
              <a:cs typeface="Segoe UI" pitchFamily="34" charset="0"/>
            </a:rPr>
            <a:t> Party Drivers (Malware)</a:t>
          </a:r>
          <a:endParaRPr lang="en-US" sz="1600" b="1" kern="1200" dirty="0">
            <a:latin typeface="Segoe UI" pitchFamily="34" charset="0"/>
            <a:ea typeface="Segoe UI" pitchFamily="34" charset="0"/>
            <a:cs typeface="Segoe UI" pitchFamily="34" charset="0"/>
          </a:endParaRPr>
        </a:p>
      </dsp:txBody>
      <dsp:txXfrm>
        <a:off x="4175484" y="186993"/>
        <a:ext cx="1251942" cy="834627"/>
      </dsp:txXfrm>
    </dsp:sp>
    <dsp:sp modelId="{1060A08F-3807-463F-BDA9-B48C7CE4BD27}">
      <dsp:nvSpPr>
        <dsp:cNvPr id="0" name=""/>
        <dsp:cNvSpPr/>
      </dsp:nvSpPr>
      <dsp:spPr>
        <a:xfrm>
          <a:off x="5636082" y="186993"/>
          <a:ext cx="2086569" cy="834627"/>
        </a:xfrm>
        <a:prstGeom prst="chevron">
          <a:avLst/>
        </a:prstGeom>
        <a:solidFill>
          <a:schemeClr val="accent1"/>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latin typeface="Segoe UI" pitchFamily="34" charset="0"/>
              <a:ea typeface="Segoe UI" pitchFamily="34" charset="0"/>
              <a:cs typeface="Segoe UI" pitchFamily="34" charset="0"/>
            </a:rPr>
            <a:t>Anti-Malware Software Start</a:t>
          </a:r>
          <a:endParaRPr lang="en-US" sz="1400" b="1" kern="1200" dirty="0">
            <a:latin typeface="Segoe UI" pitchFamily="34" charset="0"/>
            <a:ea typeface="Segoe UI" pitchFamily="34" charset="0"/>
            <a:cs typeface="Segoe UI" pitchFamily="34" charset="0"/>
          </a:endParaRPr>
        </a:p>
      </dsp:txBody>
      <dsp:txXfrm>
        <a:off x="6053396" y="186993"/>
        <a:ext cx="1251942" cy="834627"/>
      </dsp:txXfrm>
    </dsp:sp>
    <dsp:sp modelId="{61F0E3E8-0F36-4ED6-B57A-D6A2AC788819}">
      <dsp:nvSpPr>
        <dsp:cNvPr id="0" name=""/>
        <dsp:cNvSpPr/>
      </dsp:nvSpPr>
      <dsp:spPr>
        <a:xfrm>
          <a:off x="7513995" y="186993"/>
          <a:ext cx="2086569" cy="834627"/>
        </a:xfrm>
        <a:prstGeom prst="chevron">
          <a:avLst/>
        </a:prstGeom>
        <a:solidFill>
          <a:schemeClr val="accent1"/>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Segoe UI" pitchFamily="34" charset="0"/>
              <a:ea typeface="Segoe UI" pitchFamily="34" charset="0"/>
              <a:cs typeface="Segoe UI" pitchFamily="34" charset="0"/>
            </a:rPr>
            <a:t>Windows Logon</a:t>
          </a:r>
          <a:endParaRPr lang="en-US" sz="1600" b="1" kern="1200" dirty="0">
            <a:latin typeface="Segoe UI" pitchFamily="34" charset="0"/>
            <a:ea typeface="Segoe UI" pitchFamily="34" charset="0"/>
            <a:cs typeface="Segoe UI" pitchFamily="34" charset="0"/>
          </a:endParaRPr>
        </a:p>
      </dsp:txBody>
      <dsp:txXfrm>
        <a:off x="7931309" y="186993"/>
        <a:ext cx="1251942" cy="834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B2D23-CF65-49B4-957A-40D7A1EEA346}">
      <dsp:nvSpPr>
        <dsp:cNvPr id="0" name=""/>
        <dsp:cNvSpPr/>
      </dsp:nvSpPr>
      <dsp:spPr>
        <a:xfrm>
          <a:off x="2344" y="318896"/>
          <a:ext cx="2086569" cy="834627"/>
        </a:xfrm>
        <a:prstGeom prst="chevron">
          <a:avLst/>
        </a:prstGeom>
        <a:solidFill>
          <a:schemeClr val="accent1"/>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Segoe UI" pitchFamily="34" charset="0"/>
              <a:ea typeface="Segoe UI" pitchFamily="34" charset="0"/>
              <a:cs typeface="Segoe UI" pitchFamily="34" charset="0"/>
            </a:rPr>
            <a:t>Native UEFI</a:t>
          </a:r>
          <a:endParaRPr lang="en-US" sz="1600" b="1" kern="1200" dirty="0">
            <a:latin typeface="Segoe UI" pitchFamily="34" charset="0"/>
            <a:ea typeface="Segoe UI" pitchFamily="34" charset="0"/>
            <a:cs typeface="Segoe UI" pitchFamily="34" charset="0"/>
          </a:endParaRPr>
        </a:p>
      </dsp:txBody>
      <dsp:txXfrm>
        <a:off x="419658" y="318896"/>
        <a:ext cx="1251942" cy="834627"/>
      </dsp:txXfrm>
    </dsp:sp>
    <dsp:sp modelId="{5A6E99A4-0B8C-4A27-8EE7-3A48DAE2DFFA}">
      <dsp:nvSpPr>
        <dsp:cNvPr id="0" name=""/>
        <dsp:cNvSpPr/>
      </dsp:nvSpPr>
      <dsp:spPr>
        <a:xfrm>
          <a:off x="1880257" y="318896"/>
          <a:ext cx="2086569" cy="834627"/>
        </a:xfrm>
        <a:prstGeom prst="chevron">
          <a:avLst/>
        </a:prstGeom>
        <a:solidFill>
          <a:schemeClr val="accent3"/>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Segoe UI" pitchFamily="34" charset="0"/>
              <a:ea typeface="Segoe UI" pitchFamily="34" charset="0"/>
              <a:cs typeface="Segoe UI" pitchFamily="34" charset="0"/>
            </a:rPr>
            <a:t>Windows 8</a:t>
          </a:r>
        </a:p>
        <a:p>
          <a:pPr lvl="0" algn="ctr" defTabSz="711200">
            <a:lnSpc>
              <a:spcPct val="90000"/>
            </a:lnSpc>
            <a:spcBef>
              <a:spcPct val="0"/>
            </a:spcBef>
            <a:spcAft>
              <a:spcPct val="35000"/>
            </a:spcAft>
          </a:pPr>
          <a:r>
            <a:rPr lang="en-US" sz="1600" b="1" kern="1200" dirty="0" smtClean="0">
              <a:latin typeface="Segoe UI" pitchFamily="34" charset="0"/>
              <a:ea typeface="Segoe UI" pitchFamily="34" charset="0"/>
              <a:cs typeface="Segoe UI" pitchFamily="34" charset="0"/>
            </a:rPr>
            <a:t>OS Loader</a:t>
          </a:r>
          <a:endParaRPr lang="en-US" sz="1600" b="1" kern="1200" dirty="0">
            <a:latin typeface="Segoe UI" pitchFamily="34" charset="0"/>
            <a:ea typeface="Segoe UI" pitchFamily="34" charset="0"/>
            <a:cs typeface="Segoe UI" pitchFamily="34" charset="0"/>
          </a:endParaRPr>
        </a:p>
      </dsp:txBody>
      <dsp:txXfrm>
        <a:off x="2297571" y="318896"/>
        <a:ext cx="1251942" cy="834627"/>
      </dsp:txXfrm>
    </dsp:sp>
    <dsp:sp modelId="{DBA85627-BE0C-496F-8578-A2FA02B65D46}">
      <dsp:nvSpPr>
        <dsp:cNvPr id="0" name=""/>
        <dsp:cNvSpPr/>
      </dsp:nvSpPr>
      <dsp:spPr>
        <a:xfrm>
          <a:off x="3758170" y="318896"/>
          <a:ext cx="2086569" cy="834627"/>
        </a:xfrm>
        <a:prstGeom prst="chevron">
          <a:avLst/>
        </a:prstGeom>
        <a:solidFill>
          <a:schemeClr val="accent3"/>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latin typeface="Segoe UI" pitchFamily="34" charset="0"/>
              <a:ea typeface="Segoe UI" pitchFamily="34" charset="0"/>
              <a:cs typeface="Segoe UI" pitchFamily="34" charset="0"/>
            </a:rPr>
            <a:t>Anti-Malware Software Start</a:t>
          </a:r>
          <a:endParaRPr lang="en-US" sz="1400" b="1" kern="1200" dirty="0">
            <a:latin typeface="Segoe UI" pitchFamily="34" charset="0"/>
            <a:ea typeface="Segoe UI" pitchFamily="34" charset="0"/>
            <a:cs typeface="Segoe UI" pitchFamily="34" charset="0"/>
          </a:endParaRPr>
        </a:p>
      </dsp:txBody>
      <dsp:txXfrm>
        <a:off x="4175484" y="318896"/>
        <a:ext cx="1251942" cy="834627"/>
      </dsp:txXfrm>
    </dsp:sp>
    <dsp:sp modelId="{0168BF73-36B1-4505-82DF-80A4BD9B54F7}">
      <dsp:nvSpPr>
        <dsp:cNvPr id="0" name=""/>
        <dsp:cNvSpPr/>
      </dsp:nvSpPr>
      <dsp:spPr>
        <a:xfrm>
          <a:off x="5636082" y="318896"/>
          <a:ext cx="2086569" cy="834627"/>
        </a:xfrm>
        <a:prstGeom prst="chevron">
          <a:avLst/>
        </a:prstGeom>
        <a:solidFill>
          <a:schemeClr val="accent1"/>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Segoe UI" pitchFamily="34" charset="0"/>
              <a:ea typeface="Segoe UI" pitchFamily="34" charset="0"/>
              <a:cs typeface="Segoe UI" pitchFamily="34" charset="0"/>
            </a:rPr>
            <a:t>3</a:t>
          </a:r>
          <a:r>
            <a:rPr lang="en-US" sz="1600" b="1" kern="1200" baseline="30000" dirty="0" smtClean="0">
              <a:latin typeface="Segoe UI" pitchFamily="34" charset="0"/>
              <a:ea typeface="Segoe UI" pitchFamily="34" charset="0"/>
              <a:cs typeface="Segoe UI" pitchFamily="34" charset="0"/>
            </a:rPr>
            <a:t>rd</a:t>
          </a:r>
          <a:r>
            <a:rPr lang="en-US" sz="1600" b="1" kern="1200" dirty="0" smtClean="0">
              <a:latin typeface="Segoe UI" pitchFamily="34" charset="0"/>
              <a:ea typeface="Segoe UI" pitchFamily="34" charset="0"/>
              <a:cs typeface="Segoe UI" pitchFamily="34" charset="0"/>
            </a:rPr>
            <a:t> Party Drivers</a:t>
          </a:r>
          <a:endParaRPr lang="en-US" sz="1600" b="1" kern="1200" dirty="0">
            <a:latin typeface="Segoe UI" pitchFamily="34" charset="0"/>
            <a:ea typeface="Segoe UI" pitchFamily="34" charset="0"/>
            <a:cs typeface="Segoe UI" pitchFamily="34" charset="0"/>
          </a:endParaRPr>
        </a:p>
      </dsp:txBody>
      <dsp:txXfrm>
        <a:off x="6053396" y="318896"/>
        <a:ext cx="1251942" cy="834627"/>
      </dsp:txXfrm>
    </dsp:sp>
    <dsp:sp modelId="{61F0E3E8-0F36-4ED6-B57A-D6A2AC788819}">
      <dsp:nvSpPr>
        <dsp:cNvPr id="0" name=""/>
        <dsp:cNvSpPr/>
      </dsp:nvSpPr>
      <dsp:spPr>
        <a:xfrm>
          <a:off x="7513995" y="318896"/>
          <a:ext cx="2086569" cy="834627"/>
        </a:xfrm>
        <a:prstGeom prst="chevron">
          <a:avLst/>
        </a:prstGeom>
        <a:solidFill>
          <a:schemeClr val="accent1"/>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Segoe UI" pitchFamily="34" charset="0"/>
              <a:ea typeface="Segoe UI" pitchFamily="34" charset="0"/>
              <a:cs typeface="Segoe UI" pitchFamily="34" charset="0"/>
            </a:rPr>
            <a:t>Windows Logon</a:t>
          </a:r>
          <a:endParaRPr lang="en-US" sz="1600" b="1" kern="1200" dirty="0">
            <a:latin typeface="Segoe UI" pitchFamily="34" charset="0"/>
            <a:ea typeface="Segoe UI" pitchFamily="34" charset="0"/>
            <a:cs typeface="Segoe UI" pitchFamily="34" charset="0"/>
          </a:endParaRPr>
        </a:p>
      </dsp:txBody>
      <dsp:txXfrm>
        <a:off x="7931309" y="318896"/>
        <a:ext cx="1251942" cy="8346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6/25/2013 12:44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6/25/2013 12:43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6/25/2013 12:43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908096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601383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854283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12:44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661583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12:44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500810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13974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6/25/2013 12:44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418276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1633726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75352AE-ACF7-4555-8CE0-7249A874BAF2}" type="datetime1">
              <a:rPr lang="en-US" smtClean="0"/>
              <a:t>6/25/2013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434875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6/25/2013 12:44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346843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6/25/2013 12:44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62180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GB" dirty="0"/>
          </a:p>
        </p:txBody>
      </p:sp>
      <p:sp>
        <p:nvSpPr>
          <p:cNvPr id="4" name="Slide Number Placeholder 3"/>
          <p:cNvSpPr>
            <a:spLocks noGrp="1"/>
          </p:cNvSpPr>
          <p:nvPr>
            <p:ph type="sldNum" sz="quarter" idx="10"/>
          </p:nvPr>
        </p:nvSpPr>
        <p:spPr/>
        <p:txBody>
          <a:bodyPr/>
          <a:lstStyle/>
          <a:p>
            <a:fld id="{12A088C7-67F1-40D5-9FB5-5B5E85A47B4E}" type="slidenum">
              <a:rPr lang="en-GB" smtClean="0"/>
              <a:t>30</a:t>
            </a:fld>
            <a:endParaRPr lang="en-GB"/>
          </a:p>
        </p:txBody>
      </p:sp>
    </p:spTree>
    <p:extLst>
      <p:ext uri="{BB962C8B-B14F-4D97-AF65-F5344CB8AC3E}">
        <p14:creationId xmlns:p14="http://schemas.microsoft.com/office/powerpoint/2010/main" val="2766341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12:44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032124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GB"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6/25/2013 12:44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664258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618762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7741927-6463-459E-A476-6AA29362DB91}" type="slidenum">
              <a:rPr lang="en-US" smtClean="0"/>
              <a:pPr/>
              <a:t>34</a:t>
            </a:fld>
            <a:endParaRPr lang="en-US"/>
          </a:p>
        </p:txBody>
      </p:sp>
    </p:spTree>
    <p:extLst>
      <p:ext uri="{BB962C8B-B14F-4D97-AF65-F5344CB8AC3E}">
        <p14:creationId xmlns:p14="http://schemas.microsoft.com/office/powerpoint/2010/main" val="949220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2155951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2489633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6/25/2013 12:44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872775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12:44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50505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 Ready 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EA9C7F5-44D0-4F3E-968B-238754BEC476}" type="datetime1">
              <a:rPr lang="en-US" smtClean="0"/>
              <a:t>6/25/2013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5</a:t>
            </a:fld>
            <a:endParaRPr lang="en-US" dirty="0"/>
          </a:p>
        </p:txBody>
      </p:sp>
    </p:spTree>
    <p:extLst>
      <p:ext uri="{BB962C8B-B14F-4D97-AF65-F5344CB8AC3E}">
        <p14:creationId xmlns:p14="http://schemas.microsoft.com/office/powerpoint/2010/main" val="3197926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6/25/2013 12:44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914279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42</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6/25/2013 12:44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0604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12:44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72930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4186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endParaRPr lang="en-US" dirty="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0BA0F4-134D-EC43-96B8-05C94FC9BBE9}" type="slidenum">
              <a:rPr lang="en-US">
                <a:solidFill>
                  <a:srgbClr val="000000"/>
                </a:solidFill>
                <a:ea typeface="ＭＳ Ｐゴシック" pitchFamily="-103" charset="-128"/>
                <a:cs typeface="ＭＳ Ｐゴシック" pitchFamily="-103" charset="-128"/>
              </a:rPr>
              <a:pPr fontAlgn="base">
                <a:spcBef>
                  <a:spcPct val="0"/>
                </a:spcBef>
                <a:spcAft>
                  <a:spcPct val="0"/>
                </a:spcAft>
              </a:pPr>
              <a:t>11</a:t>
            </a:fld>
            <a:endParaRPr lang="en-US">
              <a:solidFill>
                <a:srgbClr val="000000"/>
              </a:solidFill>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419839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12:44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56407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787296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grpSp>
        <p:nvGrpSpPr>
          <p:cNvPr id="19" name="Group 18"/>
          <p:cNvGrpSpPr/>
          <p:nvPr/>
        </p:nvGrpSpPr>
        <p:grpSpPr>
          <a:xfrm>
            <a:off x="1"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bwMode="auto">
          <a:xfrm>
            <a:off x="0"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09316" cy="748169"/>
          </a:xfrm>
        </p:spPr>
        <p:txBody>
          <a:bodyPr anchor="t" anchorCtr="0"/>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395736"/>
            <a:ext cx="11598707" cy="2024657"/>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Right Triangle 25"/>
          <p:cNvSpPr/>
          <p:nvPr/>
        </p:nvSpPr>
        <p:spPr bwMode="auto">
          <a:xfrm rot="10800000">
            <a:off x="-1"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9"/>
          <p:cNvSpPr>
            <a:spLocks noEditPoints="1"/>
          </p:cNvSpPr>
          <p:nvPr/>
        </p:nvSpPr>
        <p:spPr bwMode="black">
          <a:xfrm>
            <a:off x="11578361"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3" tIns="45702" rIns="91403" bIns="45702" numCol="1" anchor="t" anchorCtr="0" compatLnSpc="1">
            <a:prstTxWarp prst="textNoShape">
              <a:avLst/>
            </a:prstTxWarp>
          </a:bodyPr>
          <a:lstStyle/>
          <a:p>
            <a:endParaRPr lang="en-US" sz="1799"/>
          </a:p>
        </p:txBody>
      </p:sp>
      <p:sp>
        <p:nvSpPr>
          <p:cNvPr id="14" name="TextBox 7"/>
          <p:cNvSpPr txBox="1"/>
          <p:nvPr userDrawn="1"/>
        </p:nvSpPr>
        <p:spPr>
          <a:xfrm>
            <a:off x="4247274" y="6725348"/>
            <a:ext cx="3941926" cy="168070"/>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71" b="0" spc="153"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77579192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0" y="233151"/>
            <a:ext cx="11375536" cy="621530"/>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509364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134675803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1388082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34235231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676355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927524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555211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988909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2549934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3284571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18514513"/>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614205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855928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529913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221638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82348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459578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91935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30284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81194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03454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891102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443515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2" y="1476625"/>
            <a:ext cx="5597871" cy="1940531"/>
          </a:xfrm>
        </p:spPr>
        <p:txBody>
          <a:bodyPr/>
          <a:lstStyle>
            <a:lvl1pPr marL="346713" indent="-346713">
              <a:lnSpc>
                <a:spcPct val="90000"/>
              </a:lnSpc>
              <a:defRPr sz="2900"/>
            </a:lvl1pPr>
            <a:lvl2pPr marL="686682" indent="-331873">
              <a:lnSpc>
                <a:spcPct val="90000"/>
              </a:lnSpc>
              <a:defRPr sz="2400"/>
            </a:lvl2pPr>
            <a:lvl3pPr marL="972686" indent="-294099">
              <a:lnSpc>
                <a:spcPct val="90000"/>
              </a:lnSpc>
              <a:defRPr sz="2000"/>
            </a:lvl3pPr>
            <a:lvl4pPr marL="1251946" indent="-279260">
              <a:lnSpc>
                <a:spcPct val="90000"/>
              </a:lnSpc>
              <a:defRPr sz="1800"/>
            </a:lvl4pPr>
            <a:lvl5pPr marL="1546045" indent="-28600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7" y="1476625"/>
            <a:ext cx="5597871" cy="1940531"/>
          </a:xfrm>
        </p:spPr>
        <p:txBody>
          <a:bodyPr/>
          <a:lstStyle>
            <a:lvl1pPr marL="354809" indent="-354809">
              <a:lnSpc>
                <a:spcPct val="90000"/>
              </a:lnSpc>
              <a:defRPr sz="2900"/>
            </a:lvl1pPr>
            <a:lvl2pPr marL="686682" indent="-346713">
              <a:lnSpc>
                <a:spcPct val="90000"/>
              </a:lnSpc>
              <a:defRPr sz="2400"/>
            </a:lvl2pPr>
            <a:lvl3pPr marL="980781" indent="-308940">
              <a:lnSpc>
                <a:spcPct val="90000"/>
              </a:lnSpc>
              <a:defRPr sz="2000"/>
            </a:lvl3pPr>
            <a:lvl4pPr marL="1251946" indent="-271165">
              <a:lnSpc>
                <a:spcPct val="90000"/>
              </a:lnSpc>
              <a:defRPr sz="1800"/>
            </a:lvl4pPr>
            <a:lvl5pPr marL="1546045" indent="-279260">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1278626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29" y="233153"/>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206645453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49509986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9476559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423669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8213224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797885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157194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5572059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3211324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6568808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9458474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288831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808964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201727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467159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340042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9819771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27316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08060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66432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811688"/>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988139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0224013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92486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theme" Target="../theme/theme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 id="2147484194"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5505663"/>
      </p:ext>
    </p:extLst>
  </p:cSld>
  <p:clrMap bg1="dk1" tx1="lt1" bg2="dk2" tx2="lt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 id="2147484211" r:id="rId16"/>
    <p:sldLayoutId id="2147484212" r:id="rId17"/>
    <p:sldLayoutId id="2147484213" r:id="rId18"/>
    <p:sldLayoutId id="2147484214" r:id="rId19"/>
    <p:sldLayoutId id="2147484215" r:id="rId20"/>
    <p:sldLayoutId id="2147484216" r:id="rId21"/>
    <p:sldLayoutId id="2147484217" r:id="rId22"/>
    <p:sldLayoutId id="2147484218" r:id="rId23"/>
    <p:sldLayoutId id="2147484219" r:id="rId2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0025684"/>
      </p:ext>
    </p:extLst>
  </p:cSld>
  <p:clrMap bg1="dk1" tx1="lt1" bg2="dk2" tx2="lt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 id="2147484236" r:id="rId16"/>
    <p:sldLayoutId id="2147484237" r:id="rId17"/>
    <p:sldLayoutId id="2147484238" r:id="rId18"/>
    <p:sldLayoutId id="2147484239" r:id="rId19"/>
    <p:sldLayoutId id="2147484240" r:id="rId20"/>
    <p:sldLayoutId id="2147484241" r:id="rId21"/>
    <p:sldLayoutId id="2147484242" r:id="rId22"/>
    <p:sldLayoutId id="214748424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3.wm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image" Target="../media/image18.gif"/><Relationship Id="rId5" Type="http://schemas.openxmlformats.org/officeDocument/2006/relationships/image" Target="../media/image27.png"/><Relationship Id="rId4" Type="http://schemas.openxmlformats.org/officeDocument/2006/relationships/image" Target="../media/image2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28.png"/><Relationship Id="rId7" Type="http://schemas.openxmlformats.org/officeDocument/2006/relationships/hyperlink" Target="microsoft.com/dv" TargetMode="External"/><Relationship Id="rId2" Type="http://schemas.openxmlformats.org/officeDocument/2006/relationships/notesSlide" Target="../notesSlides/notesSlide27.xml"/><Relationship Id="rId1" Type="http://schemas.openxmlformats.org/officeDocument/2006/relationships/slideLayout" Target="../slideLayouts/slideLayout40.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hyperlink" Target="http://www.microsoft.com/workstyle" TargetMode="External"/><Relationship Id="rId3" Type="http://schemas.openxmlformats.org/officeDocument/2006/relationships/hyperlink" Target="../technet.microsoft.com/en-us/evalcenter/hh667640.aspx?wt.mc_id=TEC_105_1_33" TargetMode="External"/><Relationship Id="rId7" Type="http://schemas.openxmlformats.org/officeDocument/2006/relationships/hyperlink" Target="http://www.microsoft.com/en-us/server-cloud/windows-server/virtual-desktop-infrastructure.aspx"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hyperlink" Target="http://technet.microsoft.com/en-us/evalcenter/hh670538.aspx?ocid=&amp;wt.mc_id=TEC_108_1_33" TargetMode="External"/><Relationship Id="rId11" Type="http://schemas.openxmlformats.org/officeDocument/2006/relationships/image" Target="../media/image31.png"/><Relationship Id="rId5" Type="http://schemas.openxmlformats.org/officeDocument/2006/relationships/hyperlink" Target="http://www.microsoft.com/en-us/server-cloud/windows-server" TargetMode="External"/><Relationship Id="rId10" Type="http://schemas.openxmlformats.org/officeDocument/2006/relationships/image" Target="../media/image30.png"/><Relationship Id="rId4" Type="http://schemas.openxmlformats.org/officeDocument/2006/relationships/hyperlink" Target="http://www.microsoft.com/en-us/windows/windowsintune/try-and-buy" TargetMode="External"/><Relationship Id="rId9" Type="http://schemas.openxmlformats.org/officeDocument/2006/relationships/hyperlink" Target="http://www.microsoft.com/server-cloud/user-device-managemen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64.xml"/><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4320" y="996043"/>
            <a:ext cx="11889564" cy="569867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114204"/>
            <a:ext cx="11889564" cy="917575"/>
          </a:xfrm>
        </p:spPr>
        <p:txBody>
          <a:bodyPr/>
          <a:lstStyle/>
          <a:p>
            <a:r>
              <a:rPr lang="en-US" dirty="0" smtClean="0">
                <a:ea typeface="Segoe UI" pitchFamily="34" charset="0"/>
                <a:cs typeface="Segoe UI" pitchFamily="34" charset="0"/>
              </a:rPr>
              <a:t>UEFI firmware </a:t>
            </a:r>
            <a:r>
              <a:rPr lang="en-US" dirty="0">
                <a:ea typeface="Segoe UI" pitchFamily="34" charset="0"/>
                <a:cs typeface="Segoe UI" pitchFamily="34" charset="0"/>
              </a:rPr>
              <a:t>e</a:t>
            </a:r>
            <a:r>
              <a:rPr lang="en-US" dirty="0" smtClean="0">
                <a:ea typeface="Segoe UI" pitchFamily="34" charset="0"/>
                <a:cs typeface="Segoe UI" pitchFamily="34" charset="0"/>
              </a:rPr>
              <a:t>volution</a:t>
            </a:r>
            <a:endParaRPr lang="en-US" dirty="0">
              <a:ea typeface="Segoe UI" pitchFamily="34" charset="0"/>
              <a:cs typeface="Segoe UI" pitchFamily="34" charset="0"/>
            </a:endParaRPr>
          </a:p>
        </p:txBody>
      </p:sp>
      <p:sp>
        <p:nvSpPr>
          <p:cNvPr id="25" name="Rectangle 24"/>
          <p:cNvSpPr/>
          <p:nvPr/>
        </p:nvSpPr>
        <p:spPr>
          <a:xfrm>
            <a:off x="732366" y="2473426"/>
            <a:ext cx="10872846" cy="3000549"/>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b"/>
          <a:lstStyle/>
          <a:p>
            <a:r>
              <a:rPr lang="en-US" sz="2040" dirty="0">
                <a:solidFill>
                  <a:schemeClr val="tx1"/>
                </a:solidFill>
                <a:latin typeface="+mj-lt"/>
              </a:rPr>
              <a:t>Firmware</a:t>
            </a:r>
          </a:p>
        </p:txBody>
      </p:sp>
      <p:sp>
        <p:nvSpPr>
          <p:cNvPr id="26" name="Rectangle 25"/>
          <p:cNvSpPr/>
          <p:nvPr/>
        </p:nvSpPr>
        <p:spPr>
          <a:xfrm>
            <a:off x="934865" y="4447035"/>
            <a:ext cx="5001157" cy="61966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2040" dirty="0">
                <a:solidFill>
                  <a:schemeClr val="bg1"/>
                </a:solidFill>
                <a:latin typeface="+mj-lt"/>
              </a:rPr>
              <a:t>Platform Specific UEFI Firmware</a:t>
            </a:r>
          </a:p>
        </p:txBody>
      </p:sp>
      <p:sp>
        <p:nvSpPr>
          <p:cNvPr id="27" name="Rectangle 26"/>
          <p:cNvSpPr/>
          <p:nvPr/>
        </p:nvSpPr>
        <p:spPr>
          <a:xfrm>
            <a:off x="732365" y="1148863"/>
            <a:ext cx="10872844" cy="1162375"/>
          </a:xfrm>
          <a:prstGeom prst="rect">
            <a:avLst/>
          </a:prstGeom>
          <a:solidFill>
            <a:schemeClr val="bg2">
              <a:lumMod val="75000"/>
              <a:lumOff val="25000"/>
            </a:schemeClr>
          </a:solidFill>
          <a:ln>
            <a:noFill/>
          </a:ln>
        </p:spPr>
        <p:style>
          <a:lnRef idx="2">
            <a:schemeClr val="accent1"/>
          </a:lnRef>
          <a:fillRef idx="1">
            <a:schemeClr val="lt1"/>
          </a:fillRef>
          <a:effectRef idx="0">
            <a:schemeClr val="accent1"/>
          </a:effectRef>
          <a:fontRef idx="minor">
            <a:schemeClr val="dk1"/>
          </a:fontRef>
        </p:style>
        <p:txBody>
          <a:bodyPr lIns="124148" tIns="62074" rIns="124148" bIns="62074" rtlCol="0" anchor="ctr"/>
          <a:lstStyle/>
          <a:p>
            <a:pPr algn="ctr"/>
            <a:r>
              <a:rPr lang="en-US" sz="3672" dirty="0">
                <a:solidFill>
                  <a:schemeClr val="tx1"/>
                </a:solidFill>
                <a:latin typeface="+mj-lt"/>
              </a:rPr>
              <a:t>Windows OS</a:t>
            </a:r>
          </a:p>
          <a:p>
            <a:pPr algn="ctr"/>
            <a:endParaRPr lang="en-US" sz="4080" dirty="0">
              <a:latin typeface="+mj-lt"/>
            </a:endParaRPr>
          </a:p>
        </p:txBody>
      </p:sp>
      <p:sp>
        <p:nvSpPr>
          <p:cNvPr id="29" name="Rectangle 28"/>
          <p:cNvSpPr/>
          <p:nvPr/>
        </p:nvSpPr>
        <p:spPr>
          <a:xfrm>
            <a:off x="732365" y="5706792"/>
            <a:ext cx="10872845" cy="753851"/>
          </a:xfrm>
          <a:prstGeom prst="rect">
            <a:avLst/>
          </a:prstGeom>
          <a:solidFill>
            <a:schemeClr val="bg1"/>
          </a:solidFill>
          <a:ln>
            <a:noFill/>
          </a:ln>
          <a:effectLst/>
        </p:spPr>
        <p:style>
          <a:lnRef idx="1">
            <a:schemeClr val="accent4"/>
          </a:lnRef>
          <a:fillRef idx="2">
            <a:schemeClr val="accent4"/>
          </a:fillRef>
          <a:effectRef idx="1">
            <a:schemeClr val="accent4"/>
          </a:effectRef>
          <a:fontRef idx="minor">
            <a:schemeClr val="dk1"/>
          </a:fontRef>
        </p:style>
        <p:txBody>
          <a:bodyPr lIns="124148" tIns="62074" rIns="124148" bIns="62074" rtlCol="0" anchor="ctr"/>
          <a:lstStyle/>
          <a:p>
            <a:pPr algn="ctr"/>
            <a:r>
              <a:rPr lang="en-US" sz="3264" dirty="0">
                <a:solidFill>
                  <a:schemeClr val="tx1"/>
                </a:solidFill>
                <a:latin typeface="+mj-lt"/>
              </a:rPr>
              <a:t>System hardware</a:t>
            </a:r>
          </a:p>
        </p:txBody>
      </p:sp>
      <p:sp>
        <p:nvSpPr>
          <p:cNvPr id="34" name="Rectangle 33"/>
          <p:cNvSpPr/>
          <p:nvPr/>
        </p:nvSpPr>
        <p:spPr>
          <a:xfrm>
            <a:off x="934865" y="3683473"/>
            <a:ext cx="5001156" cy="613273"/>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2040" dirty="0">
                <a:solidFill>
                  <a:schemeClr val="bg1"/>
                </a:solidFill>
                <a:latin typeface="+mj-lt"/>
              </a:rPr>
              <a:t>UEFI Runtime Services</a:t>
            </a:r>
          </a:p>
        </p:txBody>
      </p:sp>
      <p:sp>
        <p:nvSpPr>
          <p:cNvPr id="35" name="Rectangle 34"/>
          <p:cNvSpPr/>
          <p:nvPr/>
        </p:nvSpPr>
        <p:spPr>
          <a:xfrm>
            <a:off x="934864" y="2004600"/>
            <a:ext cx="2193067" cy="30663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2040" dirty="0">
                <a:solidFill>
                  <a:schemeClr val="bg1"/>
                </a:solidFill>
                <a:latin typeface="+mj-lt"/>
              </a:rPr>
              <a:t>UEFI OS Loader</a:t>
            </a:r>
          </a:p>
        </p:txBody>
      </p:sp>
      <p:sp>
        <p:nvSpPr>
          <p:cNvPr id="36" name="Rectangle 35"/>
          <p:cNvSpPr/>
          <p:nvPr/>
        </p:nvSpPr>
        <p:spPr>
          <a:xfrm>
            <a:off x="8125612" y="3686648"/>
            <a:ext cx="1554338" cy="1380054"/>
          </a:xfrm>
          <a:prstGeom prst="rect">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2040" dirty="0">
                <a:solidFill>
                  <a:schemeClr val="bg1"/>
                </a:solidFill>
                <a:latin typeface="+mj-lt"/>
              </a:rPr>
              <a:t>ACPI BIOS</a:t>
            </a:r>
          </a:p>
        </p:txBody>
      </p:sp>
      <p:sp>
        <p:nvSpPr>
          <p:cNvPr id="37" name="Rectangle 36"/>
          <p:cNvSpPr/>
          <p:nvPr/>
        </p:nvSpPr>
        <p:spPr>
          <a:xfrm>
            <a:off x="6406110" y="3686648"/>
            <a:ext cx="1503246" cy="1380055"/>
          </a:xfrm>
          <a:prstGeom prst="rect">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2040" dirty="0">
                <a:solidFill>
                  <a:schemeClr val="bg1"/>
                </a:solidFill>
                <a:latin typeface="+mj-lt"/>
              </a:rPr>
              <a:t>ACPI registers</a:t>
            </a:r>
          </a:p>
        </p:txBody>
      </p:sp>
      <p:sp>
        <p:nvSpPr>
          <p:cNvPr id="38" name="Rectangle 37"/>
          <p:cNvSpPr/>
          <p:nvPr/>
        </p:nvSpPr>
        <p:spPr>
          <a:xfrm>
            <a:off x="9936269" y="3686648"/>
            <a:ext cx="1553934" cy="1380054"/>
          </a:xfrm>
          <a:prstGeom prst="rect">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2040" dirty="0">
                <a:solidFill>
                  <a:schemeClr val="bg1"/>
                </a:solidFill>
                <a:latin typeface="+mj-lt"/>
              </a:rPr>
              <a:t>ACPI tables</a:t>
            </a:r>
          </a:p>
        </p:txBody>
      </p:sp>
      <p:sp>
        <p:nvSpPr>
          <p:cNvPr id="3" name="Rectangle 2"/>
          <p:cNvSpPr/>
          <p:nvPr/>
        </p:nvSpPr>
        <p:spPr bwMode="auto">
          <a:xfrm>
            <a:off x="6406109" y="1998834"/>
            <a:ext cx="5084093" cy="30663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latin typeface="+mj-lt"/>
              </a:rPr>
              <a:t>ACPI driver</a:t>
            </a:r>
          </a:p>
        </p:txBody>
      </p:sp>
      <p:sp>
        <p:nvSpPr>
          <p:cNvPr id="23" name="Rectangle 22"/>
          <p:cNvSpPr/>
          <p:nvPr/>
        </p:nvSpPr>
        <p:spPr>
          <a:xfrm>
            <a:off x="3202270" y="2002072"/>
            <a:ext cx="2733752" cy="309165"/>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2040" dirty="0">
                <a:solidFill>
                  <a:schemeClr val="bg1"/>
                </a:solidFill>
                <a:latin typeface="+mj-lt"/>
              </a:rPr>
              <a:t>UEFI Win32/NT APIs</a:t>
            </a:r>
          </a:p>
        </p:txBody>
      </p:sp>
      <p:cxnSp>
        <p:nvCxnSpPr>
          <p:cNvPr id="5" name="Straight Arrow Connector 4"/>
          <p:cNvCxnSpPr>
            <a:stCxn id="37" idx="0"/>
          </p:cNvCxnSpPr>
          <p:nvPr/>
        </p:nvCxnSpPr>
        <p:spPr>
          <a:xfrm flipV="1">
            <a:off x="7157733" y="2311237"/>
            <a:ext cx="657011" cy="137541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8" idx="0"/>
          </p:cNvCxnSpPr>
          <p:nvPr/>
        </p:nvCxnSpPr>
        <p:spPr>
          <a:xfrm flipH="1" flipV="1">
            <a:off x="9936268" y="2308712"/>
            <a:ext cx="776968" cy="1377936"/>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6" idx="0"/>
          </p:cNvCxnSpPr>
          <p:nvPr/>
        </p:nvCxnSpPr>
        <p:spPr>
          <a:xfrm flipV="1">
            <a:off x="8902781" y="2311237"/>
            <a:ext cx="0" cy="137541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104065" y="2349768"/>
            <a:ext cx="0" cy="1323893"/>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4054590" y="2311237"/>
            <a:ext cx="1" cy="1372236"/>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934864" y="3686648"/>
            <a:ext cx="5001157" cy="613276"/>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2040" dirty="0">
                <a:solidFill>
                  <a:schemeClr val="bg1"/>
                </a:solidFill>
                <a:latin typeface="+mj-lt"/>
              </a:rPr>
              <a:t>Compatibility Support Module (CSM)</a:t>
            </a:r>
          </a:p>
        </p:txBody>
      </p:sp>
      <p:sp>
        <p:nvSpPr>
          <p:cNvPr id="48" name="Rectangle 47"/>
          <p:cNvSpPr/>
          <p:nvPr/>
        </p:nvSpPr>
        <p:spPr>
          <a:xfrm>
            <a:off x="934863" y="2002073"/>
            <a:ext cx="5001441" cy="318265"/>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2040" dirty="0">
                <a:solidFill>
                  <a:schemeClr val="bg1"/>
                </a:solidFill>
                <a:latin typeface="+mj-lt"/>
              </a:rPr>
              <a:t>BIOS OS loader</a:t>
            </a:r>
          </a:p>
        </p:txBody>
      </p:sp>
      <p:cxnSp>
        <p:nvCxnSpPr>
          <p:cNvPr id="57" name="Straight Arrow Connector 56"/>
          <p:cNvCxnSpPr>
            <a:stCxn id="47" idx="0"/>
          </p:cNvCxnSpPr>
          <p:nvPr/>
        </p:nvCxnSpPr>
        <p:spPr>
          <a:xfrm flipV="1">
            <a:off x="3435442" y="2314415"/>
            <a:ext cx="0" cy="1372232"/>
          </a:xfrm>
          <a:prstGeom prst="straightConnector1">
            <a:avLst/>
          </a:prstGeom>
          <a:ln w="1016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049" name="TextBox 2048"/>
          <p:cNvSpPr txBox="1"/>
          <p:nvPr/>
        </p:nvSpPr>
        <p:spPr>
          <a:xfrm>
            <a:off x="1208057" y="2770776"/>
            <a:ext cx="2851874" cy="448228"/>
          </a:xfrm>
          <a:prstGeom prst="rect">
            <a:avLst/>
          </a:prstGeom>
          <a:noFill/>
        </p:spPr>
        <p:txBody>
          <a:bodyPr wrap="square" lIns="0" tIns="0" rIns="0" bIns="0" rtlCol="0">
            <a:spAutoFit/>
          </a:bodyPr>
          <a:lstStyle/>
          <a:p>
            <a:r>
              <a:rPr lang="en-US" sz="2856" b="1" dirty="0">
                <a:solidFill>
                  <a:schemeClr val="bg2"/>
                </a:solidFill>
                <a:latin typeface="+mj-lt"/>
              </a:rPr>
              <a:t>BIOS  mode</a:t>
            </a:r>
          </a:p>
        </p:txBody>
      </p:sp>
      <p:sp>
        <p:nvSpPr>
          <p:cNvPr id="67" name="Rectangle 66"/>
          <p:cNvSpPr/>
          <p:nvPr/>
        </p:nvSpPr>
        <p:spPr>
          <a:xfrm>
            <a:off x="934865" y="3694063"/>
            <a:ext cx="5001440" cy="1383228"/>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2040" dirty="0">
                <a:solidFill>
                  <a:schemeClr val="bg1"/>
                </a:solidFill>
                <a:latin typeface="+mj-lt"/>
              </a:rPr>
              <a:t>Legacy BIOS</a:t>
            </a:r>
          </a:p>
        </p:txBody>
      </p:sp>
      <p:sp>
        <p:nvSpPr>
          <p:cNvPr id="4" name="TextBox 3"/>
          <p:cNvSpPr txBox="1"/>
          <p:nvPr/>
        </p:nvSpPr>
        <p:spPr>
          <a:xfrm>
            <a:off x="4181972" y="2770777"/>
            <a:ext cx="2477389" cy="448228"/>
          </a:xfrm>
          <a:prstGeom prst="rect">
            <a:avLst/>
          </a:prstGeom>
          <a:noFill/>
        </p:spPr>
        <p:txBody>
          <a:bodyPr wrap="square" lIns="0" tIns="0" rIns="0" bIns="0" rtlCol="0">
            <a:spAutoFit/>
          </a:bodyPr>
          <a:lstStyle/>
          <a:p>
            <a:r>
              <a:rPr lang="en-US" sz="2856" b="1" dirty="0">
                <a:solidFill>
                  <a:schemeClr val="bg2"/>
                </a:solidFill>
                <a:latin typeface="+mj-lt"/>
              </a:rPr>
              <a:t>UEFI mode </a:t>
            </a:r>
          </a:p>
        </p:txBody>
      </p:sp>
      <p:sp>
        <p:nvSpPr>
          <p:cNvPr id="6" name="TextBox 5"/>
          <p:cNvSpPr txBox="1"/>
          <p:nvPr/>
        </p:nvSpPr>
        <p:spPr>
          <a:xfrm>
            <a:off x="8286214" y="1251261"/>
            <a:ext cx="3115992" cy="512317"/>
          </a:xfrm>
          <a:prstGeom prst="rect">
            <a:avLst/>
          </a:prstGeom>
          <a:solidFill>
            <a:schemeClr val="accent2"/>
          </a:solidFill>
        </p:spPr>
        <p:txBody>
          <a:bodyPr wrap="square" lIns="0" tIns="0" rIns="0" bIns="0" rtlCol="0">
            <a:spAutoFit/>
          </a:bodyPr>
          <a:lstStyle/>
          <a:p>
            <a:r>
              <a:rPr lang="en-US" sz="3264" dirty="0">
                <a:gradFill>
                  <a:gsLst>
                    <a:gs pos="0">
                      <a:schemeClr val="tx1"/>
                    </a:gs>
                    <a:gs pos="86000">
                      <a:schemeClr val="tx1"/>
                    </a:gs>
                  </a:gsLst>
                  <a:lin ang="5400000" scaled="0"/>
                </a:gradFill>
                <a:latin typeface="+mj-lt"/>
              </a:rPr>
              <a:t>Pre-1998</a:t>
            </a:r>
          </a:p>
        </p:txBody>
      </p:sp>
      <p:sp>
        <p:nvSpPr>
          <p:cNvPr id="28" name="TextBox 27"/>
          <p:cNvSpPr txBox="1"/>
          <p:nvPr/>
        </p:nvSpPr>
        <p:spPr>
          <a:xfrm>
            <a:off x="8286213" y="1253726"/>
            <a:ext cx="3115992" cy="512317"/>
          </a:xfrm>
          <a:prstGeom prst="rect">
            <a:avLst/>
          </a:prstGeom>
          <a:solidFill>
            <a:schemeClr val="accent2"/>
          </a:solidFill>
        </p:spPr>
        <p:txBody>
          <a:bodyPr wrap="square" lIns="0" tIns="0" rIns="0" bIns="0" rtlCol="0">
            <a:spAutoFit/>
          </a:bodyPr>
          <a:lstStyle/>
          <a:p>
            <a:r>
              <a:rPr lang="en-US" sz="3264" dirty="0">
                <a:gradFill>
                  <a:gsLst>
                    <a:gs pos="0">
                      <a:schemeClr val="tx1"/>
                    </a:gs>
                    <a:gs pos="86000">
                      <a:schemeClr val="tx1"/>
                    </a:gs>
                  </a:gsLst>
                  <a:lin ang="5400000" scaled="0"/>
                </a:gradFill>
                <a:latin typeface="+mj-lt"/>
              </a:rPr>
              <a:t>1998 ~</a:t>
            </a:r>
          </a:p>
        </p:txBody>
      </p:sp>
      <p:sp>
        <p:nvSpPr>
          <p:cNvPr id="30" name="TextBox 29"/>
          <p:cNvSpPr txBox="1"/>
          <p:nvPr/>
        </p:nvSpPr>
        <p:spPr>
          <a:xfrm>
            <a:off x="8286212" y="1251260"/>
            <a:ext cx="3115992" cy="512317"/>
          </a:xfrm>
          <a:prstGeom prst="rect">
            <a:avLst/>
          </a:prstGeom>
          <a:solidFill>
            <a:srgbClr val="004BBB"/>
          </a:solidFill>
        </p:spPr>
        <p:txBody>
          <a:bodyPr wrap="square" lIns="0" tIns="0" rIns="0" bIns="0" rtlCol="0">
            <a:spAutoFit/>
          </a:bodyPr>
          <a:lstStyle/>
          <a:p>
            <a:r>
              <a:rPr lang="en-US" sz="3264" dirty="0">
                <a:gradFill>
                  <a:gsLst>
                    <a:gs pos="0">
                      <a:schemeClr val="tx1"/>
                    </a:gs>
                    <a:gs pos="86000">
                      <a:schemeClr val="tx1"/>
                    </a:gs>
                  </a:gsLst>
                  <a:lin ang="5400000" scaled="0"/>
                </a:gradFill>
                <a:latin typeface="+mj-lt"/>
              </a:rPr>
              <a:t>Today</a:t>
            </a:r>
          </a:p>
        </p:txBody>
      </p:sp>
    </p:spTree>
    <p:extLst>
      <p:ext uri="{BB962C8B-B14F-4D97-AF65-F5344CB8AC3E}">
        <p14:creationId xmlns:p14="http://schemas.microsoft.com/office/powerpoint/2010/main" val="1337931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7928010" y="1709772"/>
            <a:ext cx="4118998" cy="4414084"/>
          </a:xfrm>
          <a:prstGeom prst="rect">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7" name="Title 6"/>
          <p:cNvSpPr>
            <a:spLocks noGrp="1"/>
          </p:cNvSpPr>
          <p:nvPr>
            <p:ph type="title"/>
          </p:nvPr>
        </p:nvSpPr>
        <p:spPr/>
        <p:txBody>
          <a:bodyPr/>
          <a:lstStyle/>
          <a:p>
            <a:r>
              <a:rPr lang="en-US" dirty="0" smtClean="0"/>
              <a:t>UEFI: Making the Connection</a:t>
            </a:r>
            <a:endParaRPr lang="en-US" dirty="0"/>
          </a:p>
        </p:txBody>
      </p:sp>
      <p:pic>
        <p:nvPicPr>
          <p:cNvPr id="5" name="Picture 4"/>
          <p:cNvPicPr>
            <a:picLocks noChangeAspect="1"/>
          </p:cNvPicPr>
          <p:nvPr/>
        </p:nvPicPr>
        <p:blipFill>
          <a:blip r:embed="rId3"/>
          <a:stretch>
            <a:fillRect/>
          </a:stretch>
        </p:blipFill>
        <p:spPr>
          <a:xfrm>
            <a:off x="622617" y="1554338"/>
            <a:ext cx="6761374" cy="4687890"/>
          </a:xfrm>
          <a:prstGeom prst="rect">
            <a:avLst/>
          </a:prstGeom>
          <a:solidFill>
            <a:schemeClr val="tx1">
              <a:lumMod val="95000"/>
            </a:schemeClr>
          </a:solidFill>
        </p:spPr>
      </p:pic>
      <p:sp>
        <p:nvSpPr>
          <p:cNvPr id="8" name="Rectangle 7"/>
          <p:cNvSpPr/>
          <p:nvPr/>
        </p:nvSpPr>
        <p:spPr bwMode="auto">
          <a:xfrm>
            <a:off x="8001012" y="5305521"/>
            <a:ext cx="3988042" cy="721271"/>
          </a:xfrm>
          <a:prstGeom prst="rect">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93260" rIns="186521" bIns="93260"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Performs CPU and Chipset </a:t>
            </a:r>
            <a:r>
              <a:rPr lang="en-US" sz="2040" dirty="0" err="1">
                <a:gradFill>
                  <a:gsLst>
                    <a:gs pos="0">
                      <a:srgbClr val="FFFFFF"/>
                    </a:gs>
                    <a:gs pos="100000">
                      <a:srgbClr val="FFFFFF"/>
                    </a:gs>
                  </a:gsLst>
                  <a:lin ang="5400000" scaled="0"/>
                </a:gradFill>
              </a:rPr>
              <a:t>Init</a:t>
            </a:r>
            <a:r>
              <a:rPr lang="en-US" sz="2040" dirty="0">
                <a:gradFill>
                  <a:gsLst>
                    <a:gs pos="0">
                      <a:srgbClr val="FFFFFF"/>
                    </a:gs>
                    <a:gs pos="100000">
                      <a:srgbClr val="FFFFFF"/>
                    </a:gs>
                  </a:gsLst>
                  <a:lin ang="5400000" scaled="0"/>
                </a:gradFill>
              </a:rPr>
              <a:t> and Set up DXE</a:t>
            </a:r>
          </a:p>
        </p:txBody>
      </p:sp>
      <p:sp>
        <p:nvSpPr>
          <p:cNvPr id="14" name="Rectangle 13"/>
          <p:cNvSpPr/>
          <p:nvPr/>
        </p:nvSpPr>
        <p:spPr bwMode="auto">
          <a:xfrm>
            <a:off x="8025490" y="4238409"/>
            <a:ext cx="3963564" cy="937175"/>
          </a:xfrm>
          <a:prstGeom prst="rect">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93260" rIns="186521" bIns="93260"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Load UEFI Drivers, loads boot application</a:t>
            </a:r>
          </a:p>
        </p:txBody>
      </p:sp>
      <p:sp>
        <p:nvSpPr>
          <p:cNvPr id="15" name="Rectangle 14"/>
          <p:cNvSpPr/>
          <p:nvPr/>
        </p:nvSpPr>
        <p:spPr bwMode="auto">
          <a:xfrm>
            <a:off x="8013251" y="3177814"/>
            <a:ext cx="3963564" cy="937175"/>
          </a:xfrm>
          <a:prstGeom prst="rect">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93260" rIns="186521" bIns="93260"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Read BCD from ESP to find OS Loader, Load Selected OS Loader</a:t>
            </a:r>
          </a:p>
        </p:txBody>
      </p:sp>
      <p:sp>
        <p:nvSpPr>
          <p:cNvPr id="16" name="Rectangle 15"/>
          <p:cNvSpPr/>
          <p:nvPr/>
        </p:nvSpPr>
        <p:spPr bwMode="auto">
          <a:xfrm>
            <a:off x="7998203" y="1787490"/>
            <a:ext cx="3971088" cy="1266903"/>
          </a:xfrm>
          <a:prstGeom prst="rect">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93260" rIns="186521" bIns="93260"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Builds page tables for all runtime memory, load the Windows OS, calls UEFI </a:t>
            </a:r>
            <a:r>
              <a:rPr lang="en-US" sz="2040" dirty="0" err="1">
                <a:gradFill>
                  <a:gsLst>
                    <a:gs pos="0">
                      <a:srgbClr val="FFFFFF"/>
                    </a:gs>
                    <a:gs pos="100000">
                      <a:srgbClr val="FFFFFF"/>
                    </a:gs>
                  </a:gsLst>
                  <a:lin ang="5400000" scaled="0"/>
                </a:gradFill>
              </a:rPr>
              <a:t>ExitBootServices</a:t>
            </a:r>
            <a:r>
              <a:rPr lang="en-US" sz="2040" dirty="0">
                <a:gradFill>
                  <a:gsLst>
                    <a:gs pos="0">
                      <a:srgbClr val="FFFFFF"/>
                    </a:gs>
                    <a:gs pos="100000">
                      <a:srgbClr val="FFFFFF"/>
                    </a:gs>
                  </a:gsLst>
                  <a:lin ang="5400000" scaled="0"/>
                </a:gradFill>
              </a:rPr>
              <a:t>()</a:t>
            </a:r>
          </a:p>
        </p:txBody>
      </p:sp>
      <p:cxnSp>
        <p:nvCxnSpPr>
          <p:cNvPr id="10" name="Straight Connector 9"/>
          <p:cNvCxnSpPr/>
          <p:nvPr/>
        </p:nvCxnSpPr>
        <p:spPr>
          <a:xfrm flipH="1">
            <a:off x="4508464" y="1708576"/>
            <a:ext cx="3419546" cy="2189708"/>
          </a:xfrm>
          <a:prstGeom prst="line">
            <a:avLst/>
          </a:prstGeom>
          <a:ln>
            <a:solidFill>
              <a:srgbClr val="C0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508466" y="4935027"/>
            <a:ext cx="3419545" cy="1188830"/>
          </a:xfrm>
          <a:prstGeom prst="line">
            <a:avLst/>
          </a:prstGeom>
          <a:ln>
            <a:solidFill>
              <a:srgbClr val="C0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4" name="Right Arrow Callout 23"/>
          <p:cNvSpPr/>
          <p:nvPr/>
        </p:nvSpPr>
        <p:spPr bwMode="auto">
          <a:xfrm rot="16200000">
            <a:off x="7200639" y="5320958"/>
            <a:ext cx="910722" cy="458326"/>
          </a:xfrm>
          <a:prstGeom prst="rightArrowCallou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vert"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1</a:t>
            </a:r>
          </a:p>
        </p:txBody>
      </p:sp>
      <p:sp>
        <p:nvSpPr>
          <p:cNvPr id="27" name="Right Arrow Callout 26"/>
          <p:cNvSpPr/>
          <p:nvPr/>
        </p:nvSpPr>
        <p:spPr bwMode="auto">
          <a:xfrm rot="16200000">
            <a:off x="7220629" y="4374655"/>
            <a:ext cx="910722" cy="458326"/>
          </a:xfrm>
          <a:prstGeom prst="rightArrowCallou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vert"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2</a:t>
            </a:r>
          </a:p>
        </p:txBody>
      </p:sp>
      <p:sp>
        <p:nvSpPr>
          <p:cNvPr id="28" name="Right Arrow Callout 27"/>
          <p:cNvSpPr/>
          <p:nvPr/>
        </p:nvSpPr>
        <p:spPr bwMode="auto">
          <a:xfrm rot="16200000">
            <a:off x="7219007" y="3280592"/>
            <a:ext cx="910722" cy="458326"/>
          </a:xfrm>
          <a:prstGeom prst="rightArrowCallou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vert"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3</a:t>
            </a:r>
          </a:p>
        </p:txBody>
      </p:sp>
      <p:sp>
        <p:nvSpPr>
          <p:cNvPr id="33" name="Right Arrow Callout 32"/>
          <p:cNvSpPr/>
          <p:nvPr/>
        </p:nvSpPr>
        <p:spPr bwMode="auto">
          <a:xfrm rot="16200000">
            <a:off x="7232187" y="2118905"/>
            <a:ext cx="910722" cy="458326"/>
          </a:xfrm>
          <a:prstGeom prst="rightArrowCallou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vert"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4</a:t>
            </a:r>
          </a:p>
        </p:txBody>
      </p:sp>
      <p:sp>
        <p:nvSpPr>
          <p:cNvPr id="26" name="Rectangle 25"/>
          <p:cNvSpPr/>
          <p:nvPr/>
        </p:nvSpPr>
        <p:spPr bwMode="auto">
          <a:xfrm>
            <a:off x="2487824" y="3730413"/>
            <a:ext cx="1865207" cy="1088037"/>
          </a:xfrm>
          <a:prstGeom prst="rect">
            <a:avLst/>
          </a:prstGeom>
          <a:solidFill>
            <a:srgbClr val="3F5D00">
              <a:alpha val="4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515297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P spid="14" grpId="0" animBg="1"/>
      <p:bldP spid="15" grpId="0" animBg="1"/>
      <p:bldP spid="16" grpId="0" animBg="1"/>
      <p:bldP spid="24" grpId="0" animBg="1"/>
      <p:bldP spid="27" grpId="0" animBg="1"/>
      <p:bldP spid="28" grpId="0" animBg="1"/>
      <p:bldP spid="33"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8" y="106457"/>
            <a:ext cx="11888787" cy="917575"/>
          </a:xfrm>
        </p:spPr>
        <p:txBody>
          <a:bodyPr/>
          <a:lstStyle/>
          <a:p>
            <a:r>
              <a:rPr lang="en-US" dirty="0" smtClean="0"/>
              <a:t>The UEFI Boot Process</a:t>
            </a:r>
            <a:endParaRPr lang="en-US" dirty="0"/>
          </a:p>
        </p:txBody>
      </p:sp>
      <p:grpSp>
        <p:nvGrpSpPr>
          <p:cNvPr id="419" name="Group 418"/>
          <p:cNvGrpSpPr/>
          <p:nvPr/>
        </p:nvGrpSpPr>
        <p:grpSpPr>
          <a:xfrm>
            <a:off x="806889" y="904072"/>
            <a:ext cx="10829564" cy="5990545"/>
            <a:chOff x="796379" y="1214438"/>
            <a:chExt cx="9320077" cy="5543550"/>
          </a:xfrm>
        </p:grpSpPr>
        <p:grpSp>
          <p:nvGrpSpPr>
            <p:cNvPr id="350" name="Group 349"/>
            <p:cNvGrpSpPr/>
            <p:nvPr/>
          </p:nvGrpSpPr>
          <p:grpSpPr>
            <a:xfrm>
              <a:off x="796379" y="1214438"/>
              <a:ext cx="9320077" cy="5543550"/>
              <a:chOff x="381000" y="858838"/>
              <a:chExt cx="7708900" cy="5302250"/>
            </a:xfrm>
          </p:grpSpPr>
          <p:sp>
            <p:nvSpPr>
              <p:cNvPr id="351" name="Rectangle 350"/>
              <p:cNvSpPr>
                <a:spLocks noChangeArrowheads="1"/>
              </p:cNvSpPr>
              <p:nvPr/>
            </p:nvSpPr>
            <p:spPr bwMode="auto">
              <a:xfrm>
                <a:off x="3873500" y="858838"/>
                <a:ext cx="2538413" cy="3836987"/>
              </a:xfrm>
              <a:prstGeom prst="rect">
                <a:avLst/>
              </a:prstGeom>
              <a:gradFill rotWithShape="0">
                <a:gsLst>
                  <a:gs pos="0">
                    <a:srgbClr val="DDDDDD">
                      <a:alpha val="67000"/>
                    </a:srgbClr>
                  </a:gs>
                  <a:gs pos="100000">
                    <a:srgbClr val="FFFFFF"/>
                  </a:gs>
                </a:gsLst>
                <a:lin ang="5400000" scaled="1"/>
              </a:gradFill>
              <a:ln w="19050" algn="ctr">
                <a:solidFill>
                  <a:schemeClr val="tx1"/>
                </a:solidFill>
                <a:prstDash val="sysDot"/>
                <a:miter lim="800000"/>
                <a:headEnd/>
                <a:tailEnd/>
              </a:ln>
              <a:effectLst>
                <a:prstShdw prst="shdw17" dist="17961" dir="2700000">
                  <a:srgbClr val="858585"/>
                </a:prstShdw>
              </a:effectLst>
            </p:spPr>
            <p:txBody>
              <a:bodyPr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0000"/>
                  </a:lnSpc>
                  <a:spcBef>
                    <a:spcPct val="50000"/>
                  </a:spcBef>
                </a:pPr>
                <a:endParaRPr lang="zh-CN" altLang="en-US" sz="2000" b="0" i="0">
                  <a:solidFill>
                    <a:schemeClr val="tx1"/>
                  </a:solidFill>
                  <a:ea typeface="MS PGothic" pitchFamily="34" charset="-128"/>
                </a:endParaRPr>
              </a:p>
            </p:txBody>
          </p:sp>
          <p:sp>
            <p:nvSpPr>
              <p:cNvPr id="352" name="Rectangle 351"/>
              <p:cNvSpPr>
                <a:spLocks noChangeArrowheads="1"/>
              </p:cNvSpPr>
              <p:nvPr/>
            </p:nvSpPr>
            <p:spPr bwMode="auto">
              <a:xfrm>
                <a:off x="384175" y="858838"/>
                <a:ext cx="3497263" cy="3825875"/>
              </a:xfrm>
              <a:prstGeom prst="rect">
                <a:avLst/>
              </a:prstGeom>
              <a:gradFill rotWithShape="0">
                <a:gsLst>
                  <a:gs pos="0">
                    <a:srgbClr val="DDDDDD">
                      <a:alpha val="67000"/>
                    </a:srgbClr>
                  </a:gs>
                  <a:gs pos="100000">
                    <a:srgbClr val="FFFFFF"/>
                  </a:gs>
                </a:gsLst>
                <a:lin ang="5400000" scaled="1"/>
              </a:gradFill>
              <a:ln w="19050" algn="ctr">
                <a:solidFill>
                  <a:schemeClr val="tx1"/>
                </a:solidFill>
                <a:prstDash val="sysDot"/>
                <a:miter lim="800000"/>
                <a:headEnd/>
                <a:tailEnd/>
              </a:ln>
              <a:effectLst>
                <a:prstShdw prst="shdw17" dist="17961" dir="2700000">
                  <a:srgbClr val="858585"/>
                </a:prstShdw>
              </a:effectLst>
            </p:spPr>
            <p:txBody>
              <a:bodyPr wrap="square"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0000"/>
                  </a:lnSpc>
                  <a:spcBef>
                    <a:spcPct val="50000"/>
                  </a:spcBef>
                </a:pPr>
                <a:endParaRPr lang="zh-CN" altLang="en-US" sz="2000" b="0" i="0">
                  <a:solidFill>
                    <a:schemeClr val="tx1"/>
                  </a:solidFill>
                  <a:ea typeface="MS PGothic" pitchFamily="34" charset="-128"/>
                </a:endParaRPr>
              </a:p>
            </p:txBody>
          </p:sp>
          <p:grpSp>
            <p:nvGrpSpPr>
              <p:cNvPr id="353" name="Group 352"/>
              <p:cNvGrpSpPr>
                <a:grpSpLocks/>
              </p:cNvGrpSpPr>
              <p:nvPr/>
            </p:nvGrpSpPr>
            <p:grpSpPr bwMode="auto">
              <a:xfrm>
                <a:off x="473075" y="5618131"/>
                <a:ext cx="7240591" cy="166686"/>
                <a:chOff x="298" y="3539"/>
                <a:chExt cx="4561" cy="105"/>
              </a:xfrm>
            </p:grpSpPr>
            <p:sp>
              <p:nvSpPr>
                <p:cNvPr id="411" name="Rectangle 410"/>
                <p:cNvSpPr>
                  <a:spLocks noChangeArrowheads="1"/>
                </p:cNvSpPr>
                <p:nvPr/>
              </p:nvSpPr>
              <p:spPr bwMode="auto">
                <a:xfrm>
                  <a:off x="298" y="3539"/>
                  <a:ext cx="513" cy="102"/>
                </a:xfrm>
                <a:prstGeom prst="rect">
                  <a:avLst/>
                </a:prstGeom>
                <a:noFill/>
                <a:ln w="9525">
                  <a:noFill/>
                  <a:miter lim="800000"/>
                  <a:headEnd/>
                  <a:tailEnd/>
                </a:ln>
              </p:spPr>
              <p:txBody>
                <a:bodyPr lIns="0" tIns="0" rIns="0"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eaLnBrk="0" hangingPunct="0">
                    <a:lnSpc>
                      <a:spcPct val="75000"/>
                    </a:lnSpc>
                    <a:spcBef>
                      <a:spcPct val="50000"/>
                    </a:spcBef>
                  </a:pPr>
                  <a:r>
                    <a:rPr lang="en-US" altLang="zh-CN" sz="1400" b="1" i="0" dirty="0">
                      <a:solidFill>
                        <a:schemeClr val="tx1"/>
                      </a:solidFill>
                      <a:ea typeface="SimSun" pitchFamily="2" charset="-122"/>
                    </a:rPr>
                    <a:t>Power on</a:t>
                  </a:r>
                </a:p>
              </p:txBody>
            </p:sp>
            <p:sp>
              <p:nvSpPr>
                <p:cNvPr id="412" name="Line 19"/>
                <p:cNvSpPr>
                  <a:spLocks noChangeShapeType="1"/>
                </p:cNvSpPr>
                <p:nvPr/>
              </p:nvSpPr>
              <p:spPr bwMode="auto">
                <a:xfrm>
                  <a:off x="838" y="3580"/>
                  <a:ext cx="165" cy="0"/>
                </a:xfrm>
                <a:prstGeom prst="line">
                  <a:avLst/>
                </a:prstGeom>
                <a:noFill/>
                <a:ln w="25400">
                  <a:solidFill>
                    <a:schemeClr val="tx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413" name="Rectangle 412"/>
                <p:cNvSpPr>
                  <a:spLocks noChangeArrowheads="1"/>
                </p:cNvSpPr>
                <p:nvPr/>
              </p:nvSpPr>
              <p:spPr bwMode="auto">
                <a:xfrm>
                  <a:off x="1055" y="3539"/>
                  <a:ext cx="1140" cy="102"/>
                </a:xfrm>
                <a:prstGeom prst="rect">
                  <a:avLst/>
                </a:prstGeom>
                <a:noFill/>
                <a:ln w="9525">
                  <a:noFill/>
                  <a:miter lim="800000"/>
                  <a:headEnd/>
                  <a:tailEnd/>
                </a:ln>
              </p:spPr>
              <p:txBody>
                <a:bodyPr wrap="none" lIns="0" tIns="0" rIns="0"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eaLnBrk="0" hangingPunct="0">
                    <a:lnSpc>
                      <a:spcPct val="75000"/>
                    </a:lnSpc>
                    <a:spcBef>
                      <a:spcPct val="50000"/>
                    </a:spcBef>
                  </a:pPr>
                  <a:r>
                    <a:rPr lang="en-US" altLang="zh-CN" sz="1400" b="1" i="0" dirty="0" smtClean="0">
                      <a:solidFill>
                        <a:schemeClr val="tx1"/>
                      </a:solidFill>
                      <a:ea typeface="SimSun" pitchFamily="2" charset="-122"/>
                    </a:rPr>
                    <a:t>Platform initialization</a:t>
                  </a:r>
                  <a:endParaRPr lang="en-US" altLang="zh-CN" sz="1400" b="1" i="0" dirty="0">
                    <a:solidFill>
                      <a:schemeClr val="tx1"/>
                    </a:solidFill>
                    <a:ea typeface="SimSun" pitchFamily="2" charset="-122"/>
                  </a:endParaRPr>
                </a:p>
              </p:txBody>
            </p:sp>
            <p:sp>
              <p:nvSpPr>
                <p:cNvPr id="414" name="Rectangle 413"/>
                <p:cNvSpPr>
                  <a:spLocks noChangeArrowheads="1"/>
                </p:cNvSpPr>
                <p:nvPr/>
              </p:nvSpPr>
              <p:spPr bwMode="auto">
                <a:xfrm>
                  <a:off x="2299" y="3542"/>
                  <a:ext cx="1853" cy="102"/>
                </a:xfrm>
                <a:prstGeom prst="rect">
                  <a:avLst/>
                </a:prstGeom>
                <a:noFill/>
                <a:ln w="9525">
                  <a:noFill/>
                  <a:miter lim="800000"/>
                  <a:headEnd/>
                  <a:tailEnd/>
                </a:ln>
              </p:spPr>
              <p:txBody>
                <a:bodyPr wrap="square" lIns="0" tIns="0" rIns="0"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75000"/>
                    </a:lnSpc>
                    <a:spcBef>
                      <a:spcPct val="50000"/>
                    </a:spcBef>
                  </a:pPr>
                  <a:r>
                    <a:rPr lang="en-US" altLang="zh-CN" sz="1400" b="1" i="0" dirty="0" smtClean="0">
                      <a:solidFill>
                        <a:schemeClr val="tx1"/>
                      </a:solidFill>
                      <a:ea typeface="SimSun" pitchFamily="2" charset="-122"/>
                    </a:rPr>
                    <a:t>Operating system (OS) boot </a:t>
                  </a:r>
                  <a:endParaRPr lang="en-US" altLang="zh-CN" sz="1400" b="1" i="0" dirty="0">
                    <a:solidFill>
                      <a:schemeClr val="tx1"/>
                    </a:solidFill>
                    <a:ea typeface="SimSun" pitchFamily="2" charset="-122"/>
                  </a:endParaRPr>
                </a:p>
              </p:txBody>
            </p:sp>
            <p:sp>
              <p:nvSpPr>
                <p:cNvPr id="415" name="Rectangle 414"/>
                <p:cNvSpPr>
                  <a:spLocks noChangeArrowheads="1"/>
                </p:cNvSpPr>
                <p:nvPr/>
              </p:nvSpPr>
              <p:spPr bwMode="auto">
                <a:xfrm>
                  <a:off x="4315" y="3539"/>
                  <a:ext cx="544" cy="102"/>
                </a:xfrm>
                <a:prstGeom prst="rect">
                  <a:avLst/>
                </a:prstGeom>
                <a:noFill/>
                <a:ln w="9525">
                  <a:noFill/>
                  <a:miter lim="800000"/>
                  <a:headEnd/>
                  <a:tailEnd/>
                </a:ln>
              </p:spPr>
              <p:txBody>
                <a:bodyPr wrap="none" lIns="0" tIns="0" rIns="0"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75000"/>
                    </a:lnSpc>
                    <a:spcBef>
                      <a:spcPct val="50000"/>
                    </a:spcBef>
                  </a:pPr>
                  <a:r>
                    <a:rPr lang="en-US" altLang="zh-CN" sz="1400" b="1" i="0" dirty="0">
                      <a:solidFill>
                        <a:schemeClr val="tx1"/>
                      </a:solidFill>
                      <a:ea typeface="SimSun" pitchFamily="2" charset="-122"/>
                    </a:rPr>
                    <a:t>Shutdown</a:t>
                  </a:r>
                </a:p>
              </p:txBody>
            </p:sp>
          </p:grpSp>
          <p:sp>
            <p:nvSpPr>
              <p:cNvPr id="354" name="Rectangle 353"/>
              <p:cNvSpPr>
                <a:spLocks noChangeArrowheads="1"/>
              </p:cNvSpPr>
              <p:nvPr/>
            </p:nvSpPr>
            <p:spPr bwMode="auto">
              <a:xfrm>
                <a:off x="6421438" y="4699000"/>
                <a:ext cx="1668462" cy="801688"/>
              </a:xfrm>
              <a:prstGeom prst="rect">
                <a:avLst/>
              </a:prstGeom>
              <a:solidFill>
                <a:schemeClr val="bg2">
                  <a:lumMod val="10000"/>
                  <a:lumOff val="90000"/>
                </a:schemeClr>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nchorCtr="1"/>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85825">
                  <a:lnSpc>
                    <a:spcPct val="87000"/>
                  </a:lnSpc>
                  <a:spcBef>
                    <a:spcPct val="50000"/>
                  </a:spcBef>
                </a:pPr>
                <a:r>
                  <a:rPr lang="en-US" altLang="zh-CN" sz="1500" b="0" i="0" dirty="0">
                    <a:solidFill>
                      <a:schemeClr val="bg1"/>
                    </a:solidFill>
                    <a:ea typeface="SimSun" pitchFamily="2" charset="-122"/>
                  </a:rPr>
                  <a:t>Run Time</a:t>
                </a:r>
              </a:p>
              <a:p>
                <a:pPr algn="ctr" defTabSz="885825">
                  <a:lnSpc>
                    <a:spcPct val="87000"/>
                  </a:lnSpc>
                  <a:spcBef>
                    <a:spcPct val="50000"/>
                  </a:spcBef>
                </a:pPr>
                <a:r>
                  <a:rPr lang="en-US" altLang="zh-CN" sz="1500" b="0" i="0" dirty="0">
                    <a:solidFill>
                      <a:schemeClr val="bg1"/>
                    </a:solidFill>
                    <a:ea typeface="SimSun" pitchFamily="2" charset="-122"/>
                  </a:rPr>
                  <a:t>(RT</a:t>
                </a:r>
                <a:r>
                  <a:rPr lang="en-US" altLang="zh-CN" sz="1500" b="0" i="0" dirty="0" smtClean="0">
                    <a:solidFill>
                      <a:schemeClr val="bg1"/>
                    </a:solidFill>
                    <a:ea typeface="SimSun" pitchFamily="2" charset="-122"/>
                  </a:rPr>
                  <a:t>)</a:t>
                </a:r>
                <a:endParaRPr lang="en-US" altLang="zh-CN" sz="1500" b="0" i="0" dirty="0">
                  <a:solidFill>
                    <a:schemeClr val="bg1"/>
                  </a:solidFill>
                  <a:ea typeface="SimSun" pitchFamily="2" charset="-122"/>
                </a:endParaRPr>
              </a:p>
            </p:txBody>
          </p:sp>
          <p:sp>
            <p:nvSpPr>
              <p:cNvPr id="355" name="Rectangle 354"/>
              <p:cNvSpPr>
                <a:spLocks noChangeArrowheads="1"/>
              </p:cNvSpPr>
              <p:nvPr/>
            </p:nvSpPr>
            <p:spPr bwMode="ltGray">
              <a:xfrm>
                <a:off x="6632575" y="3133725"/>
                <a:ext cx="1228725" cy="460375"/>
              </a:xfrm>
              <a:prstGeom prst="rect">
                <a:avLst/>
              </a:prstGeom>
              <a:solidFill>
                <a:schemeClr val="accent5"/>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pPr>
                <a:r>
                  <a:rPr lang="en-US" altLang="zh-CN" sz="1200" b="1" i="0" dirty="0">
                    <a:ea typeface="SimSun" pitchFamily="2" charset="-122"/>
                  </a:rPr>
                  <a:t>OS-Present</a:t>
                </a:r>
                <a:br>
                  <a:rPr lang="en-US" altLang="zh-CN" sz="1200" b="1" i="0" dirty="0">
                    <a:ea typeface="SimSun" pitchFamily="2" charset="-122"/>
                  </a:rPr>
                </a:br>
                <a:r>
                  <a:rPr lang="en-US" altLang="zh-CN" sz="1200" b="1" i="0" dirty="0" smtClean="0">
                    <a:ea typeface="SimSun" pitchFamily="2" charset="-122"/>
                  </a:rPr>
                  <a:t>Application</a:t>
                </a:r>
                <a:endParaRPr lang="en-US" altLang="zh-CN" sz="1200" b="1" i="0" dirty="0">
                  <a:ea typeface="SimSun" pitchFamily="2" charset="-122"/>
                </a:endParaRPr>
              </a:p>
            </p:txBody>
          </p:sp>
          <p:sp>
            <p:nvSpPr>
              <p:cNvPr id="356" name="Arc 29"/>
              <p:cNvSpPr>
                <a:spLocks/>
              </p:cNvSpPr>
              <p:nvPr/>
            </p:nvSpPr>
            <p:spPr bwMode="auto">
              <a:xfrm rot="-5400000">
                <a:off x="7148513" y="3633787"/>
                <a:ext cx="209550" cy="123825"/>
              </a:xfrm>
              <a:custGeom>
                <a:avLst/>
                <a:gdLst>
                  <a:gd name="T0" fmla="*/ 2147483647 w 36732"/>
                  <a:gd name="T1" fmla="*/ 2147483647 h 21600"/>
                  <a:gd name="T2" fmla="*/ 0 w 36732"/>
                  <a:gd name="T3" fmla="*/ 2147483647 h 21600"/>
                  <a:gd name="T4" fmla="*/ 2147483647 w 36732"/>
                  <a:gd name="T5" fmla="*/ 0 h 21600"/>
                  <a:gd name="T6" fmla="*/ 0 60000 65536"/>
                  <a:gd name="T7" fmla="*/ 0 60000 65536"/>
                  <a:gd name="T8" fmla="*/ 0 60000 65536"/>
                  <a:gd name="T9" fmla="*/ 0 w 36732"/>
                  <a:gd name="T10" fmla="*/ 0 h 21600"/>
                  <a:gd name="T11" fmla="*/ 36732 w 36732"/>
                  <a:gd name="T12" fmla="*/ 21600 h 21600"/>
                </a:gdLst>
                <a:ahLst/>
                <a:cxnLst>
                  <a:cxn ang="T6">
                    <a:pos x="T0" y="T1"/>
                  </a:cxn>
                  <a:cxn ang="T7">
                    <a:pos x="T2" y="T3"/>
                  </a:cxn>
                  <a:cxn ang="T8">
                    <a:pos x="T4" y="T5"/>
                  </a:cxn>
                </a:cxnLst>
                <a:rect l="T9" t="T10" r="T11" b="T12"/>
                <a:pathLst>
                  <a:path w="36732" h="21600" fill="none" extrusionOk="0">
                    <a:moveTo>
                      <a:pt x="36731" y="11992"/>
                    </a:moveTo>
                    <a:cubicBezTo>
                      <a:pt x="32724" y="17995"/>
                      <a:pt x="25984" y="21599"/>
                      <a:pt x="18767" y="21600"/>
                    </a:cubicBezTo>
                    <a:cubicBezTo>
                      <a:pt x="11006" y="21600"/>
                      <a:pt x="3842" y="17436"/>
                      <a:pt x="0" y="10693"/>
                    </a:cubicBezTo>
                  </a:path>
                  <a:path w="36732" h="21600" stroke="0" extrusionOk="0">
                    <a:moveTo>
                      <a:pt x="36731" y="11992"/>
                    </a:moveTo>
                    <a:cubicBezTo>
                      <a:pt x="32724" y="17995"/>
                      <a:pt x="25984" y="21599"/>
                      <a:pt x="18767" y="21600"/>
                    </a:cubicBezTo>
                    <a:cubicBezTo>
                      <a:pt x="11006" y="21600"/>
                      <a:pt x="3842" y="17436"/>
                      <a:pt x="0" y="10693"/>
                    </a:cubicBezTo>
                    <a:lnTo>
                      <a:pt x="18767" y="0"/>
                    </a:lnTo>
                    <a:close/>
                  </a:path>
                </a:pathLst>
              </a:custGeom>
              <a:noFill/>
              <a:ln w="12700" cap="rnd">
                <a:solidFill>
                  <a:schemeClr val="bg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57" name="Arc 30"/>
              <p:cNvSpPr>
                <a:spLocks/>
              </p:cNvSpPr>
              <p:nvPr/>
            </p:nvSpPr>
            <p:spPr bwMode="auto">
              <a:xfrm rot="5400000">
                <a:off x="7119938" y="3633787"/>
                <a:ext cx="209550" cy="123825"/>
              </a:xfrm>
              <a:custGeom>
                <a:avLst/>
                <a:gdLst>
                  <a:gd name="T0" fmla="*/ 2147483647 w 36732"/>
                  <a:gd name="T1" fmla="*/ 2147483647 h 21600"/>
                  <a:gd name="T2" fmla="*/ 0 w 36732"/>
                  <a:gd name="T3" fmla="*/ 2147483647 h 21600"/>
                  <a:gd name="T4" fmla="*/ 2147483647 w 36732"/>
                  <a:gd name="T5" fmla="*/ 0 h 21600"/>
                  <a:gd name="T6" fmla="*/ 0 60000 65536"/>
                  <a:gd name="T7" fmla="*/ 0 60000 65536"/>
                  <a:gd name="T8" fmla="*/ 0 60000 65536"/>
                  <a:gd name="T9" fmla="*/ 0 w 36732"/>
                  <a:gd name="T10" fmla="*/ 0 h 21600"/>
                  <a:gd name="T11" fmla="*/ 36732 w 36732"/>
                  <a:gd name="T12" fmla="*/ 21600 h 21600"/>
                </a:gdLst>
                <a:ahLst/>
                <a:cxnLst>
                  <a:cxn ang="T6">
                    <a:pos x="T0" y="T1"/>
                  </a:cxn>
                  <a:cxn ang="T7">
                    <a:pos x="T2" y="T3"/>
                  </a:cxn>
                  <a:cxn ang="T8">
                    <a:pos x="T4" y="T5"/>
                  </a:cxn>
                </a:cxnLst>
                <a:rect l="T9" t="T10" r="T11" b="T12"/>
                <a:pathLst>
                  <a:path w="36732" h="21600" fill="none" extrusionOk="0">
                    <a:moveTo>
                      <a:pt x="36731" y="11992"/>
                    </a:moveTo>
                    <a:cubicBezTo>
                      <a:pt x="32724" y="17995"/>
                      <a:pt x="25984" y="21599"/>
                      <a:pt x="18767" y="21600"/>
                    </a:cubicBezTo>
                    <a:cubicBezTo>
                      <a:pt x="11006" y="21600"/>
                      <a:pt x="3842" y="17436"/>
                      <a:pt x="0" y="10693"/>
                    </a:cubicBezTo>
                  </a:path>
                  <a:path w="36732" h="21600" stroke="0" extrusionOk="0">
                    <a:moveTo>
                      <a:pt x="36731" y="11992"/>
                    </a:moveTo>
                    <a:cubicBezTo>
                      <a:pt x="32724" y="17995"/>
                      <a:pt x="25984" y="21599"/>
                      <a:pt x="18767" y="21600"/>
                    </a:cubicBezTo>
                    <a:cubicBezTo>
                      <a:pt x="11006" y="21600"/>
                      <a:pt x="3842" y="17436"/>
                      <a:pt x="0" y="10693"/>
                    </a:cubicBezTo>
                    <a:lnTo>
                      <a:pt x="18767" y="0"/>
                    </a:lnTo>
                    <a:close/>
                  </a:path>
                </a:pathLst>
              </a:custGeom>
              <a:noFill/>
              <a:ln w="12700" cap="rnd">
                <a:solidFill>
                  <a:schemeClr val="bg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58" name="Rectangle 357"/>
              <p:cNvSpPr>
                <a:spLocks noChangeArrowheads="1"/>
              </p:cNvSpPr>
              <p:nvPr/>
            </p:nvSpPr>
            <p:spPr bwMode="ltGray">
              <a:xfrm>
                <a:off x="6632575" y="3803650"/>
                <a:ext cx="1228725" cy="460375"/>
              </a:xfrm>
              <a:prstGeom prst="rect">
                <a:avLst/>
              </a:prstGeom>
              <a:solidFill>
                <a:schemeClr val="accent5"/>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pPr>
                <a:r>
                  <a:rPr lang="en-US" altLang="zh-CN" sz="1200" b="1" i="0" dirty="0">
                    <a:ea typeface="SimSun" pitchFamily="2" charset="-122"/>
                  </a:rPr>
                  <a:t>Final OS Environment</a:t>
                </a:r>
              </a:p>
            </p:txBody>
          </p:sp>
          <p:sp>
            <p:nvSpPr>
              <p:cNvPr id="359" name="Rectangle 358"/>
              <p:cNvSpPr>
                <a:spLocks noChangeArrowheads="1"/>
              </p:cNvSpPr>
              <p:nvPr/>
            </p:nvSpPr>
            <p:spPr bwMode="ltGray">
              <a:xfrm>
                <a:off x="4981575" y="3806825"/>
                <a:ext cx="1241425" cy="460375"/>
              </a:xfrm>
              <a:prstGeom prst="rect">
                <a:avLst/>
              </a:prstGeom>
              <a:solidFill>
                <a:schemeClr val="accent5"/>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pPr>
                <a:r>
                  <a:rPr lang="en-US" altLang="zh-CN" sz="1200" b="1" i="0">
                    <a:ea typeface="SimSun" pitchFamily="2" charset="-122"/>
                  </a:rPr>
                  <a:t>Final OS Boot Loader</a:t>
                </a:r>
              </a:p>
            </p:txBody>
          </p:sp>
          <p:sp>
            <p:nvSpPr>
              <p:cNvPr id="360" name="Line 33"/>
              <p:cNvSpPr>
                <a:spLocks noChangeShapeType="1"/>
              </p:cNvSpPr>
              <p:nvPr/>
            </p:nvSpPr>
            <p:spPr bwMode="auto">
              <a:xfrm>
                <a:off x="4837113" y="3416300"/>
                <a:ext cx="376237" cy="376238"/>
              </a:xfrm>
              <a:prstGeom prst="line">
                <a:avLst/>
              </a:prstGeom>
              <a:noFill/>
              <a:ln w="12700">
                <a:solidFill>
                  <a:schemeClr val="tx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61" name="Line 8"/>
              <p:cNvSpPr>
                <a:spLocks noChangeShapeType="1"/>
              </p:cNvSpPr>
              <p:nvPr/>
            </p:nvSpPr>
            <p:spPr bwMode="auto">
              <a:xfrm>
                <a:off x="3886200" y="1066800"/>
                <a:ext cx="0" cy="4113213"/>
              </a:xfrm>
              <a:prstGeom prst="line">
                <a:avLst/>
              </a:prstGeom>
              <a:noFill/>
              <a:ln w="12700">
                <a:solidFill>
                  <a:schemeClr val="tx1"/>
                </a:solidFill>
                <a:prstDash val="sysDot"/>
                <a:round/>
                <a:headEnd type="none" w="sm" len="sm"/>
                <a:tailEnd type="none" w="sm" len="sm"/>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62" name="Rectangle 361"/>
              <p:cNvSpPr>
                <a:spLocks noChangeArrowheads="1"/>
              </p:cNvSpPr>
              <p:nvPr/>
            </p:nvSpPr>
            <p:spPr bwMode="auto">
              <a:xfrm>
                <a:off x="2427288" y="4699000"/>
                <a:ext cx="1444625" cy="801688"/>
              </a:xfrm>
              <a:prstGeom prst="rect">
                <a:avLst/>
              </a:prstGeom>
              <a:solidFill>
                <a:schemeClr val="bg2">
                  <a:lumMod val="10000"/>
                  <a:lumOff val="90000"/>
                </a:schemeClr>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nchorCtr="1"/>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85825">
                  <a:lnSpc>
                    <a:spcPct val="87000"/>
                  </a:lnSpc>
                  <a:spcBef>
                    <a:spcPct val="50000"/>
                  </a:spcBef>
                </a:pPr>
                <a:r>
                  <a:rPr lang="en-US" altLang="zh-CN" sz="1200" b="0" i="0" dirty="0">
                    <a:solidFill>
                      <a:schemeClr val="bg1"/>
                    </a:solidFill>
                    <a:ea typeface="SimSun" pitchFamily="2" charset="-122"/>
                  </a:rPr>
                  <a:t>Driver Execution Environment (DXE)</a:t>
                </a:r>
              </a:p>
            </p:txBody>
          </p:sp>
          <p:sp>
            <p:nvSpPr>
              <p:cNvPr id="363" name="Line 10"/>
              <p:cNvSpPr>
                <a:spLocks noChangeShapeType="1"/>
              </p:cNvSpPr>
              <p:nvPr/>
            </p:nvSpPr>
            <p:spPr bwMode="auto">
              <a:xfrm>
                <a:off x="4772025" y="1098550"/>
                <a:ext cx="0" cy="4113213"/>
              </a:xfrm>
              <a:prstGeom prst="line">
                <a:avLst/>
              </a:prstGeom>
              <a:noFill/>
              <a:ln w="12700">
                <a:solidFill>
                  <a:schemeClr val="tx1"/>
                </a:solidFill>
                <a:prstDash val="sysDot"/>
                <a:round/>
                <a:headEnd type="none" w="sm" len="sm"/>
                <a:tailEnd type="none" w="sm" len="sm"/>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64" name="Rectangle 363"/>
              <p:cNvSpPr>
                <a:spLocks noChangeArrowheads="1"/>
              </p:cNvSpPr>
              <p:nvPr/>
            </p:nvSpPr>
            <p:spPr bwMode="auto">
              <a:xfrm>
                <a:off x="3886200" y="4699000"/>
                <a:ext cx="881063" cy="801688"/>
              </a:xfrm>
              <a:prstGeom prst="rect">
                <a:avLst/>
              </a:prstGeom>
              <a:solidFill>
                <a:schemeClr val="bg2">
                  <a:lumMod val="10000"/>
                  <a:lumOff val="90000"/>
                </a:schemeClr>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nchorCtr="1"/>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85825">
                  <a:lnSpc>
                    <a:spcPct val="87000"/>
                  </a:lnSpc>
                  <a:spcBef>
                    <a:spcPct val="50000"/>
                  </a:spcBef>
                </a:pPr>
                <a:r>
                  <a:rPr lang="en-US" altLang="zh-CN" sz="1200" b="0" i="0" dirty="0">
                    <a:solidFill>
                      <a:schemeClr val="bg1"/>
                    </a:solidFill>
                    <a:ea typeface="SimSun" pitchFamily="2" charset="-122"/>
                  </a:rPr>
                  <a:t>Boot </a:t>
                </a:r>
                <a:r>
                  <a:rPr lang="en-US" altLang="zh-CN" sz="1200" b="0" i="0" dirty="0" err="1">
                    <a:solidFill>
                      <a:schemeClr val="bg1"/>
                    </a:solidFill>
                    <a:ea typeface="SimSun" pitchFamily="2" charset="-122"/>
                  </a:rPr>
                  <a:t>Dev</a:t>
                </a:r>
                <a:endParaRPr lang="en-US" altLang="zh-CN" sz="1200" b="0" i="0" dirty="0">
                  <a:solidFill>
                    <a:schemeClr val="bg1"/>
                  </a:solidFill>
                  <a:ea typeface="SimSun" pitchFamily="2" charset="-122"/>
                </a:endParaRPr>
              </a:p>
              <a:p>
                <a:pPr algn="ctr" defTabSz="885825">
                  <a:lnSpc>
                    <a:spcPct val="87000"/>
                  </a:lnSpc>
                  <a:spcBef>
                    <a:spcPct val="50000"/>
                  </a:spcBef>
                </a:pPr>
                <a:r>
                  <a:rPr lang="en-US" altLang="zh-CN" sz="1200" b="0" i="0" dirty="0">
                    <a:solidFill>
                      <a:schemeClr val="bg1"/>
                    </a:solidFill>
                    <a:ea typeface="SimSun" pitchFamily="2" charset="-122"/>
                  </a:rPr>
                  <a:t>Select</a:t>
                </a:r>
                <a:br>
                  <a:rPr lang="en-US" altLang="zh-CN" sz="1200" b="0" i="0" dirty="0">
                    <a:solidFill>
                      <a:schemeClr val="bg1"/>
                    </a:solidFill>
                    <a:ea typeface="SimSun" pitchFamily="2" charset="-122"/>
                  </a:rPr>
                </a:br>
                <a:r>
                  <a:rPr lang="en-US" altLang="zh-CN" sz="1200" b="0" i="0" dirty="0">
                    <a:solidFill>
                      <a:schemeClr val="bg1"/>
                    </a:solidFill>
                    <a:ea typeface="SimSun" pitchFamily="2" charset="-122"/>
                  </a:rPr>
                  <a:t>(BDS) </a:t>
                </a:r>
              </a:p>
            </p:txBody>
          </p:sp>
          <p:sp>
            <p:nvSpPr>
              <p:cNvPr id="365" name="Line 12"/>
              <p:cNvSpPr>
                <a:spLocks noChangeShapeType="1"/>
              </p:cNvSpPr>
              <p:nvPr/>
            </p:nvSpPr>
            <p:spPr bwMode="auto">
              <a:xfrm>
                <a:off x="6419850" y="1098550"/>
                <a:ext cx="0" cy="4113213"/>
              </a:xfrm>
              <a:prstGeom prst="line">
                <a:avLst/>
              </a:prstGeom>
              <a:noFill/>
              <a:ln w="12700">
                <a:solidFill>
                  <a:schemeClr val="tx1"/>
                </a:solidFill>
                <a:prstDash val="sysDot"/>
                <a:round/>
                <a:headEnd type="none" w="sm" len="sm"/>
                <a:tailEnd type="none" w="sm" len="sm"/>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66" name="Rectangle 365"/>
              <p:cNvSpPr>
                <a:spLocks noChangeArrowheads="1"/>
              </p:cNvSpPr>
              <p:nvPr/>
            </p:nvSpPr>
            <p:spPr bwMode="auto">
              <a:xfrm>
                <a:off x="4772025" y="4699000"/>
                <a:ext cx="1649413" cy="801688"/>
              </a:xfrm>
              <a:prstGeom prst="rect">
                <a:avLst/>
              </a:prstGeom>
              <a:solidFill>
                <a:schemeClr val="bg2">
                  <a:lumMod val="10000"/>
                  <a:lumOff val="90000"/>
                </a:schemeClr>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nchorCtr="1"/>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85825">
                  <a:lnSpc>
                    <a:spcPct val="87000"/>
                  </a:lnSpc>
                  <a:spcBef>
                    <a:spcPct val="50000"/>
                  </a:spcBef>
                </a:pPr>
                <a:r>
                  <a:rPr lang="en-US" altLang="zh-CN" sz="1200" b="0" i="0" dirty="0">
                    <a:solidFill>
                      <a:schemeClr val="bg1"/>
                    </a:solidFill>
                    <a:ea typeface="SimSun" pitchFamily="2" charset="-122"/>
                  </a:rPr>
                  <a:t>Transient </a:t>
                </a:r>
                <a:br>
                  <a:rPr lang="en-US" altLang="zh-CN" sz="1200" b="0" i="0" dirty="0">
                    <a:solidFill>
                      <a:schemeClr val="bg1"/>
                    </a:solidFill>
                    <a:ea typeface="SimSun" pitchFamily="2" charset="-122"/>
                  </a:rPr>
                </a:br>
                <a:r>
                  <a:rPr lang="en-US" altLang="zh-CN" sz="1200" b="0" i="0" dirty="0">
                    <a:solidFill>
                      <a:schemeClr val="bg1"/>
                    </a:solidFill>
                    <a:ea typeface="SimSun" pitchFamily="2" charset="-122"/>
                  </a:rPr>
                  <a:t>System Load</a:t>
                </a:r>
              </a:p>
              <a:p>
                <a:pPr algn="ctr" defTabSz="885825">
                  <a:lnSpc>
                    <a:spcPct val="87000"/>
                  </a:lnSpc>
                  <a:spcBef>
                    <a:spcPct val="50000"/>
                  </a:spcBef>
                </a:pPr>
                <a:r>
                  <a:rPr lang="en-US" altLang="zh-CN" sz="1200" b="0" i="0" dirty="0">
                    <a:solidFill>
                      <a:schemeClr val="bg1"/>
                    </a:solidFill>
                    <a:ea typeface="SimSun" pitchFamily="2" charset="-122"/>
                  </a:rPr>
                  <a:t>(TSL)</a:t>
                </a:r>
              </a:p>
            </p:txBody>
          </p:sp>
          <p:sp>
            <p:nvSpPr>
              <p:cNvPr id="367" name="Rectangle 366"/>
              <p:cNvSpPr>
                <a:spLocks noChangeArrowheads="1"/>
              </p:cNvSpPr>
              <p:nvPr/>
            </p:nvSpPr>
            <p:spPr bwMode="ltGray">
              <a:xfrm>
                <a:off x="4975225" y="1152525"/>
                <a:ext cx="1241425" cy="460375"/>
              </a:xfrm>
              <a:prstGeom prst="rect">
                <a:avLst/>
              </a:prstGeom>
              <a:solidFill>
                <a:schemeClr val="accent6"/>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pPr>
                <a:r>
                  <a:rPr lang="en-US" altLang="zh-CN" sz="1200" i="0" dirty="0">
                    <a:solidFill>
                      <a:schemeClr val="bg1"/>
                    </a:solidFill>
                    <a:ea typeface="SimSun" pitchFamily="2" charset="-122"/>
                  </a:rPr>
                  <a:t>OS-Absent</a:t>
                </a:r>
                <a:br>
                  <a:rPr lang="en-US" altLang="zh-CN" sz="1200" i="0" dirty="0">
                    <a:solidFill>
                      <a:schemeClr val="bg1"/>
                    </a:solidFill>
                    <a:ea typeface="SimSun" pitchFamily="2" charset="-122"/>
                  </a:rPr>
                </a:br>
                <a:r>
                  <a:rPr lang="en-US" altLang="zh-CN" sz="1200" i="0" dirty="0">
                    <a:solidFill>
                      <a:schemeClr val="bg1"/>
                    </a:solidFill>
                    <a:ea typeface="SimSun" pitchFamily="2" charset="-122"/>
                  </a:rPr>
                  <a:t>App</a:t>
                </a:r>
              </a:p>
            </p:txBody>
          </p:sp>
          <p:sp>
            <p:nvSpPr>
              <p:cNvPr id="368" name="Arc 36"/>
              <p:cNvSpPr>
                <a:spLocks/>
              </p:cNvSpPr>
              <p:nvPr/>
            </p:nvSpPr>
            <p:spPr bwMode="auto">
              <a:xfrm rot="-5400000">
                <a:off x="5465763" y="1663700"/>
                <a:ext cx="212725" cy="123825"/>
              </a:xfrm>
              <a:custGeom>
                <a:avLst/>
                <a:gdLst>
                  <a:gd name="T0" fmla="*/ 2147483647 w 36690"/>
                  <a:gd name="T1" fmla="*/ 2147483647 h 21600"/>
                  <a:gd name="T2" fmla="*/ 0 w 36690"/>
                  <a:gd name="T3" fmla="*/ 2147483647 h 21600"/>
                  <a:gd name="T4" fmla="*/ 2147483647 w 36690"/>
                  <a:gd name="T5" fmla="*/ 0 h 21600"/>
                  <a:gd name="T6" fmla="*/ 0 60000 65536"/>
                  <a:gd name="T7" fmla="*/ 0 60000 65536"/>
                  <a:gd name="T8" fmla="*/ 0 60000 65536"/>
                  <a:gd name="T9" fmla="*/ 0 w 36690"/>
                  <a:gd name="T10" fmla="*/ 0 h 21600"/>
                  <a:gd name="T11" fmla="*/ 36690 w 36690"/>
                  <a:gd name="T12" fmla="*/ 21600 h 21600"/>
                </a:gdLst>
                <a:ahLst/>
                <a:cxnLst>
                  <a:cxn ang="T6">
                    <a:pos x="T0" y="T1"/>
                  </a:cxn>
                  <a:cxn ang="T7">
                    <a:pos x="T2" y="T3"/>
                  </a:cxn>
                  <a:cxn ang="T8">
                    <a:pos x="T4" y="T5"/>
                  </a:cxn>
                </a:cxnLst>
                <a:rect l="T9" t="T10" r="T11" b="T12"/>
                <a:pathLst>
                  <a:path w="36690" h="21600" fill="none" extrusionOk="0">
                    <a:moveTo>
                      <a:pt x="36690" y="12023"/>
                    </a:moveTo>
                    <a:cubicBezTo>
                      <a:pt x="32680" y="18008"/>
                      <a:pt x="25950" y="21599"/>
                      <a:pt x="18746" y="21600"/>
                    </a:cubicBezTo>
                    <a:cubicBezTo>
                      <a:pt x="11000" y="21600"/>
                      <a:pt x="3848" y="17452"/>
                      <a:pt x="0" y="10730"/>
                    </a:cubicBezTo>
                  </a:path>
                  <a:path w="36690" h="21600" stroke="0" extrusionOk="0">
                    <a:moveTo>
                      <a:pt x="36690" y="12023"/>
                    </a:moveTo>
                    <a:cubicBezTo>
                      <a:pt x="32680" y="18008"/>
                      <a:pt x="25950" y="21599"/>
                      <a:pt x="18746" y="21600"/>
                    </a:cubicBezTo>
                    <a:cubicBezTo>
                      <a:pt x="11000" y="21600"/>
                      <a:pt x="3848" y="17452"/>
                      <a:pt x="0" y="10730"/>
                    </a:cubicBezTo>
                    <a:lnTo>
                      <a:pt x="18746" y="0"/>
                    </a:lnTo>
                    <a:close/>
                  </a:path>
                </a:pathLst>
              </a:custGeom>
              <a:noFill/>
              <a:ln w="12700" cap="rnd">
                <a:solidFill>
                  <a:schemeClr val="bg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69" name="Arc 37"/>
              <p:cNvSpPr>
                <a:spLocks/>
              </p:cNvSpPr>
              <p:nvPr/>
            </p:nvSpPr>
            <p:spPr bwMode="auto">
              <a:xfrm rot="5400000">
                <a:off x="5437188" y="1663700"/>
                <a:ext cx="212725" cy="123825"/>
              </a:xfrm>
              <a:custGeom>
                <a:avLst/>
                <a:gdLst>
                  <a:gd name="T0" fmla="*/ 2147483647 w 36690"/>
                  <a:gd name="T1" fmla="*/ 2147483647 h 21600"/>
                  <a:gd name="T2" fmla="*/ 0 w 36690"/>
                  <a:gd name="T3" fmla="*/ 2147483647 h 21600"/>
                  <a:gd name="T4" fmla="*/ 2147483647 w 36690"/>
                  <a:gd name="T5" fmla="*/ 0 h 21600"/>
                  <a:gd name="T6" fmla="*/ 0 60000 65536"/>
                  <a:gd name="T7" fmla="*/ 0 60000 65536"/>
                  <a:gd name="T8" fmla="*/ 0 60000 65536"/>
                  <a:gd name="T9" fmla="*/ 0 w 36690"/>
                  <a:gd name="T10" fmla="*/ 0 h 21600"/>
                  <a:gd name="T11" fmla="*/ 36690 w 36690"/>
                  <a:gd name="T12" fmla="*/ 21600 h 21600"/>
                </a:gdLst>
                <a:ahLst/>
                <a:cxnLst>
                  <a:cxn ang="T6">
                    <a:pos x="T0" y="T1"/>
                  </a:cxn>
                  <a:cxn ang="T7">
                    <a:pos x="T2" y="T3"/>
                  </a:cxn>
                  <a:cxn ang="T8">
                    <a:pos x="T4" y="T5"/>
                  </a:cxn>
                </a:cxnLst>
                <a:rect l="T9" t="T10" r="T11" b="T12"/>
                <a:pathLst>
                  <a:path w="36690" h="21600" fill="none" extrusionOk="0">
                    <a:moveTo>
                      <a:pt x="36690" y="12023"/>
                    </a:moveTo>
                    <a:cubicBezTo>
                      <a:pt x="32680" y="18008"/>
                      <a:pt x="25950" y="21599"/>
                      <a:pt x="18746" y="21600"/>
                    </a:cubicBezTo>
                    <a:cubicBezTo>
                      <a:pt x="11000" y="21600"/>
                      <a:pt x="3848" y="17452"/>
                      <a:pt x="0" y="10730"/>
                    </a:cubicBezTo>
                  </a:path>
                  <a:path w="36690" h="21600" stroke="0" extrusionOk="0">
                    <a:moveTo>
                      <a:pt x="36690" y="12023"/>
                    </a:moveTo>
                    <a:cubicBezTo>
                      <a:pt x="32680" y="18008"/>
                      <a:pt x="25950" y="21599"/>
                      <a:pt x="18746" y="21600"/>
                    </a:cubicBezTo>
                    <a:cubicBezTo>
                      <a:pt x="11000" y="21600"/>
                      <a:pt x="3848" y="17452"/>
                      <a:pt x="0" y="10730"/>
                    </a:cubicBezTo>
                    <a:lnTo>
                      <a:pt x="18746" y="0"/>
                    </a:lnTo>
                    <a:close/>
                  </a:path>
                </a:pathLst>
              </a:custGeom>
              <a:noFill/>
              <a:ln w="12700" cap="rnd">
                <a:solidFill>
                  <a:schemeClr val="bg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70" name="Rectangle 369"/>
              <p:cNvSpPr>
                <a:spLocks noChangeArrowheads="1"/>
              </p:cNvSpPr>
              <p:nvPr/>
            </p:nvSpPr>
            <p:spPr bwMode="ltGray">
              <a:xfrm>
                <a:off x="4987925" y="1824038"/>
                <a:ext cx="1241425" cy="460375"/>
              </a:xfrm>
              <a:prstGeom prst="rect">
                <a:avLst/>
              </a:prstGeom>
              <a:solidFill>
                <a:schemeClr val="accent6"/>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pPr>
                <a:r>
                  <a:rPr lang="en-US" altLang="zh-CN" sz="1200" i="0" dirty="0">
                    <a:solidFill>
                      <a:schemeClr val="bg1"/>
                    </a:solidFill>
                    <a:ea typeface="SimSun" pitchFamily="2" charset="-122"/>
                  </a:rPr>
                  <a:t>UEFI Shell</a:t>
                </a:r>
              </a:p>
            </p:txBody>
          </p:sp>
          <p:sp>
            <p:nvSpPr>
              <p:cNvPr id="371" name="Arc 39"/>
              <p:cNvSpPr>
                <a:spLocks/>
              </p:cNvSpPr>
              <p:nvPr/>
            </p:nvSpPr>
            <p:spPr bwMode="auto">
              <a:xfrm rot="-5400000">
                <a:off x="5465763" y="2341563"/>
                <a:ext cx="212725" cy="123825"/>
              </a:xfrm>
              <a:custGeom>
                <a:avLst/>
                <a:gdLst>
                  <a:gd name="T0" fmla="*/ 2147483647 w 36690"/>
                  <a:gd name="T1" fmla="*/ 2147483647 h 21600"/>
                  <a:gd name="T2" fmla="*/ 0 w 36690"/>
                  <a:gd name="T3" fmla="*/ 2147483647 h 21600"/>
                  <a:gd name="T4" fmla="*/ 2147483647 w 36690"/>
                  <a:gd name="T5" fmla="*/ 0 h 21600"/>
                  <a:gd name="T6" fmla="*/ 0 60000 65536"/>
                  <a:gd name="T7" fmla="*/ 0 60000 65536"/>
                  <a:gd name="T8" fmla="*/ 0 60000 65536"/>
                  <a:gd name="T9" fmla="*/ 0 w 36690"/>
                  <a:gd name="T10" fmla="*/ 0 h 21600"/>
                  <a:gd name="T11" fmla="*/ 36690 w 36690"/>
                  <a:gd name="T12" fmla="*/ 21600 h 21600"/>
                </a:gdLst>
                <a:ahLst/>
                <a:cxnLst>
                  <a:cxn ang="T6">
                    <a:pos x="T0" y="T1"/>
                  </a:cxn>
                  <a:cxn ang="T7">
                    <a:pos x="T2" y="T3"/>
                  </a:cxn>
                  <a:cxn ang="T8">
                    <a:pos x="T4" y="T5"/>
                  </a:cxn>
                </a:cxnLst>
                <a:rect l="T9" t="T10" r="T11" b="T12"/>
                <a:pathLst>
                  <a:path w="36690" h="21600" fill="none" extrusionOk="0">
                    <a:moveTo>
                      <a:pt x="36690" y="12023"/>
                    </a:moveTo>
                    <a:cubicBezTo>
                      <a:pt x="32680" y="18008"/>
                      <a:pt x="25950" y="21599"/>
                      <a:pt x="18746" y="21600"/>
                    </a:cubicBezTo>
                    <a:cubicBezTo>
                      <a:pt x="11000" y="21600"/>
                      <a:pt x="3848" y="17452"/>
                      <a:pt x="0" y="10730"/>
                    </a:cubicBezTo>
                  </a:path>
                  <a:path w="36690" h="21600" stroke="0" extrusionOk="0">
                    <a:moveTo>
                      <a:pt x="36690" y="12023"/>
                    </a:moveTo>
                    <a:cubicBezTo>
                      <a:pt x="32680" y="18008"/>
                      <a:pt x="25950" y="21599"/>
                      <a:pt x="18746" y="21600"/>
                    </a:cubicBezTo>
                    <a:cubicBezTo>
                      <a:pt x="11000" y="21600"/>
                      <a:pt x="3848" y="17452"/>
                      <a:pt x="0" y="10730"/>
                    </a:cubicBezTo>
                    <a:lnTo>
                      <a:pt x="18746" y="0"/>
                    </a:lnTo>
                    <a:close/>
                  </a:path>
                </a:pathLst>
              </a:custGeom>
              <a:noFill/>
              <a:ln w="12700" cap="rnd">
                <a:solidFill>
                  <a:schemeClr val="bg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72" name="Arc 40"/>
              <p:cNvSpPr>
                <a:spLocks/>
              </p:cNvSpPr>
              <p:nvPr/>
            </p:nvSpPr>
            <p:spPr bwMode="auto">
              <a:xfrm rot="5400000">
                <a:off x="5437188" y="2341563"/>
                <a:ext cx="212725" cy="123825"/>
              </a:xfrm>
              <a:custGeom>
                <a:avLst/>
                <a:gdLst>
                  <a:gd name="T0" fmla="*/ 2147483647 w 36690"/>
                  <a:gd name="T1" fmla="*/ 2147483647 h 21600"/>
                  <a:gd name="T2" fmla="*/ 0 w 36690"/>
                  <a:gd name="T3" fmla="*/ 2147483647 h 21600"/>
                  <a:gd name="T4" fmla="*/ 2147483647 w 36690"/>
                  <a:gd name="T5" fmla="*/ 0 h 21600"/>
                  <a:gd name="T6" fmla="*/ 0 60000 65536"/>
                  <a:gd name="T7" fmla="*/ 0 60000 65536"/>
                  <a:gd name="T8" fmla="*/ 0 60000 65536"/>
                  <a:gd name="T9" fmla="*/ 0 w 36690"/>
                  <a:gd name="T10" fmla="*/ 0 h 21600"/>
                  <a:gd name="T11" fmla="*/ 36690 w 36690"/>
                  <a:gd name="T12" fmla="*/ 21600 h 21600"/>
                </a:gdLst>
                <a:ahLst/>
                <a:cxnLst>
                  <a:cxn ang="T6">
                    <a:pos x="T0" y="T1"/>
                  </a:cxn>
                  <a:cxn ang="T7">
                    <a:pos x="T2" y="T3"/>
                  </a:cxn>
                  <a:cxn ang="T8">
                    <a:pos x="T4" y="T5"/>
                  </a:cxn>
                </a:cxnLst>
                <a:rect l="T9" t="T10" r="T11" b="T12"/>
                <a:pathLst>
                  <a:path w="36690" h="21600" fill="none" extrusionOk="0">
                    <a:moveTo>
                      <a:pt x="36690" y="12023"/>
                    </a:moveTo>
                    <a:cubicBezTo>
                      <a:pt x="32680" y="18008"/>
                      <a:pt x="25950" y="21599"/>
                      <a:pt x="18746" y="21600"/>
                    </a:cubicBezTo>
                    <a:cubicBezTo>
                      <a:pt x="11000" y="21600"/>
                      <a:pt x="3848" y="17452"/>
                      <a:pt x="0" y="10730"/>
                    </a:cubicBezTo>
                  </a:path>
                  <a:path w="36690" h="21600" stroke="0" extrusionOk="0">
                    <a:moveTo>
                      <a:pt x="36690" y="12023"/>
                    </a:moveTo>
                    <a:cubicBezTo>
                      <a:pt x="32680" y="18008"/>
                      <a:pt x="25950" y="21599"/>
                      <a:pt x="18746" y="21600"/>
                    </a:cubicBezTo>
                    <a:cubicBezTo>
                      <a:pt x="11000" y="21600"/>
                      <a:pt x="3848" y="17452"/>
                      <a:pt x="0" y="10730"/>
                    </a:cubicBezTo>
                    <a:lnTo>
                      <a:pt x="18746" y="0"/>
                    </a:lnTo>
                    <a:close/>
                  </a:path>
                </a:pathLst>
              </a:custGeom>
              <a:noFill/>
              <a:ln w="12700" cap="rnd">
                <a:solidFill>
                  <a:schemeClr val="bg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73" name="Rectangle 372"/>
              <p:cNvSpPr>
                <a:spLocks noChangeArrowheads="1"/>
              </p:cNvSpPr>
              <p:nvPr/>
            </p:nvSpPr>
            <p:spPr bwMode="ltGray">
              <a:xfrm>
                <a:off x="4987925" y="2495550"/>
                <a:ext cx="1241425" cy="531813"/>
              </a:xfrm>
              <a:prstGeom prst="rect">
                <a:avLst/>
              </a:prstGeom>
              <a:solidFill>
                <a:schemeClr val="accent4"/>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pPr>
                <a:r>
                  <a:rPr lang="en-US" altLang="zh-CN" sz="1200" i="0">
                    <a:solidFill>
                      <a:schemeClr val="bg1"/>
                    </a:solidFill>
                    <a:ea typeface="SimSun" pitchFamily="2" charset="-122"/>
                  </a:rPr>
                  <a:t>Transient OS Boot Loader</a:t>
                </a:r>
              </a:p>
            </p:txBody>
          </p:sp>
          <p:sp>
            <p:nvSpPr>
              <p:cNvPr id="374" name="Arc 42"/>
              <p:cNvSpPr>
                <a:spLocks/>
              </p:cNvSpPr>
              <p:nvPr/>
            </p:nvSpPr>
            <p:spPr bwMode="auto">
              <a:xfrm rot="-3420000">
                <a:off x="4969669" y="3058319"/>
                <a:ext cx="260350" cy="173038"/>
              </a:xfrm>
              <a:custGeom>
                <a:avLst/>
                <a:gdLst>
                  <a:gd name="T0" fmla="*/ 2147483647 w 36819"/>
                  <a:gd name="T1" fmla="*/ 2147483647 h 21600"/>
                  <a:gd name="T2" fmla="*/ 0 w 36819"/>
                  <a:gd name="T3" fmla="*/ 2147483647 h 21600"/>
                  <a:gd name="T4" fmla="*/ 2147483647 w 36819"/>
                  <a:gd name="T5" fmla="*/ 0 h 21600"/>
                  <a:gd name="T6" fmla="*/ 0 60000 65536"/>
                  <a:gd name="T7" fmla="*/ 0 60000 65536"/>
                  <a:gd name="T8" fmla="*/ 0 60000 65536"/>
                  <a:gd name="T9" fmla="*/ 0 w 36819"/>
                  <a:gd name="T10" fmla="*/ 0 h 21600"/>
                  <a:gd name="T11" fmla="*/ 36819 w 36819"/>
                  <a:gd name="T12" fmla="*/ 21600 h 21600"/>
                </a:gdLst>
                <a:ahLst/>
                <a:cxnLst>
                  <a:cxn ang="T6">
                    <a:pos x="T0" y="T1"/>
                  </a:cxn>
                  <a:cxn ang="T7">
                    <a:pos x="T2" y="T3"/>
                  </a:cxn>
                  <a:cxn ang="T8">
                    <a:pos x="T4" y="T5"/>
                  </a:cxn>
                </a:cxnLst>
                <a:rect l="T9" t="T10" r="T11" b="T12"/>
                <a:pathLst>
                  <a:path w="36819" h="21600" fill="none" extrusionOk="0">
                    <a:moveTo>
                      <a:pt x="36819" y="11905"/>
                    </a:moveTo>
                    <a:cubicBezTo>
                      <a:pt x="32820" y="17958"/>
                      <a:pt x="26050" y="21599"/>
                      <a:pt x="18796" y="21600"/>
                    </a:cubicBezTo>
                    <a:cubicBezTo>
                      <a:pt x="11014" y="21600"/>
                      <a:pt x="3833" y="17414"/>
                      <a:pt x="-1" y="10642"/>
                    </a:cubicBezTo>
                  </a:path>
                  <a:path w="36819" h="21600" stroke="0" extrusionOk="0">
                    <a:moveTo>
                      <a:pt x="36819" y="11905"/>
                    </a:moveTo>
                    <a:cubicBezTo>
                      <a:pt x="32820" y="17958"/>
                      <a:pt x="26050" y="21599"/>
                      <a:pt x="18796" y="21600"/>
                    </a:cubicBezTo>
                    <a:cubicBezTo>
                      <a:pt x="11014" y="21600"/>
                      <a:pt x="3833" y="17414"/>
                      <a:pt x="-1" y="10642"/>
                    </a:cubicBezTo>
                    <a:lnTo>
                      <a:pt x="18796" y="0"/>
                    </a:lnTo>
                    <a:close/>
                  </a:path>
                </a:pathLst>
              </a:custGeom>
              <a:noFill/>
              <a:ln w="12700" cap="rnd">
                <a:solidFill>
                  <a:schemeClr val="bg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75" name="Arc 43"/>
              <p:cNvSpPr>
                <a:spLocks/>
              </p:cNvSpPr>
              <p:nvPr/>
            </p:nvSpPr>
            <p:spPr bwMode="auto">
              <a:xfrm rot="7380000">
                <a:off x="4937919" y="3036094"/>
                <a:ext cx="260350" cy="173038"/>
              </a:xfrm>
              <a:custGeom>
                <a:avLst/>
                <a:gdLst>
                  <a:gd name="T0" fmla="*/ 2147483647 w 36819"/>
                  <a:gd name="T1" fmla="*/ 2147483647 h 21600"/>
                  <a:gd name="T2" fmla="*/ 0 w 36819"/>
                  <a:gd name="T3" fmla="*/ 2147483647 h 21600"/>
                  <a:gd name="T4" fmla="*/ 2147483647 w 36819"/>
                  <a:gd name="T5" fmla="*/ 0 h 21600"/>
                  <a:gd name="T6" fmla="*/ 0 60000 65536"/>
                  <a:gd name="T7" fmla="*/ 0 60000 65536"/>
                  <a:gd name="T8" fmla="*/ 0 60000 65536"/>
                  <a:gd name="T9" fmla="*/ 0 w 36819"/>
                  <a:gd name="T10" fmla="*/ 0 h 21600"/>
                  <a:gd name="T11" fmla="*/ 36819 w 36819"/>
                  <a:gd name="T12" fmla="*/ 21600 h 21600"/>
                </a:gdLst>
                <a:ahLst/>
                <a:cxnLst>
                  <a:cxn ang="T6">
                    <a:pos x="T0" y="T1"/>
                  </a:cxn>
                  <a:cxn ang="T7">
                    <a:pos x="T2" y="T3"/>
                  </a:cxn>
                  <a:cxn ang="T8">
                    <a:pos x="T4" y="T5"/>
                  </a:cxn>
                </a:cxnLst>
                <a:rect l="T9" t="T10" r="T11" b="T12"/>
                <a:pathLst>
                  <a:path w="36819" h="21600" fill="none" extrusionOk="0">
                    <a:moveTo>
                      <a:pt x="36819" y="11905"/>
                    </a:moveTo>
                    <a:cubicBezTo>
                      <a:pt x="32820" y="17958"/>
                      <a:pt x="26050" y="21599"/>
                      <a:pt x="18796" y="21600"/>
                    </a:cubicBezTo>
                    <a:cubicBezTo>
                      <a:pt x="11014" y="21600"/>
                      <a:pt x="3833" y="17414"/>
                      <a:pt x="-1" y="10642"/>
                    </a:cubicBezTo>
                  </a:path>
                  <a:path w="36819" h="21600" stroke="0" extrusionOk="0">
                    <a:moveTo>
                      <a:pt x="36819" y="11905"/>
                    </a:moveTo>
                    <a:cubicBezTo>
                      <a:pt x="32820" y="17958"/>
                      <a:pt x="26050" y="21599"/>
                      <a:pt x="18796" y="21600"/>
                    </a:cubicBezTo>
                    <a:cubicBezTo>
                      <a:pt x="11014" y="21600"/>
                      <a:pt x="3833" y="17414"/>
                      <a:pt x="-1" y="10642"/>
                    </a:cubicBezTo>
                    <a:lnTo>
                      <a:pt x="18796" y="0"/>
                    </a:lnTo>
                    <a:close/>
                  </a:path>
                </a:pathLst>
              </a:custGeom>
              <a:noFill/>
              <a:ln w="12700" cap="rnd">
                <a:solidFill>
                  <a:schemeClr val="bg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76" name="Line 44"/>
              <p:cNvSpPr>
                <a:spLocks noChangeShapeType="1"/>
              </p:cNvSpPr>
              <p:nvPr/>
            </p:nvSpPr>
            <p:spPr bwMode="auto">
              <a:xfrm>
                <a:off x="3121025" y="3395663"/>
                <a:ext cx="619125" cy="0"/>
              </a:xfrm>
              <a:prstGeom prst="line">
                <a:avLst/>
              </a:prstGeom>
              <a:noFill/>
              <a:ln w="12700">
                <a:solidFill>
                  <a:schemeClr val="tx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77" name="Oval 376"/>
              <p:cNvSpPr>
                <a:spLocks noChangeArrowheads="1"/>
              </p:cNvSpPr>
              <p:nvPr/>
            </p:nvSpPr>
            <p:spPr bwMode="auto">
              <a:xfrm>
                <a:off x="3740150" y="3171825"/>
                <a:ext cx="1417638" cy="447675"/>
              </a:xfrm>
              <a:prstGeom prst="ellipse">
                <a:avLst/>
              </a:prstGeom>
              <a:solidFill>
                <a:schemeClr val="accent2"/>
              </a:solidFill>
              <a:ln w="12700">
                <a:solidFill>
                  <a:schemeClr val="tx1"/>
                </a:solidFill>
                <a:round/>
                <a:headEnd/>
                <a:tailEnd/>
              </a:ln>
              <a:effectLst>
                <a:innerShdw blurRad="63500" dist="50800" dir="2700000">
                  <a:prstClr val="black">
                    <a:alpha val="50000"/>
                  </a:prstClr>
                </a:innerShdw>
              </a:effectLst>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defRPr/>
                </a:pPr>
                <a:r>
                  <a:rPr lang="en-US" altLang="zh-CN" sz="1300" i="0" dirty="0">
                    <a:ea typeface="SimSun" pitchFamily="2" charset="-122"/>
                  </a:rPr>
                  <a:t>Boot Manager</a:t>
                </a:r>
              </a:p>
            </p:txBody>
          </p:sp>
          <p:grpSp>
            <p:nvGrpSpPr>
              <p:cNvPr id="378" name="Group 377"/>
              <p:cNvGrpSpPr>
                <a:grpSpLocks/>
              </p:cNvGrpSpPr>
              <p:nvPr/>
            </p:nvGrpSpPr>
            <p:grpSpPr bwMode="auto">
              <a:xfrm>
                <a:off x="2657478" y="1784350"/>
                <a:ext cx="1035051" cy="1185863"/>
                <a:chOff x="1674" y="1064"/>
                <a:chExt cx="652" cy="747"/>
              </a:xfrm>
            </p:grpSpPr>
            <p:sp>
              <p:nvSpPr>
                <p:cNvPr id="406" name="Rectangle 405"/>
                <p:cNvSpPr>
                  <a:spLocks noChangeArrowheads="1"/>
                </p:cNvSpPr>
                <p:nvPr/>
              </p:nvSpPr>
              <p:spPr bwMode="ltGray">
                <a:xfrm>
                  <a:off x="1816" y="1064"/>
                  <a:ext cx="510" cy="532"/>
                </a:xfrm>
                <a:prstGeom prst="rect">
                  <a:avLst/>
                </a:prstGeom>
                <a:solidFill>
                  <a:srgbClr val="00FFFF"/>
                </a:solidFill>
                <a:ln w="12700">
                  <a:solidFill>
                    <a:schemeClr val="tx1"/>
                  </a:solidFill>
                  <a:miter lim="800000"/>
                  <a:headEnd/>
                  <a:tailEnd/>
                </a:ln>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pPr>
                  <a:endParaRPr lang="zh-CN" altLang="zh-CN" b="0" i="0">
                    <a:solidFill>
                      <a:schemeClr val="tx1"/>
                    </a:solidFill>
                    <a:latin typeface="Times New Roman" pitchFamily="18" charset="0"/>
                    <a:ea typeface="SimSun" pitchFamily="2" charset="-122"/>
                  </a:endParaRPr>
                </a:p>
              </p:txBody>
            </p:sp>
            <p:sp>
              <p:nvSpPr>
                <p:cNvPr id="407" name="Rectangle 406"/>
                <p:cNvSpPr>
                  <a:spLocks noChangeArrowheads="1"/>
                </p:cNvSpPr>
                <p:nvPr/>
              </p:nvSpPr>
              <p:spPr bwMode="ltGray">
                <a:xfrm>
                  <a:off x="1785" y="1110"/>
                  <a:ext cx="510" cy="531"/>
                </a:xfrm>
                <a:prstGeom prst="rect">
                  <a:avLst/>
                </a:prstGeom>
                <a:solidFill>
                  <a:srgbClr val="FFCC99"/>
                </a:solidFill>
                <a:ln w="12700">
                  <a:solidFill>
                    <a:schemeClr val="tx1"/>
                  </a:solidFill>
                  <a:miter lim="800000"/>
                  <a:headEnd/>
                  <a:tailEnd/>
                </a:ln>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pPr>
                  <a:endParaRPr lang="zh-CN" altLang="zh-CN" b="0" i="0">
                    <a:solidFill>
                      <a:schemeClr val="tx1"/>
                    </a:solidFill>
                    <a:latin typeface="Times New Roman" pitchFamily="18" charset="0"/>
                    <a:ea typeface="SimSun" pitchFamily="2" charset="-122"/>
                  </a:endParaRPr>
                </a:p>
              </p:txBody>
            </p:sp>
            <p:sp>
              <p:nvSpPr>
                <p:cNvPr id="408" name="Rectangle 407"/>
                <p:cNvSpPr>
                  <a:spLocks noChangeArrowheads="1"/>
                </p:cNvSpPr>
                <p:nvPr/>
              </p:nvSpPr>
              <p:spPr bwMode="ltGray">
                <a:xfrm>
                  <a:off x="1751" y="1167"/>
                  <a:ext cx="510" cy="532"/>
                </a:xfrm>
                <a:prstGeom prst="rect">
                  <a:avLst/>
                </a:prstGeom>
                <a:solidFill>
                  <a:srgbClr val="009900"/>
                </a:solidFill>
                <a:ln w="12700">
                  <a:solidFill>
                    <a:schemeClr val="tx1"/>
                  </a:solidFill>
                  <a:miter lim="800000"/>
                  <a:headEnd/>
                  <a:tailEnd/>
                </a:ln>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pPr>
                  <a:endParaRPr lang="zh-CN" altLang="zh-CN" b="0" i="0">
                    <a:solidFill>
                      <a:schemeClr val="tx1"/>
                    </a:solidFill>
                    <a:latin typeface="Times New Roman" pitchFamily="18" charset="0"/>
                    <a:ea typeface="SimSun" pitchFamily="2" charset="-122"/>
                  </a:endParaRPr>
                </a:p>
              </p:txBody>
            </p:sp>
            <p:sp>
              <p:nvSpPr>
                <p:cNvPr id="409" name="Rectangle 408"/>
                <p:cNvSpPr>
                  <a:spLocks noChangeArrowheads="1"/>
                </p:cNvSpPr>
                <p:nvPr/>
              </p:nvSpPr>
              <p:spPr bwMode="ltGray">
                <a:xfrm>
                  <a:off x="1714" y="1222"/>
                  <a:ext cx="511" cy="531"/>
                </a:xfrm>
                <a:prstGeom prst="rect">
                  <a:avLst/>
                </a:prstGeom>
                <a:solidFill>
                  <a:srgbClr val="00FFFF"/>
                </a:solidFill>
                <a:ln w="12700">
                  <a:solidFill>
                    <a:schemeClr val="tx1"/>
                  </a:solidFill>
                  <a:miter lim="800000"/>
                  <a:headEnd/>
                  <a:tailEnd/>
                </a:ln>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pPr>
                  <a:endParaRPr lang="zh-CN" altLang="zh-CN" b="0" i="0">
                    <a:solidFill>
                      <a:schemeClr val="tx1"/>
                    </a:solidFill>
                    <a:latin typeface="Times New Roman" pitchFamily="18" charset="0"/>
                    <a:ea typeface="SimSun" pitchFamily="2" charset="-122"/>
                  </a:endParaRPr>
                </a:p>
              </p:txBody>
            </p:sp>
            <p:sp>
              <p:nvSpPr>
                <p:cNvPr id="410" name="Rectangle 409"/>
                <p:cNvSpPr>
                  <a:spLocks noChangeArrowheads="1"/>
                </p:cNvSpPr>
                <p:nvPr/>
              </p:nvSpPr>
              <p:spPr bwMode="auto">
                <a:xfrm>
                  <a:off x="1674" y="1279"/>
                  <a:ext cx="510" cy="532"/>
                </a:xfrm>
                <a:prstGeom prst="rect">
                  <a:avLst/>
                </a:prstGeom>
                <a:solidFill>
                  <a:schemeClr val="accent2"/>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defRPr/>
                  </a:pPr>
                  <a:r>
                    <a:rPr lang="en-US" altLang="zh-CN" sz="1400" b="0" i="0" dirty="0">
                      <a:ea typeface="SimSun" pitchFamily="2" charset="-122"/>
                    </a:rPr>
                    <a:t>Device,  Bus, or Service  Driver</a:t>
                  </a:r>
                </a:p>
              </p:txBody>
            </p:sp>
          </p:grpSp>
          <p:sp>
            <p:nvSpPr>
              <p:cNvPr id="379" name="Arc 64"/>
              <p:cNvSpPr>
                <a:spLocks/>
              </p:cNvSpPr>
              <p:nvPr/>
            </p:nvSpPr>
            <p:spPr bwMode="auto">
              <a:xfrm rot="-5400000">
                <a:off x="2844800" y="3048001"/>
                <a:ext cx="306387" cy="182562"/>
              </a:xfrm>
              <a:custGeom>
                <a:avLst/>
                <a:gdLst>
                  <a:gd name="T0" fmla="*/ 2147483647 w 36935"/>
                  <a:gd name="T1" fmla="*/ 2147483647 h 21600"/>
                  <a:gd name="T2" fmla="*/ 0 w 36935"/>
                  <a:gd name="T3" fmla="*/ 2147483647 h 21600"/>
                  <a:gd name="T4" fmla="*/ 2147483647 w 36935"/>
                  <a:gd name="T5" fmla="*/ 0 h 21600"/>
                  <a:gd name="T6" fmla="*/ 0 60000 65536"/>
                  <a:gd name="T7" fmla="*/ 0 60000 65536"/>
                  <a:gd name="T8" fmla="*/ 0 60000 65536"/>
                  <a:gd name="T9" fmla="*/ 0 w 36935"/>
                  <a:gd name="T10" fmla="*/ 0 h 21600"/>
                  <a:gd name="T11" fmla="*/ 36935 w 36935"/>
                  <a:gd name="T12" fmla="*/ 21600 h 21600"/>
                </a:gdLst>
                <a:ahLst/>
                <a:cxnLst>
                  <a:cxn ang="T6">
                    <a:pos x="T0" y="T1"/>
                  </a:cxn>
                  <a:cxn ang="T7">
                    <a:pos x="T2" y="T3"/>
                  </a:cxn>
                  <a:cxn ang="T8">
                    <a:pos x="T4" y="T5"/>
                  </a:cxn>
                </a:cxnLst>
                <a:rect l="T9" t="T10" r="T11" b="T12"/>
                <a:pathLst>
                  <a:path w="36935" h="21600" fill="none" extrusionOk="0">
                    <a:moveTo>
                      <a:pt x="36935" y="11660"/>
                    </a:moveTo>
                    <a:cubicBezTo>
                      <a:pt x="32963" y="17854"/>
                      <a:pt x="26111" y="21599"/>
                      <a:pt x="18753" y="21600"/>
                    </a:cubicBezTo>
                    <a:cubicBezTo>
                      <a:pt x="11002" y="21600"/>
                      <a:pt x="3845" y="17447"/>
                      <a:pt x="-1" y="10718"/>
                    </a:cubicBezTo>
                  </a:path>
                  <a:path w="36935" h="21600" stroke="0" extrusionOk="0">
                    <a:moveTo>
                      <a:pt x="36935" y="11660"/>
                    </a:moveTo>
                    <a:cubicBezTo>
                      <a:pt x="32963" y="17854"/>
                      <a:pt x="26111" y="21599"/>
                      <a:pt x="18753" y="21600"/>
                    </a:cubicBezTo>
                    <a:cubicBezTo>
                      <a:pt x="11002" y="21600"/>
                      <a:pt x="3845" y="17447"/>
                      <a:pt x="-1" y="10718"/>
                    </a:cubicBezTo>
                    <a:lnTo>
                      <a:pt x="18753" y="0"/>
                    </a:lnTo>
                    <a:close/>
                  </a:path>
                </a:pathLst>
              </a:custGeom>
              <a:noFill/>
              <a:ln w="12700" cap="rnd">
                <a:solidFill>
                  <a:schemeClr val="bg1"/>
                </a:solidFill>
                <a:round/>
                <a:headEnd type="none" w="sm" len="sm"/>
                <a:tailEnd type="stealth" w="med" len="med"/>
              </a:ln>
            </p:spPr>
            <p:txBody>
              <a:bodyPr vert="eaVert"/>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80" name="Arc 65"/>
              <p:cNvSpPr>
                <a:spLocks/>
              </p:cNvSpPr>
              <p:nvPr/>
            </p:nvSpPr>
            <p:spPr bwMode="auto">
              <a:xfrm rot="5400000">
                <a:off x="2792413" y="3038475"/>
                <a:ext cx="306387" cy="182563"/>
              </a:xfrm>
              <a:custGeom>
                <a:avLst/>
                <a:gdLst>
                  <a:gd name="T0" fmla="*/ 2147483647 w 36935"/>
                  <a:gd name="T1" fmla="*/ 2147483647 h 21600"/>
                  <a:gd name="T2" fmla="*/ 0 w 36935"/>
                  <a:gd name="T3" fmla="*/ 2147483647 h 21600"/>
                  <a:gd name="T4" fmla="*/ 2147483647 w 36935"/>
                  <a:gd name="T5" fmla="*/ 0 h 21600"/>
                  <a:gd name="T6" fmla="*/ 0 60000 65536"/>
                  <a:gd name="T7" fmla="*/ 0 60000 65536"/>
                  <a:gd name="T8" fmla="*/ 0 60000 65536"/>
                  <a:gd name="T9" fmla="*/ 0 w 36935"/>
                  <a:gd name="T10" fmla="*/ 0 h 21600"/>
                  <a:gd name="T11" fmla="*/ 36935 w 36935"/>
                  <a:gd name="T12" fmla="*/ 21600 h 21600"/>
                </a:gdLst>
                <a:ahLst/>
                <a:cxnLst>
                  <a:cxn ang="T6">
                    <a:pos x="T0" y="T1"/>
                  </a:cxn>
                  <a:cxn ang="T7">
                    <a:pos x="T2" y="T3"/>
                  </a:cxn>
                  <a:cxn ang="T8">
                    <a:pos x="T4" y="T5"/>
                  </a:cxn>
                </a:cxnLst>
                <a:rect l="T9" t="T10" r="T11" b="T12"/>
                <a:pathLst>
                  <a:path w="36935" h="21600" fill="none" extrusionOk="0">
                    <a:moveTo>
                      <a:pt x="36935" y="11660"/>
                    </a:moveTo>
                    <a:cubicBezTo>
                      <a:pt x="32963" y="17854"/>
                      <a:pt x="26111" y="21599"/>
                      <a:pt x="18753" y="21600"/>
                    </a:cubicBezTo>
                    <a:cubicBezTo>
                      <a:pt x="11002" y="21600"/>
                      <a:pt x="3845" y="17447"/>
                      <a:pt x="-1" y="10718"/>
                    </a:cubicBezTo>
                  </a:path>
                  <a:path w="36935" h="21600" stroke="0" extrusionOk="0">
                    <a:moveTo>
                      <a:pt x="36935" y="11660"/>
                    </a:moveTo>
                    <a:cubicBezTo>
                      <a:pt x="32963" y="17854"/>
                      <a:pt x="26111" y="21599"/>
                      <a:pt x="18753" y="21600"/>
                    </a:cubicBezTo>
                    <a:cubicBezTo>
                      <a:pt x="11002" y="21600"/>
                      <a:pt x="3845" y="17447"/>
                      <a:pt x="-1" y="10718"/>
                    </a:cubicBezTo>
                    <a:lnTo>
                      <a:pt x="18753" y="0"/>
                    </a:lnTo>
                    <a:close/>
                  </a:path>
                </a:pathLst>
              </a:custGeom>
              <a:noFill/>
              <a:ln w="12700" cap="rnd">
                <a:solidFill>
                  <a:schemeClr val="bg1"/>
                </a:solidFill>
                <a:round/>
                <a:headEnd type="none" w="sm" len="sm"/>
                <a:tailEnd type="stealth" w="med" len="med"/>
              </a:ln>
            </p:spPr>
            <p:txBody>
              <a:bodyPr rot="10800000" vert="eaVert"/>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81" name="Line 66"/>
              <p:cNvSpPr>
                <a:spLocks noChangeShapeType="1"/>
              </p:cNvSpPr>
              <p:nvPr/>
            </p:nvSpPr>
            <p:spPr bwMode="gray">
              <a:xfrm>
                <a:off x="3892550" y="1765300"/>
                <a:ext cx="0" cy="1139825"/>
              </a:xfrm>
              <a:prstGeom prst="line">
                <a:avLst/>
              </a:prstGeom>
              <a:noFill/>
              <a:ln w="50800">
                <a:solidFill>
                  <a:schemeClr val="bg2"/>
                </a:solidFill>
                <a:round/>
                <a:headEnd type="none" w="sm" len="sm"/>
                <a:tailEnd type="none" w="sm" len="sm"/>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82" name="Line 67"/>
              <p:cNvSpPr>
                <a:spLocks noChangeShapeType="1"/>
              </p:cNvSpPr>
              <p:nvPr/>
            </p:nvSpPr>
            <p:spPr bwMode="gray">
              <a:xfrm>
                <a:off x="3892550" y="3821113"/>
                <a:ext cx="0" cy="534987"/>
              </a:xfrm>
              <a:prstGeom prst="line">
                <a:avLst/>
              </a:prstGeom>
              <a:noFill/>
              <a:ln w="50800">
                <a:solidFill>
                  <a:schemeClr val="bg2"/>
                </a:solidFill>
                <a:round/>
                <a:headEnd type="none" w="sm" len="sm"/>
                <a:tailEnd type="none" w="sm" len="sm"/>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83" name="Rectangle 382"/>
              <p:cNvSpPr>
                <a:spLocks noChangeArrowheads="1"/>
              </p:cNvSpPr>
              <p:nvPr/>
            </p:nvSpPr>
            <p:spPr bwMode="auto">
              <a:xfrm>
                <a:off x="3940175" y="990814"/>
                <a:ext cx="1400175" cy="415498"/>
              </a:xfrm>
              <a:prstGeom prst="rect">
                <a:avLst/>
              </a:prstGeom>
              <a:noFill/>
              <a:ln w="9525">
                <a:noFill/>
                <a:miter lim="800000"/>
                <a:headEnd/>
                <a:tailEnd/>
              </a:ln>
            </p:spPr>
            <p:txBody>
              <a:bodyPr lIns="0" tIns="0" rIns="0"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eaLnBrk="0" hangingPunct="0">
                  <a:lnSpc>
                    <a:spcPct val="75000"/>
                  </a:lnSpc>
                  <a:spcBef>
                    <a:spcPct val="50000"/>
                  </a:spcBef>
                </a:pPr>
                <a:r>
                  <a:rPr lang="en-US" altLang="zh-CN" sz="1200" b="0" i="0" dirty="0">
                    <a:solidFill>
                      <a:schemeClr val="bg1"/>
                    </a:solidFill>
                    <a:latin typeface="Arial" charset="0"/>
                    <a:ea typeface="SimSun" pitchFamily="2" charset="-122"/>
                  </a:rPr>
                  <a:t>UEFI</a:t>
                </a:r>
                <a:r>
                  <a:rPr lang="en-US" altLang="zh-CN" sz="1200" b="0" i="0" dirty="0">
                    <a:solidFill>
                      <a:schemeClr val="tx1"/>
                    </a:solidFill>
                    <a:latin typeface="Arial" charset="0"/>
                    <a:ea typeface="SimSun" pitchFamily="2" charset="-122"/>
                  </a:rPr>
                  <a:t> </a:t>
                </a:r>
                <a:br>
                  <a:rPr lang="en-US" altLang="zh-CN" sz="1200" b="0" i="0" dirty="0">
                    <a:solidFill>
                      <a:schemeClr val="tx1"/>
                    </a:solidFill>
                    <a:latin typeface="Arial" charset="0"/>
                    <a:ea typeface="SimSun" pitchFamily="2" charset="-122"/>
                  </a:rPr>
                </a:br>
                <a:r>
                  <a:rPr lang="en-US" altLang="zh-CN" sz="1200" b="0" i="0" dirty="0">
                    <a:solidFill>
                      <a:schemeClr val="tx1"/>
                    </a:solidFill>
                    <a:latin typeface="Arial" charset="0"/>
                    <a:ea typeface="SimSun" pitchFamily="2" charset="-122"/>
                  </a:rPr>
                  <a:t/>
                </a:r>
                <a:br>
                  <a:rPr lang="en-US" altLang="zh-CN" sz="1200" b="0" i="0" dirty="0">
                    <a:solidFill>
                      <a:schemeClr val="tx1"/>
                    </a:solidFill>
                    <a:latin typeface="Arial" charset="0"/>
                    <a:ea typeface="SimSun" pitchFamily="2" charset="-122"/>
                  </a:rPr>
                </a:br>
                <a:r>
                  <a:rPr lang="en-US" altLang="zh-CN" sz="1200" b="0" i="0" dirty="0">
                    <a:solidFill>
                      <a:schemeClr val="bg1"/>
                    </a:solidFill>
                    <a:latin typeface="Arial" charset="0"/>
                    <a:ea typeface="SimSun" pitchFamily="2" charset="-122"/>
                  </a:rPr>
                  <a:t>Interfaces</a:t>
                </a:r>
              </a:p>
            </p:txBody>
          </p:sp>
          <p:sp>
            <p:nvSpPr>
              <p:cNvPr id="384" name="Freeform 383"/>
              <p:cNvSpPr>
                <a:spLocks/>
              </p:cNvSpPr>
              <p:nvPr/>
            </p:nvSpPr>
            <p:spPr bwMode="gray">
              <a:xfrm>
                <a:off x="3986213" y="1409700"/>
                <a:ext cx="407987" cy="461963"/>
              </a:xfrm>
              <a:custGeom>
                <a:avLst/>
                <a:gdLst>
                  <a:gd name="T0" fmla="*/ 2147483647 w 257"/>
                  <a:gd name="T1" fmla="*/ 0 h 291"/>
                  <a:gd name="T2" fmla="*/ 2147483647 w 257"/>
                  <a:gd name="T3" fmla="*/ 2147483647 h 291"/>
                  <a:gd name="T4" fmla="*/ 2147483647 w 257"/>
                  <a:gd name="T5" fmla="*/ 2147483647 h 291"/>
                  <a:gd name="T6" fmla="*/ 2147483647 w 257"/>
                  <a:gd name="T7" fmla="*/ 2147483647 h 291"/>
                  <a:gd name="T8" fmla="*/ 2147483647 w 257"/>
                  <a:gd name="T9" fmla="*/ 2147483647 h 291"/>
                  <a:gd name="T10" fmla="*/ 2147483647 w 257"/>
                  <a:gd name="T11" fmla="*/ 2147483647 h 291"/>
                  <a:gd name="T12" fmla="*/ 2147483647 w 257"/>
                  <a:gd name="T13" fmla="*/ 2147483647 h 291"/>
                  <a:gd name="T14" fmla="*/ 2147483647 w 257"/>
                  <a:gd name="T15" fmla="*/ 2147483647 h 291"/>
                  <a:gd name="T16" fmla="*/ 2147483647 w 257"/>
                  <a:gd name="T17" fmla="*/ 2147483647 h 291"/>
                  <a:gd name="T18" fmla="*/ 2147483647 w 257"/>
                  <a:gd name="T19" fmla="*/ 2147483647 h 291"/>
                  <a:gd name="T20" fmla="*/ 2147483647 w 257"/>
                  <a:gd name="T21" fmla="*/ 2147483647 h 291"/>
                  <a:gd name="T22" fmla="*/ 2147483647 w 257"/>
                  <a:gd name="T23" fmla="*/ 2147483647 h 291"/>
                  <a:gd name="T24" fmla="*/ 2147483647 w 257"/>
                  <a:gd name="T25" fmla="*/ 2147483647 h 291"/>
                  <a:gd name="T26" fmla="*/ 2147483647 w 257"/>
                  <a:gd name="T27" fmla="*/ 2147483647 h 291"/>
                  <a:gd name="T28" fmla="*/ 2147483647 w 257"/>
                  <a:gd name="T29" fmla="*/ 2147483647 h 291"/>
                  <a:gd name="T30" fmla="*/ 2147483647 w 257"/>
                  <a:gd name="T31" fmla="*/ 2147483647 h 291"/>
                  <a:gd name="T32" fmla="*/ 2147483647 w 257"/>
                  <a:gd name="T33" fmla="*/ 2147483647 h 291"/>
                  <a:gd name="T34" fmla="*/ 2147483647 w 257"/>
                  <a:gd name="T35" fmla="*/ 2147483647 h 291"/>
                  <a:gd name="T36" fmla="*/ 2147483647 w 257"/>
                  <a:gd name="T37" fmla="*/ 2147483647 h 291"/>
                  <a:gd name="T38" fmla="*/ 2147483647 w 257"/>
                  <a:gd name="T39" fmla="*/ 2147483647 h 291"/>
                  <a:gd name="T40" fmla="*/ 2147483647 w 257"/>
                  <a:gd name="T41" fmla="*/ 2147483647 h 291"/>
                  <a:gd name="T42" fmla="*/ 2147483647 w 257"/>
                  <a:gd name="T43" fmla="*/ 2147483647 h 291"/>
                  <a:gd name="T44" fmla="*/ 2147483647 w 257"/>
                  <a:gd name="T45" fmla="*/ 2147483647 h 291"/>
                  <a:gd name="T46" fmla="*/ 2147483647 w 257"/>
                  <a:gd name="T47" fmla="*/ 2147483647 h 291"/>
                  <a:gd name="T48" fmla="*/ 2147483647 w 257"/>
                  <a:gd name="T49" fmla="*/ 2147483647 h 291"/>
                  <a:gd name="T50" fmla="*/ 2147483647 w 257"/>
                  <a:gd name="T51" fmla="*/ 2147483647 h 291"/>
                  <a:gd name="T52" fmla="*/ 2147483647 w 257"/>
                  <a:gd name="T53" fmla="*/ 2147483647 h 291"/>
                  <a:gd name="T54" fmla="*/ 2147483647 w 257"/>
                  <a:gd name="T55" fmla="*/ 2147483647 h 291"/>
                  <a:gd name="T56" fmla="*/ 2147483647 w 257"/>
                  <a:gd name="T57" fmla="*/ 2147483647 h 291"/>
                  <a:gd name="T58" fmla="*/ 2147483647 w 257"/>
                  <a:gd name="T59" fmla="*/ 2147483647 h 291"/>
                  <a:gd name="T60" fmla="*/ 2147483647 w 257"/>
                  <a:gd name="T61" fmla="*/ 2147483647 h 291"/>
                  <a:gd name="T62" fmla="*/ 2147483647 w 257"/>
                  <a:gd name="T63" fmla="*/ 2147483647 h 291"/>
                  <a:gd name="T64" fmla="*/ 2147483647 w 257"/>
                  <a:gd name="T65" fmla="*/ 2147483647 h 291"/>
                  <a:gd name="T66" fmla="*/ 2147483647 w 257"/>
                  <a:gd name="T67" fmla="*/ 2147483647 h 291"/>
                  <a:gd name="T68" fmla="*/ 2147483647 w 257"/>
                  <a:gd name="T69" fmla="*/ 2147483647 h 291"/>
                  <a:gd name="T70" fmla="*/ 2147483647 w 257"/>
                  <a:gd name="T71" fmla="*/ 2147483647 h 291"/>
                  <a:gd name="T72" fmla="*/ 2147483647 w 257"/>
                  <a:gd name="T73" fmla="*/ 2147483647 h 291"/>
                  <a:gd name="T74" fmla="*/ 2147483647 w 257"/>
                  <a:gd name="T75" fmla="*/ 2147483647 h 291"/>
                  <a:gd name="T76" fmla="*/ 2147483647 w 257"/>
                  <a:gd name="T77" fmla="*/ 2147483647 h 291"/>
                  <a:gd name="T78" fmla="*/ 2147483647 w 257"/>
                  <a:gd name="T79" fmla="*/ 2147483647 h 291"/>
                  <a:gd name="T80" fmla="*/ 2147483647 w 257"/>
                  <a:gd name="T81" fmla="*/ 2147483647 h 291"/>
                  <a:gd name="T82" fmla="*/ 2147483647 w 257"/>
                  <a:gd name="T83" fmla="*/ 2147483647 h 291"/>
                  <a:gd name="T84" fmla="*/ 2147483647 w 257"/>
                  <a:gd name="T85" fmla="*/ 2147483647 h 291"/>
                  <a:gd name="T86" fmla="*/ 0 w 257"/>
                  <a:gd name="T87" fmla="*/ 2147483647 h 2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7"/>
                  <a:gd name="T133" fmla="*/ 0 h 291"/>
                  <a:gd name="T134" fmla="*/ 257 w 257"/>
                  <a:gd name="T135" fmla="*/ 291 h 2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7" h="291">
                    <a:moveTo>
                      <a:pt x="191" y="0"/>
                    </a:moveTo>
                    <a:lnTo>
                      <a:pt x="193" y="4"/>
                    </a:lnTo>
                    <a:lnTo>
                      <a:pt x="197" y="8"/>
                    </a:lnTo>
                    <a:lnTo>
                      <a:pt x="202" y="13"/>
                    </a:lnTo>
                    <a:lnTo>
                      <a:pt x="208" y="18"/>
                    </a:lnTo>
                    <a:lnTo>
                      <a:pt x="214" y="23"/>
                    </a:lnTo>
                    <a:lnTo>
                      <a:pt x="221" y="29"/>
                    </a:lnTo>
                    <a:lnTo>
                      <a:pt x="228" y="36"/>
                    </a:lnTo>
                    <a:lnTo>
                      <a:pt x="235" y="43"/>
                    </a:lnTo>
                    <a:lnTo>
                      <a:pt x="241" y="50"/>
                    </a:lnTo>
                    <a:lnTo>
                      <a:pt x="246" y="58"/>
                    </a:lnTo>
                    <a:lnTo>
                      <a:pt x="251" y="65"/>
                    </a:lnTo>
                    <a:lnTo>
                      <a:pt x="254" y="74"/>
                    </a:lnTo>
                    <a:lnTo>
                      <a:pt x="255" y="78"/>
                    </a:lnTo>
                    <a:lnTo>
                      <a:pt x="255" y="82"/>
                    </a:lnTo>
                    <a:lnTo>
                      <a:pt x="256" y="86"/>
                    </a:lnTo>
                    <a:lnTo>
                      <a:pt x="255" y="90"/>
                    </a:lnTo>
                    <a:lnTo>
                      <a:pt x="254" y="95"/>
                    </a:lnTo>
                    <a:lnTo>
                      <a:pt x="253" y="99"/>
                    </a:lnTo>
                    <a:lnTo>
                      <a:pt x="251" y="103"/>
                    </a:lnTo>
                    <a:lnTo>
                      <a:pt x="248" y="108"/>
                    </a:lnTo>
                    <a:lnTo>
                      <a:pt x="245" y="113"/>
                    </a:lnTo>
                    <a:lnTo>
                      <a:pt x="241" y="118"/>
                    </a:lnTo>
                    <a:lnTo>
                      <a:pt x="236" y="123"/>
                    </a:lnTo>
                    <a:lnTo>
                      <a:pt x="230" y="129"/>
                    </a:lnTo>
                    <a:lnTo>
                      <a:pt x="224" y="134"/>
                    </a:lnTo>
                    <a:lnTo>
                      <a:pt x="218" y="140"/>
                    </a:lnTo>
                    <a:lnTo>
                      <a:pt x="211" y="146"/>
                    </a:lnTo>
                    <a:lnTo>
                      <a:pt x="203" y="152"/>
                    </a:lnTo>
                    <a:lnTo>
                      <a:pt x="187" y="164"/>
                    </a:lnTo>
                    <a:lnTo>
                      <a:pt x="169" y="177"/>
                    </a:lnTo>
                    <a:lnTo>
                      <a:pt x="151" y="190"/>
                    </a:lnTo>
                    <a:lnTo>
                      <a:pt x="132" y="203"/>
                    </a:lnTo>
                    <a:lnTo>
                      <a:pt x="112" y="216"/>
                    </a:lnTo>
                    <a:lnTo>
                      <a:pt x="93" y="229"/>
                    </a:lnTo>
                    <a:lnTo>
                      <a:pt x="74" y="241"/>
                    </a:lnTo>
                    <a:lnTo>
                      <a:pt x="56" y="252"/>
                    </a:lnTo>
                    <a:lnTo>
                      <a:pt x="40" y="263"/>
                    </a:lnTo>
                    <a:lnTo>
                      <a:pt x="32" y="269"/>
                    </a:lnTo>
                    <a:lnTo>
                      <a:pt x="24" y="273"/>
                    </a:lnTo>
                    <a:lnTo>
                      <a:pt x="18" y="278"/>
                    </a:lnTo>
                    <a:lnTo>
                      <a:pt x="11" y="282"/>
                    </a:lnTo>
                    <a:lnTo>
                      <a:pt x="5" y="286"/>
                    </a:lnTo>
                    <a:lnTo>
                      <a:pt x="0" y="290"/>
                    </a:lnTo>
                  </a:path>
                </a:pathLst>
              </a:custGeom>
              <a:noFill/>
              <a:ln w="12700" cap="rnd">
                <a:solidFill>
                  <a:schemeClr val="bg2"/>
                </a:solidFill>
                <a:round/>
                <a:headEnd type="none" w="sm" len="sm"/>
                <a:tailEnd type="stealth" w="med" len="lg"/>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85" name="Line 71"/>
              <p:cNvSpPr>
                <a:spLocks noChangeShapeType="1"/>
              </p:cNvSpPr>
              <p:nvPr/>
            </p:nvSpPr>
            <p:spPr bwMode="auto">
              <a:xfrm>
                <a:off x="2743200" y="3557588"/>
                <a:ext cx="0" cy="347662"/>
              </a:xfrm>
              <a:prstGeom prst="line">
                <a:avLst/>
              </a:prstGeom>
              <a:solidFill>
                <a:schemeClr val="accent2"/>
              </a:solidFill>
              <a:ln w="76200">
                <a:solidFill>
                  <a:schemeClr val="tx1"/>
                </a:solidFill>
                <a:round/>
                <a:headEnd type="none" w="sm" len="sm"/>
                <a:tailEnd type="none" w="sm" len="sm"/>
              </a:ln>
              <a:effectLst>
                <a:innerShdw blurRad="63500" dist="50800" dir="2700000">
                  <a:prstClr val="black">
                    <a:alpha val="50000"/>
                  </a:prstClr>
                </a:innerShdw>
              </a:effectLst>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86" name="Oval 385"/>
              <p:cNvSpPr>
                <a:spLocks noChangeArrowheads="1"/>
              </p:cNvSpPr>
              <p:nvPr/>
            </p:nvSpPr>
            <p:spPr bwMode="gray">
              <a:xfrm>
                <a:off x="2166938" y="3314700"/>
                <a:ext cx="1512887" cy="488950"/>
              </a:xfrm>
              <a:prstGeom prst="ellipse">
                <a:avLst/>
              </a:prstGeom>
              <a:solidFill>
                <a:schemeClr val="accent2"/>
              </a:solidFill>
              <a:ln w="12700">
                <a:solidFill>
                  <a:schemeClr val="tx1"/>
                </a:solidFill>
                <a:round/>
                <a:headEnd/>
                <a:tailEnd/>
              </a:ln>
              <a:effectLst>
                <a:innerShdw blurRad="63500" dist="50800" dir="2700000">
                  <a:prstClr val="black">
                    <a:alpha val="50000"/>
                  </a:prstClr>
                </a:innerShdw>
              </a:effectLst>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defRPr/>
                </a:pPr>
                <a:r>
                  <a:rPr lang="en-US" altLang="zh-CN" sz="1200" i="0" dirty="0">
                    <a:ea typeface="SimSun" pitchFamily="2" charset="-122"/>
                  </a:rPr>
                  <a:t>EFI Driver Dispatcher</a:t>
                </a:r>
              </a:p>
            </p:txBody>
          </p:sp>
          <p:sp>
            <p:nvSpPr>
              <p:cNvPr id="387" name="Rectangle 386"/>
              <p:cNvSpPr>
                <a:spLocks noChangeArrowheads="1"/>
              </p:cNvSpPr>
              <p:nvPr/>
            </p:nvSpPr>
            <p:spPr bwMode="gray">
              <a:xfrm>
                <a:off x="2203450" y="3898900"/>
                <a:ext cx="1474788" cy="447675"/>
              </a:xfrm>
              <a:prstGeom prst="rect">
                <a:avLst/>
              </a:prstGeom>
              <a:solidFill>
                <a:schemeClr val="accent2"/>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defRPr/>
                </a:pPr>
                <a:r>
                  <a:rPr lang="en-US" altLang="zh-CN" sz="1300" i="0" dirty="0">
                    <a:ea typeface="SimSun" pitchFamily="2" charset="-122"/>
                  </a:rPr>
                  <a:t>Architectural Protocols</a:t>
                </a:r>
              </a:p>
            </p:txBody>
          </p:sp>
          <p:sp>
            <p:nvSpPr>
              <p:cNvPr id="388" name="Line 4"/>
              <p:cNvSpPr>
                <a:spLocks noChangeShapeType="1"/>
              </p:cNvSpPr>
              <p:nvPr/>
            </p:nvSpPr>
            <p:spPr bwMode="auto">
              <a:xfrm>
                <a:off x="1295400" y="1066800"/>
                <a:ext cx="0" cy="4113213"/>
              </a:xfrm>
              <a:prstGeom prst="line">
                <a:avLst/>
              </a:prstGeom>
              <a:noFill/>
              <a:ln w="12700">
                <a:solidFill>
                  <a:schemeClr val="tx1"/>
                </a:solidFill>
                <a:prstDash val="sysDot"/>
                <a:round/>
                <a:headEnd type="none" w="sm" len="sm"/>
                <a:tailEnd type="none" w="sm" len="sm"/>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89" name="Line 5"/>
              <p:cNvSpPr>
                <a:spLocks noChangeShapeType="1"/>
              </p:cNvSpPr>
              <p:nvPr/>
            </p:nvSpPr>
            <p:spPr bwMode="auto">
              <a:xfrm>
                <a:off x="384175" y="1092200"/>
                <a:ext cx="0" cy="4113213"/>
              </a:xfrm>
              <a:prstGeom prst="line">
                <a:avLst/>
              </a:prstGeom>
              <a:noFill/>
              <a:ln w="12700">
                <a:solidFill>
                  <a:schemeClr val="tx1"/>
                </a:solidFill>
                <a:prstDash val="sysDot"/>
                <a:round/>
                <a:headEnd type="none" w="sm" len="sm"/>
                <a:tailEnd type="none" w="sm" len="sm"/>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90" name="Line 6"/>
              <p:cNvSpPr>
                <a:spLocks noChangeShapeType="1"/>
              </p:cNvSpPr>
              <p:nvPr/>
            </p:nvSpPr>
            <p:spPr bwMode="auto">
              <a:xfrm>
                <a:off x="2441575" y="1065213"/>
                <a:ext cx="0" cy="4113212"/>
              </a:xfrm>
              <a:prstGeom prst="line">
                <a:avLst/>
              </a:prstGeom>
              <a:solidFill>
                <a:schemeClr val="accent2"/>
              </a:solidFill>
              <a:ln w="12700">
                <a:solidFill>
                  <a:schemeClr val="tx1"/>
                </a:solidFill>
                <a:prstDash val="sysDot"/>
                <a:round/>
                <a:headEnd type="none" w="sm" len="sm"/>
                <a:tailEnd type="none" w="sm" len="sm"/>
              </a:ln>
              <a:effectLst>
                <a:innerShdw blurRad="63500" dist="50800" dir="2700000">
                  <a:prstClr val="black">
                    <a:alpha val="50000"/>
                  </a:prstClr>
                </a:innerShdw>
              </a:effectLst>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91" name="Rectangle 390"/>
              <p:cNvSpPr>
                <a:spLocks noChangeArrowheads="1"/>
              </p:cNvSpPr>
              <p:nvPr/>
            </p:nvSpPr>
            <p:spPr bwMode="auto">
              <a:xfrm>
                <a:off x="1246188" y="4699000"/>
                <a:ext cx="1192212" cy="801688"/>
              </a:xfrm>
              <a:prstGeom prst="rect">
                <a:avLst/>
              </a:prstGeom>
              <a:solidFill>
                <a:schemeClr val="bg2">
                  <a:lumMod val="10000"/>
                  <a:lumOff val="90000"/>
                </a:schemeClr>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nchorCtr="1"/>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85825">
                  <a:lnSpc>
                    <a:spcPct val="87000"/>
                  </a:lnSpc>
                  <a:spcBef>
                    <a:spcPct val="50000"/>
                  </a:spcBef>
                </a:pPr>
                <a:r>
                  <a:rPr lang="en-US" altLang="zh-CN" sz="1200" b="0" i="0" dirty="0" smtClean="0">
                    <a:solidFill>
                      <a:schemeClr val="bg1"/>
                    </a:solidFill>
                    <a:ea typeface="SimSun" pitchFamily="2" charset="-122"/>
                  </a:rPr>
                  <a:t>Pre-EFI </a:t>
                </a:r>
                <a:r>
                  <a:rPr lang="en-US" altLang="zh-CN" sz="1200" b="0" i="0" dirty="0">
                    <a:solidFill>
                      <a:schemeClr val="bg1"/>
                    </a:solidFill>
                    <a:ea typeface="SimSun" pitchFamily="2" charset="-122"/>
                  </a:rPr>
                  <a:t>Initialization (PEI) </a:t>
                </a:r>
              </a:p>
            </p:txBody>
          </p:sp>
          <p:sp>
            <p:nvSpPr>
              <p:cNvPr id="392" name="Rectangle 391"/>
              <p:cNvSpPr>
                <a:spLocks noChangeArrowheads="1"/>
              </p:cNvSpPr>
              <p:nvPr/>
            </p:nvSpPr>
            <p:spPr bwMode="gray">
              <a:xfrm>
                <a:off x="1404938" y="2055813"/>
                <a:ext cx="796925" cy="407987"/>
              </a:xfrm>
              <a:prstGeom prst="rect">
                <a:avLst/>
              </a:prstGeom>
              <a:solidFill>
                <a:schemeClr val="accent4"/>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pPr>
                <a:r>
                  <a:rPr lang="en-US" altLang="zh-CN" sz="1200" b="0" i="0" dirty="0">
                    <a:solidFill>
                      <a:schemeClr val="bg1"/>
                    </a:solidFill>
                    <a:ea typeface="SimSun" pitchFamily="2" charset="-122"/>
                  </a:rPr>
                  <a:t>CPU</a:t>
                </a:r>
                <a:br>
                  <a:rPr lang="en-US" altLang="zh-CN" sz="1200" b="0" i="0" dirty="0">
                    <a:solidFill>
                      <a:schemeClr val="bg1"/>
                    </a:solidFill>
                    <a:ea typeface="SimSun" pitchFamily="2" charset="-122"/>
                  </a:rPr>
                </a:br>
                <a:r>
                  <a:rPr lang="en-US" altLang="zh-CN" sz="1200" b="0" i="0" dirty="0" err="1">
                    <a:solidFill>
                      <a:schemeClr val="bg1"/>
                    </a:solidFill>
                    <a:ea typeface="SimSun" pitchFamily="2" charset="-122"/>
                  </a:rPr>
                  <a:t>Init</a:t>
                </a:r>
                <a:endParaRPr lang="en-US" altLang="zh-CN" sz="1200" b="0" i="0" dirty="0">
                  <a:solidFill>
                    <a:schemeClr val="bg1"/>
                  </a:solidFill>
                  <a:ea typeface="SimSun" pitchFamily="2" charset="-122"/>
                </a:endParaRPr>
              </a:p>
            </p:txBody>
          </p:sp>
          <p:sp>
            <p:nvSpPr>
              <p:cNvPr id="393" name="Rectangle 392"/>
              <p:cNvSpPr>
                <a:spLocks noChangeArrowheads="1"/>
              </p:cNvSpPr>
              <p:nvPr/>
            </p:nvSpPr>
            <p:spPr bwMode="gray">
              <a:xfrm>
                <a:off x="1404938" y="2528888"/>
                <a:ext cx="796925" cy="407987"/>
              </a:xfrm>
              <a:prstGeom prst="rect">
                <a:avLst/>
              </a:prstGeom>
              <a:solidFill>
                <a:schemeClr val="accent4"/>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pPr>
                <a:r>
                  <a:rPr lang="en-US" altLang="zh-CN" sz="1200" b="0" i="0">
                    <a:solidFill>
                      <a:schemeClr val="bg1"/>
                    </a:solidFill>
                    <a:ea typeface="SimSun" pitchFamily="2" charset="-122"/>
                  </a:rPr>
                  <a:t>Chipset Init</a:t>
                </a:r>
              </a:p>
            </p:txBody>
          </p:sp>
          <p:sp>
            <p:nvSpPr>
              <p:cNvPr id="394" name="Rectangle 393"/>
              <p:cNvSpPr>
                <a:spLocks noChangeArrowheads="1"/>
              </p:cNvSpPr>
              <p:nvPr/>
            </p:nvSpPr>
            <p:spPr bwMode="auto">
              <a:xfrm>
                <a:off x="1404938" y="3008313"/>
                <a:ext cx="796925" cy="407987"/>
              </a:xfrm>
              <a:prstGeom prst="rect">
                <a:avLst/>
              </a:prstGeom>
              <a:solidFill>
                <a:schemeClr val="accent4"/>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pPr>
                <a:r>
                  <a:rPr lang="en-US" altLang="zh-CN" sz="1200" b="0" i="0">
                    <a:solidFill>
                      <a:schemeClr val="bg1"/>
                    </a:solidFill>
                    <a:ea typeface="SimSun" pitchFamily="2" charset="-122"/>
                  </a:rPr>
                  <a:t>Board Init</a:t>
                </a:r>
              </a:p>
            </p:txBody>
          </p:sp>
          <p:sp>
            <p:nvSpPr>
              <p:cNvPr id="395" name="Arc 49"/>
              <p:cNvSpPr>
                <a:spLocks/>
              </p:cNvSpPr>
              <p:nvPr/>
            </p:nvSpPr>
            <p:spPr bwMode="auto">
              <a:xfrm rot="10800000">
                <a:off x="1166813" y="1316038"/>
                <a:ext cx="566737" cy="130175"/>
              </a:xfrm>
              <a:custGeom>
                <a:avLst/>
                <a:gdLst>
                  <a:gd name="T0" fmla="*/ 2147483647 w 21600"/>
                  <a:gd name="T1" fmla="*/ 2147483647 h 23593"/>
                  <a:gd name="T2" fmla="*/ 2147483647 w 21600"/>
                  <a:gd name="T3" fmla="*/ 0 h 23593"/>
                  <a:gd name="T4" fmla="*/ 2147483647 w 21600"/>
                  <a:gd name="T5" fmla="*/ 2147483647 h 23593"/>
                  <a:gd name="T6" fmla="*/ 0 60000 65536"/>
                  <a:gd name="T7" fmla="*/ 0 60000 65536"/>
                  <a:gd name="T8" fmla="*/ 0 60000 65536"/>
                  <a:gd name="T9" fmla="*/ 0 w 21600"/>
                  <a:gd name="T10" fmla="*/ 0 h 23593"/>
                  <a:gd name="T11" fmla="*/ 21600 w 21600"/>
                  <a:gd name="T12" fmla="*/ 23593 h 23593"/>
                </a:gdLst>
                <a:ahLst/>
                <a:cxnLst>
                  <a:cxn ang="T6">
                    <a:pos x="T0" y="T1"/>
                  </a:cxn>
                  <a:cxn ang="T7">
                    <a:pos x="T2" y="T3"/>
                  </a:cxn>
                  <a:cxn ang="T8">
                    <a:pos x="T4" y="T5"/>
                  </a:cxn>
                </a:cxnLst>
                <a:rect l="T9" t="T10" r="T11" b="T12"/>
                <a:pathLst>
                  <a:path w="21600" h="23593" fill="none" extrusionOk="0">
                    <a:moveTo>
                      <a:pt x="20754" y="23593"/>
                    </a:moveTo>
                    <a:cubicBezTo>
                      <a:pt x="9163" y="23139"/>
                      <a:pt x="0" y="13610"/>
                      <a:pt x="0" y="2010"/>
                    </a:cubicBezTo>
                    <a:cubicBezTo>
                      <a:pt x="-1" y="1338"/>
                      <a:pt x="31" y="668"/>
                      <a:pt x="93" y="-1"/>
                    </a:cubicBezTo>
                  </a:path>
                  <a:path w="21600" h="23593" stroke="0" extrusionOk="0">
                    <a:moveTo>
                      <a:pt x="20754" y="23593"/>
                    </a:moveTo>
                    <a:cubicBezTo>
                      <a:pt x="9163" y="23139"/>
                      <a:pt x="0" y="13610"/>
                      <a:pt x="0" y="2010"/>
                    </a:cubicBezTo>
                    <a:cubicBezTo>
                      <a:pt x="-1" y="1338"/>
                      <a:pt x="31" y="668"/>
                      <a:pt x="93" y="-1"/>
                    </a:cubicBezTo>
                    <a:lnTo>
                      <a:pt x="21600" y="2010"/>
                    </a:lnTo>
                    <a:close/>
                  </a:path>
                </a:pathLst>
              </a:custGeom>
              <a:noFill/>
              <a:ln w="12700" cap="rnd">
                <a:solidFill>
                  <a:schemeClr val="bg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96" name="Arc 50"/>
              <p:cNvSpPr>
                <a:spLocks/>
              </p:cNvSpPr>
              <p:nvPr/>
            </p:nvSpPr>
            <p:spPr bwMode="auto">
              <a:xfrm rot="-5400000">
                <a:off x="1814513" y="2092325"/>
                <a:ext cx="930275" cy="142875"/>
              </a:xfrm>
              <a:custGeom>
                <a:avLst/>
                <a:gdLst>
                  <a:gd name="T0" fmla="*/ 2147483647 w 42998"/>
                  <a:gd name="T1" fmla="*/ 2147483647 h 21600"/>
                  <a:gd name="T2" fmla="*/ 0 w 42998"/>
                  <a:gd name="T3" fmla="*/ 2147483647 h 21600"/>
                  <a:gd name="T4" fmla="*/ 2147483647 w 42998"/>
                  <a:gd name="T5" fmla="*/ 0 h 21600"/>
                  <a:gd name="T6" fmla="*/ 0 60000 65536"/>
                  <a:gd name="T7" fmla="*/ 0 60000 65536"/>
                  <a:gd name="T8" fmla="*/ 0 60000 65536"/>
                  <a:gd name="T9" fmla="*/ 0 w 42998"/>
                  <a:gd name="T10" fmla="*/ 0 h 21600"/>
                  <a:gd name="T11" fmla="*/ 42998 w 42998"/>
                  <a:gd name="T12" fmla="*/ 21600 h 21600"/>
                </a:gdLst>
                <a:ahLst/>
                <a:cxnLst>
                  <a:cxn ang="T6">
                    <a:pos x="T0" y="T1"/>
                  </a:cxn>
                  <a:cxn ang="T7">
                    <a:pos x="T2" y="T3"/>
                  </a:cxn>
                  <a:cxn ang="T8">
                    <a:pos x="T4" y="T5"/>
                  </a:cxn>
                </a:cxnLst>
                <a:rect l="T9" t="T10" r="T11" b="T12"/>
                <a:pathLst>
                  <a:path w="42998" h="21600" fill="none" extrusionOk="0">
                    <a:moveTo>
                      <a:pt x="42998" y="1670"/>
                    </a:moveTo>
                    <a:cubicBezTo>
                      <a:pt x="42126" y="12917"/>
                      <a:pt x="32744" y="21599"/>
                      <a:pt x="21463" y="21600"/>
                    </a:cubicBezTo>
                    <a:cubicBezTo>
                      <a:pt x="10473" y="21600"/>
                      <a:pt x="1235" y="13348"/>
                      <a:pt x="0" y="2428"/>
                    </a:cubicBezTo>
                  </a:path>
                  <a:path w="42998" h="21600" stroke="0" extrusionOk="0">
                    <a:moveTo>
                      <a:pt x="42998" y="1670"/>
                    </a:moveTo>
                    <a:cubicBezTo>
                      <a:pt x="42126" y="12917"/>
                      <a:pt x="32744" y="21599"/>
                      <a:pt x="21463" y="21600"/>
                    </a:cubicBezTo>
                    <a:cubicBezTo>
                      <a:pt x="10473" y="21600"/>
                      <a:pt x="1235" y="13348"/>
                      <a:pt x="0" y="2428"/>
                    </a:cubicBezTo>
                    <a:lnTo>
                      <a:pt x="21463" y="0"/>
                    </a:lnTo>
                    <a:close/>
                  </a:path>
                </a:pathLst>
              </a:custGeom>
              <a:noFill/>
              <a:ln w="12700" cap="rnd">
                <a:solidFill>
                  <a:schemeClr val="bg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97" name="Arc 51"/>
              <p:cNvSpPr>
                <a:spLocks/>
              </p:cNvSpPr>
              <p:nvPr/>
            </p:nvSpPr>
            <p:spPr bwMode="auto">
              <a:xfrm rot="-5400000">
                <a:off x="1592262" y="2303463"/>
                <a:ext cx="1425575" cy="209550"/>
              </a:xfrm>
              <a:custGeom>
                <a:avLst/>
                <a:gdLst>
                  <a:gd name="T0" fmla="*/ 2147483647 w 42998"/>
                  <a:gd name="T1" fmla="*/ 2147483647 h 21600"/>
                  <a:gd name="T2" fmla="*/ 0 w 42998"/>
                  <a:gd name="T3" fmla="*/ 2147483647 h 21600"/>
                  <a:gd name="T4" fmla="*/ 2147483647 w 42998"/>
                  <a:gd name="T5" fmla="*/ 0 h 21600"/>
                  <a:gd name="T6" fmla="*/ 0 60000 65536"/>
                  <a:gd name="T7" fmla="*/ 0 60000 65536"/>
                  <a:gd name="T8" fmla="*/ 0 60000 65536"/>
                  <a:gd name="T9" fmla="*/ 0 w 42998"/>
                  <a:gd name="T10" fmla="*/ 0 h 21600"/>
                  <a:gd name="T11" fmla="*/ 42998 w 42998"/>
                  <a:gd name="T12" fmla="*/ 21600 h 21600"/>
                </a:gdLst>
                <a:ahLst/>
                <a:cxnLst>
                  <a:cxn ang="T6">
                    <a:pos x="T0" y="T1"/>
                  </a:cxn>
                  <a:cxn ang="T7">
                    <a:pos x="T2" y="T3"/>
                  </a:cxn>
                  <a:cxn ang="T8">
                    <a:pos x="T4" y="T5"/>
                  </a:cxn>
                </a:cxnLst>
                <a:rect l="T9" t="T10" r="T11" b="T12"/>
                <a:pathLst>
                  <a:path w="42998" h="21600" fill="none" extrusionOk="0">
                    <a:moveTo>
                      <a:pt x="42998" y="1670"/>
                    </a:moveTo>
                    <a:cubicBezTo>
                      <a:pt x="42126" y="12917"/>
                      <a:pt x="32744" y="21599"/>
                      <a:pt x="21463" y="21600"/>
                    </a:cubicBezTo>
                    <a:cubicBezTo>
                      <a:pt x="10473" y="21600"/>
                      <a:pt x="1235" y="13348"/>
                      <a:pt x="0" y="2428"/>
                    </a:cubicBezTo>
                  </a:path>
                  <a:path w="42998" h="21600" stroke="0" extrusionOk="0">
                    <a:moveTo>
                      <a:pt x="42998" y="1670"/>
                    </a:moveTo>
                    <a:cubicBezTo>
                      <a:pt x="42126" y="12917"/>
                      <a:pt x="32744" y="21599"/>
                      <a:pt x="21463" y="21600"/>
                    </a:cubicBezTo>
                    <a:cubicBezTo>
                      <a:pt x="10473" y="21600"/>
                      <a:pt x="1235" y="13348"/>
                      <a:pt x="0" y="2428"/>
                    </a:cubicBezTo>
                    <a:lnTo>
                      <a:pt x="21463" y="0"/>
                    </a:lnTo>
                    <a:close/>
                  </a:path>
                </a:pathLst>
              </a:custGeom>
              <a:noFill/>
              <a:ln w="12700" cap="rnd">
                <a:solidFill>
                  <a:schemeClr val="bg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98" name="Rectangle 397"/>
              <p:cNvSpPr>
                <a:spLocks noChangeArrowheads="1"/>
              </p:cNvSpPr>
              <p:nvPr/>
            </p:nvSpPr>
            <p:spPr bwMode="auto">
              <a:xfrm rot="686242">
                <a:off x="1277938" y="1195388"/>
                <a:ext cx="554037" cy="160337"/>
              </a:xfrm>
              <a:prstGeom prst="rect">
                <a:avLst/>
              </a:prstGeom>
              <a:noFill/>
              <a:ln w="9525">
                <a:noFill/>
                <a:miter lim="800000"/>
                <a:headEnd/>
                <a:tailEnd/>
              </a:ln>
            </p:spPr>
            <p:txBody>
              <a:bodyPr lIns="0" tIns="0" rIns="0"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75000"/>
                  </a:lnSpc>
                  <a:spcBef>
                    <a:spcPct val="50000"/>
                  </a:spcBef>
                </a:pPr>
                <a:r>
                  <a:rPr lang="en-US" altLang="zh-CN" sz="1400" b="0" i="0" dirty="0">
                    <a:solidFill>
                      <a:schemeClr val="bg1"/>
                    </a:solidFill>
                    <a:ea typeface="SimSun" pitchFamily="2" charset="-122"/>
                  </a:rPr>
                  <a:t>verify</a:t>
                </a:r>
              </a:p>
            </p:txBody>
          </p:sp>
          <p:sp>
            <p:nvSpPr>
              <p:cNvPr id="399" name="Rectangle 398"/>
              <p:cNvSpPr>
                <a:spLocks noChangeArrowheads="1"/>
              </p:cNvSpPr>
              <p:nvPr/>
            </p:nvSpPr>
            <p:spPr bwMode="auto">
              <a:xfrm>
                <a:off x="381000" y="4699000"/>
                <a:ext cx="917575" cy="801688"/>
              </a:xfrm>
              <a:prstGeom prst="rect">
                <a:avLst/>
              </a:prstGeom>
              <a:solidFill>
                <a:schemeClr val="bg2">
                  <a:lumMod val="10000"/>
                  <a:lumOff val="90000"/>
                </a:schemeClr>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nchorCtr="1"/>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85825">
                  <a:lnSpc>
                    <a:spcPct val="87000"/>
                  </a:lnSpc>
                  <a:spcBef>
                    <a:spcPct val="50000"/>
                  </a:spcBef>
                </a:pPr>
                <a:r>
                  <a:rPr lang="en-US" altLang="zh-CN" sz="1200" b="0" i="0" dirty="0">
                    <a:solidFill>
                      <a:schemeClr val="bg1"/>
                    </a:solidFill>
                    <a:ea typeface="SimSun" pitchFamily="2" charset="-122"/>
                  </a:rPr>
                  <a:t>Security (SEC) </a:t>
                </a:r>
              </a:p>
            </p:txBody>
          </p:sp>
          <p:sp>
            <p:nvSpPr>
              <p:cNvPr id="400" name="Arc 50"/>
              <p:cNvSpPr>
                <a:spLocks/>
              </p:cNvSpPr>
              <p:nvPr/>
            </p:nvSpPr>
            <p:spPr bwMode="auto">
              <a:xfrm rot="-5400000">
                <a:off x="1984375" y="1901825"/>
                <a:ext cx="546100" cy="133350"/>
              </a:xfrm>
              <a:custGeom>
                <a:avLst/>
                <a:gdLst>
                  <a:gd name="T0" fmla="*/ 2147483647 w 42998"/>
                  <a:gd name="T1" fmla="*/ 2147483647 h 21600"/>
                  <a:gd name="T2" fmla="*/ 0 w 42998"/>
                  <a:gd name="T3" fmla="*/ 2147483647 h 21600"/>
                  <a:gd name="T4" fmla="*/ 2147483647 w 42998"/>
                  <a:gd name="T5" fmla="*/ 0 h 21600"/>
                  <a:gd name="T6" fmla="*/ 0 60000 65536"/>
                  <a:gd name="T7" fmla="*/ 0 60000 65536"/>
                  <a:gd name="T8" fmla="*/ 0 60000 65536"/>
                  <a:gd name="T9" fmla="*/ 0 w 42998"/>
                  <a:gd name="T10" fmla="*/ 0 h 21600"/>
                  <a:gd name="T11" fmla="*/ 42998 w 42998"/>
                  <a:gd name="T12" fmla="*/ 21600 h 21600"/>
                </a:gdLst>
                <a:ahLst/>
                <a:cxnLst>
                  <a:cxn ang="T6">
                    <a:pos x="T0" y="T1"/>
                  </a:cxn>
                  <a:cxn ang="T7">
                    <a:pos x="T2" y="T3"/>
                  </a:cxn>
                  <a:cxn ang="T8">
                    <a:pos x="T4" y="T5"/>
                  </a:cxn>
                </a:cxnLst>
                <a:rect l="T9" t="T10" r="T11" b="T12"/>
                <a:pathLst>
                  <a:path w="42998" h="21600" fill="none" extrusionOk="0">
                    <a:moveTo>
                      <a:pt x="42998" y="1670"/>
                    </a:moveTo>
                    <a:cubicBezTo>
                      <a:pt x="42126" y="12917"/>
                      <a:pt x="32744" y="21599"/>
                      <a:pt x="21463" y="21600"/>
                    </a:cubicBezTo>
                    <a:cubicBezTo>
                      <a:pt x="10473" y="21600"/>
                      <a:pt x="1235" y="13348"/>
                      <a:pt x="0" y="2428"/>
                    </a:cubicBezTo>
                  </a:path>
                  <a:path w="42998" h="21600" stroke="0" extrusionOk="0">
                    <a:moveTo>
                      <a:pt x="42998" y="1670"/>
                    </a:moveTo>
                    <a:cubicBezTo>
                      <a:pt x="42126" y="12917"/>
                      <a:pt x="32744" y="21599"/>
                      <a:pt x="21463" y="21600"/>
                    </a:cubicBezTo>
                    <a:cubicBezTo>
                      <a:pt x="10473" y="21600"/>
                      <a:pt x="1235" y="13348"/>
                      <a:pt x="0" y="2428"/>
                    </a:cubicBezTo>
                    <a:lnTo>
                      <a:pt x="21463" y="0"/>
                    </a:lnTo>
                    <a:close/>
                  </a:path>
                </a:pathLst>
              </a:custGeom>
              <a:noFill/>
              <a:ln w="12700" cap="rnd">
                <a:solidFill>
                  <a:schemeClr val="bg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401" name="Rectangle 400"/>
              <p:cNvSpPr>
                <a:spLocks noChangeArrowheads="1"/>
              </p:cNvSpPr>
              <p:nvPr/>
            </p:nvSpPr>
            <p:spPr bwMode="gray">
              <a:xfrm>
                <a:off x="1406525" y="1457325"/>
                <a:ext cx="796925" cy="407988"/>
              </a:xfrm>
              <a:prstGeom prst="rect">
                <a:avLst/>
              </a:prstGeom>
              <a:solidFill>
                <a:schemeClr val="accent2"/>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defRPr/>
                </a:pPr>
                <a:r>
                  <a:rPr lang="en-US" altLang="zh-CN" sz="1200" b="0" i="0" dirty="0">
                    <a:ea typeface="SimSun" pitchFamily="2" charset="-122"/>
                  </a:rPr>
                  <a:t>PEI</a:t>
                </a:r>
                <a:br>
                  <a:rPr lang="en-US" altLang="zh-CN" sz="1200" b="0" i="0" dirty="0">
                    <a:ea typeface="SimSun" pitchFamily="2" charset="-122"/>
                  </a:rPr>
                </a:br>
                <a:r>
                  <a:rPr lang="en-US" altLang="zh-CN" sz="1200" b="0" i="0" dirty="0">
                    <a:ea typeface="SimSun" pitchFamily="2" charset="-122"/>
                  </a:rPr>
                  <a:t>Core</a:t>
                </a:r>
              </a:p>
            </p:txBody>
          </p:sp>
          <p:sp>
            <p:nvSpPr>
              <p:cNvPr id="402" name="Line 33"/>
              <p:cNvSpPr>
                <a:spLocks noChangeShapeType="1"/>
              </p:cNvSpPr>
              <p:nvPr/>
            </p:nvSpPr>
            <p:spPr bwMode="auto">
              <a:xfrm flipV="1">
                <a:off x="6234113" y="4013200"/>
                <a:ext cx="415925" cy="46038"/>
              </a:xfrm>
              <a:prstGeom prst="line">
                <a:avLst/>
              </a:prstGeom>
              <a:noFill/>
              <a:ln w="12700">
                <a:solidFill>
                  <a:schemeClr val="bg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403" name="Rectangle 402"/>
              <p:cNvSpPr>
                <a:spLocks noChangeArrowheads="1"/>
              </p:cNvSpPr>
              <p:nvPr/>
            </p:nvSpPr>
            <p:spPr bwMode="gray">
              <a:xfrm>
                <a:off x="414338" y="1023938"/>
                <a:ext cx="800100" cy="463550"/>
              </a:xfrm>
              <a:prstGeom prst="rect">
                <a:avLst/>
              </a:prstGeom>
              <a:solidFill>
                <a:schemeClr val="accent2"/>
              </a:solidFill>
              <a:ln w="12700">
                <a:solidFill>
                  <a:schemeClr val="tx1"/>
                </a:solidFill>
                <a:miter lim="800000"/>
                <a:headEnd/>
                <a:tailEnd/>
              </a:ln>
              <a:effectLst>
                <a:innerShdw blurRad="63500" dist="50800" dir="2700000">
                  <a:prstClr val="black">
                    <a:alpha val="50000"/>
                  </a:prstClr>
                </a:innerShdw>
              </a:effectLst>
            </p:spPr>
            <p:txBody>
              <a:bodyPr lIns="46038" tIns="46038" rIns="46038" bIns="4603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5000"/>
                  </a:lnSpc>
                  <a:spcBef>
                    <a:spcPct val="50000"/>
                  </a:spcBef>
                  <a:defRPr/>
                </a:pPr>
                <a:r>
                  <a:rPr lang="en-US" altLang="zh-CN" sz="1400" b="0" i="0" dirty="0">
                    <a:ea typeface="SimSun" pitchFamily="2" charset="-122"/>
                  </a:rPr>
                  <a:t>Pre Verifier</a:t>
                </a:r>
              </a:p>
            </p:txBody>
          </p:sp>
          <p:sp>
            <p:nvSpPr>
              <p:cNvPr id="404" name="AutoShape 71"/>
              <p:cNvSpPr>
                <a:spLocks/>
              </p:cNvSpPr>
              <p:nvPr/>
            </p:nvSpPr>
            <p:spPr bwMode="auto">
              <a:xfrm rot="16200000">
                <a:off x="1923257" y="4271169"/>
                <a:ext cx="406400" cy="3373437"/>
              </a:xfrm>
              <a:prstGeom prst="leftBrace">
                <a:avLst>
                  <a:gd name="adj1" fmla="val 69173"/>
                  <a:gd name="adj2" fmla="val 50000"/>
                </a:avLst>
              </a:prstGeom>
              <a:noFill/>
              <a:ln w="19050">
                <a:solidFill>
                  <a:schemeClr val="accent1">
                    <a:alpha val="70000"/>
                  </a:schemeClr>
                </a:solidFill>
                <a:round/>
                <a:headEnd/>
                <a:tailEnd/>
              </a:ln>
              <a:effectLst>
                <a:prstShdw prst="shdw17" dist="17961" dir="2700000">
                  <a:schemeClr val="accent1">
                    <a:gamma/>
                    <a:shade val="60000"/>
                    <a:invGamma/>
                  </a:schemeClr>
                </a:prstShdw>
              </a:effectLst>
            </p:spPr>
            <p:txBody>
              <a:bodyPr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0000"/>
                  </a:lnSpc>
                  <a:spcBef>
                    <a:spcPct val="50000"/>
                  </a:spcBef>
                  <a:defRPr/>
                </a:pPr>
                <a:endParaRPr lang="en-US" sz="2000" b="0" i="0">
                  <a:solidFill>
                    <a:schemeClr val="tx1"/>
                  </a:solidFill>
                  <a:cs typeface="+mn-cs"/>
                </a:endParaRPr>
              </a:p>
            </p:txBody>
          </p:sp>
          <p:sp>
            <p:nvSpPr>
              <p:cNvPr id="405" name="AutoShape 76"/>
              <p:cNvSpPr>
                <a:spLocks/>
              </p:cNvSpPr>
              <p:nvPr/>
            </p:nvSpPr>
            <p:spPr bwMode="auto">
              <a:xfrm rot="16200000">
                <a:off x="4944269" y="4668044"/>
                <a:ext cx="396875" cy="2589213"/>
              </a:xfrm>
              <a:prstGeom prst="leftBrace">
                <a:avLst>
                  <a:gd name="adj1" fmla="val 54367"/>
                  <a:gd name="adj2" fmla="val 50000"/>
                </a:avLst>
              </a:prstGeom>
              <a:noFill/>
              <a:ln w="19050">
                <a:solidFill>
                  <a:schemeClr val="accent1">
                    <a:alpha val="70000"/>
                  </a:schemeClr>
                </a:solidFill>
                <a:round/>
                <a:headEnd/>
                <a:tailEnd/>
              </a:ln>
              <a:effectLst>
                <a:prstShdw prst="shdw17" dist="17961" dir="2700000">
                  <a:schemeClr val="accent1">
                    <a:gamma/>
                    <a:shade val="60000"/>
                    <a:invGamma/>
                  </a:schemeClr>
                </a:prstShdw>
              </a:effectLst>
            </p:spPr>
            <p:txBody>
              <a:bodyPr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0000"/>
                  </a:lnSpc>
                  <a:spcBef>
                    <a:spcPct val="50000"/>
                  </a:spcBef>
                  <a:defRPr/>
                </a:pPr>
                <a:endParaRPr lang="en-US" sz="2000" b="0" i="0">
                  <a:solidFill>
                    <a:schemeClr val="tx1"/>
                  </a:solidFill>
                  <a:cs typeface="+mn-cs"/>
                </a:endParaRPr>
              </a:p>
            </p:txBody>
          </p:sp>
          <p:sp>
            <p:nvSpPr>
              <p:cNvPr id="420" name="AutoShape 71"/>
              <p:cNvSpPr>
                <a:spLocks/>
              </p:cNvSpPr>
              <p:nvPr/>
            </p:nvSpPr>
            <p:spPr bwMode="auto">
              <a:xfrm rot="16200000">
                <a:off x="1923258" y="4271169"/>
                <a:ext cx="406400" cy="3373437"/>
              </a:xfrm>
              <a:prstGeom prst="leftBrace">
                <a:avLst>
                  <a:gd name="adj1" fmla="val 69173"/>
                  <a:gd name="adj2" fmla="val 50000"/>
                </a:avLst>
              </a:prstGeom>
              <a:noFill/>
              <a:ln w="19050">
                <a:solidFill>
                  <a:srgbClr val="FF0000">
                    <a:alpha val="70000"/>
                  </a:srgbClr>
                </a:solidFill>
                <a:round/>
                <a:headEnd/>
                <a:tailEnd/>
              </a:ln>
              <a:effectLst>
                <a:prstShdw prst="shdw17" dist="17961" dir="2700000">
                  <a:schemeClr val="accent1">
                    <a:gamma/>
                    <a:shade val="60000"/>
                    <a:invGamma/>
                  </a:schemeClr>
                </a:prstShdw>
              </a:effectLst>
            </p:spPr>
            <p:txBody>
              <a:bodyPr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0000"/>
                  </a:lnSpc>
                  <a:spcBef>
                    <a:spcPct val="50000"/>
                  </a:spcBef>
                  <a:defRPr/>
                </a:pPr>
                <a:endParaRPr lang="en-US" sz="2000" b="0" i="0">
                  <a:solidFill>
                    <a:schemeClr val="tx1"/>
                  </a:solidFill>
                  <a:cs typeface="+mn-cs"/>
                </a:endParaRPr>
              </a:p>
            </p:txBody>
          </p:sp>
          <p:sp>
            <p:nvSpPr>
              <p:cNvPr id="421" name="AutoShape 76"/>
              <p:cNvSpPr>
                <a:spLocks/>
              </p:cNvSpPr>
              <p:nvPr/>
            </p:nvSpPr>
            <p:spPr bwMode="auto">
              <a:xfrm rot="16200000">
                <a:off x="4944270" y="4668044"/>
                <a:ext cx="396875" cy="2589213"/>
              </a:xfrm>
              <a:prstGeom prst="leftBrace">
                <a:avLst>
                  <a:gd name="adj1" fmla="val 54367"/>
                  <a:gd name="adj2" fmla="val 50000"/>
                </a:avLst>
              </a:prstGeom>
              <a:noFill/>
              <a:ln w="19050">
                <a:solidFill>
                  <a:srgbClr val="FF0000">
                    <a:alpha val="70000"/>
                  </a:srgbClr>
                </a:solidFill>
                <a:round/>
                <a:headEnd/>
                <a:tailEnd/>
              </a:ln>
              <a:effectLst>
                <a:prstShdw prst="shdw17" dist="17961" dir="2700000">
                  <a:schemeClr val="accent1">
                    <a:gamma/>
                    <a:shade val="60000"/>
                    <a:invGamma/>
                  </a:schemeClr>
                </a:prstShdw>
              </a:effectLst>
            </p:spPr>
            <p:txBody>
              <a:bodyPr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eaLnBrk="0" hangingPunct="0">
                  <a:lnSpc>
                    <a:spcPct val="80000"/>
                  </a:lnSpc>
                  <a:spcBef>
                    <a:spcPct val="50000"/>
                  </a:spcBef>
                  <a:defRPr/>
                </a:pPr>
                <a:endParaRPr lang="en-US" sz="2000" b="0" i="0">
                  <a:solidFill>
                    <a:schemeClr val="tx1"/>
                  </a:solidFill>
                  <a:cs typeface="+mn-cs"/>
                </a:endParaRPr>
              </a:p>
            </p:txBody>
          </p:sp>
        </p:grpSp>
        <p:sp>
          <p:nvSpPr>
            <p:cNvPr id="416" name="TextBox 72"/>
            <p:cNvSpPr txBox="1"/>
            <p:nvPr/>
          </p:nvSpPr>
          <p:spPr>
            <a:xfrm>
              <a:off x="6785178" y="6523990"/>
              <a:ext cx="2956668" cy="153888"/>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r"/>
              <a:r>
                <a:rPr lang="en-US" sz="1000" dirty="0" smtClean="0">
                  <a:gradFill>
                    <a:gsLst>
                      <a:gs pos="0">
                        <a:schemeClr val="tx1"/>
                      </a:gs>
                      <a:gs pos="86000">
                        <a:schemeClr val="tx1"/>
                      </a:gs>
                    </a:gsLst>
                    <a:lin ang="5400000" scaled="0"/>
                  </a:gradFill>
                </a:rPr>
                <a:t>Source: Intel Corporation</a:t>
              </a:r>
            </a:p>
          </p:txBody>
        </p:sp>
        <p:sp>
          <p:nvSpPr>
            <p:cNvPr id="417" name="Line 19"/>
            <p:cNvSpPr>
              <a:spLocks noChangeShapeType="1"/>
            </p:cNvSpPr>
            <p:nvPr/>
          </p:nvSpPr>
          <p:spPr bwMode="auto">
            <a:xfrm>
              <a:off x="4789394" y="6253699"/>
              <a:ext cx="316684" cy="0"/>
            </a:xfrm>
            <a:prstGeom prst="line">
              <a:avLst/>
            </a:prstGeom>
            <a:noFill/>
            <a:ln w="25400">
              <a:solidFill>
                <a:schemeClr val="tx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418" name="Line 19"/>
            <p:cNvSpPr>
              <a:spLocks noChangeShapeType="1"/>
            </p:cNvSpPr>
            <p:nvPr/>
          </p:nvSpPr>
          <p:spPr bwMode="auto">
            <a:xfrm>
              <a:off x="7975049" y="6255286"/>
              <a:ext cx="316684" cy="0"/>
            </a:xfrm>
            <a:prstGeom prst="line">
              <a:avLst/>
            </a:prstGeom>
            <a:noFill/>
            <a:ln w="25400">
              <a:solidFill>
                <a:schemeClr val="tx1"/>
              </a:solidFill>
              <a:round/>
              <a:headEnd type="none" w="sm" len="sm"/>
              <a:tailEnd type="stealth" w="med" len="med"/>
            </a:ln>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25889060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700334" y="1632055"/>
            <a:ext cx="11019491" cy="466301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1" name="Title 10"/>
          <p:cNvSpPr>
            <a:spLocks noGrp="1"/>
          </p:cNvSpPr>
          <p:nvPr>
            <p:ph type="title"/>
          </p:nvPr>
        </p:nvSpPr>
        <p:spPr/>
        <p:txBody>
          <a:bodyPr/>
          <a:lstStyle/>
          <a:p>
            <a:r>
              <a:rPr lang="en-US" dirty="0" smtClean="0"/>
              <a:t>The GUID Partition Table Layout</a:t>
            </a:r>
            <a:endParaRPr lang="en-US" dirty="0"/>
          </a:p>
        </p:txBody>
      </p:sp>
      <p:sp>
        <p:nvSpPr>
          <p:cNvPr id="12" name="Rectangle 11"/>
          <p:cNvSpPr/>
          <p:nvPr/>
        </p:nvSpPr>
        <p:spPr bwMode="auto">
          <a:xfrm>
            <a:off x="1150320" y="2020640"/>
            <a:ext cx="1632056" cy="3808130"/>
          </a:xfrm>
          <a:prstGeom prst="rect">
            <a:avLst/>
          </a:prstGeom>
          <a:solidFill>
            <a:schemeClr val="tx2">
              <a:lumMod val="75000"/>
            </a:schemeClr>
          </a:solidFill>
          <a:ln>
            <a:solidFill>
              <a:schemeClr val="tx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effectLst>
                  <a:outerShdw blurRad="38100" dist="38100" dir="2700000" algn="tl">
                    <a:srgbClr val="000000">
                      <a:alpha val="43137"/>
                    </a:srgbClr>
                  </a:outerShdw>
                </a:effectLst>
              </a:rPr>
              <a:t>Protective MBR</a:t>
            </a:r>
          </a:p>
        </p:txBody>
      </p:sp>
      <p:sp>
        <p:nvSpPr>
          <p:cNvPr id="13" name="Rectangle 12"/>
          <p:cNvSpPr/>
          <p:nvPr/>
        </p:nvSpPr>
        <p:spPr bwMode="auto">
          <a:xfrm>
            <a:off x="2822106" y="2020640"/>
            <a:ext cx="1064624" cy="1880150"/>
          </a:xfrm>
          <a:prstGeom prst="rect">
            <a:avLst/>
          </a:prstGeom>
          <a:solidFill>
            <a:schemeClr val="accent4">
              <a:lumMod val="75000"/>
            </a:schemeClr>
          </a:solidFill>
          <a:ln>
            <a:solidFill>
              <a:schemeClr val="tx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effectLst>
                  <a:outerShdw blurRad="38100" dist="38100" dir="2700000" algn="tl">
                    <a:srgbClr val="000000">
                      <a:alpha val="43137"/>
                    </a:srgbClr>
                  </a:outerShdw>
                </a:effectLst>
              </a:rPr>
              <a:t>Primary GPT</a:t>
            </a:r>
          </a:p>
        </p:txBody>
      </p:sp>
      <p:sp>
        <p:nvSpPr>
          <p:cNvPr id="15" name="Rectangle 14"/>
          <p:cNvSpPr/>
          <p:nvPr/>
        </p:nvSpPr>
        <p:spPr bwMode="auto">
          <a:xfrm>
            <a:off x="2822105" y="3963564"/>
            <a:ext cx="8700186" cy="1865207"/>
          </a:xfrm>
          <a:prstGeom prst="rect">
            <a:avLst/>
          </a:prstGeom>
          <a:solidFill>
            <a:schemeClr val="accent3">
              <a:lumMod val="20000"/>
              <a:lumOff val="80000"/>
            </a:schemeClr>
          </a:solidFill>
          <a:ln>
            <a:solidFill>
              <a:schemeClr val="tx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effectLst>
                  <a:outerShdw blurRad="38100" dist="38100" dir="2700000" algn="tl">
                    <a:srgbClr val="000000">
                      <a:alpha val="43137"/>
                    </a:srgbClr>
                  </a:outerShdw>
                </a:effectLst>
              </a:rPr>
              <a:t>GPT Protective Partition</a:t>
            </a:r>
          </a:p>
        </p:txBody>
      </p:sp>
      <p:sp>
        <p:nvSpPr>
          <p:cNvPr id="20" name="Rectangle 19"/>
          <p:cNvSpPr/>
          <p:nvPr/>
        </p:nvSpPr>
        <p:spPr bwMode="auto">
          <a:xfrm>
            <a:off x="3917680" y="2020639"/>
            <a:ext cx="435351" cy="1880152"/>
          </a:xfrm>
          <a:prstGeom prst="rect">
            <a:avLst/>
          </a:prstGeom>
          <a:ln>
            <a:solidFill>
              <a:schemeClr val="tx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3" name="Rectangle 22"/>
          <p:cNvSpPr/>
          <p:nvPr/>
        </p:nvSpPr>
        <p:spPr bwMode="auto">
          <a:xfrm>
            <a:off x="4383981" y="2020640"/>
            <a:ext cx="1136483" cy="1880151"/>
          </a:xfrm>
          <a:prstGeom prst="rect">
            <a:avLst/>
          </a:prstGeom>
          <a:solidFill>
            <a:schemeClr val="accent4">
              <a:lumMod val="60000"/>
              <a:lumOff val="40000"/>
            </a:schemeClr>
          </a:solidFill>
          <a:ln>
            <a:solidFill>
              <a:schemeClr val="tx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effectLst>
                  <a:outerShdw blurRad="38100" dist="38100" dir="2700000" algn="tl">
                    <a:srgbClr val="000000">
                      <a:alpha val="43137"/>
                    </a:srgbClr>
                  </a:outerShdw>
                </a:effectLst>
              </a:rPr>
              <a:t>UEFI System Partition</a:t>
            </a:r>
          </a:p>
        </p:txBody>
      </p:sp>
      <p:sp>
        <p:nvSpPr>
          <p:cNvPr id="24" name="Rectangle 23"/>
          <p:cNvSpPr/>
          <p:nvPr/>
        </p:nvSpPr>
        <p:spPr bwMode="auto">
          <a:xfrm>
            <a:off x="5551416" y="2020639"/>
            <a:ext cx="1026636" cy="1880152"/>
          </a:xfrm>
          <a:prstGeom prst="rect">
            <a:avLst/>
          </a:prstGeom>
          <a:solidFill>
            <a:schemeClr val="accent4">
              <a:lumMod val="40000"/>
              <a:lumOff val="60000"/>
            </a:schemeClr>
          </a:solidFill>
          <a:ln>
            <a:solidFill>
              <a:schemeClr val="tx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effectLst>
                  <a:outerShdw blurRad="38100" dist="38100" dir="2700000" algn="tl">
                    <a:srgbClr val="000000">
                      <a:alpha val="43137"/>
                    </a:srgbClr>
                  </a:outerShdw>
                </a:effectLst>
              </a:rPr>
              <a:t>Partition</a:t>
            </a:r>
          </a:p>
        </p:txBody>
      </p:sp>
      <p:sp>
        <p:nvSpPr>
          <p:cNvPr id="25" name="Rectangle 24"/>
          <p:cNvSpPr/>
          <p:nvPr/>
        </p:nvSpPr>
        <p:spPr bwMode="auto">
          <a:xfrm>
            <a:off x="6609003" y="2020640"/>
            <a:ext cx="1117987" cy="1880150"/>
          </a:xfrm>
          <a:prstGeom prst="rect">
            <a:avLst/>
          </a:prstGeom>
          <a:solidFill>
            <a:schemeClr val="accent4">
              <a:lumMod val="40000"/>
              <a:lumOff val="60000"/>
            </a:schemeClr>
          </a:solidFill>
          <a:ln>
            <a:solidFill>
              <a:schemeClr val="tx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effectLst>
                  <a:outerShdw blurRad="38100" dist="38100" dir="2700000" algn="tl">
                    <a:srgbClr val="000000">
                      <a:alpha val="43137"/>
                    </a:srgbClr>
                  </a:outerShdw>
                </a:effectLst>
              </a:rPr>
              <a:t>Partition</a:t>
            </a:r>
          </a:p>
        </p:txBody>
      </p:sp>
      <p:sp>
        <p:nvSpPr>
          <p:cNvPr id="27" name="Rectangle 26"/>
          <p:cNvSpPr/>
          <p:nvPr/>
        </p:nvSpPr>
        <p:spPr bwMode="auto">
          <a:xfrm>
            <a:off x="9499724" y="2020640"/>
            <a:ext cx="1946162" cy="1880150"/>
          </a:xfrm>
          <a:prstGeom prst="rect">
            <a:avLst/>
          </a:prstGeom>
          <a:solidFill>
            <a:schemeClr val="bg1">
              <a:lumMod val="75000"/>
              <a:lumOff val="25000"/>
            </a:schemeClr>
          </a:solidFill>
          <a:ln>
            <a:solidFill>
              <a:schemeClr val="tx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effectLst>
                  <a:outerShdw blurRad="38100" dist="38100" dir="2700000" algn="tl">
                    <a:srgbClr val="000000">
                      <a:alpha val="43137"/>
                    </a:srgbClr>
                  </a:outerShdw>
                </a:effectLst>
              </a:rPr>
              <a:t>Backup GPT</a:t>
            </a:r>
          </a:p>
        </p:txBody>
      </p:sp>
      <p:sp>
        <p:nvSpPr>
          <p:cNvPr id="28" name="Rectangle 27"/>
          <p:cNvSpPr/>
          <p:nvPr/>
        </p:nvSpPr>
        <p:spPr bwMode="auto">
          <a:xfrm>
            <a:off x="8161162" y="2020640"/>
            <a:ext cx="1128825" cy="1880150"/>
          </a:xfrm>
          <a:prstGeom prst="rect">
            <a:avLst/>
          </a:prstGeom>
          <a:solidFill>
            <a:schemeClr val="accent4">
              <a:lumMod val="40000"/>
              <a:lumOff val="60000"/>
            </a:schemeClr>
          </a:solidFill>
          <a:ln>
            <a:solidFill>
              <a:schemeClr val="tx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effectLst>
                  <a:outerShdw blurRad="38100" dist="38100" dir="2700000" algn="tl">
                    <a:srgbClr val="000000">
                      <a:alpha val="43137"/>
                    </a:srgbClr>
                  </a:outerShdw>
                </a:effectLst>
              </a:rPr>
              <a:t>Partition</a:t>
            </a:r>
          </a:p>
        </p:txBody>
      </p:sp>
      <p:sp>
        <p:nvSpPr>
          <p:cNvPr id="29" name="Rectangle 28"/>
          <p:cNvSpPr/>
          <p:nvPr/>
        </p:nvSpPr>
        <p:spPr bwMode="auto">
          <a:xfrm>
            <a:off x="7757942" y="2020640"/>
            <a:ext cx="372269" cy="1880150"/>
          </a:xfrm>
          <a:prstGeom prst="rect">
            <a:avLst/>
          </a:prstGeom>
          <a:ln>
            <a:solidFill>
              <a:schemeClr val="tx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30" name="Rectangle 29"/>
          <p:cNvSpPr/>
          <p:nvPr/>
        </p:nvSpPr>
        <p:spPr bwMode="auto">
          <a:xfrm>
            <a:off x="9307362" y="2020640"/>
            <a:ext cx="174987" cy="1880150"/>
          </a:xfrm>
          <a:prstGeom prst="rect">
            <a:avLst/>
          </a:prstGeom>
          <a:ln>
            <a:solidFill>
              <a:schemeClr val="tx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34" name="Curved Down Arrow 33"/>
          <p:cNvSpPr/>
          <p:nvPr/>
        </p:nvSpPr>
        <p:spPr bwMode="auto">
          <a:xfrm>
            <a:off x="3453057" y="1865206"/>
            <a:ext cx="1583111" cy="466303"/>
          </a:xfrm>
          <a:prstGeom prst="curvedDownArrow">
            <a:avLst/>
          </a:prstGeom>
          <a:solidFill>
            <a:srgbClr val="FFC0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35" name="Curved Down Arrow 34"/>
          <p:cNvSpPr/>
          <p:nvPr/>
        </p:nvSpPr>
        <p:spPr bwMode="auto">
          <a:xfrm>
            <a:off x="3420427" y="1787490"/>
            <a:ext cx="2642376" cy="544019"/>
          </a:xfrm>
          <a:prstGeom prst="curvedDownArrow">
            <a:avLst/>
          </a:prstGeom>
          <a:solidFill>
            <a:srgbClr val="FFC0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36" name="Curved Down Arrow 35"/>
          <p:cNvSpPr/>
          <p:nvPr/>
        </p:nvSpPr>
        <p:spPr bwMode="auto">
          <a:xfrm>
            <a:off x="3420427" y="1724718"/>
            <a:ext cx="3885847" cy="606791"/>
          </a:xfrm>
          <a:prstGeom prst="curvedDownArrow">
            <a:avLst/>
          </a:prstGeom>
          <a:solidFill>
            <a:srgbClr val="FFC0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37" name="Curved Down Arrow 36"/>
          <p:cNvSpPr/>
          <p:nvPr/>
        </p:nvSpPr>
        <p:spPr bwMode="auto">
          <a:xfrm>
            <a:off x="3420427" y="1724718"/>
            <a:ext cx="5612996" cy="606792"/>
          </a:xfrm>
          <a:prstGeom prst="curvedDownArrow">
            <a:avLst/>
          </a:prstGeom>
          <a:solidFill>
            <a:srgbClr val="FFC0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38" name="Curved Down Arrow 37"/>
          <p:cNvSpPr/>
          <p:nvPr/>
        </p:nvSpPr>
        <p:spPr bwMode="auto">
          <a:xfrm flipV="1">
            <a:off x="1638104" y="5293290"/>
            <a:ext cx="5612996" cy="857878"/>
          </a:xfrm>
          <a:prstGeom prst="curvedDownArrow">
            <a:avLst/>
          </a:prstGeom>
          <a:solidFill>
            <a:srgbClr val="FFC0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41" name="Up Ribbon 40"/>
          <p:cNvSpPr/>
          <p:nvPr/>
        </p:nvSpPr>
        <p:spPr bwMode="auto">
          <a:xfrm rot="20505909">
            <a:off x="4388824" y="3445847"/>
            <a:ext cx="994945" cy="622576"/>
          </a:xfrm>
          <a:prstGeom prst="ribbon2">
            <a:avLst/>
          </a:prstGeom>
          <a:solidFill>
            <a:srgbClr val="FFC000">
              <a:alpha val="76000"/>
            </a:srgbClr>
          </a:solidFill>
          <a:ln>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42" name="Rectangle 41"/>
          <p:cNvSpPr/>
          <p:nvPr/>
        </p:nvSpPr>
        <p:spPr>
          <a:xfrm rot="20410777">
            <a:off x="4571140" y="3546665"/>
            <a:ext cx="630312" cy="286306"/>
          </a:xfrm>
          <a:prstGeom prst="rect">
            <a:avLst/>
          </a:prstGeom>
          <a:noFill/>
        </p:spPr>
        <p:txBody>
          <a:bodyPr wrap="square">
            <a:spAutoFit/>
          </a:bodyPr>
          <a:lstStyle/>
          <a:p>
            <a:r>
              <a:rPr lang="en-US" sz="1224" dirty="0">
                <a:solidFill>
                  <a:schemeClr val="bg1"/>
                </a:solidFill>
                <a:effectLst>
                  <a:outerShdw blurRad="38100" dist="38100" dir="2700000" algn="tl">
                    <a:srgbClr val="000000">
                      <a:alpha val="43137"/>
                    </a:srgbClr>
                  </a:outerShdw>
                </a:effectLst>
              </a:rPr>
              <a:t>Fat32</a:t>
            </a:r>
          </a:p>
        </p:txBody>
      </p:sp>
      <p:sp>
        <p:nvSpPr>
          <p:cNvPr id="43" name="TextBox 42"/>
          <p:cNvSpPr txBox="1"/>
          <p:nvPr/>
        </p:nvSpPr>
        <p:spPr>
          <a:xfrm>
            <a:off x="1043457" y="5722228"/>
            <a:ext cx="1104353" cy="527358"/>
          </a:xfrm>
          <a:prstGeom prst="rect">
            <a:avLst/>
          </a:prstGeom>
          <a:noFill/>
        </p:spPr>
        <p:txBody>
          <a:bodyPr wrap="square" lIns="186521" tIns="149217" rIns="186521" bIns="149217" rtlCol="0">
            <a:spAutoFit/>
          </a:bodyPr>
          <a:lstStyle/>
          <a:p>
            <a:pPr>
              <a:lnSpc>
                <a:spcPct val="90000"/>
              </a:lnSpc>
              <a:spcAft>
                <a:spcPts val="612"/>
              </a:spcAft>
            </a:pPr>
            <a:r>
              <a:rPr lang="en-US" sz="1632" dirty="0">
                <a:solidFill>
                  <a:schemeClr val="bg1"/>
                </a:solidFill>
              </a:rPr>
              <a:t>LBA 0</a:t>
            </a:r>
          </a:p>
        </p:txBody>
      </p:sp>
      <p:sp>
        <p:nvSpPr>
          <p:cNvPr id="44" name="TextBox 43"/>
          <p:cNvSpPr txBox="1"/>
          <p:nvPr/>
        </p:nvSpPr>
        <p:spPr>
          <a:xfrm>
            <a:off x="10714239" y="5798243"/>
            <a:ext cx="1104353" cy="527358"/>
          </a:xfrm>
          <a:prstGeom prst="rect">
            <a:avLst/>
          </a:prstGeom>
          <a:noFill/>
        </p:spPr>
        <p:txBody>
          <a:bodyPr wrap="square" lIns="186521" tIns="149217" rIns="186521" bIns="149217" rtlCol="0">
            <a:spAutoFit/>
          </a:bodyPr>
          <a:lstStyle/>
          <a:p>
            <a:pPr>
              <a:lnSpc>
                <a:spcPct val="90000"/>
              </a:lnSpc>
              <a:spcAft>
                <a:spcPts val="612"/>
              </a:spcAft>
            </a:pPr>
            <a:r>
              <a:rPr lang="en-US" sz="1632" dirty="0">
                <a:solidFill>
                  <a:schemeClr val="bg1"/>
                </a:solidFill>
              </a:rPr>
              <a:t>LBA z</a:t>
            </a:r>
          </a:p>
        </p:txBody>
      </p:sp>
    </p:spTree>
    <p:extLst>
      <p:ext uri="{BB962C8B-B14F-4D97-AF65-F5344CB8AC3E}">
        <p14:creationId xmlns:p14="http://schemas.microsoft.com/office/powerpoint/2010/main" val="270258959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UEFI Refresh </a:t>
            </a:r>
            <a:r>
              <a:rPr lang="en-US" dirty="0" smtClean="0"/>
              <a:t>Scenarios</a:t>
            </a:r>
            <a:endParaRPr lang="en-US" dirty="0"/>
          </a:p>
        </p:txBody>
      </p:sp>
    </p:spTree>
    <p:extLst>
      <p:ext uri="{BB962C8B-B14F-4D97-AF65-F5344CB8AC3E}">
        <p14:creationId xmlns:p14="http://schemas.microsoft.com/office/powerpoint/2010/main" val="11407240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44900" y="1321189"/>
            <a:ext cx="10336354" cy="5142485"/>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endParaRPr lang="en-US" sz="2040" dirty="0">
              <a:solidFill>
                <a:schemeClr val="bg1"/>
              </a:solidFill>
            </a:endParaRPr>
          </a:p>
        </p:txBody>
      </p:sp>
      <p:sp>
        <p:nvSpPr>
          <p:cNvPr id="2" name="Title 1"/>
          <p:cNvSpPr>
            <a:spLocks noGrp="1"/>
          </p:cNvSpPr>
          <p:nvPr>
            <p:ph type="title"/>
          </p:nvPr>
        </p:nvSpPr>
        <p:spPr/>
        <p:txBody>
          <a:bodyPr/>
          <a:lstStyle/>
          <a:p>
            <a:r>
              <a:rPr lang="en-US" dirty="0" smtClean="0"/>
              <a:t>UEFI with CSM Implementation (Sample)</a:t>
            </a:r>
            <a:endParaRPr lang="en-US" dirty="0"/>
          </a:p>
        </p:txBody>
      </p:sp>
      <p:pic>
        <p:nvPicPr>
          <p:cNvPr id="4" name="Picture 3" descr="C:\Users\joscon\Pictures\Imported on 11-28-2011\Camera roll\WP_00006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4353" y="2409225"/>
            <a:ext cx="3730413" cy="3730413"/>
          </a:xfrm>
          <a:prstGeom prst="rect">
            <a:avLst/>
          </a:prstGeom>
          <a:noFill/>
          <a:ln>
            <a:solidFill>
              <a:schemeClr val="accent1"/>
            </a:solidFill>
          </a:ln>
        </p:spPr>
      </p:pic>
      <p:pic>
        <p:nvPicPr>
          <p:cNvPr id="5" name="Picture 4" descr="C:\Users\joscon\Pictures\Imported on 11-29-2011\Camera roll\WP_00006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7369" y="2424768"/>
            <a:ext cx="4173398" cy="3714870"/>
          </a:xfrm>
          <a:prstGeom prst="rect">
            <a:avLst/>
          </a:prstGeom>
          <a:noFill/>
          <a:ln>
            <a:solidFill>
              <a:schemeClr val="accent1"/>
            </a:solidFill>
          </a:ln>
        </p:spPr>
      </p:pic>
      <p:sp>
        <p:nvSpPr>
          <p:cNvPr id="8" name="TextBox 7"/>
          <p:cNvSpPr txBox="1"/>
          <p:nvPr/>
        </p:nvSpPr>
        <p:spPr>
          <a:xfrm>
            <a:off x="1050060" y="1402297"/>
            <a:ext cx="9326033" cy="1417275"/>
          </a:xfrm>
          <a:prstGeom prst="rect">
            <a:avLst/>
          </a:prstGeom>
          <a:noFill/>
        </p:spPr>
        <p:txBody>
          <a:bodyPr wrap="square" lIns="186521" tIns="149217" rIns="186521" bIns="149217" rtlCol="0">
            <a:spAutoFit/>
          </a:bodyPr>
          <a:lstStyle/>
          <a:p>
            <a:pPr>
              <a:lnSpc>
                <a:spcPct val="90000"/>
              </a:lnSpc>
              <a:spcAft>
                <a:spcPts val="612"/>
              </a:spcAft>
            </a:pPr>
            <a:r>
              <a:rPr lang="en-US" sz="2448" dirty="0">
                <a:solidFill>
                  <a:schemeClr val="bg1"/>
                </a:solidFill>
              </a:rPr>
              <a:t>If a computer is in “Legacy” or “Mixed” mode it is NOT in native UEFI mode</a:t>
            </a:r>
          </a:p>
          <a:p>
            <a:pPr>
              <a:lnSpc>
                <a:spcPct val="90000"/>
              </a:lnSpc>
              <a:spcAft>
                <a:spcPts val="612"/>
              </a:spcAft>
            </a:pPr>
            <a:endParaRPr lang="en-US" sz="2448"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37543652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Configuring UEFI partitions</a:t>
            </a:r>
            <a:endParaRPr lang="en-US" dirty="0"/>
          </a:p>
        </p:txBody>
      </p:sp>
      <p:sp>
        <p:nvSpPr>
          <p:cNvPr id="4" name="Text Placeholder 3"/>
          <p:cNvSpPr>
            <a:spLocks noGrp="1"/>
          </p:cNvSpPr>
          <p:nvPr>
            <p:ph type="body" sz="quarter" idx="10"/>
          </p:nvPr>
        </p:nvSpPr>
        <p:spPr>
          <a:xfrm>
            <a:off x="700334" y="1395737"/>
            <a:ext cx="11195340" cy="2646878"/>
          </a:xfrm>
        </p:spPr>
        <p:txBody>
          <a:bodyPr/>
          <a:lstStyle/>
          <a:p>
            <a:r>
              <a:rPr lang="en-US" dirty="0" smtClean="0"/>
              <a:t>When deploying Windows to a UEFI-based computer:</a:t>
            </a:r>
          </a:p>
          <a:p>
            <a:pPr marL="466298" indent="-466298">
              <a:buFont typeface="Arial" panose="020B0604020202020204" pitchFamily="34" charset="0"/>
              <a:buChar char="•"/>
            </a:pPr>
            <a:r>
              <a:rPr lang="en-US" dirty="0" smtClean="0"/>
              <a:t>Partitions must be formatted as GPT disks</a:t>
            </a:r>
          </a:p>
          <a:p>
            <a:pPr marL="466298" indent="-466298">
              <a:buFont typeface="Arial" panose="020B0604020202020204" pitchFamily="34" charset="0"/>
              <a:buChar char="•"/>
            </a:pPr>
            <a:r>
              <a:rPr lang="en-US" dirty="0" smtClean="0"/>
              <a:t>Best Practice </a:t>
            </a:r>
            <a:r>
              <a:rPr lang="en-US" dirty="0"/>
              <a:t>Configuration</a:t>
            </a:r>
            <a:r>
              <a:rPr lang="en-US" dirty="0" smtClean="0"/>
              <a:t>: 	</a:t>
            </a:r>
          </a:p>
        </p:txBody>
      </p:sp>
      <p:grpSp>
        <p:nvGrpSpPr>
          <p:cNvPr id="2" name="Group 1"/>
          <p:cNvGrpSpPr/>
          <p:nvPr/>
        </p:nvGrpSpPr>
        <p:grpSpPr>
          <a:xfrm>
            <a:off x="875072" y="4429866"/>
            <a:ext cx="9384448" cy="1853970"/>
            <a:chOff x="875072" y="4429866"/>
            <a:chExt cx="9384448" cy="1853970"/>
          </a:xfrm>
        </p:grpSpPr>
        <p:sp>
          <p:nvSpPr>
            <p:cNvPr id="11" name="Rectangle 4"/>
            <p:cNvSpPr/>
            <p:nvPr/>
          </p:nvSpPr>
          <p:spPr bwMode="auto">
            <a:xfrm>
              <a:off x="875072" y="4429866"/>
              <a:ext cx="9384448" cy="185397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7565" rIns="0" bIns="47565" numCol="1" rtlCol="0" anchor="t" anchorCtr="0" compatLnSpc="1">
              <a:prstTxWarp prst="textNoShape">
                <a:avLst/>
              </a:prstTxWarp>
            </a:bodyPr>
            <a:lstStyle/>
            <a:p>
              <a:pPr defTabSz="951028" fontAlgn="base">
                <a:spcBef>
                  <a:spcPct val="0"/>
                </a:spcBef>
                <a:spcAft>
                  <a:spcPct val="0"/>
                </a:spcAft>
              </a:pPr>
              <a:r>
                <a:rPr lang="en-US" sz="2040" dirty="0">
                  <a:solidFill>
                    <a:schemeClr val="accent2">
                      <a:lumMod val="50000"/>
                    </a:schemeClr>
                  </a:solidFill>
                </a:rPr>
                <a:t>Default UEFI/GPT drive partitions</a:t>
              </a:r>
            </a:p>
            <a:p>
              <a:pPr defTabSz="951028" fontAlgn="base">
                <a:spcBef>
                  <a:spcPct val="0"/>
                </a:spcBef>
                <a:spcAft>
                  <a:spcPct val="0"/>
                </a:spcAft>
              </a:pPr>
              <a:r>
                <a:rPr lang="en-US" sz="2040" dirty="0">
                  <a:solidFill>
                    <a:schemeClr val="accent2">
                      <a:lumMod val="50000"/>
                    </a:schemeClr>
                  </a:solidFill>
                </a:rPr>
                <a:t>Disk 0</a:t>
              </a:r>
            </a:p>
          </p:txBody>
        </p:sp>
        <p:sp>
          <p:nvSpPr>
            <p:cNvPr id="8" name="Rectangle 6"/>
            <p:cNvSpPr/>
            <p:nvPr/>
          </p:nvSpPr>
          <p:spPr bwMode="auto">
            <a:xfrm>
              <a:off x="2777801" y="5257277"/>
              <a:ext cx="1398905" cy="77716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System</a:t>
              </a:r>
            </a:p>
          </p:txBody>
        </p:sp>
        <p:sp>
          <p:nvSpPr>
            <p:cNvPr id="9" name="Rectangle 11"/>
            <p:cNvSpPr/>
            <p:nvPr/>
          </p:nvSpPr>
          <p:spPr bwMode="auto">
            <a:xfrm>
              <a:off x="4344097" y="5268513"/>
              <a:ext cx="1243471" cy="777169"/>
            </a:xfrm>
            <a:prstGeom prst="rect">
              <a:avLst/>
            </a:prstGeom>
            <a:solidFill>
              <a:srgbClr val="C0E6F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solidFill>
                    <a:schemeClr val="accent2">
                      <a:lumMod val="50000"/>
                    </a:schemeClr>
                  </a:solidFill>
                </a:rPr>
                <a:t>MSR</a:t>
              </a:r>
            </a:p>
          </p:txBody>
        </p:sp>
        <p:sp>
          <p:nvSpPr>
            <p:cNvPr id="10" name="Rectangle 13"/>
            <p:cNvSpPr/>
            <p:nvPr/>
          </p:nvSpPr>
          <p:spPr bwMode="auto">
            <a:xfrm>
              <a:off x="5790794" y="5257277"/>
              <a:ext cx="4235573" cy="777169"/>
            </a:xfrm>
            <a:prstGeom prst="rect">
              <a:avLst/>
            </a:prstGeom>
            <a:solidFill>
              <a:srgbClr val="08B1E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Windows</a:t>
              </a:r>
            </a:p>
          </p:txBody>
        </p:sp>
        <p:sp>
          <p:nvSpPr>
            <p:cNvPr id="13" name="Rectangle 12"/>
            <p:cNvSpPr/>
            <p:nvPr/>
          </p:nvSpPr>
          <p:spPr bwMode="auto">
            <a:xfrm>
              <a:off x="2678624" y="5129318"/>
              <a:ext cx="1555781" cy="1010320"/>
            </a:xfrm>
            <a:prstGeom prst="rect">
              <a:avLst/>
            </a:prstGeom>
            <a:noFill/>
            <a:ln w="15875" cmpd="sng">
              <a:solidFill>
                <a:srgbClr val="C00000"/>
              </a:solidFill>
              <a:prstDash val="dash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2" name="Rectangle 11"/>
            <p:cNvSpPr/>
            <p:nvPr/>
          </p:nvSpPr>
          <p:spPr bwMode="auto">
            <a:xfrm>
              <a:off x="1222020" y="5268513"/>
              <a:ext cx="1398905" cy="777169"/>
            </a:xfrm>
            <a:prstGeom prst="rect">
              <a:avLst/>
            </a:prstGeom>
            <a:solidFill>
              <a:srgbClr val="D9D9D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solidFill>
                    <a:schemeClr val="accent2">
                      <a:lumMod val="50000"/>
                    </a:schemeClr>
                  </a:solidFill>
                </a:rPr>
                <a:t>Windows RE tools</a:t>
              </a:r>
            </a:p>
          </p:txBody>
        </p:sp>
      </p:grpSp>
    </p:spTree>
    <p:extLst>
      <p:ext uri="{BB962C8B-B14F-4D97-AF65-F5344CB8AC3E}">
        <p14:creationId xmlns:p14="http://schemas.microsoft.com/office/powerpoint/2010/main" val="89656114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Configuring UEFI partitions</a:t>
            </a:r>
            <a:endParaRPr lang="en-US" dirty="0"/>
          </a:p>
        </p:txBody>
      </p:sp>
      <p:sp>
        <p:nvSpPr>
          <p:cNvPr id="4" name="Text Placeholder 3"/>
          <p:cNvSpPr>
            <a:spLocks noGrp="1"/>
          </p:cNvSpPr>
          <p:nvPr>
            <p:ph type="body" sz="quarter" idx="10"/>
          </p:nvPr>
        </p:nvSpPr>
        <p:spPr>
          <a:xfrm>
            <a:off x="700334" y="1395737"/>
            <a:ext cx="11195340" cy="2699570"/>
          </a:xfrm>
        </p:spPr>
        <p:txBody>
          <a:bodyPr/>
          <a:lstStyle/>
          <a:p>
            <a:r>
              <a:rPr lang="en-US" dirty="0" smtClean="0"/>
              <a:t>When deploying Windows to a UEFI-based computer:</a:t>
            </a:r>
          </a:p>
          <a:p>
            <a:pPr marL="466298" indent="-466298">
              <a:buFont typeface="Arial" panose="020B0604020202020204" pitchFamily="34" charset="0"/>
              <a:buChar char="•"/>
            </a:pPr>
            <a:r>
              <a:rPr lang="en-US" dirty="0" smtClean="0"/>
              <a:t>Partitions must be formatted as GPT disks</a:t>
            </a:r>
          </a:p>
          <a:p>
            <a:pPr marL="466298" indent="-466298">
              <a:buFont typeface="Arial" panose="020B0604020202020204" pitchFamily="34" charset="0"/>
              <a:buChar char="•"/>
            </a:pPr>
            <a:r>
              <a:rPr lang="en-US" dirty="0" smtClean="0"/>
              <a:t>Configuration with Recover Image:</a:t>
            </a:r>
          </a:p>
        </p:txBody>
      </p:sp>
      <p:grpSp>
        <p:nvGrpSpPr>
          <p:cNvPr id="2" name="Group 1"/>
          <p:cNvGrpSpPr/>
          <p:nvPr/>
        </p:nvGrpSpPr>
        <p:grpSpPr>
          <a:xfrm>
            <a:off x="544900" y="4429866"/>
            <a:ext cx="10724938" cy="1853970"/>
            <a:chOff x="531812" y="4343400"/>
            <a:chExt cx="10515600" cy="1817783"/>
          </a:xfrm>
        </p:grpSpPr>
        <p:sp>
          <p:nvSpPr>
            <p:cNvPr id="16" name="Rectangle 15"/>
            <p:cNvSpPr/>
            <p:nvPr/>
          </p:nvSpPr>
          <p:spPr bwMode="auto">
            <a:xfrm>
              <a:off x="531812" y="4343400"/>
              <a:ext cx="10515600" cy="1817783"/>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7565" rIns="0" bIns="47565" numCol="1" rtlCol="0" anchor="t" anchorCtr="0" compatLnSpc="1">
              <a:prstTxWarp prst="textNoShape">
                <a:avLst/>
              </a:prstTxWarp>
            </a:bodyPr>
            <a:lstStyle/>
            <a:p>
              <a:pPr defTabSz="951028" fontAlgn="base">
                <a:spcBef>
                  <a:spcPct val="0"/>
                </a:spcBef>
                <a:spcAft>
                  <a:spcPct val="0"/>
                </a:spcAft>
              </a:pPr>
              <a:r>
                <a:rPr lang="en-US" sz="2040" dirty="0">
                  <a:solidFill>
                    <a:schemeClr val="accent2">
                      <a:lumMod val="50000"/>
                    </a:schemeClr>
                  </a:solidFill>
                </a:rPr>
                <a:t>Recommended UEFI/GPT drive partitions</a:t>
              </a:r>
            </a:p>
            <a:p>
              <a:pPr defTabSz="951028" fontAlgn="base">
                <a:spcBef>
                  <a:spcPct val="0"/>
                </a:spcBef>
                <a:spcAft>
                  <a:spcPct val="0"/>
                </a:spcAft>
              </a:pPr>
              <a:r>
                <a:rPr lang="en-US" sz="2040" dirty="0">
                  <a:solidFill>
                    <a:schemeClr val="accent2">
                      <a:lumMod val="50000"/>
                    </a:schemeClr>
                  </a:solidFill>
                </a:rPr>
                <a:t>Disk 0</a:t>
              </a:r>
            </a:p>
          </p:txBody>
        </p:sp>
        <p:sp>
          <p:nvSpPr>
            <p:cNvPr id="6" name="Rectangle 5"/>
            <p:cNvSpPr/>
            <p:nvPr/>
          </p:nvSpPr>
          <p:spPr bwMode="auto">
            <a:xfrm>
              <a:off x="684212" y="5154661"/>
              <a:ext cx="1371600" cy="762000"/>
            </a:xfrm>
            <a:prstGeom prst="rect">
              <a:avLst/>
            </a:prstGeom>
            <a:solidFill>
              <a:srgbClr val="D9D9D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solidFill>
                    <a:schemeClr val="accent2">
                      <a:lumMod val="50000"/>
                    </a:schemeClr>
                  </a:solidFill>
                </a:rPr>
                <a:t>Windows RE tools</a:t>
              </a:r>
            </a:p>
          </p:txBody>
        </p:sp>
        <p:sp>
          <p:nvSpPr>
            <p:cNvPr id="8" name="Rectangle 7"/>
            <p:cNvSpPr/>
            <p:nvPr/>
          </p:nvSpPr>
          <p:spPr bwMode="auto">
            <a:xfrm>
              <a:off x="2284412" y="5154661"/>
              <a:ext cx="1371600" cy="762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System</a:t>
              </a:r>
            </a:p>
          </p:txBody>
        </p:sp>
        <p:sp>
          <p:nvSpPr>
            <p:cNvPr id="9" name="Rectangle 8"/>
            <p:cNvSpPr/>
            <p:nvPr/>
          </p:nvSpPr>
          <p:spPr bwMode="auto">
            <a:xfrm>
              <a:off x="3884612" y="5165678"/>
              <a:ext cx="1219200" cy="762000"/>
            </a:xfrm>
            <a:prstGeom prst="rect">
              <a:avLst/>
            </a:prstGeom>
            <a:solidFill>
              <a:srgbClr val="C0E6F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solidFill>
                    <a:schemeClr val="accent2">
                      <a:lumMod val="50000"/>
                    </a:schemeClr>
                  </a:solidFill>
                </a:rPr>
                <a:t>MSR</a:t>
              </a:r>
            </a:p>
          </p:txBody>
        </p:sp>
        <p:sp>
          <p:nvSpPr>
            <p:cNvPr id="10" name="Rectangle 9"/>
            <p:cNvSpPr/>
            <p:nvPr/>
          </p:nvSpPr>
          <p:spPr bwMode="auto">
            <a:xfrm>
              <a:off x="5294312" y="5154661"/>
              <a:ext cx="4152900" cy="762000"/>
            </a:xfrm>
            <a:prstGeom prst="rect">
              <a:avLst/>
            </a:prstGeom>
            <a:solidFill>
              <a:srgbClr val="08B1E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Windows</a:t>
              </a:r>
            </a:p>
          </p:txBody>
        </p:sp>
        <p:sp>
          <p:nvSpPr>
            <p:cNvPr id="14" name="Rectangle 13"/>
            <p:cNvSpPr/>
            <p:nvPr/>
          </p:nvSpPr>
          <p:spPr bwMode="auto">
            <a:xfrm>
              <a:off x="9635534" y="5143500"/>
              <a:ext cx="1259478" cy="762000"/>
            </a:xfrm>
            <a:prstGeom prst="rect">
              <a:avLst/>
            </a:prstGeom>
            <a:solidFill>
              <a:srgbClr val="D9D9D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solidFill>
                    <a:schemeClr val="accent2">
                      <a:lumMod val="50000"/>
                    </a:schemeClr>
                  </a:solidFill>
                </a:rPr>
                <a:t>Recovery Image</a:t>
              </a:r>
            </a:p>
          </p:txBody>
        </p:sp>
      </p:grpSp>
    </p:spTree>
    <p:extLst>
      <p:ext uri="{BB962C8B-B14F-4D97-AF65-F5344CB8AC3E}">
        <p14:creationId xmlns:p14="http://schemas.microsoft.com/office/powerpoint/2010/main" val="186955296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20734" y="1377524"/>
            <a:ext cx="11887200" cy="44136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solidFill>
                  <a:srgbClr val="FFC000"/>
                </a:solidFill>
              </a:rPr>
              <a:t>Creating a Bootable USB Drive </a:t>
            </a:r>
            <a:endParaRPr lang="en-US" dirty="0">
              <a:solidFill>
                <a:srgbClr val="FFC000"/>
              </a:solidFill>
            </a:endParaRPr>
          </a:p>
        </p:txBody>
      </p:sp>
      <p:sp>
        <p:nvSpPr>
          <p:cNvPr id="3" name="Text Placeholder 2"/>
          <p:cNvSpPr>
            <a:spLocks noGrp="1"/>
          </p:cNvSpPr>
          <p:nvPr>
            <p:ph type="body" sz="quarter" idx="10"/>
          </p:nvPr>
        </p:nvSpPr>
        <p:spPr>
          <a:xfrm>
            <a:off x="220734" y="1321552"/>
            <a:ext cx="11887200" cy="738664"/>
          </a:xfrm>
        </p:spPr>
        <p:txBody>
          <a:bodyPr/>
          <a:lstStyle/>
          <a:p>
            <a:r>
              <a:rPr lang="en-US" dirty="0" smtClean="0">
                <a:solidFill>
                  <a:srgbClr val="FFC000"/>
                </a:solidFill>
              </a:rPr>
              <a:t>Option #1: </a:t>
            </a:r>
            <a:r>
              <a:rPr lang="en-US" dirty="0" smtClean="0"/>
              <a:t>Utilize Split Images to create a *.swim file</a:t>
            </a:r>
          </a:p>
        </p:txBody>
      </p:sp>
      <p:sp>
        <p:nvSpPr>
          <p:cNvPr id="4" name="Rectangle 3"/>
          <p:cNvSpPr/>
          <p:nvPr/>
        </p:nvSpPr>
        <p:spPr>
          <a:xfrm>
            <a:off x="274320" y="2223268"/>
            <a:ext cx="11780028" cy="1323439"/>
          </a:xfrm>
          <a:prstGeom prst="rect">
            <a:avLst/>
          </a:prstGeom>
        </p:spPr>
        <p:txBody>
          <a:bodyPr wrap="square">
            <a:spAutoFit/>
          </a:bodyPr>
          <a:lstStyle/>
          <a:p>
            <a:r>
              <a:rPr lang="en-US" sz="4000" dirty="0">
                <a:solidFill>
                  <a:srgbClr val="FFC000"/>
                </a:solidFill>
                <a:latin typeface="+mj-lt"/>
              </a:rPr>
              <a:t>Option #2: </a:t>
            </a:r>
            <a:r>
              <a:rPr lang="en-US" sz="4000" dirty="0">
                <a:latin typeface="+mj-lt"/>
              </a:rPr>
              <a:t>Create Multiple Partition on a WTG USB Drive</a:t>
            </a:r>
          </a:p>
        </p:txBody>
      </p:sp>
      <p:sp>
        <p:nvSpPr>
          <p:cNvPr id="5" name="Rectangle 4"/>
          <p:cNvSpPr/>
          <p:nvPr/>
        </p:nvSpPr>
        <p:spPr>
          <a:xfrm>
            <a:off x="261411" y="3709759"/>
            <a:ext cx="11100475" cy="707886"/>
          </a:xfrm>
          <a:prstGeom prst="rect">
            <a:avLst/>
          </a:prstGeom>
        </p:spPr>
        <p:txBody>
          <a:bodyPr wrap="none">
            <a:spAutoFit/>
          </a:bodyPr>
          <a:lstStyle/>
          <a:p>
            <a:r>
              <a:rPr lang="en-US" sz="4000" dirty="0">
                <a:solidFill>
                  <a:srgbClr val="FFC000"/>
                </a:solidFill>
                <a:latin typeface="+mj-lt"/>
              </a:rPr>
              <a:t>Option #3: </a:t>
            </a:r>
            <a:r>
              <a:rPr lang="en-US" sz="4000" dirty="0">
                <a:latin typeface="+mj-lt"/>
              </a:rPr>
              <a:t>Create your image using two USB sticks</a:t>
            </a:r>
          </a:p>
        </p:txBody>
      </p:sp>
      <p:sp>
        <p:nvSpPr>
          <p:cNvPr id="6" name="Rectangle 5"/>
          <p:cNvSpPr/>
          <p:nvPr/>
        </p:nvSpPr>
        <p:spPr>
          <a:xfrm>
            <a:off x="261411" y="4811529"/>
            <a:ext cx="11278409" cy="707886"/>
          </a:xfrm>
          <a:prstGeom prst="rect">
            <a:avLst/>
          </a:prstGeom>
        </p:spPr>
        <p:txBody>
          <a:bodyPr wrap="none">
            <a:spAutoFit/>
          </a:bodyPr>
          <a:lstStyle/>
          <a:p>
            <a:r>
              <a:rPr lang="en-US" sz="4000" dirty="0">
                <a:solidFill>
                  <a:srgbClr val="FFC000"/>
                </a:solidFill>
                <a:latin typeface="+mj-lt"/>
              </a:rPr>
              <a:t>Option </a:t>
            </a:r>
            <a:r>
              <a:rPr lang="en-US" sz="4000" dirty="0" smtClean="0">
                <a:solidFill>
                  <a:srgbClr val="FFC000"/>
                </a:solidFill>
                <a:latin typeface="+mj-lt"/>
              </a:rPr>
              <a:t>#4: </a:t>
            </a:r>
            <a:r>
              <a:rPr lang="en-US" sz="4000" dirty="0" smtClean="0">
                <a:latin typeface="+mj-lt"/>
              </a:rPr>
              <a:t>Boot straight from the Windows OS USB</a:t>
            </a:r>
            <a:endParaRPr lang="en-US" sz="4000" dirty="0">
              <a:latin typeface="+mj-lt"/>
            </a:endParaRPr>
          </a:p>
        </p:txBody>
      </p:sp>
    </p:spTree>
    <p:extLst>
      <p:ext uri="{BB962C8B-B14F-4D97-AF65-F5344CB8AC3E}">
        <p14:creationId xmlns:p14="http://schemas.microsoft.com/office/powerpoint/2010/main" val="3686587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80" dirty="0"/>
              <a:t>Sample </a:t>
            </a:r>
            <a:r>
              <a:rPr lang="en-US" sz="4080" dirty="0" err="1"/>
              <a:t>DiskPart</a:t>
            </a:r>
            <a:r>
              <a:rPr lang="en-US" sz="4080" dirty="0"/>
              <a:t> Script Recommended Configuration</a:t>
            </a:r>
            <a:r>
              <a:rPr lang="en-US" dirty="0" smtClean="0"/>
              <a:t> </a:t>
            </a:r>
            <a:endParaRPr lang="en-US" dirty="0"/>
          </a:p>
        </p:txBody>
      </p:sp>
      <p:sp>
        <p:nvSpPr>
          <p:cNvPr id="7" name="Text Placeholder 4"/>
          <p:cNvSpPr txBox="1">
            <a:spLocks/>
          </p:cNvSpPr>
          <p:nvPr/>
        </p:nvSpPr>
        <p:spPr>
          <a:xfrm>
            <a:off x="544901" y="1476621"/>
            <a:ext cx="5241756" cy="4588486"/>
          </a:xfrm>
          <a:prstGeom prst="rect">
            <a:avLst/>
          </a:prstGeom>
          <a:ln>
            <a:solidFill>
              <a:schemeClr val="bg1"/>
            </a:solidFill>
          </a:ln>
          <a:effectLst>
            <a:outerShdw blurRad="50800" dist="38100" dir="2700000" algn="tl" rotWithShape="0">
              <a:prstClr val="black">
                <a:alpha val="40000"/>
              </a:prstClr>
            </a:outerShdw>
          </a:effectLst>
        </p:spPr>
        <p:txBody>
          <a:bodyPr vert="horz" wrap="square" lIns="149217" tIns="93260" rIns="149217" bIns="93260" rtlCol="0">
            <a:spAutoFit/>
          </a:bodyPr>
          <a:lstStyle>
            <a:lvl1pPr marL="0"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3234"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39657"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1764"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72973"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1764"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798353"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1568"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30082"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1568"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a:lstStyle>
          <a:p>
            <a:r>
              <a:rPr lang="en-US" sz="1224" dirty="0"/>
              <a:t>rem == CreatePartitions-UEFI.txt ==</a:t>
            </a:r>
          </a:p>
          <a:p>
            <a:r>
              <a:rPr lang="en-US" sz="1224" dirty="0"/>
              <a:t>rem == These commands are used with </a:t>
            </a:r>
            <a:r>
              <a:rPr lang="en-US" sz="1224" dirty="0" err="1"/>
              <a:t>DiskPart</a:t>
            </a:r>
            <a:r>
              <a:rPr lang="en-US" sz="1224" dirty="0"/>
              <a:t> to</a:t>
            </a:r>
          </a:p>
          <a:p>
            <a:r>
              <a:rPr lang="en-US" sz="1224" dirty="0"/>
              <a:t>rem    create five partitions</a:t>
            </a:r>
          </a:p>
          <a:p>
            <a:r>
              <a:rPr lang="en-US" sz="1224" dirty="0"/>
              <a:t>rem    for a UEFI/GPT-based computer.</a:t>
            </a:r>
          </a:p>
          <a:p>
            <a:r>
              <a:rPr lang="en-US" sz="1224" dirty="0"/>
              <a:t>rem    Adjust the partition sizes to fill the drive</a:t>
            </a:r>
          </a:p>
          <a:p>
            <a:r>
              <a:rPr lang="en-US" sz="1224" dirty="0"/>
              <a:t>rem    as necessary. ==</a:t>
            </a:r>
          </a:p>
          <a:p>
            <a:r>
              <a:rPr lang="en-US" sz="1224" dirty="0"/>
              <a:t>convert </a:t>
            </a:r>
            <a:r>
              <a:rPr lang="en-US" sz="1224" dirty="0" err="1"/>
              <a:t>gpt</a:t>
            </a:r>
            <a:endParaRPr lang="en-US" sz="1224" dirty="0"/>
          </a:p>
          <a:p>
            <a:r>
              <a:rPr lang="en-US" sz="1224" dirty="0"/>
              <a:t>rem == 1. Windows RE tools partition ===============</a:t>
            </a:r>
          </a:p>
          <a:p>
            <a:r>
              <a:rPr lang="en-US" sz="1224" dirty="0"/>
              <a:t>create partition primary size=300</a:t>
            </a:r>
          </a:p>
          <a:p>
            <a:r>
              <a:rPr lang="en-US" sz="1224" dirty="0"/>
              <a:t>format quick </a:t>
            </a:r>
            <a:r>
              <a:rPr lang="en-US" sz="1224" dirty="0" err="1"/>
              <a:t>fs</a:t>
            </a:r>
            <a:r>
              <a:rPr lang="en-US" sz="1224" dirty="0"/>
              <a:t>=</a:t>
            </a:r>
            <a:r>
              <a:rPr lang="en-US" sz="1224" dirty="0" err="1"/>
              <a:t>ntfs</a:t>
            </a:r>
            <a:r>
              <a:rPr lang="en-US" sz="1224" dirty="0"/>
              <a:t> label="Windows RE tools"</a:t>
            </a:r>
          </a:p>
          <a:p>
            <a:r>
              <a:rPr lang="en-US" sz="1224" dirty="0"/>
              <a:t>assign letter="T"</a:t>
            </a:r>
          </a:p>
          <a:p>
            <a:r>
              <a:rPr lang="en-US" sz="1224" dirty="0"/>
              <a:t>set id="de94bba4-06d1-4d40-a16a-bfd50179d6ac"</a:t>
            </a:r>
          </a:p>
          <a:p>
            <a:r>
              <a:rPr lang="en-US" sz="1224" dirty="0" err="1"/>
              <a:t>gpt</a:t>
            </a:r>
            <a:r>
              <a:rPr lang="en-US" sz="1224" dirty="0"/>
              <a:t> attributes=0x8000000000000001</a:t>
            </a:r>
          </a:p>
          <a:p>
            <a:r>
              <a:rPr lang="en-US" sz="1224" dirty="0"/>
              <a:t>rem == 2. System partition =========================</a:t>
            </a:r>
          </a:p>
          <a:p>
            <a:r>
              <a:rPr lang="en-US" sz="1224" dirty="0"/>
              <a:t>create partition </a:t>
            </a:r>
            <a:r>
              <a:rPr lang="en-US" sz="1224" dirty="0" err="1"/>
              <a:t>efi</a:t>
            </a:r>
            <a:r>
              <a:rPr lang="en-US" sz="1224" dirty="0"/>
              <a:t> size=100</a:t>
            </a:r>
          </a:p>
          <a:p>
            <a:r>
              <a:rPr lang="en-US" sz="1224" dirty="0"/>
              <a:t>rem    ** NOTE: For Advanced Format 4Kn drives,</a:t>
            </a:r>
          </a:p>
          <a:p>
            <a:r>
              <a:rPr lang="en-US" sz="1224" dirty="0"/>
              <a:t>rem               change this value to size = 260 ** </a:t>
            </a:r>
          </a:p>
          <a:p>
            <a:r>
              <a:rPr lang="en-US" sz="1224" dirty="0"/>
              <a:t>format quick </a:t>
            </a:r>
            <a:r>
              <a:rPr lang="en-US" sz="1224" dirty="0" err="1"/>
              <a:t>fs</a:t>
            </a:r>
            <a:r>
              <a:rPr lang="en-US" sz="1224" dirty="0"/>
              <a:t>=fat32 label="System"</a:t>
            </a:r>
          </a:p>
          <a:p>
            <a:r>
              <a:rPr lang="en-US" sz="1224" dirty="0"/>
              <a:t>assign letter="S"</a:t>
            </a:r>
          </a:p>
          <a:p>
            <a:r>
              <a:rPr lang="en-US" sz="1224" dirty="0"/>
              <a:t>rem == 3. Microsoft Reserved (MSR) partition =======</a:t>
            </a:r>
          </a:p>
          <a:p>
            <a:r>
              <a:rPr lang="en-US" sz="1224" dirty="0"/>
              <a:t>create partition </a:t>
            </a:r>
            <a:r>
              <a:rPr lang="en-US" sz="1224" dirty="0" err="1"/>
              <a:t>msr</a:t>
            </a:r>
            <a:r>
              <a:rPr lang="en-US" sz="1224" dirty="0"/>
              <a:t> size=128</a:t>
            </a:r>
          </a:p>
        </p:txBody>
      </p:sp>
      <p:sp>
        <p:nvSpPr>
          <p:cNvPr id="9" name="Text Placeholder 4"/>
          <p:cNvSpPr txBox="1">
            <a:spLocks/>
          </p:cNvSpPr>
          <p:nvPr/>
        </p:nvSpPr>
        <p:spPr>
          <a:xfrm>
            <a:off x="6606822" y="1476622"/>
            <a:ext cx="5241756" cy="3954400"/>
          </a:xfrm>
          <a:prstGeom prst="rect">
            <a:avLst/>
          </a:prstGeom>
          <a:ln>
            <a:solidFill>
              <a:schemeClr val="bg1"/>
            </a:solidFill>
          </a:ln>
          <a:effectLst>
            <a:outerShdw blurRad="50800" dist="38100" dir="2700000" algn="tl" rotWithShape="0">
              <a:prstClr val="black">
                <a:alpha val="40000"/>
              </a:prstClr>
            </a:outerShdw>
          </a:effectLst>
        </p:spPr>
        <p:txBody>
          <a:bodyPr vert="horz" wrap="square" lIns="149217" tIns="93260" rIns="149217" bIns="93260" rtlCol="0">
            <a:spAutoFit/>
          </a:bodyPr>
          <a:lstStyle>
            <a:defPPr>
              <a:defRPr lang="en-US"/>
            </a:defPPr>
            <a:lvl1pPr marR="0" indent="0" defTabSz="914180" fontAlgn="auto">
              <a:lnSpc>
                <a:spcPct val="90000"/>
              </a:lnSpc>
              <a:spcBef>
                <a:spcPct val="20000"/>
              </a:spcBef>
              <a:spcAft>
                <a:spcPts val="0"/>
              </a:spcAft>
              <a:buClrTx/>
              <a:buSzPct val="90000"/>
              <a:buFont typeface="Arial" pitchFamily="34" charset="0"/>
              <a:buNone/>
              <a:tabLst/>
              <a:defRPr sz="1200" spc="0" baseline="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57" marR="0" indent="0" defTabSz="914180" fontAlgn="auto">
              <a:lnSpc>
                <a:spcPct val="90000"/>
              </a:lnSpc>
              <a:spcBef>
                <a:spcPct val="20000"/>
              </a:spcBef>
              <a:spcAft>
                <a:spcPts val="0"/>
              </a:spcAft>
              <a:buClrTx/>
              <a:buSzPct val="90000"/>
              <a:buFont typeface="Arial" pitchFamily="34" charset="0"/>
              <a:buNone/>
              <a:tabLst/>
              <a:defRPr sz="1764" spc="0" baseline="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973" marR="0" indent="0" defTabSz="914180" fontAlgn="auto">
              <a:lnSpc>
                <a:spcPct val="90000"/>
              </a:lnSpc>
              <a:spcBef>
                <a:spcPct val="20000"/>
              </a:spcBef>
              <a:spcAft>
                <a:spcPts val="0"/>
              </a:spcAft>
              <a:buClrTx/>
              <a:buSzPct val="90000"/>
              <a:buFont typeface="Arial" pitchFamily="34" charset="0"/>
              <a:buNone/>
              <a:tabLst/>
              <a:defRPr sz="1764" spc="0" baseline="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353" marR="0" indent="0" defTabSz="914180" fontAlgn="auto">
              <a:lnSpc>
                <a:spcPct val="90000"/>
              </a:lnSpc>
              <a:spcBef>
                <a:spcPct val="20000"/>
              </a:spcBef>
              <a:spcAft>
                <a:spcPts val="0"/>
              </a:spcAft>
              <a:buClrTx/>
              <a:buSzPct val="90000"/>
              <a:buFont typeface="Arial" pitchFamily="34" charset="0"/>
              <a:buNone/>
              <a:tabLst/>
              <a:defRPr sz="1568" spc="0" baseline="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082" marR="0" indent="0" defTabSz="914180" fontAlgn="auto">
              <a:lnSpc>
                <a:spcPct val="90000"/>
              </a:lnSpc>
              <a:spcBef>
                <a:spcPct val="20000"/>
              </a:spcBef>
              <a:spcAft>
                <a:spcPts val="0"/>
              </a:spcAft>
              <a:buClrTx/>
              <a:buSzPct val="90000"/>
              <a:buFont typeface="Arial" pitchFamily="34" charset="0"/>
              <a:buNone/>
              <a:tabLst/>
              <a:defRPr sz="1568" spc="0" baseline="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vl6pPr marL="2513996" indent="-228546" defTabSz="914180">
              <a:spcBef>
                <a:spcPct val="20000"/>
              </a:spcBef>
              <a:buFont typeface="Arial" pitchFamily="34" charset="0"/>
              <a:buChar char="•"/>
              <a:defRPr sz="1960"/>
            </a:lvl6pPr>
            <a:lvl7pPr marL="2971087" indent="-228546" defTabSz="914180">
              <a:spcBef>
                <a:spcPct val="20000"/>
              </a:spcBef>
              <a:buFont typeface="Arial" pitchFamily="34" charset="0"/>
              <a:buChar char="•"/>
              <a:defRPr sz="1960"/>
            </a:lvl7pPr>
            <a:lvl8pPr marL="3428177" indent="-228546" defTabSz="914180">
              <a:spcBef>
                <a:spcPct val="20000"/>
              </a:spcBef>
              <a:buFont typeface="Arial" pitchFamily="34" charset="0"/>
              <a:buChar char="•"/>
              <a:defRPr sz="1960"/>
            </a:lvl8pPr>
            <a:lvl9pPr marL="3885268" indent="-228546" defTabSz="914180">
              <a:spcBef>
                <a:spcPct val="20000"/>
              </a:spcBef>
              <a:buFont typeface="Arial" pitchFamily="34" charset="0"/>
              <a:buChar char="•"/>
              <a:defRPr sz="1960"/>
            </a:lvl9pPr>
          </a:lstStyle>
          <a:p>
            <a:r>
              <a:rPr lang="en-US" sz="1224" dirty="0"/>
              <a:t>rem == 4. Windows partition ========================</a:t>
            </a:r>
          </a:p>
          <a:p>
            <a:r>
              <a:rPr lang="en-US" sz="1224" dirty="0"/>
              <a:t>rem ==    a. Create the Windows partition ==========</a:t>
            </a:r>
          </a:p>
          <a:p>
            <a:r>
              <a:rPr lang="en-US" sz="1224" dirty="0"/>
              <a:t>create partition primary </a:t>
            </a:r>
          </a:p>
          <a:p>
            <a:r>
              <a:rPr lang="en-US" sz="1224" dirty="0"/>
              <a:t>rem ==    b. Create space for the recovery image ===</a:t>
            </a:r>
          </a:p>
          <a:p>
            <a:r>
              <a:rPr lang="en-US" sz="1224" dirty="0"/>
              <a:t>shrink minimum=15000</a:t>
            </a:r>
          </a:p>
          <a:p>
            <a:r>
              <a:rPr lang="en-US" sz="1224" dirty="0"/>
              <a:t>rem       ** NOTE: Update this size to match the size</a:t>
            </a:r>
          </a:p>
          <a:p>
            <a:r>
              <a:rPr lang="en-US" sz="1224" dirty="0"/>
              <a:t>rem                of the recovery image           **</a:t>
            </a:r>
          </a:p>
          <a:p>
            <a:r>
              <a:rPr lang="en-US" sz="1224" dirty="0"/>
              <a:t>rem ==    c. Prepare the Windows partition ========= </a:t>
            </a:r>
          </a:p>
          <a:p>
            <a:r>
              <a:rPr lang="en-US" sz="1224" dirty="0"/>
              <a:t>format quick </a:t>
            </a:r>
            <a:r>
              <a:rPr lang="en-US" sz="1224" dirty="0" err="1"/>
              <a:t>fs</a:t>
            </a:r>
            <a:r>
              <a:rPr lang="en-US" sz="1224" dirty="0"/>
              <a:t>=</a:t>
            </a:r>
            <a:r>
              <a:rPr lang="en-US" sz="1224" dirty="0" err="1"/>
              <a:t>ntfs</a:t>
            </a:r>
            <a:r>
              <a:rPr lang="en-US" sz="1224" dirty="0"/>
              <a:t> label="Windows"</a:t>
            </a:r>
          </a:p>
          <a:p>
            <a:r>
              <a:rPr lang="en-US" sz="1224" dirty="0"/>
              <a:t>assign letter="W"</a:t>
            </a:r>
          </a:p>
          <a:p>
            <a:r>
              <a:rPr lang="en-US" sz="1224" dirty="0"/>
              <a:t>rem === 5. Recovery image partition ================</a:t>
            </a:r>
          </a:p>
          <a:p>
            <a:r>
              <a:rPr lang="en-US" sz="1224" dirty="0"/>
              <a:t>create partition primary</a:t>
            </a:r>
          </a:p>
          <a:p>
            <a:r>
              <a:rPr lang="en-US" sz="1224" dirty="0"/>
              <a:t>format quick </a:t>
            </a:r>
            <a:r>
              <a:rPr lang="en-US" sz="1224" dirty="0" err="1"/>
              <a:t>fs</a:t>
            </a:r>
            <a:r>
              <a:rPr lang="en-US" sz="1224" dirty="0"/>
              <a:t>=</a:t>
            </a:r>
            <a:r>
              <a:rPr lang="en-US" sz="1224" dirty="0" err="1"/>
              <a:t>ntfs</a:t>
            </a:r>
            <a:r>
              <a:rPr lang="en-US" sz="1224" dirty="0"/>
              <a:t> label="Recovery image"</a:t>
            </a:r>
          </a:p>
          <a:p>
            <a:r>
              <a:rPr lang="en-US" sz="1224" dirty="0"/>
              <a:t>assign letter="R"</a:t>
            </a:r>
          </a:p>
          <a:p>
            <a:r>
              <a:rPr lang="en-US" sz="1224" dirty="0"/>
              <a:t>set id="de94bba4-06d1-4d40-a16a-bfd50179d6ac"</a:t>
            </a:r>
          </a:p>
          <a:p>
            <a:r>
              <a:rPr lang="en-US" sz="1224" dirty="0" err="1"/>
              <a:t>gpt</a:t>
            </a:r>
            <a:r>
              <a:rPr lang="en-US" sz="1224" dirty="0"/>
              <a:t> attributes=0x8000000000000001</a:t>
            </a:r>
          </a:p>
          <a:p>
            <a:r>
              <a:rPr lang="en-US" sz="1224" dirty="0"/>
              <a:t>list volume</a:t>
            </a:r>
          </a:p>
          <a:p>
            <a:r>
              <a:rPr lang="en-US" sz="1224" dirty="0"/>
              <a:t>exit</a:t>
            </a:r>
          </a:p>
        </p:txBody>
      </p:sp>
    </p:spTree>
    <p:extLst>
      <p:ext uri="{BB962C8B-B14F-4D97-AF65-F5344CB8AC3E}">
        <p14:creationId xmlns:p14="http://schemas.microsoft.com/office/powerpoint/2010/main" val="193519113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Replacing BIOS with a UEFI Deployment</a:t>
            </a:r>
          </a:p>
        </p:txBody>
      </p:sp>
      <p:sp>
        <p:nvSpPr>
          <p:cNvPr id="5" name="Text Placeholder 4"/>
          <p:cNvSpPr>
            <a:spLocks noGrp="1"/>
          </p:cNvSpPr>
          <p:nvPr>
            <p:ph type="body" sz="quarter" idx="12"/>
          </p:nvPr>
        </p:nvSpPr>
        <p:spPr/>
        <p:txBody>
          <a:bodyPr/>
          <a:lstStyle/>
          <a:p>
            <a:r>
              <a:rPr lang="en-US" dirty="0"/>
              <a:t>Alfred Ojukwu, MCS</a:t>
            </a:r>
          </a:p>
          <a:p>
            <a:r>
              <a:rPr lang="en-US" dirty="0"/>
              <a:t>Frank Pinto, MCS</a:t>
            </a:r>
          </a:p>
        </p:txBody>
      </p:sp>
      <p:sp>
        <p:nvSpPr>
          <p:cNvPr id="9" name="Text Placeholder 8"/>
          <p:cNvSpPr>
            <a:spLocks noGrp="1"/>
          </p:cNvSpPr>
          <p:nvPr>
            <p:ph type="body" sz="quarter" idx="13"/>
          </p:nvPr>
        </p:nvSpPr>
        <p:spPr>
          <a:xfrm>
            <a:off x="6492620" y="434695"/>
            <a:ext cx="5486400" cy="923330"/>
          </a:xfrm>
        </p:spPr>
        <p:txBody>
          <a:bodyPr/>
          <a:lstStyle/>
          <a:p>
            <a:r>
              <a:rPr lang="en-US" dirty="0" smtClean="0"/>
              <a:t>WCA-B337</a:t>
            </a:r>
            <a:endParaRPr lang="en-US" dirty="0"/>
          </a:p>
        </p:txBody>
      </p:sp>
    </p:spTree>
    <p:extLst>
      <p:ext uri="{BB962C8B-B14F-4D97-AF65-F5344CB8AC3E}">
        <p14:creationId xmlns:p14="http://schemas.microsoft.com/office/powerpoint/2010/main" val="22040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95418" y="1028431"/>
            <a:ext cx="9047364" cy="5940188"/>
          </a:xfrm>
          <a:prstGeom prst="rect">
            <a:avLst/>
          </a:prstGeom>
        </p:spPr>
      </p:pic>
      <p:sp>
        <p:nvSpPr>
          <p:cNvPr id="2" name="Title 1"/>
          <p:cNvSpPr>
            <a:spLocks noGrp="1"/>
          </p:cNvSpPr>
          <p:nvPr>
            <p:ph type="title" idx="4294967295"/>
          </p:nvPr>
        </p:nvSpPr>
        <p:spPr>
          <a:xfrm>
            <a:off x="547688" y="296863"/>
            <a:ext cx="11888787" cy="917575"/>
          </a:xfrm>
        </p:spPr>
        <p:txBody>
          <a:bodyPr/>
          <a:lstStyle/>
          <a:p>
            <a:r>
              <a:rPr lang="en-US" dirty="0" smtClean="0"/>
              <a:t>What </a:t>
            </a:r>
            <a:r>
              <a:rPr lang="en-US" smtClean="0"/>
              <a:t>you will see….</a:t>
            </a:r>
            <a:endParaRPr lang="en-US" dirty="0"/>
          </a:p>
        </p:txBody>
      </p:sp>
      <p:pic>
        <p:nvPicPr>
          <p:cNvPr id="4" name="Picture 3"/>
          <p:cNvPicPr>
            <a:picLocks noChangeAspect="1"/>
          </p:cNvPicPr>
          <p:nvPr/>
        </p:nvPicPr>
        <p:blipFill>
          <a:blip r:embed="rId4"/>
          <a:stretch>
            <a:fillRect/>
          </a:stretch>
        </p:blipFill>
        <p:spPr>
          <a:xfrm>
            <a:off x="1750376" y="1358199"/>
            <a:ext cx="8937449" cy="5610420"/>
          </a:xfrm>
          <a:prstGeom prst="rect">
            <a:avLst/>
          </a:prstGeom>
        </p:spPr>
      </p:pic>
    </p:spTree>
    <p:extLst>
      <p:ext uri="{BB962C8B-B14F-4D97-AF65-F5344CB8AC3E}">
        <p14:creationId xmlns:p14="http://schemas.microsoft.com/office/powerpoint/2010/main" val="103917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MDT 2012 Update 1</a:t>
            </a:r>
          </a:p>
        </p:txBody>
      </p:sp>
    </p:spTree>
    <p:extLst>
      <p:ext uri="{BB962C8B-B14F-4D97-AF65-F5344CB8AC3E}">
        <p14:creationId xmlns:p14="http://schemas.microsoft.com/office/powerpoint/2010/main" val="107465874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MDT 2012 Update 1 with UEFI</a:t>
            </a:r>
            <a:endParaRPr lang="en-US" dirty="0"/>
          </a:p>
        </p:txBody>
      </p:sp>
      <p:sp>
        <p:nvSpPr>
          <p:cNvPr id="4" name="Text Placeholder 3"/>
          <p:cNvSpPr>
            <a:spLocks noGrp="1"/>
          </p:cNvSpPr>
          <p:nvPr>
            <p:ph type="body" sz="quarter" idx="10"/>
          </p:nvPr>
        </p:nvSpPr>
        <p:spPr>
          <a:xfrm>
            <a:off x="621432" y="1866703"/>
            <a:ext cx="11195340" cy="3447098"/>
          </a:xfrm>
        </p:spPr>
        <p:txBody>
          <a:bodyPr/>
          <a:lstStyle/>
          <a:p>
            <a:pPr marL="571500" indent="-571500">
              <a:buFont typeface="Arial" panose="020B0604020202020204" pitchFamily="34" charset="0"/>
              <a:buChar char="•"/>
            </a:pPr>
            <a:r>
              <a:rPr lang="en-US" dirty="0"/>
              <a:t>MDT </a:t>
            </a:r>
            <a:r>
              <a:rPr lang="en-US" dirty="0" smtClean="0"/>
              <a:t>Media and ISOs</a:t>
            </a:r>
            <a:r>
              <a:rPr lang="en-US" dirty="0"/>
              <a:t>  </a:t>
            </a:r>
            <a:endParaRPr lang="en-US" dirty="0" smtClean="0"/>
          </a:p>
          <a:p>
            <a:pPr marL="571500" indent="-571500">
              <a:buFont typeface="Arial" panose="020B0604020202020204" pitchFamily="34" charset="0"/>
              <a:buChar char="•"/>
            </a:pPr>
            <a:r>
              <a:rPr lang="en-US" dirty="0" smtClean="0"/>
              <a:t>Detect UEFI Native </a:t>
            </a:r>
          </a:p>
          <a:p>
            <a:pPr marL="571500" indent="-571500">
              <a:buFont typeface="Arial" panose="020B0604020202020204" pitchFamily="34" charset="0"/>
              <a:buChar char="•"/>
            </a:pPr>
            <a:r>
              <a:rPr lang="en-US" dirty="0" smtClean="0"/>
              <a:t>GPT Boot Disk</a:t>
            </a:r>
            <a:endParaRPr lang="en-US" dirty="0"/>
          </a:p>
          <a:p>
            <a:pPr marL="571500" indent="-571500">
              <a:buFont typeface="Arial" panose="020B0604020202020204" pitchFamily="34" charset="0"/>
              <a:buChar char="•"/>
            </a:pPr>
            <a:r>
              <a:rPr lang="en-US" dirty="0" smtClean="0"/>
              <a:t>Partition Creation</a:t>
            </a:r>
            <a:endParaRPr lang="en-US" dirty="0"/>
          </a:p>
          <a:p>
            <a:pPr marL="571500" indent="-571500">
              <a:buFont typeface="Arial" panose="020B0604020202020204" pitchFamily="34" charset="0"/>
              <a:buChar char="•"/>
            </a:pPr>
            <a:r>
              <a:rPr lang="en-US" dirty="0" smtClean="0"/>
              <a:t>Computer Refresh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960" y="1684482"/>
            <a:ext cx="4859714" cy="3811541"/>
          </a:xfrm>
          <a:prstGeom prst="rect">
            <a:avLst/>
          </a:prstGeom>
        </p:spPr>
      </p:pic>
    </p:spTree>
    <p:extLst>
      <p:ext uri="{BB962C8B-B14F-4D97-AF65-F5344CB8AC3E}">
        <p14:creationId xmlns:p14="http://schemas.microsoft.com/office/powerpoint/2010/main" val="270898148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Configuring the MDT 2012 Update 1 for UEFI Deployments</a:t>
            </a:r>
            <a:endParaRPr lang="en-US" dirty="0"/>
          </a:p>
        </p:txBody>
      </p:sp>
    </p:spTree>
    <p:extLst>
      <p:ext uri="{BB962C8B-B14F-4D97-AF65-F5344CB8AC3E}">
        <p14:creationId xmlns:p14="http://schemas.microsoft.com/office/powerpoint/2010/main" val="112397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2012 Configuration Manager SP1</a:t>
            </a:r>
          </a:p>
        </p:txBody>
      </p:sp>
    </p:spTree>
    <p:extLst>
      <p:ext uri="{BB962C8B-B14F-4D97-AF65-F5344CB8AC3E}">
        <p14:creationId xmlns:p14="http://schemas.microsoft.com/office/powerpoint/2010/main" val="98379463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 Center 2012 Configuration Manager SP1 with UEFI</a:t>
            </a:r>
            <a:endParaRPr lang="en-US" dirty="0"/>
          </a:p>
        </p:txBody>
      </p:sp>
      <p:sp>
        <p:nvSpPr>
          <p:cNvPr id="4" name="Text Placeholder 3"/>
          <p:cNvSpPr>
            <a:spLocks noGrp="1"/>
          </p:cNvSpPr>
          <p:nvPr>
            <p:ph type="body" sz="quarter" idx="10"/>
          </p:nvPr>
        </p:nvSpPr>
        <p:spPr>
          <a:xfrm>
            <a:off x="621432" y="2657117"/>
            <a:ext cx="11195340" cy="3447098"/>
          </a:xfrm>
        </p:spPr>
        <p:txBody>
          <a:bodyPr/>
          <a:lstStyle/>
          <a:p>
            <a:pPr marL="571500" indent="-571500">
              <a:buFont typeface="Arial" panose="020B0604020202020204" pitchFamily="34" charset="0"/>
              <a:buChar char="•"/>
            </a:pPr>
            <a:r>
              <a:rPr lang="en-US" dirty="0"/>
              <a:t>MDT </a:t>
            </a:r>
            <a:r>
              <a:rPr lang="en-US" dirty="0" smtClean="0"/>
              <a:t>Media and ISOs</a:t>
            </a:r>
            <a:r>
              <a:rPr lang="en-US" dirty="0"/>
              <a:t>  </a:t>
            </a:r>
            <a:endParaRPr lang="en-US" dirty="0" smtClean="0"/>
          </a:p>
          <a:p>
            <a:pPr marL="571500" indent="-571500">
              <a:buFont typeface="Arial" panose="020B0604020202020204" pitchFamily="34" charset="0"/>
              <a:buChar char="•"/>
            </a:pPr>
            <a:r>
              <a:rPr lang="en-US" dirty="0" smtClean="0"/>
              <a:t>Detect UEFI Native </a:t>
            </a:r>
          </a:p>
          <a:p>
            <a:pPr marL="571500" indent="-571500">
              <a:buFont typeface="Arial" panose="020B0604020202020204" pitchFamily="34" charset="0"/>
              <a:buChar char="•"/>
            </a:pPr>
            <a:r>
              <a:rPr lang="en-US" dirty="0" smtClean="0"/>
              <a:t>GPT Boot Disk</a:t>
            </a:r>
            <a:endParaRPr lang="en-US" dirty="0"/>
          </a:p>
          <a:p>
            <a:pPr marL="571500" indent="-571500">
              <a:buFont typeface="Arial" panose="020B0604020202020204" pitchFamily="34" charset="0"/>
              <a:buChar char="•"/>
            </a:pPr>
            <a:r>
              <a:rPr lang="en-US" dirty="0" smtClean="0"/>
              <a:t>Partition Creation</a:t>
            </a:r>
            <a:endParaRPr lang="en-US" dirty="0"/>
          </a:p>
          <a:p>
            <a:pPr marL="571500" indent="-571500">
              <a:buFont typeface="Arial" panose="020B0604020202020204" pitchFamily="34" charset="0"/>
              <a:buChar char="•"/>
            </a:pPr>
            <a:r>
              <a:rPr lang="en-US" dirty="0" smtClean="0"/>
              <a:t>Computer Refresh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453" y="2643155"/>
            <a:ext cx="4602879" cy="3475021"/>
          </a:xfrm>
          <a:prstGeom prst="rect">
            <a:avLst/>
          </a:prstGeom>
        </p:spPr>
      </p:pic>
    </p:spTree>
    <p:extLst>
      <p:ext uri="{BB962C8B-B14F-4D97-AF65-F5344CB8AC3E}">
        <p14:creationId xmlns:p14="http://schemas.microsoft.com/office/powerpoint/2010/main" val="183177299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1202" y="1321187"/>
            <a:ext cx="10052767" cy="1843071"/>
          </a:xfrm>
        </p:spPr>
        <p:txBody>
          <a:bodyPr/>
          <a:lstStyle/>
          <a:p>
            <a:r>
              <a:rPr lang="en-US" dirty="0" smtClean="0"/>
              <a:t>Now we’re talking…</a:t>
            </a:r>
            <a:endParaRPr lang="en-US" dirty="0"/>
          </a:p>
        </p:txBody>
      </p:sp>
      <p:sp>
        <p:nvSpPr>
          <p:cNvPr id="5" name="Text Placeholder 4"/>
          <p:cNvSpPr>
            <a:spLocks noGrp="1"/>
          </p:cNvSpPr>
          <p:nvPr>
            <p:ph type="body" sz="quarter" idx="12"/>
          </p:nvPr>
        </p:nvSpPr>
        <p:spPr>
          <a:xfrm>
            <a:off x="292100" y="4118998"/>
            <a:ext cx="9889701" cy="1398905"/>
          </a:xfrm>
        </p:spPr>
        <p:txBody>
          <a:bodyPr/>
          <a:lstStyle/>
          <a:p>
            <a:r>
              <a:rPr lang="en-US" dirty="0" smtClean="0"/>
              <a:t>Demo</a:t>
            </a:r>
            <a:r>
              <a:rPr lang="en-US" dirty="0"/>
              <a:t>: Deploying Windows 8 </a:t>
            </a:r>
            <a:r>
              <a:rPr lang="en-US" dirty="0" smtClean="0"/>
              <a:t>using System Center 2012 Configuration </a:t>
            </a:r>
            <a:r>
              <a:rPr lang="en-US" dirty="0"/>
              <a:t>Manager </a:t>
            </a:r>
            <a:r>
              <a:rPr lang="en-US" dirty="0" smtClean="0"/>
              <a:t>SP1</a:t>
            </a:r>
            <a:endParaRPr lang="en-US" dirty="0"/>
          </a:p>
        </p:txBody>
      </p:sp>
      <p:pic>
        <p:nvPicPr>
          <p:cNvPr id="2" name="Picture 1"/>
          <p:cNvPicPr>
            <a:picLocks noChangeAspect="1"/>
          </p:cNvPicPr>
          <p:nvPr/>
        </p:nvPicPr>
        <p:blipFill>
          <a:blip r:embed="rId3"/>
          <a:stretch>
            <a:fillRect/>
          </a:stretch>
        </p:blipFill>
        <p:spPr>
          <a:xfrm>
            <a:off x="8762012" y="2161258"/>
            <a:ext cx="1562633" cy="1787490"/>
          </a:xfrm>
          <a:prstGeom prst="rect">
            <a:avLst/>
          </a:prstGeom>
        </p:spPr>
      </p:pic>
    </p:spTree>
    <p:extLst>
      <p:ext uri="{BB962C8B-B14F-4D97-AF65-F5344CB8AC3E}">
        <p14:creationId xmlns:p14="http://schemas.microsoft.com/office/powerpoint/2010/main" val="392561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UEFI Information</a:t>
            </a:r>
            <a:endParaRPr lang="en-US" dirty="0"/>
          </a:p>
        </p:txBody>
      </p:sp>
    </p:spTree>
    <p:extLst>
      <p:ext uri="{BB962C8B-B14F-4D97-AF65-F5344CB8AC3E}">
        <p14:creationId xmlns:p14="http://schemas.microsoft.com/office/powerpoint/2010/main" val="110337337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31948" y="979714"/>
            <a:ext cx="11370960" cy="2937298"/>
          </a:xfrm>
          <a:prstGeom prst="rect">
            <a:avLst/>
          </a:prstGeom>
          <a:ln>
            <a:noFill/>
            <a:headEnd type="none" w="med" len="med"/>
            <a:tailEnd type="none" w="med" len="med"/>
          </a:ln>
          <a:effectLst/>
        </p:spPr>
        <p:style>
          <a:lnRef idx="1">
            <a:schemeClr val="accent2"/>
          </a:lnRef>
          <a:fillRef idx="1002">
            <a:schemeClr val="lt1"/>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chemeClr val="accent1">
                  <a:lumMod val="75000"/>
                </a:schemeClr>
              </a:solidFill>
              <a:ea typeface="Segoe UI" pitchFamily="34" charset="0"/>
              <a:cs typeface="Segoe UI" pitchFamily="34" charset="0"/>
            </a:endParaRPr>
          </a:p>
        </p:txBody>
      </p:sp>
      <p:sp>
        <p:nvSpPr>
          <p:cNvPr id="2" name="Title 1"/>
          <p:cNvSpPr>
            <a:spLocks noGrp="1"/>
          </p:cNvSpPr>
          <p:nvPr>
            <p:ph type="title"/>
          </p:nvPr>
        </p:nvSpPr>
        <p:spPr>
          <a:xfrm>
            <a:off x="531948" y="233151"/>
            <a:ext cx="11370961" cy="1243058"/>
          </a:xfrm>
        </p:spPr>
        <p:txBody>
          <a:bodyPr/>
          <a:lstStyle/>
          <a:p>
            <a:r>
              <a:rPr lang="en-US" sz="5000" dirty="0" smtClean="0"/>
              <a:t>UEFI and Windows 8:  A faster </a:t>
            </a:r>
            <a:r>
              <a:rPr lang="en-US" sz="5000" dirty="0"/>
              <a:t>w</a:t>
            </a:r>
            <a:r>
              <a:rPr lang="en-US" sz="5000" dirty="0" smtClean="0"/>
              <a:t>ay to </a:t>
            </a:r>
            <a:r>
              <a:rPr lang="en-US" sz="5000" dirty="0"/>
              <a:t>o</a:t>
            </a:r>
            <a:r>
              <a:rPr lang="en-US" sz="5000" dirty="0" smtClean="0"/>
              <a:t>n</a:t>
            </a:r>
            <a:r>
              <a:rPr lang="en-US" dirty="0" smtClean="0"/>
              <a:t/>
            </a:r>
            <a:br>
              <a:rPr lang="en-US" dirty="0" smtClean="0"/>
            </a:b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10"/>
          </p:nvPr>
        </p:nvSpPr>
        <p:spPr>
          <a:xfrm>
            <a:off x="531948" y="4281442"/>
            <a:ext cx="11370960" cy="2506455"/>
          </a:xfrm>
          <a:solidFill>
            <a:schemeClr val="tx1"/>
          </a:solidFill>
        </p:spPr>
        <p:txBody>
          <a:bodyPr/>
          <a:lstStyle/>
          <a:p>
            <a:r>
              <a:rPr lang="en-US" sz="2448" dirty="0">
                <a:solidFill>
                  <a:schemeClr val="accent1">
                    <a:lumMod val="75000"/>
                  </a:schemeClr>
                </a:solidFill>
              </a:rPr>
              <a:t>Looks and feels like a regular shutdown / boot</a:t>
            </a:r>
          </a:p>
          <a:p>
            <a:r>
              <a:rPr lang="en-US" sz="2448" dirty="0">
                <a:solidFill>
                  <a:schemeClr val="accent1">
                    <a:lumMod val="75000"/>
                  </a:schemeClr>
                </a:solidFill>
              </a:rPr>
              <a:t>Leverages Hibernate technology to cache the core system</a:t>
            </a:r>
          </a:p>
          <a:p>
            <a:r>
              <a:rPr lang="en-US" sz="2448" dirty="0">
                <a:solidFill>
                  <a:schemeClr val="accent1">
                    <a:lumMod val="75000"/>
                  </a:schemeClr>
                </a:solidFill>
              </a:rPr>
              <a:t>Enabled by default</a:t>
            </a:r>
          </a:p>
          <a:p>
            <a:r>
              <a:rPr lang="en-US" sz="2448" dirty="0">
                <a:solidFill>
                  <a:schemeClr val="accent1">
                    <a:lumMod val="75000"/>
                  </a:schemeClr>
                </a:solidFill>
              </a:rPr>
              <a:t>Delivers considerable improvements:</a:t>
            </a:r>
          </a:p>
          <a:p>
            <a:pPr lvl="1"/>
            <a:r>
              <a:rPr lang="en-US" sz="2040" dirty="0">
                <a:solidFill>
                  <a:schemeClr val="accent1">
                    <a:lumMod val="75000"/>
                  </a:schemeClr>
                </a:solidFill>
                <a:latin typeface="+mj-lt"/>
              </a:rPr>
              <a:t>Boots more than twice as fast on SSD-based netbooks, including POST</a:t>
            </a:r>
          </a:p>
          <a:p>
            <a:pPr lvl="1"/>
            <a:r>
              <a:rPr lang="en-US" sz="2040" dirty="0">
                <a:solidFill>
                  <a:schemeClr val="accent1">
                    <a:lumMod val="75000"/>
                  </a:schemeClr>
                </a:solidFill>
                <a:latin typeface="+mj-lt"/>
              </a:rPr>
              <a:t>Need partners to continue work to reduce POST times</a:t>
            </a:r>
            <a:endParaRPr lang="en-US" sz="2448" dirty="0">
              <a:solidFill>
                <a:schemeClr val="accent1">
                  <a:lumMod val="75000"/>
                </a:schemeClr>
              </a:solidFill>
              <a:latin typeface="+mj-lt"/>
            </a:endParaRPr>
          </a:p>
        </p:txBody>
      </p:sp>
      <p:sp>
        <p:nvSpPr>
          <p:cNvPr id="6" name="Rectangle 5"/>
          <p:cNvSpPr/>
          <p:nvPr/>
        </p:nvSpPr>
        <p:spPr bwMode="auto">
          <a:xfrm>
            <a:off x="1861607" y="1455129"/>
            <a:ext cx="2669122" cy="695477"/>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solidFill>
                  <a:schemeClr val="accent1">
                    <a:lumMod val="75000"/>
                  </a:schemeClr>
                </a:solidFill>
                <a:latin typeface="+mj-lt"/>
              </a:rPr>
              <a:t>POST</a:t>
            </a:r>
          </a:p>
        </p:txBody>
      </p:sp>
      <p:sp>
        <p:nvSpPr>
          <p:cNvPr id="7" name="Rectangle 6"/>
          <p:cNvSpPr/>
          <p:nvPr/>
        </p:nvSpPr>
        <p:spPr bwMode="auto">
          <a:xfrm>
            <a:off x="1861607" y="2593268"/>
            <a:ext cx="780783" cy="596349"/>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solidFill>
                  <a:schemeClr val="accent1">
                    <a:lumMod val="75000"/>
                  </a:schemeClr>
                </a:solidFill>
                <a:latin typeface="+mj-lt"/>
              </a:rPr>
              <a:t>POST</a:t>
            </a:r>
          </a:p>
        </p:txBody>
      </p:sp>
      <p:sp>
        <p:nvSpPr>
          <p:cNvPr id="8" name="Rectangle 7"/>
          <p:cNvSpPr/>
          <p:nvPr/>
        </p:nvSpPr>
        <p:spPr bwMode="auto">
          <a:xfrm>
            <a:off x="4541195" y="1455129"/>
            <a:ext cx="3645839" cy="695477"/>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solidFill>
                  <a:schemeClr val="accent1">
                    <a:lumMod val="75000"/>
                  </a:schemeClr>
                </a:solidFill>
                <a:latin typeface="+mj-lt"/>
              </a:rPr>
              <a:t>OS initialization</a:t>
            </a:r>
          </a:p>
        </p:txBody>
      </p:sp>
      <p:sp>
        <p:nvSpPr>
          <p:cNvPr id="9" name="Rectangle 8"/>
          <p:cNvSpPr/>
          <p:nvPr/>
        </p:nvSpPr>
        <p:spPr bwMode="auto">
          <a:xfrm>
            <a:off x="8194557" y="1455129"/>
            <a:ext cx="2511133" cy="695477"/>
          </a:xfrm>
          <a:prstGeom prst="rect">
            <a:avLst/>
          </a:prstGeom>
          <a:solidFill>
            <a:srgbClr val="0053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solidFill>
                  <a:schemeClr val="accent1">
                    <a:lumMod val="75000"/>
                  </a:schemeClr>
                </a:solidFill>
                <a:latin typeface="+mj-lt"/>
              </a:rPr>
              <a:t>Service &amp; app initialization</a:t>
            </a:r>
          </a:p>
        </p:txBody>
      </p:sp>
      <p:sp>
        <p:nvSpPr>
          <p:cNvPr id="10" name="Rectangle 9"/>
          <p:cNvSpPr/>
          <p:nvPr/>
        </p:nvSpPr>
        <p:spPr bwMode="auto">
          <a:xfrm>
            <a:off x="3653780" y="2593268"/>
            <a:ext cx="1639255" cy="596349"/>
          </a:xfrm>
          <a:prstGeom prst="rect">
            <a:avLst/>
          </a:prstGeom>
          <a:solidFill>
            <a:srgbClr val="0053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solidFill>
                  <a:schemeClr val="accent1">
                    <a:lumMod val="75000"/>
                  </a:schemeClr>
                </a:solidFill>
                <a:latin typeface="+mj-lt"/>
              </a:rPr>
              <a:t>Service &amp; app init</a:t>
            </a:r>
          </a:p>
        </p:txBody>
      </p:sp>
      <p:sp>
        <p:nvSpPr>
          <p:cNvPr id="11" name="Rectangle 10"/>
          <p:cNvSpPr/>
          <p:nvPr/>
        </p:nvSpPr>
        <p:spPr bwMode="auto">
          <a:xfrm>
            <a:off x="3314905" y="2593268"/>
            <a:ext cx="338874" cy="596349"/>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224" dirty="0">
              <a:solidFill>
                <a:schemeClr val="accent1">
                  <a:lumMod val="75000"/>
                </a:schemeClr>
              </a:solidFill>
            </a:endParaRPr>
          </a:p>
        </p:txBody>
      </p:sp>
      <p:sp>
        <p:nvSpPr>
          <p:cNvPr id="12" name="Rectangle 11"/>
          <p:cNvSpPr/>
          <p:nvPr/>
        </p:nvSpPr>
        <p:spPr bwMode="auto">
          <a:xfrm>
            <a:off x="2642390" y="2593268"/>
            <a:ext cx="672514" cy="59634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224" dirty="0">
              <a:solidFill>
                <a:schemeClr val="accent1">
                  <a:lumMod val="75000"/>
                </a:schemeClr>
              </a:solidFill>
              <a:latin typeface="+mj-lt"/>
            </a:endParaRPr>
          </a:p>
        </p:txBody>
      </p:sp>
      <p:sp>
        <p:nvSpPr>
          <p:cNvPr id="13" name="TextBox 12"/>
          <p:cNvSpPr txBox="1"/>
          <p:nvPr/>
        </p:nvSpPr>
        <p:spPr>
          <a:xfrm>
            <a:off x="2170044" y="3628875"/>
            <a:ext cx="1295898" cy="288137"/>
          </a:xfrm>
          <a:prstGeom prst="rect">
            <a:avLst/>
          </a:prstGeom>
          <a:noFill/>
        </p:spPr>
        <p:txBody>
          <a:bodyPr wrap="none" lIns="0" tIns="0" rIns="0" bIns="0" rtlCol="0">
            <a:spAutoFit/>
          </a:bodyPr>
          <a:lstStyle/>
          <a:p>
            <a:r>
              <a:rPr lang="en-US" sz="1836" b="1" dirty="0">
                <a:solidFill>
                  <a:schemeClr val="accent1">
                    <a:lumMod val="75000"/>
                  </a:schemeClr>
                </a:solidFill>
                <a:latin typeface="+mj-lt"/>
              </a:rPr>
              <a:t>Hiberfile</a:t>
            </a:r>
            <a:r>
              <a:rPr lang="en-US" sz="1632" b="1" dirty="0">
                <a:solidFill>
                  <a:schemeClr val="accent1">
                    <a:lumMod val="75000"/>
                  </a:schemeClr>
                </a:solidFill>
                <a:latin typeface="+mj-lt"/>
              </a:rPr>
              <a:t> read</a:t>
            </a:r>
          </a:p>
        </p:txBody>
      </p:sp>
      <p:sp>
        <p:nvSpPr>
          <p:cNvPr id="14" name="TextBox 13"/>
          <p:cNvSpPr txBox="1"/>
          <p:nvPr/>
        </p:nvSpPr>
        <p:spPr>
          <a:xfrm>
            <a:off x="3196167" y="3379525"/>
            <a:ext cx="1834374" cy="288137"/>
          </a:xfrm>
          <a:prstGeom prst="rect">
            <a:avLst/>
          </a:prstGeom>
          <a:noFill/>
        </p:spPr>
        <p:txBody>
          <a:bodyPr wrap="none" lIns="0" tIns="0" rIns="0" bIns="0" rtlCol="0">
            <a:spAutoFit/>
          </a:bodyPr>
          <a:lstStyle/>
          <a:p>
            <a:r>
              <a:rPr lang="en-US" sz="1632" b="1" dirty="0">
                <a:solidFill>
                  <a:schemeClr val="accent1">
                    <a:lumMod val="75000"/>
                  </a:schemeClr>
                </a:solidFill>
                <a:latin typeface="+mj-lt"/>
              </a:rPr>
              <a:t>Device </a:t>
            </a:r>
            <a:r>
              <a:rPr lang="en-US" sz="1836" b="1" dirty="0">
                <a:solidFill>
                  <a:schemeClr val="accent1">
                    <a:lumMod val="75000"/>
                  </a:schemeClr>
                </a:solidFill>
                <a:latin typeface="+mj-lt"/>
              </a:rPr>
              <a:t>initialization</a:t>
            </a:r>
            <a:endParaRPr lang="en-US" sz="1632" b="1" dirty="0">
              <a:solidFill>
                <a:schemeClr val="accent1">
                  <a:lumMod val="75000"/>
                </a:schemeClr>
              </a:solidFill>
              <a:latin typeface="+mj-lt"/>
            </a:endParaRPr>
          </a:p>
        </p:txBody>
      </p:sp>
      <p:cxnSp>
        <p:nvCxnSpPr>
          <p:cNvPr id="15" name="Straight Connector 14"/>
          <p:cNvCxnSpPr/>
          <p:nvPr/>
        </p:nvCxnSpPr>
        <p:spPr>
          <a:xfrm flipH="1">
            <a:off x="2642390" y="2891442"/>
            <a:ext cx="336256" cy="737433"/>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382475" y="3027411"/>
            <a:ext cx="101867" cy="379272"/>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84342" y="2313916"/>
            <a:ext cx="1624320" cy="288137"/>
          </a:xfrm>
          <a:prstGeom prst="rect">
            <a:avLst/>
          </a:prstGeom>
          <a:noFill/>
        </p:spPr>
        <p:txBody>
          <a:bodyPr wrap="none" lIns="0" tIns="0" rIns="0" bIns="0" rtlCol="0">
            <a:spAutoFit/>
          </a:bodyPr>
          <a:lstStyle/>
          <a:p>
            <a:r>
              <a:rPr lang="en-US" sz="1836" b="1" i="1" dirty="0">
                <a:solidFill>
                  <a:schemeClr val="accent1">
                    <a:lumMod val="75000"/>
                  </a:schemeClr>
                </a:solidFill>
              </a:rPr>
              <a:t>Explorer ready</a:t>
            </a:r>
          </a:p>
        </p:txBody>
      </p:sp>
      <p:sp>
        <p:nvSpPr>
          <p:cNvPr id="19" name="TextBox 18"/>
          <p:cNvSpPr txBox="1"/>
          <p:nvPr/>
        </p:nvSpPr>
        <p:spPr>
          <a:xfrm>
            <a:off x="7457930" y="1172616"/>
            <a:ext cx="1592615" cy="282513"/>
          </a:xfrm>
          <a:prstGeom prst="rect">
            <a:avLst/>
          </a:prstGeom>
          <a:noFill/>
        </p:spPr>
        <p:txBody>
          <a:bodyPr wrap="none" lIns="0" tIns="0" rIns="0" bIns="0" rtlCol="0">
            <a:spAutoFit/>
          </a:bodyPr>
          <a:lstStyle/>
          <a:p>
            <a:r>
              <a:rPr lang="en-US" sz="1836" b="1" i="1" dirty="0">
                <a:solidFill>
                  <a:schemeClr val="accent1">
                    <a:lumMod val="75000"/>
                  </a:schemeClr>
                </a:solidFill>
              </a:rPr>
              <a:t>Explorer ready</a:t>
            </a:r>
          </a:p>
        </p:txBody>
      </p:sp>
      <p:sp>
        <p:nvSpPr>
          <p:cNvPr id="17" name="TextBox 16"/>
          <p:cNvSpPr txBox="1"/>
          <p:nvPr/>
        </p:nvSpPr>
        <p:spPr>
          <a:xfrm>
            <a:off x="643585" y="1520355"/>
            <a:ext cx="1100298" cy="288137"/>
          </a:xfrm>
          <a:prstGeom prst="rect">
            <a:avLst/>
          </a:prstGeom>
          <a:noFill/>
        </p:spPr>
        <p:txBody>
          <a:bodyPr wrap="none" lIns="0" tIns="0" rIns="0" bIns="0" rtlCol="0">
            <a:spAutoFit/>
          </a:bodyPr>
          <a:lstStyle/>
          <a:p>
            <a:r>
              <a:rPr lang="en-US" sz="1836" b="1" dirty="0">
                <a:solidFill>
                  <a:schemeClr val="accent1">
                    <a:lumMod val="75000"/>
                  </a:schemeClr>
                </a:solidFill>
                <a:latin typeface="+mj-lt"/>
              </a:rPr>
              <a:t>Windows 7</a:t>
            </a:r>
            <a:endParaRPr lang="en-US" sz="1632" b="1" dirty="0">
              <a:solidFill>
                <a:schemeClr val="accent1">
                  <a:lumMod val="75000"/>
                </a:schemeClr>
              </a:solidFill>
              <a:latin typeface="+mj-lt"/>
            </a:endParaRPr>
          </a:p>
        </p:txBody>
      </p:sp>
      <p:sp>
        <p:nvSpPr>
          <p:cNvPr id="20" name="TextBox 19"/>
          <p:cNvSpPr txBox="1"/>
          <p:nvPr/>
        </p:nvSpPr>
        <p:spPr>
          <a:xfrm>
            <a:off x="676243" y="2625926"/>
            <a:ext cx="1105202" cy="288137"/>
          </a:xfrm>
          <a:prstGeom prst="rect">
            <a:avLst/>
          </a:prstGeom>
          <a:noFill/>
        </p:spPr>
        <p:txBody>
          <a:bodyPr wrap="none" lIns="0" tIns="0" rIns="0" bIns="0" rtlCol="0">
            <a:spAutoFit/>
          </a:bodyPr>
          <a:lstStyle/>
          <a:p>
            <a:r>
              <a:rPr lang="en-US" sz="1836" b="1" dirty="0">
                <a:solidFill>
                  <a:schemeClr val="accent1">
                    <a:lumMod val="75000"/>
                  </a:schemeClr>
                </a:solidFill>
                <a:latin typeface="+mj-lt"/>
              </a:rPr>
              <a:t>Windows 8</a:t>
            </a:r>
            <a:endParaRPr lang="en-US" sz="1632" b="1" dirty="0">
              <a:solidFill>
                <a:schemeClr val="accent1">
                  <a:lumMod val="75000"/>
                </a:schemeClr>
              </a:solidFill>
              <a:latin typeface="+mj-lt"/>
            </a:endParaRPr>
          </a:p>
        </p:txBody>
      </p:sp>
    </p:spTree>
    <p:extLst>
      <p:ext uri="{BB962C8B-B14F-4D97-AF65-F5344CB8AC3E}">
        <p14:creationId xmlns:p14="http://schemas.microsoft.com/office/powerpoint/2010/main" val="4161080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Can you really tell the difference?</a:t>
            </a:r>
            <a:endParaRPr lang="en-US" dirty="0">
              <a:solidFill>
                <a:srgbClr val="FFC000"/>
              </a:solidFill>
            </a:endParaRPr>
          </a:p>
        </p:txBody>
      </p:sp>
      <p:sp>
        <p:nvSpPr>
          <p:cNvPr id="3" name="Text Placeholder 2"/>
          <p:cNvSpPr>
            <a:spLocks noGrp="1"/>
          </p:cNvSpPr>
          <p:nvPr>
            <p:ph type="body" sz="quarter" idx="10"/>
          </p:nvPr>
        </p:nvSpPr>
        <p:spPr>
          <a:xfrm>
            <a:off x="529660" y="1476623"/>
            <a:ext cx="11375536" cy="5025778"/>
          </a:xfrm>
        </p:spPr>
        <p:txBody>
          <a:bodyPr/>
          <a:lstStyle/>
          <a:p>
            <a:pPr marL="0" indent="0">
              <a:buNone/>
            </a:pPr>
            <a:r>
              <a:rPr lang="en-US" sz="2400" dirty="0" smtClean="0"/>
              <a:t>From USB to MDT Wizard</a:t>
            </a:r>
          </a:p>
          <a:p>
            <a:r>
              <a:rPr lang="en-US" sz="2400" dirty="0" smtClean="0"/>
              <a:t>Legacy </a:t>
            </a:r>
            <a:r>
              <a:rPr lang="en-US" sz="2400" dirty="0"/>
              <a:t>boot:  50 seconds (to initial MDT </a:t>
            </a:r>
            <a:r>
              <a:rPr lang="en-US" sz="2400" dirty="0" smtClean="0"/>
              <a:t>wizard)</a:t>
            </a:r>
          </a:p>
          <a:p>
            <a:r>
              <a:rPr lang="en-US" sz="2400" dirty="0" smtClean="0">
                <a:solidFill>
                  <a:srgbClr val="7FBA00"/>
                </a:solidFill>
              </a:rPr>
              <a:t>Native </a:t>
            </a:r>
            <a:r>
              <a:rPr lang="en-US" sz="2400" dirty="0">
                <a:solidFill>
                  <a:srgbClr val="7FBA00"/>
                </a:solidFill>
              </a:rPr>
              <a:t>boot:  40 seconds (to initial MDT wizard</a:t>
            </a:r>
            <a:r>
              <a:rPr lang="en-US" sz="2400" dirty="0" smtClean="0">
                <a:solidFill>
                  <a:srgbClr val="7FBA00"/>
                </a:solidFill>
              </a:rPr>
              <a:t>)</a:t>
            </a:r>
          </a:p>
          <a:p>
            <a:pPr marL="0" indent="0">
              <a:buNone/>
            </a:pPr>
            <a:r>
              <a:rPr lang="en-US" sz="2400" dirty="0" smtClean="0"/>
              <a:t>From OS Install to Summary Wizard Completion</a:t>
            </a:r>
          </a:p>
          <a:p>
            <a:r>
              <a:rPr lang="en-US" sz="2400" dirty="0"/>
              <a:t>Legacy boot:  50 seconds (to initial MDT wizard) </a:t>
            </a:r>
          </a:p>
          <a:p>
            <a:r>
              <a:rPr lang="en-US" sz="2400" dirty="0">
                <a:solidFill>
                  <a:srgbClr val="7FBA00"/>
                </a:solidFill>
              </a:rPr>
              <a:t>Native boot:  40 seconds (to initial MDT wizard</a:t>
            </a:r>
            <a:r>
              <a:rPr lang="en-US" sz="2400" dirty="0" smtClean="0">
                <a:solidFill>
                  <a:srgbClr val="7FBA00"/>
                </a:solidFill>
              </a:rPr>
              <a:t>)</a:t>
            </a:r>
            <a:endParaRPr lang="en-US" sz="2400" dirty="0">
              <a:solidFill>
                <a:srgbClr val="7FBA00"/>
              </a:solidFill>
            </a:endParaRPr>
          </a:p>
          <a:p>
            <a:pPr marL="0" indent="0">
              <a:buNone/>
            </a:pPr>
            <a:r>
              <a:rPr lang="en-US" sz="2400" dirty="0" smtClean="0"/>
              <a:t>Cold Boot</a:t>
            </a:r>
          </a:p>
          <a:p>
            <a:r>
              <a:rPr lang="en-US" sz="2400" dirty="0"/>
              <a:t>Legacy boot:  30 seconds</a:t>
            </a:r>
          </a:p>
          <a:p>
            <a:r>
              <a:rPr lang="en-US" sz="2400" dirty="0">
                <a:solidFill>
                  <a:srgbClr val="7FBA00"/>
                </a:solidFill>
              </a:rPr>
              <a:t>Native Boot:  27 </a:t>
            </a:r>
            <a:r>
              <a:rPr lang="en-US" sz="2400" dirty="0" smtClean="0">
                <a:solidFill>
                  <a:srgbClr val="7FBA00"/>
                </a:solidFill>
              </a:rPr>
              <a:t>seconds</a:t>
            </a:r>
          </a:p>
          <a:p>
            <a:pPr marL="0" indent="0">
              <a:buNone/>
            </a:pPr>
            <a:r>
              <a:rPr lang="en-US" sz="2400" dirty="0" smtClean="0"/>
              <a:t>From Hibernate:</a:t>
            </a:r>
          </a:p>
          <a:p>
            <a:r>
              <a:rPr lang="en-US" sz="2400" dirty="0"/>
              <a:t>Legacy boot:  30 seconds</a:t>
            </a:r>
          </a:p>
          <a:p>
            <a:r>
              <a:rPr lang="en-US" sz="2400" dirty="0">
                <a:solidFill>
                  <a:srgbClr val="7FBA00"/>
                </a:solidFill>
              </a:rPr>
              <a:t>Native Boot:  27 seconds</a:t>
            </a:r>
            <a:endParaRPr lang="en-US" sz="2400" dirty="0" smtClean="0">
              <a:solidFill>
                <a:srgbClr val="7FBA00"/>
              </a:solidFill>
            </a:endParaRP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1403" y="2126481"/>
            <a:ext cx="4495597" cy="2817241"/>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5403" y="2552700"/>
            <a:ext cx="2125299" cy="2125299"/>
          </a:xfrm>
          <a:prstGeom prst="rect">
            <a:avLst/>
          </a:prstGeom>
        </p:spPr>
      </p:pic>
    </p:spTree>
    <p:extLst>
      <p:ext uri="{BB962C8B-B14F-4D97-AF65-F5344CB8AC3E}">
        <p14:creationId xmlns:p14="http://schemas.microsoft.com/office/powerpoint/2010/main" val="3777013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C000"/>
                </a:solidFill>
              </a:rPr>
              <a:t>Session Agenda</a:t>
            </a:r>
            <a:endParaRPr lang="en-US" dirty="0">
              <a:solidFill>
                <a:srgbClr val="FFC000"/>
              </a:solidFill>
            </a:endParaRPr>
          </a:p>
        </p:txBody>
      </p:sp>
      <p:sp>
        <p:nvSpPr>
          <p:cNvPr id="6" name="Text Placeholder 5"/>
          <p:cNvSpPr>
            <a:spLocks noGrp="1"/>
          </p:cNvSpPr>
          <p:nvPr>
            <p:ph type="body" sz="quarter" idx="10"/>
          </p:nvPr>
        </p:nvSpPr>
        <p:spPr>
          <a:xfrm>
            <a:off x="274638" y="1212850"/>
            <a:ext cx="11887200" cy="5816977"/>
          </a:xfrm>
        </p:spPr>
        <p:txBody>
          <a:bodyPr/>
          <a:lstStyle/>
          <a:p>
            <a:pPr marL="571500" indent="-571500">
              <a:buFont typeface="Arial" panose="020B0604020202020204" pitchFamily="34" charset="0"/>
              <a:buChar char="•"/>
            </a:pPr>
            <a:r>
              <a:rPr lang="en-US" dirty="0" smtClean="0"/>
              <a:t>What is UEFI</a:t>
            </a:r>
          </a:p>
          <a:p>
            <a:pPr marL="571500" lvl="1" indent="-571500">
              <a:buFont typeface="Arial" panose="020B0604020202020204" pitchFamily="34" charset="0"/>
              <a:buChar char="•"/>
            </a:pPr>
            <a:r>
              <a:rPr lang="en-US" dirty="0" smtClean="0"/>
              <a:t>Understand UEFI and what it brings</a:t>
            </a:r>
          </a:p>
          <a:p>
            <a:pPr marL="571500" lvl="1" indent="-571500">
              <a:buFont typeface="Arial" panose="020B0604020202020204" pitchFamily="34" charset="0"/>
              <a:buChar char="•"/>
            </a:pPr>
            <a:r>
              <a:rPr lang="en-US" dirty="0" smtClean="0"/>
              <a:t>Demo</a:t>
            </a:r>
          </a:p>
          <a:p>
            <a:pPr marL="571500" indent="-571500">
              <a:buFont typeface="Arial" panose="020B0604020202020204" pitchFamily="34" charset="0"/>
              <a:buChar char="•"/>
            </a:pPr>
            <a:r>
              <a:rPr lang="en-US" dirty="0" smtClean="0"/>
              <a:t>UEFI Refresh Scenario</a:t>
            </a:r>
          </a:p>
          <a:p>
            <a:pPr marL="571500" lvl="1" indent="-571500">
              <a:buFont typeface="Arial" panose="020B0604020202020204" pitchFamily="34" charset="0"/>
              <a:buChar char="•"/>
            </a:pPr>
            <a:r>
              <a:rPr lang="en-US" dirty="0" smtClean="0"/>
              <a:t>Windows XP, Windows 7 or Windows 8</a:t>
            </a:r>
          </a:p>
          <a:p>
            <a:pPr marL="571500" lvl="1" indent="-571500">
              <a:buFont typeface="Arial" panose="020B0604020202020204" pitchFamily="34" charset="0"/>
              <a:buChar char="•"/>
            </a:pPr>
            <a:r>
              <a:rPr lang="en-US" dirty="0" smtClean="0"/>
              <a:t>Demo</a:t>
            </a:r>
          </a:p>
          <a:p>
            <a:pPr marL="571500" indent="-571500">
              <a:buFont typeface="Arial" panose="020B0604020202020204" pitchFamily="34" charset="0"/>
              <a:buChar char="•"/>
            </a:pPr>
            <a:r>
              <a:rPr lang="en-US" dirty="0" smtClean="0"/>
              <a:t>MDT 2012 Update 1</a:t>
            </a:r>
          </a:p>
          <a:p>
            <a:pPr marL="571500" lvl="1" indent="-571500">
              <a:buFont typeface="Arial" panose="020B0604020202020204" pitchFamily="34" charset="0"/>
              <a:buChar char="•"/>
            </a:pPr>
            <a:r>
              <a:rPr lang="en-US" dirty="0" smtClean="0"/>
              <a:t>Demo</a:t>
            </a:r>
          </a:p>
          <a:p>
            <a:pPr marL="571500" indent="-571500">
              <a:buFont typeface="Arial" panose="020B0604020202020204" pitchFamily="34" charset="0"/>
              <a:buChar char="•"/>
            </a:pPr>
            <a:r>
              <a:rPr lang="en-US" dirty="0" smtClean="0"/>
              <a:t>2012 Configuration Manager SP1</a:t>
            </a:r>
          </a:p>
          <a:p>
            <a:pPr marL="571500" lvl="1" indent="-571500">
              <a:buFont typeface="Arial" panose="020B0604020202020204" pitchFamily="34" charset="0"/>
              <a:buChar char="•"/>
            </a:pPr>
            <a:r>
              <a:rPr lang="en-US" dirty="0" smtClean="0"/>
              <a:t>Demo</a:t>
            </a:r>
          </a:p>
          <a:p>
            <a:pPr marL="571500" indent="-571500">
              <a:buFont typeface="Arial" panose="020B0604020202020204" pitchFamily="34" charset="0"/>
              <a:buChar char="•"/>
            </a:pPr>
            <a:r>
              <a:rPr lang="en-US" dirty="0" smtClean="0"/>
              <a:t>Additional UEFI Information</a:t>
            </a:r>
          </a:p>
          <a:p>
            <a:pPr marL="571500" lvl="1" indent="-571500">
              <a:buFont typeface="Arial" panose="020B0604020202020204" pitchFamily="34" charset="0"/>
              <a:buChar char="•"/>
            </a:pPr>
            <a:r>
              <a:rPr lang="en-US" dirty="0" smtClean="0"/>
              <a:t>Boot times, Secure Boot and ELAM</a:t>
            </a:r>
            <a:endParaRPr lang="en-US" dirty="0"/>
          </a:p>
        </p:txBody>
      </p:sp>
    </p:spTree>
    <p:extLst>
      <p:ext uri="{BB962C8B-B14F-4D97-AF65-F5344CB8AC3E}">
        <p14:creationId xmlns:p14="http://schemas.microsoft.com/office/powerpoint/2010/main" val="44290907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Secure Boot Process</a:t>
            </a:r>
            <a:endParaRPr lang="en-GB" dirty="0">
              <a:solidFill>
                <a:srgbClr val="FFC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900" y="2373844"/>
            <a:ext cx="4507583" cy="3944135"/>
          </a:xfrm>
          <a:prstGeom prst="rect">
            <a:avLst/>
          </a:prstGeom>
        </p:spPr>
      </p:pic>
      <p:sp>
        <p:nvSpPr>
          <p:cNvPr id="6" name="TextBox 5"/>
          <p:cNvSpPr txBox="1"/>
          <p:nvPr/>
        </p:nvSpPr>
        <p:spPr>
          <a:xfrm>
            <a:off x="5207917" y="2462490"/>
            <a:ext cx="6139639" cy="4256663"/>
          </a:xfrm>
          <a:prstGeom prst="rect">
            <a:avLst/>
          </a:prstGeom>
          <a:noFill/>
        </p:spPr>
        <p:txBody>
          <a:bodyPr wrap="square" rtlCol="0">
            <a:spAutoFit/>
          </a:bodyPr>
          <a:lstStyle/>
          <a:p>
            <a:pPr marL="466298" indent="-466298">
              <a:buFont typeface="Arial" panose="020B0604020202020204" pitchFamily="34" charset="0"/>
              <a:buChar char="•"/>
            </a:pPr>
            <a:r>
              <a:rPr lang="en-US" sz="2652" dirty="0"/>
              <a:t>Only executes signed UEFI binary images</a:t>
            </a:r>
          </a:p>
          <a:p>
            <a:pPr marL="466298" indent="-466298">
              <a:buFont typeface="Arial" panose="020B0604020202020204" pitchFamily="34" charset="0"/>
              <a:buChar char="•"/>
            </a:pPr>
            <a:r>
              <a:rPr lang="en-US" sz="2652" dirty="0"/>
              <a:t>Includes Option ROMs, pre-boot utilities and OS loaders.</a:t>
            </a:r>
          </a:p>
          <a:p>
            <a:pPr marL="466298" indent="-466298">
              <a:buFont typeface="Arial" panose="020B0604020202020204" pitchFamily="34" charset="0"/>
              <a:buChar char="•"/>
            </a:pPr>
            <a:r>
              <a:rPr lang="en-US" sz="2652" dirty="0">
                <a:solidFill>
                  <a:srgbClr val="FFC000"/>
                </a:solidFill>
              </a:rPr>
              <a:t>Benefit: </a:t>
            </a:r>
            <a:r>
              <a:rPr lang="en-US" sz="2652" dirty="0"/>
              <a:t>Helps prevent malicious code before the OS loads</a:t>
            </a:r>
          </a:p>
          <a:p>
            <a:pPr marL="466298" indent="-466298">
              <a:buFont typeface="Arial" panose="020B0604020202020204" pitchFamily="34" charset="0"/>
              <a:buChar char="•"/>
            </a:pPr>
            <a:r>
              <a:rPr lang="en-US" sz="2652" dirty="0">
                <a:solidFill>
                  <a:srgbClr val="FFC000"/>
                </a:solidFill>
              </a:rPr>
              <a:t>Benefit: </a:t>
            </a:r>
            <a:r>
              <a:rPr lang="en-US" sz="2652" dirty="0"/>
              <a:t>Provides Time-authenticated variables</a:t>
            </a:r>
          </a:p>
          <a:p>
            <a:pPr marL="466298" indent="-466298">
              <a:buFont typeface="Arial" panose="020B0604020202020204" pitchFamily="34" charset="0"/>
              <a:buChar char="•"/>
            </a:pPr>
            <a:r>
              <a:rPr lang="en-US" sz="2652" dirty="0">
                <a:solidFill>
                  <a:srgbClr val="FFC000"/>
                </a:solidFill>
              </a:rPr>
              <a:t>Benefit: </a:t>
            </a:r>
            <a:r>
              <a:rPr lang="en-US" sz="2652" dirty="0"/>
              <a:t>Allows stronger keys for encryption</a:t>
            </a:r>
          </a:p>
        </p:txBody>
      </p:sp>
      <p:sp>
        <p:nvSpPr>
          <p:cNvPr id="3" name="Rectangle 2"/>
          <p:cNvSpPr/>
          <p:nvPr/>
        </p:nvSpPr>
        <p:spPr>
          <a:xfrm>
            <a:off x="544900" y="1558331"/>
            <a:ext cx="10569504" cy="563231"/>
          </a:xfrm>
          <a:prstGeom prst="rect">
            <a:avLst/>
          </a:prstGeom>
          <a:solidFill>
            <a:schemeClr val="tx1"/>
          </a:solidFill>
        </p:spPr>
        <p:txBody>
          <a:bodyPr wrap="square">
            <a:spAutoFit/>
          </a:bodyPr>
          <a:lstStyle/>
          <a:p>
            <a:pPr algn="ctr"/>
            <a:r>
              <a:rPr lang="en-US" sz="3060" dirty="0">
                <a:solidFill>
                  <a:srgbClr val="FF0000"/>
                </a:solidFill>
              </a:rPr>
              <a:t>Secure boot is a UEFI specification, not a Microsoft product!</a:t>
            </a:r>
          </a:p>
        </p:txBody>
      </p:sp>
    </p:spTree>
    <p:extLst>
      <p:ext uri="{BB962C8B-B14F-4D97-AF65-F5344CB8AC3E}">
        <p14:creationId xmlns:p14="http://schemas.microsoft.com/office/powerpoint/2010/main" val="231475759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Secure Boot </a:t>
            </a:r>
            <a:r>
              <a:rPr lang="en-US" dirty="0" err="1" smtClean="0"/>
              <a:t>Commandlets</a:t>
            </a:r>
            <a:endParaRPr lang="en-US" dirty="0"/>
          </a:p>
        </p:txBody>
      </p:sp>
      <p:sp>
        <p:nvSpPr>
          <p:cNvPr id="4" name="Text Placeholder 3"/>
          <p:cNvSpPr>
            <a:spLocks noGrp="1"/>
          </p:cNvSpPr>
          <p:nvPr>
            <p:ph type="body" sz="quarter" idx="10"/>
          </p:nvPr>
        </p:nvSpPr>
        <p:spPr>
          <a:xfrm>
            <a:off x="274320" y="1931046"/>
            <a:ext cx="11887199" cy="3993401"/>
          </a:xfrm>
        </p:spPr>
        <p:txBody>
          <a:bodyPr/>
          <a:lstStyle/>
          <a:p>
            <a:r>
              <a:rPr lang="en-US" dirty="0" smtClean="0"/>
              <a:t>Confirm-</a:t>
            </a:r>
            <a:r>
              <a:rPr lang="en-US" dirty="0" err="1" smtClean="0"/>
              <a:t>SecureBootUEFI</a:t>
            </a:r>
            <a:endParaRPr lang="en-US" dirty="0" smtClean="0"/>
          </a:p>
          <a:p>
            <a:r>
              <a:rPr lang="en-US" dirty="0" smtClean="0"/>
              <a:t>Format-</a:t>
            </a:r>
            <a:r>
              <a:rPr lang="en-US" dirty="0" err="1" smtClean="0"/>
              <a:t>SecureBootUEFI</a:t>
            </a:r>
            <a:endParaRPr lang="en-US" dirty="0" smtClean="0"/>
          </a:p>
          <a:p>
            <a:r>
              <a:rPr lang="en-US" dirty="0" smtClean="0"/>
              <a:t>Get-</a:t>
            </a:r>
            <a:r>
              <a:rPr lang="en-US" dirty="0" err="1" smtClean="0"/>
              <a:t>SecureBootPolicy</a:t>
            </a:r>
            <a:endParaRPr lang="en-US" dirty="0" smtClean="0"/>
          </a:p>
          <a:p>
            <a:r>
              <a:rPr lang="en-US" dirty="0" smtClean="0"/>
              <a:t>Get-</a:t>
            </a:r>
            <a:r>
              <a:rPr lang="en-US" dirty="0" err="1" smtClean="0"/>
              <a:t>SecureBootUEFI</a:t>
            </a:r>
            <a:endParaRPr lang="en-US" dirty="0" smtClean="0"/>
          </a:p>
          <a:p>
            <a:r>
              <a:rPr lang="en-US" dirty="0" smtClean="0"/>
              <a:t>Set-</a:t>
            </a:r>
            <a:r>
              <a:rPr lang="en-US" dirty="0" err="1" smtClean="0"/>
              <a:t>SecureBootUEFI</a:t>
            </a:r>
            <a:endParaRPr lang="en-US" dirty="0" smtClean="0"/>
          </a:p>
          <a:p>
            <a:endParaRPr lang="en-US" dirty="0"/>
          </a:p>
          <a:p>
            <a:r>
              <a:rPr lang="en-US" dirty="0" smtClean="0"/>
              <a:t>Sample: Get-</a:t>
            </a:r>
            <a:r>
              <a:rPr lang="en-US" dirty="0" err="1" smtClean="0"/>
              <a:t>SecureBootUEFI</a:t>
            </a:r>
            <a:r>
              <a:rPr lang="en-US" dirty="0" smtClean="0"/>
              <a:t> –Name PK | Format-List</a:t>
            </a:r>
            <a:endParaRPr lang="en-US" dirty="0"/>
          </a:p>
        </p:txBody>
      </p:sp>
    </p:spTree>
    <p:extLst>
      <p:ext uri="{BB962C8B-B14F-4D97-AF65-F5344CB8AC3E}">
        <p14:creationId xmlns:p14="http://schemas.microsoft.com/office/powerpoint/2010/main" val="195166014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TechED 2013\media\feb7b16b-c482-40d6-bf60-4d60e0280a92_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093" y="4432122"/>
            <a:ext cx="4151382" cy="41821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kern="0" dirty="0" smtClean="0">
                <a:solidFill>
                  <a:srgbClr val="FFFFFF">
                    <a:alpha val="99000"/>
                  </a:srgbClr>
                </a:solidFill>
              </a:rPr>
              <a:t>Secure Boot</a:t>
            </a:r>
            <a:endParaRPr lang="en-US" dirty="0"/>
          </a:p>
        </p:txBody>
      </p:sp>
      <p:sp>
        <p:nvSpPr>
          <p:cNvPr id="3" name="Text Placeholder 2"/>
          <p:cNvSpPr>
            <a:spLocks noGrp="1"/>
          </p:cNvSpPr>
          <p:nvPr>
            <p:ph type="body" sz="quarter" idx="10"/>
          </p:nvPr>
        </p:nvSpPr>
        <p:spPr>
          <a:xfrm>
            <a:off x="304455" y="1192972"/>
            <a:ext cx="11887200" cy="1292662"/>
          </a:xfrm>
        </p:spPr>
        <p:txBody>
          <a:bodyPr/>
          <a:lstStyle/>
          <a:p>
            <a:pPr marL="571500" indent="-571500">
              <a:buFont typeface="Arial" pitchFamily="34" charset="0"/>
              <a:buChar char="•"/>
            </a:pPr>
            <a:r>
              <a:rPr lang="en-GB" dirty="0" smtClean="0"/>
              <a:t>UEFI with Secure Boot enabled will launch a verified OS loader such as Windows 8</a:t>
            </a:r>
          </a:p>
        </p:txBody>
      </p:sp>
      <p:grpSp>
        <p:nvGrpSpPr>
          <p:cNvPr id="5" name="Group 4"/>
          <p:cNvGrpSpPr/>
          <p:nvPr/>
        </p:nvGrpSpPr>
        <p:grpSpPr>
          <a:xfrm>
            <a:off x="438080" y="3398444"/>
            <a:ext cx="9740348" cy="1928192"/>
            <a:chOff x="1193454" y="3359418"/>
            <a:chExt cx="9740348" cy="1928192"/>
          </a:xfrm>
        </p:grpSpPr>
        <p:sp>
          <p:nvSpPr>
            <p:cNvPr id="4" name="Rectangle 3"/>
            <p:cNvSpPr/>
            <p:nvPr/>
          </p:nvSpPr>
          <p:spPr bwMode="auto">
            <a:xfrm>
              <a:off x="1193454" y="3359418"/>
              <a:ext cx="9740348" cy="19281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9220" name="Picture 4" descr="http://blogs.msdn.com/cfs-filesystemfile.ashx/__key/communityserver-blogs-components-weblogfiles/00-00-01-29-43-metablogapi/4353.Figure_2D00_3_2D002D002D00_Secured_2D00_boot_2D00_path_2D00_with_2D00_UEFI_5F00_7BBA93DA.png"/>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551262" y="3663514"/>
              <a:ext cx="9085884" cy="1319999"/>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5" descr="E:\TechED 2013\media\5086.Figure-4---Security-databases-for-certificates_45D4B2EA.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7229" b="46191" l="38494" r="60938"/>
                    </a14:imgEffect>
                  </a14:imgLayer>
                </a14:imgProps>
              </a:ext>
              <a:ext uri="{28A0092B-C50C-407E-A947-70E740481C1C}">
                <a14:useLocalDpi xmlns:a14="http://schemas.microsoft.com/office/drawing/2010/main" val="0"/>
              </a:ext>
            </a:extLst>
          </a:blip>
          <a:srcRect l="39362" t="26452" r="39799" b="53198"/>
          <a:stretch/>
        </p:blipFill>
        <p:spPr bwMode="auto">
          <a:xfrm>
            <a:off x="4810536" y="4775751"/>
            <a:ext cx="1938131" cy="165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75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Measured Boot</a:t>
            </a:r>
            <a:endParaRPr lang="en-US" dirty="0">
              <a:solidFill>
                <a:srgbClr val="FFC000"/>
              </a:solidFill>
            </a:endParaRPr>
          </a:p>
        </p:txBody>
      </p:sp>
      <p:sp>
        <p:nvSpPr>
          <p:cNvPr id="3" name="Rectangle 2"/>
          <p:cNvSpPr/>
          <p:nvPr/>
        </p:nvSpPr>
        <p:spPr bwMode="auto">
          <a:xfrm>
            <a:off x="1166636" y="1632056"/>
            <a:ext cx="1165754" cy="777169"/>
          </a:xfrm>
          <a:prstGeom prst="rect">
            <a:avLst/>
          </a:prstGeom>
          <a:solidFill>
            <a:srgbClr val="002060"/>
          </a:solidFill>
          <a:ln>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Firmware</a:t>
            </a:r>
          </a:p>
        </p:txBody>
      </p:sp>
      <p:sp>
        <p:nvSpPr>
          <p:cNvPr id="6" name="Rectangle 5"/>
          <p:cNvSpPr/>
          <p:nvPr/>
        </p:nvSpPr>
        <p:spPr bwMode="auto">
          <a:xfrm>
            <a:off x="1166636" y="2792191"/>
            <a:ext cx="1165754" cy="777169"/>
          </a:xfrm>
          <a:prstGeom prst="rect">
            <a:avLst/>
          </a:prstGeom>
          <a:solidFill>
            <a:srgbClr val="002060"/>
          </a:solidFill>
          <a:ln>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Boot Loader                                                                                                                                                                                                                                                                                                                                                                                                                                                                                                                                                                                                                                                                                                                              </a:t>
            </a:r>
          </a:p>
        </p:txBody>
      </p:sp>
      <p:sp>
        <p:nvSpPr>
          <p:cNvPr id="7" name="Rectangle 6"/>
          <p:cNvSpPr/>
          <p:nvPr/>
        </p:nvSpPr>
        <p:spPr bwMode="auto">
          <a:xfrm>
            <a:off x="1166636" y="3963564"/>
            <a:ext cx="1165754" cy="777169"/>
          </a:xfrm>
          <a:prstGeom prst="rect">
            <a:avLst/>
          </a:prstGeom>
          <a:solidFill>
            <a:srgbClr val="002060"/>
          </a:solidFill>
          <a:ln>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Kernel</a:t>
            </a:r>
          </a:p>
        </p:txBody>
      </p:sp>
      <p:sp>
        <p:nvSpPr>
          <p:cNvPr id="8" name="Rectangle 7"/>
          <p:cNvSpPr/>
          <p:nvPr/>
        </p:nvSpPr>
        <p:spPr bwMode="auto">
          <a:xfrm>
            <a:off x="1166636" y="5129318"/>
            <a:ext cx="1165754" cy="777169"/>
          </a:xfrm>
          <a:prstGeom prst="rect">
            <a:avLst/>
          </a:prstGeom>
          <a:solidFill>
            <a:srgbClr val="002060"/>
          </a:solidFill>
          <a:ln>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cxnSp>
        <p:nvCxnSpPr>
          <p:cNvPr id="11" name="Straight Arrow Connector 10"/>
          <p:cNvCxnSpPr/>
          <p:nvPr/>
        </p:nvCxnSpPr>
        <p:spPr>
          <a:xfrm>
            <a:off x="1706045" y="2409225"/>
            <a:ext cx="0" cy="382966"/>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710654" y="3574979"/>
            <a:ext cx="0" cy="382966"/>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17" name="Flowchart: Magnetic Disk 16"/>
          <p:cNvSpPr/>
          <p:nvPr/>
        </p:nvSpPr>
        <p:spPr bwMode="auto">
          <a:xfrm>
            <a:off x="4819332" y="4113380"/>
            <a:ext cx="1865207" cy="549637"/>
          </a:xfrm>
          <a:prstGeom prst="flowChartMagneticDisk">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8" name="Flowchart: Magnetic Disk 17"/>
          <p:cNvSpPr/>
          <p:nvPr/>
        </p:nvSpPr>
        <p:spPr bwMode="auto">
          <a:xfrm>
            <a:off x="4819332" y="3652697"/>
            <a:ext cx="1865207" cy="549637"/>
          </a:xfrm>
          <a:prstGeom prst="flowChartMagneticDisk">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9" name="Flowchart: Magnetic Disk 18"/>
          <p:cNvSpPr/>
          <p:nvPr/>
        </p:nvSpPr>
        <p:spPr bwMode="auto">
          <a:xfrm>
            <a:off x="4819332" y="3186395"/>
            <a:ext cx="1865207" cy="549637"/>
          </a:xfrm>
          <a:prstGeom prst="flowChartMagneticDisk">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0" name="Flowchart: Magnetic Disk 19"/>
          <p:cNvSpPr/>
          <p:nvPr/>
        </p:nvSpPr>
        <p:spPr bwMode="auto">
          <a:xfrm>
            <a:off x="4819332" y="2714475"/>
            <a:ext cx="1865207" cy="549637"/>
          </a:xfrm>
          <a:prstGeom prst="flowChartMagneticDisk">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1" name="Flowchart: Magnetic Disk 20"/>
          <p:cNvSpPr/>
          <p:nvPr/>
        </p:nvSpPr>
        <p:spPr bwMode="auto">
          <a:xfrm>
            <a:off x="4819332" y="2253792"/>
            <a:ext cx="1865207" cy="549637"/>
          </a:xfrm>
          <a:prstGeom prst="flowChartMagneticDisk">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2" name="Rectangle 21"/>
          <p:cNvSpPr/>
          <p:nvPr/>
        </p:nvSpPr>
        <p:spPr bwMode="auto">
          <a:xfrm>
            <a:off x="1322070" y="5284752"/>
            <a:ext cx="1165754" cy="777169"/>
          </a:xfrm>
          <a:prstGeom prst="rect">
            <a:avLst/>
          </a:prstGeom>
          <a:solidFill>
            <a:srgbClr val="002060"/>
          </a:solidFill>
          <a:ln>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3" name="Rectangle 22"/>
          <p:cNvSpPr/>
          <p:nvPr/>
        </p:nvSpPr>
        <p:spPr bwMode="auto">
          <a:xfrm>
            <a:off x="1477503" y="5440186"/>
            <a:ext cx="1165754" cy="777169"/>
          </a:xfrm>
          <a:prstGeom prst="rect">
            <a:avLst/>
          </a:prstGeom>
          <a:solidFill>
            <a:srgbClr val="002060"/>
          </a:solidFill>
          <a:ln>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4" name="Rectangle 23"/>
          <p:cNvSpPr/>
          <p:nvPr/>
        </p:nvSpPr>
        <p:spPr bwMode="auto">
          <a:xfrm>
            <a:off x="1632937" y="5595620"/>
            <a:ext cx="1165754" cy="777169"/>
          </a:xfrm>
          <a:prstGeom prst="rect">
            <a:avLst/>
          </a:prstGeom>
          <a:solidFill>
            <a:srgbClr val="002060"/>
          </a:solidFill>
          <a:ln>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Early Drivers</a:t>
            </a:r>
          </a:p>
        </p:txBody>
      </p:sp>
      <p:cxnSp>
        <p:nvCxnSpPr>
          <p:cNvPr id="25" name="Straight Arrow Connector 24"/>
          <p:cNvCxnSpPr/>
          <p:nvPr/>
        </p:nvCxnSpPr>
        <p:spPr>
          <a:xfrm>
            <a:off x="1710654" y="4746352"/>
            <a:ext cx="0" cy="382966"/>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3" idx="3"/>
            <a:endCxn id="20" idx="2"/>
          </p:cNvCxnSpPr>
          <p:nvPr/>
        </p:nvCxnSpPr>
        <p:spPr>
          <a:xfrm>
            <a:off x="2332390" y="2020640"/>
            <a:ext cx="2486942" cy="968653"/>
          </a:xfrm>
          <a:prstGeom prst="straightConnector1">
            <a:avLst/>
          </a:prstGeom>
          <a:ln>
            <a:prstDash val="dash"/>
            <a:headEnd type="none"/>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6" idx="3"/>
            <a:endCxn id="19" idx="2"/>
          </p:cNvCxnSpPr>
          <p:nvPr/>
        </p:nvCxnSpPr>
        <p:spPr>
          <a:xfrm>
            <a:off x="2332390" y="3180775"/>
            <a:ext cx="2486942" cy="280438"/>
          </a:xfrm>
          <a:prstGeom prst="straightConnector1">
            <a:avLst/>
          </a:prstGeom>
          <a:ln>
            <a:prstDash val="dash"/>
            <a:headEnd type="none"/>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2362530" y="4111131"/>
            <a:ext cx="2456802" cy="245284"/>
          </a:xfrm>
          <a:prstGeom prst="straightConnector1">
            <a:avLst/>
          </a:prstGeom>
          <a:ln>
            <a:prstDash val="dash"/>
            <a:headEnd type="none"/>
            <a:tailEnd type="triangle"/>
          </a:ln>
        </p:spPr>
        <p:style>
          <a:lnRef idx="1">
            <a:schemeClr val="dk1"/>
          </a:lnRef>
          <a:fillRef idx="0">
            <a:schemeClr val="dk1"/>
          </a:fillRef>
          <a:effectRef idx="0">
            <a:schemeClr val="dk1"/>
          </a:effectRef>
          <a:fontRef idx="minor">
            <a:schemeClr val="tx1"/>
          </a:fontRef>
        </p:style>
      </p:cxnSp>
      <p:sp>
        <p:nvSpPr>
          <p:cNvPr id="45" name="Right Arrow Callout 44"/>
          <p:cNvSpPr/>
          <p:nvPr/>
        </p:nvSpPr>
        <p:spPr bwMode="auto">
          <a:xfrm>
            <a:off x="4741615" y="2176074"/>
            <a:ext cx="4352149" cy="2564659"/>
          </a:xfrm>
          <a:prstGeom prst="rightArrowCallout">
            <a:avLst>
              <a:gd name="adj1" fmla="val 18940"/>
              <a:gd name="adj2" fmla="val 23485"/>
              <a:gd name="adj3" fmla="val 25000"/>
              <a:gd name="adj4" fmla="val 46555"/>
            </a:avLst>
          </a:prstGeom>
          <a:solidFill>
            <a:schemeClr val="tx2">
              <a:lumMod val="60000"/>
              <a:lumOff val="40000"/>
              <a:alpha val="3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46" name="TextBox 3"/>
          <p:cNvSpPr txBox="1"/>
          <p:nvPr/>
        </p:nvSpPr>
        <p:spPr>
          <a:xfrm>
            <a:off x="5219515" y="1676213"/>
            <a:ext cx="1012667" cy="647165"/>
          </a:xfrm>
          <a:prstGeom prst="rect">
            <a:avLst/>
          </a:prstGeom>
          <a:noFill/>
        </p:spPr>
        <p:txBody>
          <a:bodyPr wrap="none" lIns="186521" tIns="149217" rIns="186521" bIns="149217" rtlCol="0">
            <a:spAutoFit/>
          </a:bodyPr>
          <a:lstStyle/>
          <a:p>
            <a:pPr>
              <a:lnSpc>
                <a:spcPct val="90000"/>
              </a:lnSpc>
              <a:spcAft>
                <a:spcPts val="612"/>
              </a:spcAft>
            </a:pPr>
            <a:r>
              <a:rPr lang="en-US" sz="2448" dirty="0">
                <a:solidFill>
                  <a:schemeClr val="bg1"/>
                </a:solidFill>
              </a:rPr>
              <a:t>TPM</a:t>
            </a:r>
          </a:p>
        </p:txBody>
      </p:sp>
      <p:sp>
        <p:nvSpPr>
          <p:cNvPr id="47" name="Vertical Scroll 4"/>
          <p:cNvSpPr/>
          <p:nvPr/>
        </p:nvSpPr>
        <p:spPr bwMode="auto">
          <a:xfrm>
            <a:off x="9016047" y="2316576"/>
            <a:ext cx="2020641" cy="2424158"/>
          </a:xfrm>
          <a:prstGeom prst="verticalScroll">
            <a:avLst/>
          </a:prstGeom>
          <a:solidFill>
            <a:srgbClr val="F6E6A0"/>
          </a:solidFill>
          <a:ln>
            <a:solidFill>
              <a:schemeClr val="tx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solidFill>
                  <a:srgbClr val="C00000"/>
                </a:solidFill>
              </a:rPr>
              <a:t>[PCR Data]</a:t>
            </a:r>
          </a:p>
          <a:p>
            <a:pPr algn="ctr" defTabSz="951028" fontAlgn="base">
              <a:spcBef>
                <a:spcPct val="0"/>
              </a:spcBef>
              <a:spcAft>
                <a:spcPct val="0"/>
              </a:spcAft>
            </a:pPr>
            <a:r>
              <a:rPr lang="en-US" sz="2040" dirty="0">
                <a:solidFill>
                  <a:srgbClr val="C00000"/>
                </a:solidFill>
              </a:rPr>
              <a:t>[AIK pub]</a:t>
            </a:r>
          </a:p>
          <a:p>
            <a:pPr algn="ctr" defTabSz="951028" fontAlgn="base">
              <a:spcBef>
                <a:spcPct val="0"/>
              </a:spcBef>
              <a:spcAft>
                <a:spcPct val="0"/>
              </a:spcAft>
            </a:pPr>
            <a:r>
              <a:rPr lang="en-US" sz="2040" dirty="0">
                <a:solidFill>
                  <a:srgbClr val="C00000"/>
                </a:solidFill>
              </a:rPr>
              <a:t>[Signature]</a:t>
            </a:r>
          </a:p>
        </p:txBody>
      </p:sp>
      <p:sp>
        <p:nvSpPr>
          <p:cNvPr id="48" name="TextBox 8"/>
          <p:cNvSpPr txBox="1"/>
          <p:nvPr/>
        </p:nvSpPr>
        <p:spPr>
          <a:xfrm>
            <a:off x="9208583" y="4644389"/>
            <a:ext cx="1658457" cy="647165"/>
          </a:xfrm>
          <a:prstGeom prst="rect">
            <a:avLst/>
          </a:prstGeom>
          <a:noFill/>
        </p:spPr>
        <p:txBody>
          <a:bodyPr wrap="none" lIns="186521" tIns="149217" rIns="186521" bIns="149217" rtlCol="0">
            <a:spAutoFit/>
          </a:bodyPr>
          <a:lstStyle/>
          <a:p>
            <a:pPr>
              <a:lnSpc>
                <a:spcPct val="90000"/>
              </a:lnSpc>
              <a:spcAft>
                <a:spcPts val="612"/>
              </a:spcAft>
            </a:pPr>
            <a:r>
              <a:rPr lang="en-US" sz="2448" dirty="0">
                <a:solidFill>
                  <a:schemeClr val="bg1"/>
                </a:solidFill>
              </a:rPr>
              <a:t>Boot Log</a:t>
            </a:r>
          </a:p>
        </p:txBody>
      </p:sp>
      <p:sp>
        <p:nvSpPr>
          <p:cNvPr id="64" name="Right Arrow 63"/>
          <p:cNvSpPr/>
          <p:nvPr/>
        </p:nvSpPr>
        <p:spPr bwMode="auto">
          <a:xfrm>
            <a:off x="6762256" y="3025752"/>
            <a:ext cx="2306249" cy="626945"/>
          </a:xfrm>
          <a:prstGeom prst="rightArrow">
            <a:avLst>
              <a:gd name="adj1" fmla="val 50000"/>
              <a:gd name="adj2" fmla="val 6246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65" name="TextBox 3"/>
          <p:cNvSpPr txBox="1"/>
          <p:nvPr/>
        </p:nvSpPr>
        <p:spPr>
          <a:xfrm>
            <a:off x="2279716" y="1685927"/>
            <a:ext cx="2864827" cy="583860"/>
          </a:xfrm>
          <a:prstGeom prst="rect">
            <a:avLst/>
          </a:prstGeom>
          <a:noFill/>
        </p:spPr>
        <p:txBody>
          <a:bodyPr wrap="square" lIns="186521" tIns="149217" rIns="186521" bIns="149217" rtlCol="0">
            <a:spAutoFit/>
          </a:bodyPr>
          <a:lstStyle/>
          <a:p>
            <a:pPr>
              <a:lnSpc>
                <a:spcPct val="90000"/>
              </a:lnSpc>
              <a:spcAft>
                <a:spcPts val="612"/>
              </a:spcAft>
            </a:pPr>
            <a:r>
              <a:rPr lang="en-US" sz="2040" dirty="0">
                <a:solidFill>
                  <a:schemeClr val="bg1"/>
                </a:solidFill>
              </a:rPr>
              <a:t>Hash of next item(s)</a:t>
            </a:r>
          </a:p>
        </p:txBody>
      </p:sp>
    </p:spTree>
    <p:extLst>
      <p:ext uri="{BB962C8B-B14F-4D97-AF65-F5344CB8AC3E}">
        <p14:creationId xmlns:p14="http://schemas.microsoft.com/office/powerpoint/2010/main" val="291723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00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par>
                                <p:cTn id="8" presetID="1" presetClass="entr" presetSubtype="0" fill="hold" grpId="0" nodeType="withEffect">
                                  <p:stCondLst>
                                    <p:cond delay="7000"/>
                                  </p:stCondLst>
                                  <p:childTnLst>
                                    <p:set>
                                      <p:cBhvr>
                                        <p:cTn id="9" dur="1" fill="hold">
                                          <p:stCondLst>
                                            <p:cond delay="0"/>
                                          </p:stCondLst>
                                        </p:cTn>
                                        <p:tgtEl>
                                          <p:spTgt spid="6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nodeType="clickEffect">
                                  <p:stCondLst>
                                    <p:cond delay="0"/>
                                  </p:stCondLst>
                                  <p:childTnLst>
                                    <p:animClr clrSpc="hsl" dir="cw">
                                      <p:cBhvr override="childStyle">
                                        <p:cTn id="13" dur="500" fill="hold"/>
                                        <p:tgtEl>
                                          <p:spTgt spid="26"/>
                                        </p:tgtEl>
                                        <p:attrNameLst>
                                          <p:attrName>style.color</p:attrName>
                                        </p:attrNameLst>
                                      </p:cBhvr>
                                      <p:by>
                                        <p:hsl h="0" s="-12549" l="-25098"/>
                                      </p:by>
                                    </p:animClr>
                                    <p:animClr clrSpc="hsl" dir="cw">
                                      <p:cBhvr>
                                        <p:cTn id="14" dur="500" fill="hold"/>
                                        <p:tgtEl>
                                          <p:spTgt spid="26"/>
                                        </p:tgtEl>
                                        <p:attrNameLst>
                                          <p:attrName>fillcolor</p:attrName>
                                        </p:attrNameLst>
                                      </p:cBhvr>
                                      <p:by>
                                        <p:hsl h="0" s="-12549" l="-25098"/>
                                      </p:by>
                                    </p:animClr>
                                    <p:animClr clrSpc="hsl" dir="cw">
                                      <p:cBhvr>
                                        <p:cTn id="15" dur="500" fill="hold"/>
                                        <p:tgtEl>
                                          <p:spTgt spid="26"/>
                                        </p:tgtEl>
                                        <p:attrNameLst>
                                          <p:attrName>stroke.color</p:attrName>
                                        </p:attrNameLst>
                                      </p:cBhvr>
                                      <p:by>
                                        <p:hsl h="0" s="-12549" l="-25098"/>
                                      </p:by>
                                    </p:animClr>
                                    <p:set>
                                      <p:cBhvr>
                                        <p:cTn id="16" dur="500" fill="hold"/>
                                        <p:tgtEl>
                                          <p:spTgt spid="2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nodeType="clickEffect">
                                  <p:stCondLst>
                                    <p:cond delay="0"/>
                                  </p:stCondLst>
                                  <p:childTnLst>
                                    <p:animClr clrSpc="hsl" dir="cw">
                                      <p:cBhvr override="childStyle">
                                        <p:cTn id="20" dur="500" fill="hold"/>
                                        <p:tgtEl>
                                          <p:spTgt spid="29"/>
                                        </p:tgtEl>
                                        <p:attrNameLst>
                                          <p:attrName>style.color</p:attrName>
                                        </p:attrNameLst>
                                      </p:cBhvr>
                                      <p:by>
                                        <p:hsl h="0" s="-12549" l="-25098"/>
                                      </p:by>
                                    </p:animClr>
                                    <p:animClr clrSpc="hsl" dir="cw">
                                      <p:cBhvr>
                                        <p:cTn id="21" dur="500" fill="hold"/>
                                        <p:tgtEl>
                                          <p:spTgt spid="29"/>
                                        </p:tgtEl>
                                        <p:attrNameLst>
                                          <p:attrName>fillcolor</p:attrName>
                                        </p:attrNameLst>
                                      </p:cBhvr>
                                      <p:by>
                                        <p:hsl h="0" s="-12549" l="-25098"/>
                                      </p:by>
                                    </p:animClr>
                                    <p:animClr clrSpc="hsl" dir="cw">
                                      <p:cBhvr>
                                        <p:cTn id="22" dur="500" fill="hold"/>
                                        <p:tgtEl>
                                          <p:spTgt spid="29"/>
                                        </p:tgtEl>
                                        <p:attrNameLst>
                                          <p:attrName>stroke.color</p:attrName>
                                        </p:attrNameLst>
                                      </p:cBhvr>
                                      <p:by>
                                        <p:hsl h="0" s="-12549" l="-25098"/>
                                      </p:by>
                                    </p:animClr>
                                    <p:set>
                                      <p:cBhvr>
                                        <p:cTn id="23" dur="500" fill="hold"/>
                                        <p:tgtEl>
                                          <p:spTgt spid="2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nodeType="clickEffect">
                                  <p:stCondLst>
                                    <p:cond delay="0"/>
                                  </p:stCondLst>
                                  <p:childTnLst>
                                    <p:animClr clrSpc="hsl" dir="cw">
                                      <p:cBhvr override="childStyle">
                                        <p:cTn id="27" dur="500" fill="hold"/>
                                        <p:tgtEl>
                                          <p:spTgt spid="33"/>
                                        </p:tgtEl>
                                        <p:attrNameLst>
                                          <p:attrName>style.color</p:attrName>
                                        </p:attrNameLst>
                                      </p:cBhvr>
                                      <p:by>
                                        <p:hsl h="0" s="-12549" l="-25098"/>
                                      </p:by>
                                    </p:animClr>
                                    <p:animClr clrSpc="hsl" dir="cw">
                                      <p:cBhvr>
                                        <p:cTn id="28" dur="500" fill="hold"/>
                                        <p:tgtEl>
                                          <p:spTgt spid="33"/>
                                        </p:tgtEl>
                                        <p:attrNameLst>
                                          <p:attrName>fillcolor</p:attrName>
                                        </p:attrNameLst>
                                      </p:cBhvr>
                                      <p:by>
                                        <p:hsl h="0" s="-12549" l="-25098"/>
                                      </p:by>
                                    </p:animClr>
                                    <p:animClr clrSpc="hsl" dir="cw">
                                      <p:cBhvr>
                                        <p:cTn id="29" dur="500" fill="hold"/>
                                        <p:tgtEl>
                                          <p:spTgt spid="33"/>
                                        </p:tgtEl>
                                        <p:attrNameLst>
                                          <p:attrName>stroke.color</p:attrName>
                                        </p:attrNameLst>
                                      </p:cBhvr>
                                      <p:by>
                                        <p:hsl h="0" s="-12549" l="-25098"/>
                                      </p:by>
                                    </p:animClr>
                                    <p:set>
                                      <p:cBhvr>
                                        <p:cTn id="30" dur="500" fill="hold"/>
                                        <p:tgtEl>
                                          <p:spTgt spid="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7184" y="1709772"/>
            <a:ext cx="11523492" cy="1208615"/>
            <a:chOff x="381000" y="2038350"/>
            <a:chExt cx="7315200" cy="889000"/>
          </a:xfrm>
        </p:grpSpPr>
        <p:sp>
          <p:nvSpPr>
            <p:cNvPr id="17" name="TextBox 16"/>
            <p:cNvSpPr txBox="1"/>
            <p:nvPr/>
          </p:nvSpPr>
          <p:spPr>
            <a:xfrm>
              <a:off x="381000" y="2343150"/>
              <a:ext cx="1110714" cy="351775"/>
            </a:xfrm>
            <a:prstGeom prst="rect">
              <a:avLst/>
            </a:prstGeom>
            <a:noFill/>
          </p:spPr>
          <p:txBody>
            <a:bodyPr wrap="none" rtlCol="0">
              <a:spAutoFit/>
            </a:bodyPr>
            <a:lstStyle/>
            <a:p>
              <a:r>
                <a:rPr lang="en-US" sz="2447" dirty="0"/>
                <a:t>Windows 7</a:t>
              </a:r>
            </a:p>
          </p:txBody>
        </p:sp>
        <p:graphicFrame>
          <p:nvGraphicFramePr>
            <p:cNvPr id="18" name="Diagram 17"/>
            <p:cNvGraphicFramePr/>
            <p:nvPr>
              <p:extLst/>
            </p:nvPr>
          </p:nvGraphicFramePr>
          <p:xfrm>
            <a:off x="1600200" y="2038350"/>
            <a:ext cx="6096000"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6" name="Group 5"/>
          <p:cNvGrpSpPr/>
          <p:nvPr/>
        </p:nvGrpSpPr>
        <p:grpSpPr>
          <a:xfrm>
            <a:off x="467184" y="3756261"/>
            <a:ext cx="11523492" cy="1614007"/>
            <a:chOff x="594360" y="3688175"/>
            <a:chExt cx="9906000" cy="1299314"/>
          </a:xfrm>
        </p:grpSpPr>
        <p:grpSp>
          <p:nvGrpSpPr>
            <p:cNvPr id="13" name="Group 12"/>
            <p:cNvGrpSpPr/>
            <p:nvPr/>
          </p:nvGrpSpPr>
          <p:grpSpPr>
            <a:xfrm>
              <a:off x="594360" y="3688175"/>
              <a:ext cx="9906000" cy="1185333"/>
              <a:chOff x="381000" y="3181350"/>
              <a:chExt cx="7315200" cy="889000"/>
            </a:xfrm>
          </p:grpSpPr>
          <p:sp>
            <p:nvSpPr>
              <p:cNvPr id="14" name="TextBox 13"/>
              <p:cNvSpPr txBox="1"/>
              <p:nvPr/>
            </p:nvSpPr>
            <p:spPr>
              <a:xfrm>
                <a:off x="381000" y="3455193"/>
                <a:ext cx="1280201" cy="288750"/>
              </a:xfrm>
              <a:prstGeom prst="rect">
                <a:avLst/>
              </a:prstGeom>
              <a:noFill/>
            </p:spPr>
            <p:txBody>
              <a:bodyPr wrap="square" rtlCol="0">
                <a:spAutoFit/>
              </a:bodyPr>
              <a:lstStyle/>
              <a:p>
                <a:r>
                  <a:rPr lang="en-US" sz="2447" dirty="0"/>
                  <a:t>Windows 8</a:t>
                </a:r>
              </a:p>
            </p:txBody>
          </p:sp>
          <p:graphicFrame>
            <p:nvGraphicFramePr>
              <p:cNvPr id="15" name="Diagram 14"/>
              <p:cNvGraphicFramePr/>
              <p:nvPr>
                <p:extLst/>
              </p:nvPr>
            </p:nvGraphicFramePr>
            <p:xfrm>
              <a:off x="1600200" y="3181350"/>
              <a:ext cx="6096000" cy="889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pic>
          <p:nvPicPr>
            <p:cNvPr id="19" name="Picture 3" descr="C:\Users\rspiger\AppData\Local\Microsoft\Windows\Temporary Internet Files\Content.IE5\USVEMA3X\MC900030061[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38900" y="4483722"/>
              <a:ext cx="475433" cy="5037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rspiger\AppData\Local\Microsoft\Windows\Temporary Internet Files\Content.IE5\USVEMA3X\MC900030061[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71927" y="4479489"/>
              <a:ext cx="475433" cy="503767"/>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itle 4"/>
          <p:cNvSpPr txBox="1">
            <a:spLocks/>
          </p:cNvSpPr>
          <p:nvPr/>
        </p:nvSpPr>
        <p:spPr>
          <a:xfrm>
            <a:off x="1820053" y="2962203"/>
            <a:ext cx="9588144" cy="695104"/>
          </a:xfrm>
          <a:prstGeom prst="rect">
            <a:avLst/>
          </a:prstGeom>
        </p:spPr>
        <p:txBody>
          <a:bodyPr>
            <a:noAutofit/>
          </a:bodyPr>
          <a:lstStyle>
            <a:lvl1pPr algn="ctr" defTabSz="914286" rtl="0" eaLnBrk="1" latinLnBrk="0" hangingPunct="1">
              <a:spcBef>
                <a:spcPct val="0"/>
              </a:spcBef>
              <a:buNone/>
              <a:defRPr sz="4500" kern="1200">
                <a:solidFill>
                  <a:schemeClr val="tx1"/>
                </a:solidFill>
                <a:latin typeface="+mj-lt"/>
                <a:ea typeface="+mj-ea"/>
                <a:cs typeface="+mj-cs"/>
              </a:defRPr>
            </a:lvl1pPr>
          </a:lstStyle>
          <a:p>
            <a:pPr marL="707331" indent="-349619" algn="l">
              <a:buFont typeface="Arial" pitchFamily="34" charset="0"/>
              <a:buChar char="•"/>
            </a:pPr>
            <a:r>
              <a:rPr lang="en-US" sz="2447" dirty="0">
                <a:latin typeface="Segoe UI Light" pitchFamily="34" charset="0"/>
              </a:rPr>
              <a:t>Malware is able to start before Windows and Anti-malware</a:t>
            </a:r>
          </a:p>
        </p:txBody>
      </p:sp>
      <p:sp>
        <p:nvSpPr>
          <p:cNvPr id="22" name="Title 4"/>
          <p:cNvSpPr txBox="1">
            <a:spLocks/>
          </p:cNvSpPr>
          <p:nvPr/>
        </p:nvSpPr>
        <p:spPr>
          <a:xfrm>
            <a:off x="1820053" y="5420987"/>
            <a:ext cx="9588144" cy="874625"/>
          </a:xfrm>
          <a:prstGeom prst="rect">
            <a:avLst/>
          </a:prstGeom>
        </p:spPr>
        <p:txBody>
          <a:bodyPr>
            <a:noAutofit/>
          </a:bodyPr>
          <a:lstStyle>
            <a:lvl1pPr algn="ctr" defTabSz="914286" rtl="0" eaLnBrk="1" latinLnBrk="0" hangingPunct="1">
              <a:spcBef>
                <a:spcPct val="0"/>
              </a:spcBef>
              <a:buNone/>
              <a:defRPr sz="4500" kern="1200">
                <a:solidFill>
                  <a:schemeClr val="tx1"/>
                </a:solidFill>
                <a:latin typeface="+mj-lt"/>
                <a:ea typeface="+mj-ea"/>
                <a:cs typeface="+mj-cs"/>
              </a:defRPr>
            </a:lvl1pPr>
          </a:lstStyle>
          <a:p>
            <a:pPr marL="707331" indent="-349619" algn="l">
              <a:buFont typeface="Arial" pitchFamily="34" charset="0"/>
              <a:buChar char="•"/>
            </a:pPr>
            <a:r>
              <a:rPr lang="en-US" sz="2447" dirty="0">
                <a:latin typeface="Segoe UI Light" pitchFamily="34" charset="0"/>
              </a:rPr>
              <a:t>Trusted Boot starts Anti-Malware early in the boot process</a:t>
            </a:r>
          </a:p>
          <a:p>
            <a:pPr marL="1173432" lvl="1" indent="-349619">
              <a:buFont typeface="Arial" pitchFamily="34" charset="0"/>
              <a:buChar char="•"/>
            </a:pPr>
            <a:endParaRPr lang="en-US" sz="102" dirty="0">
              <a:latin typeface="Segoe UI Light" pitchFamily="34" charset="0"/>
            </a:endParaRPr>
          </a:p>
        </p:txBody>
      </p:sp>
      <p:sp>
        <p:nvSpPr>
          <p:cNvPr id="2" name="Title 1"/>
          <p:cNvSpPr>
            <a:spLocks noGrp="1"/>
          </p:cNvSpPr>
          <p:nvPr>
            <p:ph type="title"/>
          </p:nvPr>
        </p:nvSpPr>
        <p:spPr>
          <a:xfrm>
            <a:off x="311749" y="450354"/>
            <a:ext cx="10780203" cy="748169"/>
          </a:xfrm>
        </p:spPr>
        <p:txBody>
          <a:bodyPr/>
          <a:lstStyle/>
          <a:p>
            <a:r>
              <a:rPr lang="en-US" sz="4488" dirty="0">
                <a:solidFill>
                  <a:schemeClr val="tx1"/>
                </a:solidFill>
              </a:rPr>
              <a:t>Early Launch Anti-Malware (ELAM)</a:t>
            </a:r>
            <a:endParaRPr lang="en-GB" dirty="0"/>
          </a:p>
        </p:txBody>
      </p:sp>
    </p:spTree>
    <p:extLst>
      <p:ext uri="{BB962C8B-B14F-4D97-AF65-F5344CB8AC3E}">
        <p14:creationId xmlns:p14="http://schemas.microsoft.com/office/powerpoint/2010/main" val="2813908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5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 y="0"/>
            <a:ext cx="12431473" cy="6982254"/>
          </a:xfrm>
          <a:prstGeom prst="rect">
            <a:avLst/>
          </a:prstGeom>
          <a:solidFill>
            <a:schemeClr val="tx1"/>
          </a:solidFill>
        </p:spPr>
      </p:pic>
    </p:spTree>
    <p:extLst>
      <p:ext uri="{BB962C8B-B14F-4D97-AF65-F5344CB8AC3E}">
        <p14:creationId xmlns:p14="http://schemas.microsoft.com/office/powerpoint/2010/main" val="54278188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Windows</a:t>
            </a:r>
            <a:r>
              <a:rPr lang="en-US" dirty="0" smtClean="0"/>
              <a:t> </a:t>
            </a:r>
            <a:r>
              <a:rPr lang="en-US" dirty="0" smtClean="0">
                <a:solidFill>
                  <a:srgbClr val="FFC000"/>
                </a:solidFill>
              </a:rPr>
              <a:t>Support for UEFI</a:t>
            </a:r>
            <a:endParaRPr lang="en-US" dirty="0">
              <a:solidFill>
                <a:srgbClr val="FFC000"/>
              </a:solidFill>
            </a:endParaRPr>
          </a:p>
        </p:txBody>
      </p:sp>
      <p:sp>
        <p:nvSpPr>
          <p:cNvPr id="4" name="TextBox 3"/>
          <p:cNvSpPr txBox="1">
            <a:spLocks noChangeArrowheads="1"/>
          </p:cNvSpPr>
          <p:nvPr/>
        </p:nvSpPr>
        <p:spPr bwMode="auto">
          <a:xfrm>
            <a:off x="778052" y="1299955"/>
            <a:ext cx="7227676" cy="1381276"/>
          </a:xfrm>
          <a:prstGeom prst="rect">
            <a:avLst/>
          </a:prstGeom>
          <a:noFill/>
          <a:ln w="9525">
            <a:noFill/>
            <a:miter lim="800000"/>
            <a:headEnd/>
            <a:tailEnd/>
          </a:ln>
        </p:spPr>
        <p:txBody>
          <a:bodyPr wrap="square" lIns="0" tIns="0" rIns="0" bIns="0">
            <a:prstTxWarp prst="textNoShape">
              <a:avLst/>
            </a:prstTxWarp>
            <a:spAutoFit/>
          </a:bodyPr>
          <a:lstStyle/>
          <a:p>
            <a:r>
              <a:rPr lang="en-US" sz="3264" dirty="0">
                <a:solidFill>
                  <a:srgbClr val="FFFFFF"/>
                </a:solidFill>
                <a:latin typeface="Segoe UI Light" pitchFamily="-103" charset="0"/>
              </a:rPr>
              <a:t>Current Windows-Specific UEFI Highlights</a:t>
            </a:r>
          </a:p>
          <a:p>
            <a:pPr marL="466298" indent="-466298">
              <a:buFont typeface="Arial" panose="020B0604020202020204" pitchFamily="34" charset="0"/>
              <a:buChar char="•"/>
            </a:pPr>
            <a:r>
              <a:rPr lang="en-US" sz="2856" dirty="0">
                <a:solidFill>
                  <a:srgbClr val="FFFFFF"/>
                </a:solidFill>
                <a:latin typeface="Segoe UI Light" pitchFamily="-103" charset="0"/>
              </a:rPr>
              <a:t>Multicast Deployment</a:t>
            </a:r>
          </a:p>
          <a:p>
            <a:pPr marL="466298" indent="-466298">
              <a:buFont typeface="Arial" panose="020B0604020202020204" pitchFamily="34" charset="0"/>
              <a:buChar char="•"/>
            </a:pPr>
            <a:r>
              <a:rPr lang="en-US" sz="2856" dirty="0">
                <a:solidFill>
                  <a:srgbClr val="FFFFFF"/>
                </a:solidFill>
                <a:latin typeface="Segoe UI Light" pitchFamily="-103" charset="0"/>
              </a:rPr>
              <a:t>Fast boot and resume from hibernation</a:t>
            </a:r>
          </a:p>
        </p:txBody>
      </p:sp>
      <p:sp>
        <p:nvSpPr>
          <p:cNvPr id="5" name="TextBox 4"/>
          <p:cNvSpPr txBox="1">
            <a:spLocks noChangeArrowheads="1"/>
          </p:cNvSpPr>
          <p:nvPr/>
        </p:nvSpPr>
        <p:spPr bwMode="auto">
          <a:xfrm>
            <a:off x="778050" y="3497262"/>
            <a:ext cx="9661309" cy="1408774"/>
          </a:xfrm>
          <a:prstGeom prst="rect">
            <a:avLst/>
          </a:prstGeom>
          <a:noFill/>
          <a:ln w="9525">
            <a:noFill/>
            <a:miter lim="800000"/>
            <a:headEnd/>
            <a:tailEnd/>
          </a:ln>
        </p:spPr>
        <p:txBody>
          <a:bodyPr wrap="square" lIns="0" tIns="0" rIns="0" bIns="0">
            <a:prstTxWarp prst="textNoShape">
              <a:avLst/>
            </a:prstTxWarp>
            <a:spAutoFit/>
          </a:bodyPr>
          <a:lstStyle/>
          <a:p>
            <a:r>
              <a:rPr lang="en-US" sz="3264" dirty="0">
                <a:solidFill>
                  <a:srgbClr val="FFFFFF"/>
                </a:solidFill>
                <a:latin typeface="Segoe UI Light" pitchFamily="-103" charset="0"/>
              </a:rPr>
              <a:t>Future UEFI Capabilities</a:t>
            </a:r>
          </a:p>
          <a:p>
            <a:pPr marL="466298" indent="-466298">
              <a:buFont typeface="Arial" panose="020B0604020202020204" pitchFamily="34" charset="0"/>
              <a:buChar char="•"/>
            </a:pPr>
            <a:r>
              <a:rPr lang="en-US" sz="2856" dirty="0">
                <a:solidFill>
                  <a:srgbClr val="FFFFFF"/>
                </a:solidFill>
                <a:latin typeface="Segoe UI Light" pitchFamily="-103" charset="0"/>
              </a:rPr>
              <a:t>Rootkit prevention</a:t>
            </a:r>
          </a:p>
          <a:p>
            <a:pPr marL="466298" indent="-466298">
              <a:buFont typeface="Arial" panose="020B0604020202020204" pitchFamily="34" charset="0"/>
              <a:buChar char="•"/>
            </a:pPr>
            <a:r>
              <a:rPr lang="en-US" sz="2856" dirty="0">
                <a:solidFill>
                  <a:srgbClr val="FFFFFF"/>
                </a:solidFill>
                <a:latin typeface="Segoe UI Light" pitchFamily="-103" charset="0"/>
              </a:rPr>
              <a:t>Network Authentication</a:t>
            </a:r>
          </a:p>
        </p:txBody>
      </p:sp>
      <p:pic>
        <p:nvPicPr>
          <p:cNvPr id="11" name="Picture 10"/>
          <p:cNvPicPr>
            <a:picLocks noChangeAspect="1"/>
          </p:cNvPicPr>
          <p:nvPr/>
        </p:nvPicPr>
        <p:blipFill>
          <a:blip r:embed="rId3"/>
          <a:stretch>
            <a:fillRect/>
          </a:stretch>
        </p:blipFill>
        <p:spPr>
          <a:xfrm>
            <a:off x="7383991" y="3053817"/>
            <a:ext cx="4429866" cy="3164986"/>
          </a:xfrm>
          <a:prstGeom prst="rect">
            <a:avLst/>
          </a:prstGeom>
        </p:spPr>
      </p:pic>
      <p:sp>
        <p:nvSpPr>
          <p:cNvPr id="12" name="Rounded Rectangle 48"/>
          <p:cNvSpPr/>
          <p:nvPr/>
        </p:nvSpPr>
        <p:spPr>
          <a:xfrm rot="16200000">
            <a:off x="7874344" y="2344220"/>
            <a:ext cx="3382781" cy="4674352"/>
          </a:xfrm>
          <a:custGeom>
            <a:avLst/>
            <a:gdLst/>
            <a:ahLst/>
            <a:cxnLst/>
            <a:rect l="l" t="t" r="r" b="b"/>
            <a:pathLst>
              <a:path w="736600" h="929111">
                <a:moveTo>
                  <a:pt x="163799" y="872703"/>
                </a:moveTo>
                <a:lnTo>
                  <a:pt x="163799" y="907053"/>
                </a:lnTo>
                <a:lnTo>
                  <a:pt x="198149" y="907053"/>
                </a:lnTo>
                <a:lnTo>
                  <a:pt x="198149" y="872703"/>
                </a:lnTo>
                <a:close/>
                <a:moveTo>
                  <a:pt x="103474" y="872703"/>
                </a:moveTo>
                <a:lnTo>
                  <a:pt x="103474" y="907053"/>
                </a:lnTo>
                <a:lnTo>
                  <a:pt x="137824" y="907053"/>
                </a:lnTo>
                <a:lnTo>
                  <a:pt x="137824" y="872703"/>
                </a:lnTo>
                <a:close/>
                <a:moveTo>
                  <a:pt x="85808" y="64817"/>
                </a:moveTo>
                <a:cubicBezTo>
                  <a:pt x="69794" y="64817"/>
                  <a:pt x="56812" y="79948"/>
                  <a:pt x="56812" y="98612"/>
                </a:cubicBezTo>
                <a:lnTo>
                  <a:pt x="56812" y="819588"/>
                </a:lnTo>
                <a:cubicBezTo>
                  <a:pt x="56812" y="838252"/>
                  <a:pt x="69794" y="853383"/>
                  <a:pt x="85808" y="853383"/>
                </a:cubicBezTo>
                <a:lnTo>
                  <a:pt x="652992" y="853383"/>
                </a:lnTo>
                <a:cubicBezTo>
                  <a:pt x="669005" y="853383"/>
                  <a:pt x="681988" y="838252"/>
                  <a:pt x="681988" y="819588"/>
                </a:cubicBezTo>
                <a:lnTo>
                  <a:pt x="681988" y="98612"/>
                </a:lnTo>
                <a:cubicBezTo>
                  <a:pt x="681988" y="79948"/>
                  <a:pt x="669005" y="64817"/>
                  <a:pt x="652992" y="64817"/>
                </a:cubicBezTo>
                <a:close/>
                <a:moveTo>
                  <a:pt x="34164" y="0"/>
                </a:moveTo>
                <a:lnTo>
                  <a:pt x="702437" y="0"/>
                </a:lnTo>
                <a:cubicBezTo>
                  <a:pt x="721305" y="0"/>
                  <a:pt x="736600" y="17827"/>
                  <a:pt x="736600" y="39818"/>
                </a:cubicBezTo>
                <a:lnTo>
                  <a:pt x="736600" y="889293"/>
                </a:lnTo>
                <a:cubicBezTo>
                  <a:pt x="736600" y="911284"/>
                  <a:pt x="721305" y="929111"/>
                  <a:pt x="702437" y="929111"/>
                </a:cubicBezTo>
                <a:lnTo>
                  <a:pt x="34164" y="929111"/>
                </a:lnTo>
                <a:cubicBezTo>
                  <a:pt x="15296" y="929111"/>
                  <a:pt x="0" y="911284"/>
                  <a:pt x="0" y="889293"/>
                </a:cubicBezTo>
                <a:lnTo>
                  <a:pt x="0" y="39818"/>
                </a:lnTo>
                <a:cubicBezTo>
                  <a:pt x="0" y="17827"/>
                  <a:pt x="15296" y="0"/>
                  <a:pt x="341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836">
              <a:solidFill>
                <a:prstClr val="white"/>
              </a:solidFill>
            </a:endParaRPr>
          </a:p>
        </p:txBody>
      </p:sp>
      <p:grpSp>
        <p:nvGrpSpPr>
          <p:cNvPr id="13" name="Group 67"/>
          <p:cNvGrpSpPr/>
          <p:nvPr/>
        </p:nvGrpSpPr>
        <p:grpSpPr>
          <a:xfrm>
            <a:off x="9326915" y="668112"/>
            <a:ext cx="2813860" cy="1655088"/>
            <a:chOff x="6650778" y="1512685"/>
            <a:chExt cx="1300689" cy="764854"/>
          </a:xfrm>
        </p:grpSpPr>
        <p:pic>
          <p:nvPicPr>
            <p:cNvPr id="14" name="Picture 90"/>
            <p:cNvPicPr>
              <a:picLocks noChangeAspect="1"/>
            </p:cNvPicPr>
            <p:nvPr/>
          </p:nvPicPr>
          <p:blipFill>
            <a:blip r:embed="rId4"/>
            <a:srcRect l="67535"/>
            <a:stretch>
              <a:fillRect/>
            </a:stretch>
          </p:blipFill>
          <p:spPr bwMode="auto">
            <a:xfrm>
              <a:off x="6650778" y="1552575"/>
              <a:ext cx="312738" cy="604838"/>
            </a:xfrm>
            <a:prstGeom prst="rect">
              <a:avLst/>
            </a:prstGeom>
            <a:noFill/>
            <a:ln w="9525">
              <a:noFill/>
              <a:miter lim="800000"/>
              <a:headEnd/>
              <a:tailEnd/>
            </a:ln>
          </p:spPr>
        </p:pic>
        <p:sp>
          <p:nvSpPr>
            <p:cNvPr id="15" name="TextBox 111"/>
            <p:cNvSpPr txBox="1">
              <a:spLocks noChangeArrowheads="1"/>
            </p:cNvSpPr>
            <p:nvPr/>
          </p:nvSpPr>
          <p:spPr bwMode="auto">
            <a:xfrm>
              <a:off x="6957692" y="1512685"/>
              <a:ext cx="993775" cy="346994"/>
            </a:xfrm>
            <a:prstGeom prst="rect">
              <a:avLst/>
            </a:prstGeom>
            <a:noFill/>
            <a:ln w="9525">
              <a:noFill/>
              <a:miter lim="800000"/>
              <a:headEnd/>
              <a:tailEnd/>
            </a:ln>
          </p:spPr>
          <p:txBody>
            <a:bodyPr lIns="77705" tIns="38851" rIns="77705" bIns="38851">
              <a:prstTxWarp prst="textNoShape">
                <a:avLst/>
              </a:prstTxWarp>
              <a:spAutoFit/>
            </a:bodyPr>
            <a:lstStyle/>
            <a:p>
              <a:pPr defTabSz="945384"/>
              <a:r>
                <a:rPr lang="en-US" sz="2142" dirty="0">
                  <a:solidFill>
                    <a:srgbClr val="FFFFFF"/>
                  </a:solidFill>
                  <a:latin typeface="Segoe UI Light" pitchFamily="-103" charset="0"/>
                </a:rPr>
                <a:t>Deployment Server</a:t>
              </a:r>
            </a:p>
          </p:txBody>
        </p:sp>
        <p:pic>
          <p:nvPicPr>
            <p:cNvPr id="16" name="Picture 15" descr="settings.png"/>
            <p:cNvPicPr>
              <a:picLocks noChangeAspect="1"/>
            </p:cNvPicPr>
            <p:nvPr/>
          </p:nvPicPr>
          <p:blipFill>
            <a:blip r:embed="rId5"/>
            <a:stretch>
              <a:fillRect/>
            </a:stretch>
          </p:blipFill>
          <p:spPr>
            <a:xfrm>
              <a:off x="6964258" y="1782237"/>
              <a:ext cx="495302" cy="495302"/>
            </a:xfrm>
            <a:prstGeom prst="rect">
              <a:avLst/>
            </a:prstGeom>
          </p:spPr>
        </p:pic>
      </p:grpSp>
      <p:cxnSp>
        <p:nvCxnSpPr>
          <p:cNvPr id="17" name="Straight Connector 16"/>
          <p:cNvCxnSpPr/>
          <p:nvPr/>
        </p:nvCxnSpPr>
        <p:spPr>
          <a:xfrm flipV="1">
            <a:off x="7382389" y="2063256"/>
            <a:ext cx="2099960" cy="926752"/>
          </a:xfrm>
          <a:prstGeom prst="line">
            <a:avLst/>
          </a:prstGeom>
          <a:ln w="15875" cap="flat" cmpd="sng" algn="ctr">
            <a:gradFill>
              <a:gsLst>
                <a:gs pos="11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9870933" y="2063256"/>
            <a:ext cx="1942928" cy="926752"/>
          </a:xfrm>
          <a:prstGeom prst="line">
            <a:avLst/>
          </a:prstGeom>
          <a:ln w="15875" cap="flat" cmpd="sng" algn="ctr">
            <a:gradFill>
              <a:gsLst>
                <a:gs pos="1100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4791" y="3650651"/>
            <a:ext cx="2141204" cy="1983151"/>
          </a:xfrm>
          <a:prstGeom prst="rect">
            <a:avLst/>
          </a:prstGeom>
        </p:spPr>
      </p:pic>
    </p:spTree>
    <p:extLst>
      <p:ext uri="{BB962C8B-B14F-4D97-AF65-F5344CB8AC3E}">
        <p14:creationId xmlns:p14="http://schemas.microsoft.com/office/powerpoint/2010/main" val="333556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repeatCount="1000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1000"/>
                                        <p:tgtEl>
                                          <p:spTgt spid="17"/>
                                        </p:tgtEl>
                                      </p:cBhvr>
                                    </p:animEffect>
                                  </p:childTnLst>
                                </p:cTn>
                              </p:par>
                              <p:par>
                                <p:cTn id="19" presetID="22" presetClass="exit" presetSubtype="4" repeatCount="10000" fill="hold" nodeType="withEffect">
                                  <p:stCondLst>
                                    <p:cond delay="0"/>
                                  </p:stCondLst>
                                  <p:childTnLst>
                                    <p:animEffect transition="out" filter="wipe(down)">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par>
                          <p:cTn id="22" fill="hold">
                            <p:stCondLst>
                              <p:cond delay="110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11500"/>
                            </p:stCondLst>
                            <p:childTnLst>
                              <p:par>
                                <p:cTn id="27" presetID="22" presetClass="exit" presetSubtype="1" fill="hold" nodeType="afterEffect">
                                  <p:stCondLst>
                                    <p:cond delay="0"/>
                                  </p:stCondLst>
                                  <p:childTnLst>
                                    <p:animEffect transition="out" filter="wipe(up)">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C000"/>
                </a:solidFill>
              </a:rPr>
              <a:t>Key Objectives Covered</a:t>
            </a:r>
            <a:endParaRPr lang="en-US" dirty="0">
              <a:solidFill>
                <a:srgbClr val="FFC000"/>
              </a:solidFill>
            </a:endParaRPr>
          </a:p>
        </p:txBody>
      </p:sp>
      <p:sp>
        <p:nvSpPr>
          <p:cNvPr id="6" name="Text Placeholder 5"/>
          <p:cNvSpPr>
            <a:spLocks noGrp="1"/>
          </p:cNvSpPr>
          <p:nvPr>
            <p:ph type="body" sz="quarter" idx="10"/>
          </p:nvPr>
        </p:nvSpPr>
        <p:spPr>
          <a:xfrm>
            <a:off x="274638" y="1212850"/>
            <a:ext cx="11887200" cy="4555093"/>
          </a:xfrm>
        </p:spPr>
        <p:txBody>
          <a:bodyPr/>
          <a:lstStyle/>
          <a:p>
            <a:pPr marL="571500" indent="-571500">
              <a:buFont typeface="Arial" panose="020B0604020202020204" pitchFamily="34" charset="0"/>
              <a:buChar char="•"/>
            </a:pPr>
            <a:r>
              <a:rPr lang="en-US" dirty="0" smtClean="0"/>
              <a:t>Introduced and discussed changes in the Firmware Platform</a:t>
            </a:r>
          </a:p>
          <a:p>
            <a:pPr marL="571500" indent="-571500">
              <a:buFont typeface="Arial" panose="020B0604020202020204" pitchFamily="34" charset="0"/>
              <a:buChar char="•"/>
            </a:pPr>
            <a:r>
              <a:rPr lang="en-US" dirty="0" smtClean="0"/>
              <a:t>Demonstrated the use of UEFI during a Windows 8 Deployment</a:t>
            </a:r>
          </a:p>
          <a:p>
            <a:pPr marL="571500" indent="-571500">
              <a:buFont typeface="Arial" panose="020B0604020202020204" pitchFamily="34" charset="0"/>
              <a:buChar char="•"/>
            </a:pPr>
            <a:r>
              <a:rPr lang="en-US" dirty="0" smtClean="0"/>
              <a:t>Reviewed Enhanced Features introduced with UEFI</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smtClean="0"/>
              <a:t>QUESTIONS?</a:t>
            </a:r>
          </a:p>
        </p:txBody>
      </p:sp>
    </p:spTree>
    <p:extLst>
      <p:ext uri="{BB962C8B-B14F-4D97-AF65-F5344CB8AC3E}">
        <p14:creationId xmlns:p14="http://schemas.microsoft.com/office/powerpoint/2010/main" val="282683286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solidFill>
                  <a:srgbClr val="FFFFFF"/>
                </a:solidFill>
              </a:rPr>
              <a:t>Windows Enterprise: </a:t>
            </a:r>
            <a:r>
              <a:rPr lang="en-US" sz="3599" u="sng" dirty="0">
                <a:solidFill>
                  <a:srgbClr val="00B0F0"/>
                </a:solidFill>
                <a:hlinkClick r:id="rId4" action="ppaction://hlinkfile"/>
              </a:rPr>
              <a:t>windows.com/enterprise</a:t>
            </a:r>
            <a:r>
              <a:rPr lang="en-US" sz="3599" dirty="0">
                <a:solidFill>
                  <a:srgbClr val="FFFFFF"/>
                </a:solidFill>
              </a:rPr>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396641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UEFI?</a:t>
            </a:r>
            <a:endParaRPr lang="en-US" dirty="0"/>
          </a:p>
        </p:txBody>
      </p:sp>
    </p:spTree>
    <p:extLst>
      <p:ext uri="{BB962C8B-B14F-4D97-AF65-F5344CB8AC3E}">
        <p14:creationId xmlns:p14="http://schemas.microsoft.com/office/powerpoint/2010/main" val="22810240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112839" y="1214472"/>
            <a:ext cx="6024123" cy="6014980"/>
          </a:xfrm>
        </p:spPr>
        <p:txBody>
          <a:bodyPr/>
          <a:lstStyle/>
          <a:p>
            <a:pPr defTabSz="932597">
              <a:spcBef>
                <a:spcPts val="600"/>
              </a:spcBef>
              <a:buSzTx/>
            </a:pPr>
            <a:r>
              <a:rPr lang="en-US" sz="2040" dirty="0">
                <a:solidFill>
                  <a:srgbClr val="FFFFFF"/>
                </a:solidFill>
                <a:latin typeface="Segoe UI"/>
              </a:rPr>
              <a:t>System Center 2012 Configuration Manager</a:t>
            </a:r>
          </a:p>
          <a:p>
            <a:pPr defTabSz="932597">
              <a:spcBef>
                <a:spcPts val="600"/>
              </a:spcBef>
              <a:buSzTx/>
            </a:pPr>
            <a:r>
              <a:rPr lang="en-US" sz="1428" dirty="0">
                <a:solidFill>
                  <a:srgbClr val="FFFFFF"/>
                </a:solidFill>
                <a:latin typeface="Segoe UI"/>
                <a:hlinkClick r:id="rId3" action="ppaction://hlinkfile"/>
              </a:rPr>
              <a:t>http://technet.microsoft.com/en-us/evalcenter/hh667640.aspx?wt.mc_id=TEC_105_1_33</a:t>
            </a:r>
            <a:endParaRPr lang="en-US" sz="1428" dirty="0">
              <a:solidFill>
                <a:srgbClr val="FFFFFF"/>
              </a:solidFill>
              <a:latin typeface="Segoe UI"/>
            </a:endParaRPr>
          </a:p>
          <a:p>
            <a:pPr defTabSz="932597">
              <a:spcBef>
                <a:spcPts val="600"/>
              </a:spcBef>
              <a:buSzTx/>
            </a:pPr>
            <a:endParaRPr lang="en-US" sz="816" dirty="0">
              <a:solidFill>
                <a:srgbClr val="FFFFFF"/>
              </a:solidFill>
              <a:latin typeface="Segoe UI"/>
            </a:endParaRPr>
          </a:p>
          <a:p>
            <a:pPr defTabSz="932597">
              <a:spcBef>
                <a:spcPts val="600"/>
              </a:spcBef>
              <a:buSzTx/>
            </a:pPr>
            <a:r>
              <a:rPr lang="en-US" sz="2040" dirty="0">
                <a:solidFill>
                  <a:srgbClr val="FFFFFF"/>
                </a:solidFill>
                <a:latin typeface="Segoe UI"/>
              </a:rPr>
              <a:t>Windows Intune</a:t>
            </a:r>
          </a:p>
          <a:p>
            <a:pPr defTabSz="932597">
              <a:spcBef>
                <a:spcPts val="600"/>
              </a:spcBef>
              <a:buSzTx/>
            </a:pPr>
            <a:r>
              <a:rPr lang="en-US" sz="1428" dirty="0">
                <a:solidFill>
                  <a:srgbClr val="FFFFFF"/>
                </a:solidFill>
                <a:latin typeface="Segoe UI"/>
                <a:hlinkClick r:id="rId4"/>
              </a:rPr>
              <a:t>http://www.microsoft.com/en-us/windows/windowsintune/try-and-buy</a:t>
            </a:r>
            <a:endParaRPr lang="en-US" sz="1428" dirty="0">
              <a:solidFill>
                <a:srgbClr val="FFFFFF"/>
              </a:solidFill>
              <a:latin typeface="Segoe UI"/>
            </a:endParaRPr>
          </a:p>
          <a:p>
            <a:pPr defTabSz="932597">
              <a:spcBef>
                <a:spcPts val="612"/>
              </a:spcBef>
              <a:buSzTx/>
            </a:pPr>
            <a:endParaRPr lang="en-US" sz="816" dirty="0">
              <a:solidFill>
                <a:srgbClr val="FFFFFF"/>
              </a:solidFill>
              <a:latin typeface="Segoe UI"/>
            </a:endParaRPr>
          </a:p>
          <a:p>
            <a:pPr defTabSz="932597">
              <a:spcBef>
                <a:spcPts val="612"/>
              </a:spcBef>
              <a:buSzTx/>
            </a:pPr>
            <a:r>
              <a:rPr lang="en-US" sz="2040" dirty="0">
                <a:solidFill>
                  <a:srgbClr val="FFFFFF"/>
                </a:solidFill>
                <a:latin typeface="Segoe UI"/>
              </a:rPr>
              <a:t>Windows Server 2012 </a:t>
            </a:r>
          </a:p>
          <a:p>
            <a:pPr defTabSz="932597">
              <a:spcBef>
                <a:spcPts val="612"/>
              </a:spcBef>
              <a:buSzTx/>
            </a:pPr>
            <a:r>
              <a:rPr lang="en-US" sz="1428" u="sng" dirty="0">
                <a:solidFill>
                  <a:srgbClr val="FFFFFF"/>
                </a:solidFill>
                <a:hlinkClick r:id="rId5"/>
              </a:rPr>
              <a:t>http://www.microsoft.com/en-us/server-cloud/windows-server</a:t>
            </a:r>
            <a:r>
              <a:rPr lang="en-US" sz="1428" u="sng" dirty="0">
                <a:solidFill>
                  <a:srgbClr val="FFFFFF"/>
                </a:solidFill>
              </a:rPr>
              <a:t> </a:t>
            </a:r>
          </a:p>
          <a:p>
            <a:pPr defTabSz="932597">
              <a:spcBef>
                <a:spcPts val="612"/>
              </a:spcBef>
              <a:buSzTx/>
            </a:pPr>
            <a:endParaRPr lang="en-US" sz="816" u="sng" dirty="0">
              <a:solidFill>
                <a:srgbClr val="FFFFFF"/>
              </a:solidFill>
            </a:endParaRPr>
          </a:p>
          <a:p>
            <a:pPr defTabSz="932597">
              <a:spcBef>
                <a:spcPts val="612"/>
              </a:spcBef>
              <a:buSzTx/>
            </a:pPr>
            <a:r>
              <a:rPr lang="en-US" sz="2040" dirty="0">
                <a:solidFill>
                  <a:srgbClr val="FFFFFF"/>
                </a:solidFill>
                <a:latin typeface="Segoe UI"/>
              </a:rPr>
              <a:t>Windows Server 2012 VDI and </a:t>
            </a:r>
            <a:br>
              <a:rPr lang="en-US" sz="2040" dirty="0">
                <a:solidFill>
                  <a:srgbClr val="FFFFFF"/>
                </a:solidFill>
                <a:latin typeface="Segoe UI"/>
              </a:rPr>
            </a:br>
            <a:r>
              <a:rPr lang="en-US" sz="2040" dirty="0">
                <a:solidFill>
                  <a:srgbClr val="FFFFFF"/>
                </a:solidFill>
                <a:latin typeface="Segoe UI"/>
              </a:rPr>
              <a:t>Remote Desktop Services</a:t>
            </a:r>
          </a:p>
          <a:p>
            <a:pPr defTabSz="932597">
              <a:spcBef>
                <a:spcPts val="612"/>
              </a:spcBef>
              <a:buSzTx/>
            </a:pPr>
            <a:r>
              <a:rPr lang="en-US" sz="1428" dirty="0">
                <a:solidFill>
                  <a:srgbClr val="000000"/>
                </a:solidFill>
                <a:latin typeface="+mn-lt"/>
                <a:hlinkClick r:id="rId6"/>
              </a:rPr>
              <a:t>http://technet.microsoft.com/en-us/evalcenter/hh670538.aspx?ocid=&amp;wt.mc_id=TEC_108_1_33</a:t>
            </a:r>
            <a:endParaRPr lang="en-US" sz="1428" dirty="0">
              <a:solidFill>
                <a:srgbClr val="000000"/>
              </a:solidFill>
              <a:latin typeface="+mn-lt"/>
            </a:endParaRPr>
          </a:p>
          <a:p>
            <a:pPr defTabSz="932597">
              <a:spcBef>
                <a:spcPts val="612"/>
              </a:spcBef>
              <a:buSzTx/>
            </a:pPr>
            <a:r>
              <a:rPr lang="en-US" sz="1428" dirty="0">
                <a:solidFill>
                  <a:srgbClr val="000000"/>
                </a:solidFill>
                <a:latin typeface="+mn-lt"/>
                <a:hlinkClick r:id="rId7"/>
              </a:rPr>
              <a:t>http://www.microsoft.com/en-us/server-cloud/windows-server/virtual-desktop-infrastructure.aspx</a:t>
            </a:r>
            <a:r>
              <a:rPr lang="en-US" sz="1428" dirty="0">
                <a:solidFill>
                  <a:srgbClr val="000000"/>
                </a:solidFill>
                <a:latin typeface="+mn-lt"/>
              </a:rPr>
              <a:t> </a:t>
            </a:r>
          </a:p>
          <a:p>
            <a:pPr defTabSz="932597">
              <a:spcBef>
                <a:spcPts val="612"/>
              </a:spcBef>
              <a:buSzTx/>
            </a:pPr>
            <a:endParaRPr lang="en-US" sz="816" dirty="0">
              <a:solidFill>
                <a:srgbClr val="000000"/>
              </a:solidFill>
              <a:latin typeface="+mn-lt"/>
            </a:endParaRPr>
          </a:p>
          <a:p>
            <a:pPr defTabSz="932597">
              <a:spcBef>
                <a:spcPts val="612"/>
              </a:spcBef>
              <a:buSzTx/>
            </a:pPr>
            <a:r>
              <a:rPr lang="en-US" sz="2000" dirty="0">
                <a:solidFill>
                  <a:srgbClr val="FFFFFF"/>
                </a:solidFill>
                <a:latin typeface="Segoe UI"/>
              </a:rPr>
              <a:t>More Resources:</a:t>
            </a:r>
          </a:p>
          <a:p>
            <a:pPr lvl="1" defTabSz="932597" fontAlgn="base">
              <a:spcAft>
                <a:spcPts val="408"/>
              </a:spcAft>
              <a:buClr>
                <a:srgbClr val="000000">
                  <a:lumMod val="75000"/>
                  <a:lumOff val="25000"/>
                </a:srgbClr>
              </a:buClr>
              <a:tabLst>
                <a:tab pos="642783" algn="l"/>
              </a:tabLst>
            </a:pPr>
            <a:r>
              <a:rPr lang="en-US" sz="1428" dirty="0">
                <a:solidFill>
                  <a:srgbClr val="000000"/>
                </a:solidFill>
                <a:hlinkClick r:id="rId8"/>
              </a:rPr>
              <a:t>microsoft.com/</a:t>
            </a:r>
            <a:r>
              <a:rPr lang="en-US" sz="1428" b="1" dirty="0" err="1">
                <a:solidFill>
                  <a:srgbClr val="000000"/>
                </a:solidFill>
                <a:hlinkClick r:id="rId8"/>
              </a:rPr>
              <a:t>workstyle</a:t>
            </a:r>
            <a:r>
              <a:rPr lang="en-US" sz="1428" dirty="0">
                <a:solidFill>
                  <a:srgbClr val="000000"/>
                </a:solidFill>
              </a:rPr>
              <a:t/>
            </a:r>
            <a:br>
              <a:rPr lang="en-US" sz="1428" dirty="0">
                <a:solidFill>
                  <a:srgbClr val="000000"/>
                </a:solidFill>
              </a:rPr>
            </a:br>
            <a:r>
              <a:rPr lang="en-US" sz="1428" dirty="0">
                <a:solidFill>
                  <a:srgbClr val="000000"/>
                </a:solidFill>
                <a:hlinkClick r:id="rId9"/>
              </a:rPr>
              <a:t>microsoft.com/</a:t>
            </a:r>
            <a:r>
              <a:rPr lang="en-US" sz="1428" b="1" dirty="0">
                <a:solidFill>
                  <a:srgbClr val="000000"/>
                </a:solidFill>
                <a:hlinkClick r:id="rId9"/>
              </a:rPr>
              <a:t>server-cloud/user-device-management</a:t>
            </a:r>
            <a:endParaRPr lang="en-US" sz="1399" b="1" dirty="0">
              <a:solidFill>
                <a:srgbClr val="000000"/>
              </a:solidFill>
            </a:endParaRPr>
          </a:p>
          <a:p>
            <a:pPr lvl="1" defTabSz="932597" fontAlgn="base">
              <a:spcAft>
                <a:spcPts val="408"/>
              </a:spcAft>
              <a:buClr>
                <a:srgbClr val="000000">
                  <a:lumMod val="75000"/>
                  <a:lumOff val="25000"/>
                </a:srgbClr>
              </a:buClr>
              <a:tabLst>
                <a:tab pos="642783" algn="l"/>
              </a:tabLst>
            </a:pPr>
            <a:endParaRPr lang="en-US" i="1" dirty="0" smtClean="0">
              <a:solidFill>
                <a:srgbClr val="FFFFFF"/>
              </a:solidFill>
            </a:endParaRPr>
          </a:p>
          <a:p>
            <a:pPr lvl="1" defTabSz="932597" fontAlgn="base">
              <a:spcBef>
                <a:spcPts val="0"/>
              </a:spcBef>
              <a:spcAft>
                <a:spcPts val="1248"/>
              </a:spcAft>
              <a:buClr>
                <a:srgbClr val="FFFFFF">
                  <a:lumMod val="75000"/>
                  <a:lumOff val="25000"/>
                </a:srgbClr>
              </a:buClr>
              <a:tabLst>
                <a:tab pos="655700" algn="l"/>
                <a:tab pos="1843224" algn="l"/>
              </a:tabLst>
            </a:pPr>
            <a:endParaRPr lang="en-US" sz="1632" dirty="0">
              <a:solidFill>
                <a:srgbClr val="000000"/>
              </a:solidFill>
            </a:endParaRPr>
          </a:p>
        </p:txBody>
      </p:sp>
      <p:sp>
        <p:nvSpPr>
          <p:cNvPr id="30" name="Rectangle 29"/>
          <p:cNvSpPr/>
          <p:nvPr/>
        </p:nvSpPr>
        <p:spPr>
          <a:xfrm>
            <a:off x="751389" y="8226659"/>
            <a:ext cx="8964879" cy="376689"/>
          </a:xfrm>
          <a:prstGeom prst="rect">
            <a:avLst/>
          </a:prstGeom>
          <a:noFill/>
        </p:spPr>
        <p:txBody>
          <a:bodyPr wrap="square" lIns="93264" tIns="46632" rIns="93264" bIns="46632">
            <a:spAutoFit/>
          </a:bodyPr>
          <a:lstStyle/>
          <a:p>
            <a:pPr marL="0" lvl="1" fontAlgn="base">
              <a:lnSpc>
                <a:spcPct val="90000"/>
              </a:lnSpc>
              <a:spcBef>
                <a:spcPct val="20000"/>
              </a:spcBef>
              <a:spcAft>
                <a:spcPts val="408"/>
              </a:spcAft>
              <a:buClr>
                <a:schemeClr val="tx1">
                  <a:lumMod val="75000"/>
                  <a:lumOff val="25000"/>
                </a:schemeClr>
              </a:buClr>
              <a:buSzPct val="90000"/>
              <a:tabLst>
                <a:tab pos="642783" algn="l"/>
              </a:tabLst>
            </a:pPr>
            <a:endParaRPr lang="en-US" sz="2000" b="1" spc="-51" dirty="0">
              <a:solidFill>
                <a:schemeClr val="bg1"/>
              </a:solidFill>
            </a:endParaRPr>
          </a:p>
        </p:txBody>
      </p:sp>
      <p:sp>
        <p:nvSpPr>
          <p:cNvPr id="23" name="Freeform 9"/>
          <p:cNvSpPr>
            <a:spLocks noEditPoints="1"/>
          </p:cNvSpPr>
          <p:nvPr/>
        </p:nvSpPr>
        <p:spPr bwMode="black">
          <a:xfrm>
            <a:off x="422584" y="5734519"/>
            <a:ext cx="637146"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5" name="Title 4"/>
          <p:cNvSpPr>
            <a:spLocks noGrp="1"/>
          </p:cNvSpPr>
          <p:nvPr>
            <p:ph type="title"/>
          </p:nvPr>
        </p:nvSpPr>
        <p:spPr/>
        <p:txBody>
          <a:bodyPr/>
          <a:lstStyle/>
          <a:p>
            <a:r>
              <a:rPr lang="en-US" sz="4896" dirty="0">
                <a:solidFill>
                  <a:schemeClr val="tx2"/>
                </a:solidFill>
                <a:latin typeface="Segoe UI Light" pitchFamily="34" charset="0"/>
              </a:rPr>
              <a:t>For More Information</a:t>
            </a:r>
            <a:endParaRPr lang="en-US" dirty="0"/>
          </a:p>
        </p:txBody>
      </p:sp>
      <p:sp>
        <p:nvSpPr>
          <p:cNvPr id="11" name="Freeform 9"/>
          <p:cNvSpPr>
            <a:spLocks noEditPoints="1"/>
          </p:cNvSpPr>
          <p:nvPr/>
        </p:nvSpPr>
        <p:spPr bwMode="black">
          <a:xfrm>
            <a:off x="422584" y="1301554"/>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2" name="Freeform 9"/>
          <p:cNvSpPr>
            <a:spLocks noEditPoints="1"/>
          </p:cNvSpPr>
          <p:nvPr/>
        </p:nvSpPr>
        <p:spPr bwMode="black">
          <a:xfrm>
            <a:off x="422584" y="2190280"/>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3" name="Freeform 9"/>
          <p:cNvSpPr>
            <a:spLocks noEditPoints="1"/>
          </p:cNvSpPr>
          <p:nvPr/>
        </p:nvSpPr>
        <p:spPr bwMode="black">
          <a:xfrm>
            <a:off x="422584" y="307900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invGray">
          <a:xfrm>
            <a:off x="10252632" y="6009852"/>
            <a:ext cx="1569764" cy="336267"/>
          </a:xfrm>
          <a:prstGeom prst="rect">
            <a:avLst/>
          </a:prstGeom>
        </p:spPr>
      </p:pic>
      <p:sp>
        <p:nvSpPr>
          <p:cNvPr id="20" name="Freeform 9"/>
          <p:cNvSpPr>
            <a:spLocks noEditPoints="1"/>
          </p:cNvSpPr>
          <p:nvPr/>
        </p:nvSpPr>
        <p:spPr bwMode="black">
          <a:xfrm>
            <a:off x="422584" y="3967733"/>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grpSp>
        <p:nvGrpSpPr>
          <p:cNvPr id="24" name="Group 23"/>
          <p:cNvGrpSpPr/>
          <p:nvPr/>
        </p:nvGrpSpPr>
        <p:grpSpPr>
          <a:xfrm>
            <a:off x="7424749" y="2215415"/>
            <a:ext cx="4709054" cy="2300750"/>
            <a:chOff x="269239" y="2376280"/>
            <a:chExt cx="4617139" cy="2255842"/>
          </a:xfrm>
        </p:grpSpPr>
        <p:sp>
          <p:nvSpPr>
            <p:cNvPr id="25" name="Freeform 9"/>
            <p:cNvSpPr>
              <a:spLocks noEditPoints="1"/>
            </p:cNvSpPr>
            <p:nvPr/>
          </p:nvSpPr>
          <p:spPr bwMode="auto">
            <a:xfrm>
              <a:off x="269240" y="3280554"/>
              <a:ext cx="3828481" cy="399007"/>
            </a:xfrm>
            <a:custGeom>
              <a:avLst/>
              <a:gdLst>
                <a:gd name="T0" fmla="*/ 89 w 1963"/>
                <a:gd name="T1" fmla="*/ 187 h 202"/>
                <a:gd name="T2" fmla="*/ 0 w 1963"/>
                <a:gd name="T3" fmla="*/ 174 h 202"/>
                <a:gd name="T4" fmla="*/ 421 w 1963"/>
                <a:gd name="T5" fmla="*/ 40 h 202"/>
                <a:gd name="T6" fmla="*/ 307 w 1963"/>
                <a:gd name="T7" fmla="*/ 141 h 202"/>
                <a:gd name="T8" fmla="*/ 1849 w 1963"/>
                <a:gd name="T9" fmla="*/ 106 h 202"/>
                <a:gd name="T10" fmla="*/ 1815 w 1963"/>
                <a:gd name="T11" fmla="*/ 162 h 202"/>
                <a:gd name="T12" fmla="*/ 1877 w 1963"/>
                <a:gd name="T13" fmla="*/ 160 h 202"/>
                <a:gd name="T14" fmla="*/ 1858 w 1963"/>
                <a:gd name="T15" fmla="*/ 70 h 202"/>
                <a:gd name="T16" fmla="*/ 805 w 1963"/>
                <a:gd name="T17" fmla="*/ 95 h 202"/>
                <a:gd name="T18" fmla="*/ 832 w 1963"/>
                <a:gd name="T19" fmla="*/ 145 h 202"/>
                <a:gd name="T20" fmla="*/ 777 w 1963"/>
                <a:gd name="T21" fmla="*/ 145 h 202"/>
                <a:gd name="T22" fmla="*/ 621 w 1963"/>
                <a:gd name="T23" fmla="*/ 34 h 202"/>
                <a:gd name="T24" fmla="*/ 620 w 1963"/>
                <a:gd name="T25" fmla="*/ 86 h 202"/>
                <a:gd name="T26" fmla="*/ 580 w 1963"/>
                <a:gd name="T27" fmla="*/ 163 h 202"/>
                <a:gd name="T28" fmla="*/ 620 w 1963"/>
                <a:gd name="T29" fmla="*/ 130 h 202"/>
                <a:gd name="T30" fmla="*/ 621 w 1963"/>
                <a:gd name="T31" fmla="*/ 109 h 202"/>
                <a:gd name="T32" fmla="*/ 1555 w 1963"/>
                <a:gd name="T33" fmla="*/ 42 h 202"/>
                <a:gd name="T34" fmla="*/ 1611 w 1963"/>
                <a:gd name="T35" fmla="*/ 100 h 202"/>
                <a:gd name="T36" fmla="*/ 1548 w 1963"/>
                <a:gd name="T37" fmla="*/ 77 h 202"/>
                <a:gd name="T38" fmla="*/ 1121 w 1963"/>
                <a:gd name="T39" fmla="*/ 93 h 202"/>
                <a:gd name="T40" fmla="*/ 1118 w 1963"/>
                <a:gd name="T41" fmla="*/ 157 h 202"/>
                <a:gd name="T42" fmla="*/ 1064 w 1963"/>
                <a:gd name="T43" fmla="*/ 127 h 202"/>
                <a:gd name="T44" fmla="*/ 1105 w 1963"/>
                <a:gd name="T45" fmla="*/ 92 h 202"/>
                <a:gd name="T46" fmla="*/ 1280 w 1963"/>
                <a:gd name="T47" fmla="*/ 143 h 202"/>
                <a:gd name="T48" fmla="*/ 1311 w 1963"/>
                <a:gd name="T49" fmla="*/ 152 h 202"/>
                <a:gd name="T50" fmla="*/ 1301 w 1963"/>
                <a:gd name="T51" fmla="*/ 90 h 202"/>
                <a:gd name="T52" fmla="*/ 1012 w 1963"/>
                <a:gd name="T53" fmla="*/ 38 h 202"/>
                <a:gd name="T54" fmla="*/ 1010 w 1963"/>
                <a:gd name="T55" fmla="*/ 150 h 202"/>
                <a:gd name="T56" fmla="*/ 1018 w 1963"/>
                <a:gd name="T57" fmla="*/ 161 h 202"/>
                <a:gd name="T58" fmla="*/ 1005 w 1963"/>
                <a:gd name="T59" fmla="*/ 51 h 202"/>
                <a:gd name="T60" fmla="*/ 656 w 1963"/>
                <a:gd name="T61" fmla="*/ 138 h 202"/>
                <a:gd name="T62" fmla="*/ 704 w 1963"/>
                <a:gd name="T63" fmla="*/ 86 h 202"/>
                <a:gd name="T64" fmla="*/ 667 w 1963"/>
                <a:gd name="T65" fmla="*/ 126 h 202"/>
                <a:gd name="T66" fmla="*/ 1918 w 1963"/>
                <a:gd name="T67" fmla="*/ 149 h 202"/>
                <a:gd name="T68" fmla="*/ 1936 w 1963"/>
                <a:gd name="T69" fmla="*/ 40 h 202"/>
                <a:gd name="T70" fmla="*/ 1924 w 1963"/>
                <a:gd name="T71" fmla="*/ 50 h 202"/>
                <a:gd name="T72" fmla="*/ 1963 w 1963"/>
                <a:gd name="T73" fmla="*/ 149 h 202"/>
                <a:gd name="T74" fmla="*/ 1487 w 1963"/>
                <a:gd name="T75" fmla="*/ 115 h 202"/>
                <a:gd name="T76" fmla="*/ 1449 w 1963"/>
                <a:gd name="T77" fmla="*/ 63 h 202"/>
                <a:gd name="T78" fmla="*/ 1475 w 1963"/>
                <a:gd name="T79" fmla="*/ 110 h 202"/>
                <a:gd name="T80" fmla="*/ 1700 w 1963"/>
                <a:gd name="T81" fmla="*/ 149 h 202"/>
                <a:gd name="T82" fmla="*/ 1716 w 1963"/>
                <a:gd name="T83" fmla="*/ 39 h 202"/>
                <a:gd name="T84" fmla="*/ 1742 w 1963"/>
                <a:gd name="T85" fmla="*/ 67 h 202"/>
                <a:gd name="T86" fmla="*/ 1761 w 1963"/>
                <a:gd name="T87" fmla="*/ 162 h 202"/>
                <a:gd name="T88" fmla="*/ 523 w 1963"/>
                <a:gd name="T89" fmla="*/ 98 h 202"/>
                <a:gd name="T90" fmla="*/ 535 w 1963"/>
                <a:gd name="T91" fmla="*/ 88 h 202"/>
                <a:gd name="T92" fmla="*/ 467 w 1963"/>
                <a:gd name="T93" fmla="*/ 162 h 202"/>
                <a:gd name="T94" fmla="*/ 1232 w 1963"/>
                <a:gd name="T95" fmla="*/ 146 h 202"/>
                <a:gd name="T96" fmla="*/ 872 w 1963"/>
                <a:gd name="T97" fmla="*/ 160 h 202"/>
                <a:gd name="T98" fmla="*/ 898 w 1963"/>
                <a:gd name="T99" fmla="*/ 85 h 202"/>
                <a:gd name="T100" fmla="*/ 890 w 1963"/>
                <a:gd name="T101" fmla="*/ 123 h 202"/>
                <a:gd name="T102" fmla="*/ 1649 w 1963"/>
                <a:gd name="T103" fmla="*/ 162 h 202"/>
                <a:gd name="T104" fmla="*/ 1649 w 1963"/>
                <a:gd name="T105" fmla="*/ 57 h 202"/>
                <a:gd name="T106" fmla="*/ 1141 w 1963"/>
                <a:gd name="T107" fmla="*/ 75 h 202"/>
                <a:gd name="T108" fmla="*/ 1186 w 1963"/>
                <a:gd name="T109" fmla="*/ 89 h 202"/>
                <a:gd name="T110" fmla="*/ 1388 w 1963"/>
                <a:gd name="T111" fmla="*/ 94 h 202"/>
                <a:gd name="T112" fmla="*/ 1381 w 1963"/>
                <a:gd name="T113" fmla="*/ 92 h 202"/>
                <a:gd name="T114" fmla="*/ 432 w 1963"/>
                <a:gd name="T115"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3" h="202">
                  <a:moveTo>
                    <a:pt x="89" y="99"/>
                  </a:moveTo>
                  <a:cubicBezTo>
                    <a:pt x="89" y="71"/>
                    <a:pt x="89" y="44"/>
                    <a:pt x="89" y="16"/>
                  </a:cubicBezTo>
                  <a:cubicBezTo>
                    <a:pt x="127" y="10"/>
                    <a:pt x="164" y="5"/>
                    <a:pt x="202" y="0"/>
                  </a:cubicBezTo>
                  <a:cubicBezTo>
                    <a:pt x="202" y="2"/>
                    <a:pt x="202" y="97"/>
                    <a:pt x="202" y="99"/>
                  </a:cubicBezTo>
                  <a:cubicBezTo>
                    <a:pt x="165" y="99"/>
                    <a:pt x="127" y="99"/>
                    <a:pt x="89" y="99"/>
                  </a:cubicBezTo>
                  <a:close/>
                  <a:moveTo>
                    <a:pt x="202" y="103"/>
                  </a:moveTo>
                  <a:cubicBezTo>
                    <a:pt x="164" y="103"/>
                    <a:pt x="127" y="103"/>
                    <a:pt x="89" y="103"/>
                  </a:cubicBezTo>
                  <a:cubicBezTo>
                    <a:pt x="89" y="131"/>
                    <a:pt x="89" y="159"/>
                    <a:pt x="89" y="187"/>
                  </a:cubicBezTo>
                  <a:cubicBezTo>
                    <a:pt x="127" y="192"/>
                    <a:pt x="164" y="197"/>
                    <a:pt x="202" y="202"/>
                  </a:cubicBezTo>
                  <a:cubicBezTo>
                    <a:pt x="202" y="169"/>
                    <a:pt x="202" y="136"/>
                    <a:pt x="202" y="103"/>
                  </a:cubicBezTo>
                  <a:close/>
                  <a:moveTo>
                    <a:pt x="86" y="99"/>
                  </a:moveTo>
                  <a:cubicBezTo>
                    <a:pt x="86" y="72"/>
                    <a:pt x="86" y="44"/>
                    <a:pt x="86" y="16"/>
                  </a:cubicBezTo>
                  <a:cubicBezTo>
                    <a:pt x="57" y="20"/>
                    <a:pt x="28" y="24"/>
                    <a:pt x="0" y="28"/>
                  </a:cubicBezTo>
                  <a:cubicBezTo>
                    <a:pt x="0" y="52"/>
                    <a:pt x="0" y="76"/>
                    <a:pt x="0" y="99"/>
                  </a:cubicBezTo>
                  <a:cubicBezTo>
                    <a:pt x="29" y="99"/>
                    <a:pt x="57" y="99"/>
                    <a:pt x="86" y="99"/>
                  </a:cubicBezTo>
                  <a:close/>
                  <a:moveTo>
                    <a:pt x="0" y="174"/>
                  </a:moveTo>
                  <a:cubicBezTo>
                    <a:pt x="28" y="178"/>
                    <a:pt x="57" y="182"/>
                    <a:pt x="86" y="186"/>
                  </a:cubicBezTo>
                  <a:cubicBezTo>
                    <a:pt x="86" y="158"/>
                    <a:pt x="86" y="131"/>
                    <a:pt x="86" y="103"/>
                  </a:cubicBezTo>
                  <a:cubicBezTo>
                    <a:pt x="57" y="103"/>
                    <a:pt x="29" y="103"/>
                    <a:pt x="0" y="103"/>
                  </a:cubicBezTo>
                  <a:cubicBezTo>
                    <a:pt x="0" y="127"/>
                    <a:pt x="0" y="150"/>
                    <a:pt x="0" y="174"/>
                  </a:cubicBezTo>
                  <a:close/>
                  <a:moveTo>
                    <a:pt x="343" y="66"/>
                  </a:moveTo>
                  <a:cubicBezTo>
                    <a:pt x="352" y="98"/>
                    <a:pt x="361" y="130"/>
                    <a:pt x="370" y="162"/>
                  </a:cubicBezTo>
                  <a:cubicBezTo>
                    <a:pt x="375" y="162"/>
                    <a:pt x="381" y="162"/>
                    <a:pt x="386" y="162"/>
                  </a:cubicBezTo>
                  <a:cubicBezTo>
                    <a:pt x="398" y="121"/>
                    <a:pt x="409" y="81"/>
                    <a:pt x="421" y="40"/>
                  </a:cubicBezTo>
                  <a:cubicBezTo>
                    <a:pt x="415" y="40"/>
                    <a:pt x="410" y="40"/>
                    <a:pt x="405" y="40"/>
                  </a:cubicBezTo>
                  <a:cubicBezTo>
                    <a:pt x="396" y="74"/>
                    <a:pt x="387" y="108"/>
                    <a:pt x="378" y="142"/>
                  </a:cubicBezTo>
                  <a:cubicBezTo>
                    <a:pt x="378" y="142"/>
                    <a:pt x="378" y="142"/>
                    <a:pt x="378" y="142"/>
                  </a:cubicBezTo>
                  <a:cubicBezTo>
                    <a:pt x="369" y="108"/>
                    <a:pt x="359" y="74"/>
                    <a:pt x="350" y="41"/>
                  </a:cubicBezTo>
                  <a:cubicBezTo>
                    <a:pt x="345" y="41"/>
                    <a:pt x="341" y="41"/>
                    <a:pt x="336" y="41"/>
                  </a:cubicBezTo>
                  <a:cubicBezTo>
                    <a:pt x="326" y="74"/>
                    <a:pt x="317" y="107"/>
                    <a:pt x="307" y="141"/>
                  </a:cubicBezTo>
                  <a:cubicBezTo>
                    <a:pt x="307" y="141"/>
                    <a:pt x="307" y="141"/>
                    <a:pt x="307" y="141"/>
                  </a:cubicBezTo>
                  <a:cubicBezTo>
                    <a:pt x="307" y="141"/>
                    <a:pt x="307" y="141"/>
                    <a:pt x="307" y="141"/>
                  </a:cubicBezTo>
                  <a:cubicBezTo>
                    <a:pt x="307" y="141"/>
                    <a:pt x="307" y="141"/>
                    <a:pt x="306" y="141"/>
                  </a:cubicBezTo>
                  <a:cubicBezTo>
                    <a:pt x="297" y="108"/>
                    <a:pt x="288" y="74"/>
                    <a:pt x="278" y="40"/>
                  </a:cubicBezTo>
                  <a:cubicBezTo>
                    <a:pt x="273" y="40"/>
                    <a:pt x="268" y="40"/>
                    <a:pt x="263" y="40"/>
                  </a:cubicBezTo>
                  <a:cubicBezTo>
                    <a:pt x="275" y="81"/>
                    <a:pt x="286" y="121"/>
                    <a:pt x="298" y="162"/>
                  </a:cubicBezTo>
                  <a:cubicBezTo>
                    <a:pt x="304" y="162"/>
                    <a:pt x="309" y="162"/>
                    <a:pt x="315" y="162"/>
                  </a:cubicBezTo>
                  <a:cubicBezTo>
                    <a:pt x="324" y="130"/>
                    <a:pt x="333" y="98"/>
                    <a:pt x="342" y="66"/>
                  </a:cubicBezTo>
                  <a:cubicBezTo>
                    <a:pt x="342" y="66"/>
                    <a:pt x="342" y="66"/>
                    <a:pt x="343" y="66"/>
                  </a:cubicBezTo>
                  <a:close/>
                  <a:moveTo>
                    <a:pt x="1849" y="106"/>
                  </a:moveTo>
                  <a:cubicBezTo>
                    <a:pt x="1862" y="102"/>
                    <a:pt x="1870" y="94"/>
                    <a:pt x="1873" y="81"/>
                  </a:cubicBezTo>
                  <a:cubicBezTo>
                    <a:pt x="1874" y="77"/>
                    <a:pt x="1874" y="73"/>
                    <a:pt x="1873" y="69"/>
                  </a:cubicBezTo>
                  <a:cubicBezTo>
                    <a:pt x="1873" y="58"/>
                    <a:pt x="1867" y="50"/>
                    <a:pt x="1857" y="44"/>
                  </a:cubicBezTo>
                  <a:cubicBezTo>
                    <a:pt x="1852" y="42"/>
                    <a:pt x="1846" y="40"/>
                    <a:pt x="1840" y="40"/>
                  </a:cubicBezTo>
                  <a:cubicBezTo>
                    <a:pt x="1827" y="40"/>
                    <a:pt x="1815" y="40"/>
                    <a:pt x="1802" y="40"/>
                  </a:cubicBezTo>
                  <a:cubicBezTo>
                    <a:pt x="1801" y="40"/>
                    <a:pt x="1801" y="40"/>
                    <a:pt x="1800" y="40"/>
                  </a:cubicBezTo>
                  <a:cubicBezTo>
                    <a:pt x="1800" y="43"/>
                    <a:pt x="1800" y="160"/>
                    <a:pt x="1801" y="162"/>
                  </a:cubicBezTo>
                  <a:cubicBezTo>
                    <a:pt x="1805" y="162"/>
                    <a:pt x="1813" y="162"/>
                    <a:pt x="1815" y="162"/>
                  </a:cubicBezTo>
                  <a:cubicBezTo>
                    <a:pt x="1815" y="145"/>
                    <a:pt x="1815" y="127"/>
                    <a:pt x="1815" y="110"/>
                  </a:cubicBezTo>
                  <a:cubicBezTo>
                    <a:pt x="1819" y="110"/>
                    <a:pt x="1822" y="110"/>
                    <a:pt x="1826" y="110"/>
                  </a:cubicBezTo>
                  <a:cubicBezTo>
                    <a:pt x="1832" y="110"/>
                    <a:pt x="1837" y="112"/>
                    <a:pt x="1840" y="117"/>
                  </a:cubicBezTo>
                  <a:cubicBezTo>
                    <a:pt x="1843" y="120"/>
                    <a:pt x="1844" y="122"/>
                    <a:pt x="1845" y="126"/>
                  </a:cubicBezTo>
                  <a:cubicBezTo>
                    <a:pt x="1850" y="137"/>
                    <a:pt x="1855" y="148"/>
                    <a:pt x="1860" y="160"/>
                  </a:cubicBezTo>
                  <a:cubicBezTo>
                    <a:pt x="1861" y="160"/>
                    <a:pt x="1861" y="161"/>
                    <a:pt x="1861" y="162"/>
                  </a:cubicBezTo>
                  <a:cubicBezTo>
                    <a:pt x="1867" y="162"/>
                    <a:pt x="1873" y="162"/>
                    <a:pt x="1878" y="162"/>
                  </a:cubicBezTo>
                  <a:cubicBezTo>
                    <a:pt x="1878" y="161"/>
                    <a:pt x="1878" y="160"/>
                    <a:pt x="1877" y="160"/>
                  </a:cubicBezTo>
                  <a:cubicBezTo>
                    <a:pt x="1874" y="153"/>
                    <a:pt x="1871" y="147"/>
                    <a:pt x="1868" y="141"/>
                  </a:cubicBezTo>
                  <a:cubicBezTo>
                    <a:pt x="1865" y="134"/>
                    <a:pt x="1862" y="126"/>
                    <a:pt x="1858" y="119"/>
                  </a:cubicBezTo>
                  <a:cubicBezTo>
                    <a:pt x="1856" y="114"/>
                    <a:pt x="1852" y="109"/>
                    <a:pt x="1846" y="107"/>
                  </a:cubicBezTo>
                  <a:cubicBezTo>
                    <a:pt x="1848" y="106"/>
                    <a:pt x="1849" y="106"/>
                    <a:pt x="1849" y="106"/>
                  </a:cubicBezTo>
                  <a:close/>
                  <a:moveTo>
                    <a:pt x="1816" y="53"/>
                  </a:moveTo>
                  <a:cubicBezTo>
                    <a:pt x="1823" y="53"/>
                    <a:pt x="1831" y="53"/>
                    <a:pt x="1838" y="53"/>
                  </a:cubicBezTo>
                  <a:cubicBezTo>
                    <a:pt x="1841" y="54"/>
                    <a:pt x="1843" y="54"/>
                    <a:pt x="1846" y="55"/>
                  </a:cubicBezTo>
                  <a:cubicBezTo>
                    <a:pt x="1853" y="57"/>
                    <a:pt x="1857" y="62"/>
                    <a:pt x="1858" y="70"/>
                  </a:cubicBezTo>
                  <a:cubicBezTo>
                    <a:pt x="1860" y="81"/>
                    <a:pt x="1856" y="89"/>
                    <a:pt x="1847" y="94"/>
                  </a:cubicBezTo>
                  <a:cubicBezTo>
                    <a:pt x="1844" y="96"/>
                    <a:pt x="1840" y="97"/>
                    <a:pt x="1837" y="97"/>
                  </a:cubicBezTo>
                  <a:cubicBezTo>
                    <a:pt x="1830" y="97"/>
                    <a:pt x="1823" y="97"/>
                    <a:pt x="1816" y="97"/>
                  </a:cubicBezTo>
                  <a:cubicBezTo>
                    <a:pt x="1815" y="97"/>
                    <a:pt x="1815" y="97"/>
                    <a:pt x="1815" y="97"/>
                  </a:cubicBezTo>
                  <a:cubicBezTo>
                    <a:pt x="1815" y="83"/>
                    <a:pt x="1815" y="68"/>
                    <a:pt x="1815" y="53"/>
                  </a:cubicBezTo>
                  <a:cubicBezTo>
                    <a:pt x="1815" y="53"/>
                    <a:pt x="1815" y="53"/>
                    <a:pt x="1816" y="53"/>
                  </a:cubicBezTo>
                  <a:close/>
                  <a:moveTo>
                    <a:pt x="804" y="95"/>
                  </a:moveTo>
                  <a:cubicBezTo>
                    <a:pt x="804" y="95"/>
                    <a:pt x="805" y="95"/>
                    <a:pt x="805" y="95"/>
                  </a:cubicBezTo>
                  <a:cubicBezTo>
                    <a:pt x="811" y="117"/>
                    <a:pt x="818" y="140"/>
                    <a:pt x="824" y="162"/>
                  </a:cubicBezTo>
                  <a:cubicBezTo>
                    <a:pt x="829" y="162"/>
                    <a:pt x="834" y="162"/>
                    <a:pt x="839" y="162"/>
                  </a:cubicBezTo>
                  <a:cubicBezTo>
                    <a:pt x="847" y="133"/>
                    <a:pt x="856" y="104"/>
                    <a:pt x="865" y="75"/>
                  </a:cubicBezTo>
                  <a:cubicBezTo>
                    <a:pt x="860" y="75"/>
                    <a:pt x="855" y="75"/>
                    <a:pt x="851" y="75"/>
                  </a:cubicBezTo>
                  <a:cubicBezTo>
                    <a:pt x="849" y="81"/>
                    <a:pt x="848" y="87"/>
                    <a:pt x="846" y="93"/>
                  </a:cubicBezTo>
                  <a:cubicBezTo>
                    <a:pt x="844" y="99"/>
                    <a:pt x="843" y="104"/>
                    <a:pt x="841" y="110"/>
                  </a:cubicBezTo>
                  <a:cubicBezTo>
                    <a:pt x="840" y="116"/>
                    <a:pt x="838" y="122"/>
                    <a:pt x="837" y="128"/>
                  </a:cubicBezTo>
                  <a:cubicBezTo>
                    <a:pt x="835" y="133"/>
                    <a:pt x="834" y="139"/>
                    <a:pt x="832" y="145"/>
                  </a:cubicBezTo>
                  <a:cubicBezTo>
                    <a:pt x="832" y="145"/>
                    <a:pt x="831" y="145"/>
                    <a:pt x="831" y="145"/>
                  </a:cubicBezTo>
                  <a:cubicBezTo>
                    <a:pt x="825" y="122"/>
                    <a:pt x="818" y="98"/>
                    <a:pt x="812" y="75"/>
                  </a:cubicBezTo>
                  <a:cubicBezTo>
                    <a:pt x="807" y="75"/>
                    <a:pt x="803" y="75"/>
                    <a:pt x="799" y="75"/>
                  </a:cubicBezTo>
                  <a:cubicBezTo>
                    <a:pt x="799" y="75"/>
                    <a:pt x="799" y="75"/>
                    <a:pt x="799" y="76"/>
                  </a:cubicBezTo>
                  <a:cubicBezTo>
                    <a:pt x="792" y="98"/>
                    <a:pt x="785" y="121"/>
                    <a:pt x="778" y="144"/>
                  </a:cubicBezTo>
                  <a:cubicBezTo>
                    <a:pt x="778" y="144"/>
                    <a:pt x="778" y="144"/>
                    <a:pt x="778" y="144"/>
                  </a:cubicBezTo>
                  <a:cubicBezTo>
                    <a:pt x="778" y="145"/>
                    <a:pt x="778" y="145"/>
                    <a:pt x="778" y="145"/>
                  </a:cubicBezTo>
                  <a:cubicBezTo>
                    <a:pt x="778" y="145"/>
                    <a:pt x="777" y="145"/>
                    <a:pt x="777" y="145"/>
                  </a:cubicBezTo>
                  <a:cubicBezTo>
                    <a:pt x="777" y="145"/>
                    <a:pt x="777" y="145"/>
                    <a:pt x="777" y="145"/>
                  </a:cubicBezTo>
                  <a:cubicBezTo>
                    <a:pt x="771" y="122"/>
                    <a:pt x="764" y="98"/>
                    <a:pt x="758" y="75"/>
                  </a:cubicBezTo>
                  <a:cubicBezTo>
                    <a:pt x="753" y="75"/>
                    <a:pt x="748" y="75"/>
                    <a:pt x="743" y="75"/>
                  </a:cubicBezTo>
                  <a:cubicBezTo>
                    <a:pt x="752" y="104"/>
                    <a:pt x="761" y="133"/>
                    <a:pt x="769" y="162"/>
                  </a:cubicBezTo>
                  <a:cubicBezTo>
                    <a:pt x="774" y="162"/>
                    <a:pt x="779" y="162"/>
                    <a:pt x="783" y="162"/>
                  </a:cubicBezTo>
                  <a:cubicBezTo>
                    <a:pt x="790" y="140"/>
                    <a:pt x="797" y="117"/>
                    <a:pt x="804" y="95"/>
                  </a:cubicBezTo>
                  <a:close/>
                  <a:moveTo>
                    <a:pt x="635" y="34"/>
                  </a:moveTo>
                  <a:cubicBezTo>
                    <a:pt x="632" y="33"/>
                    <a:pt x="623" y="33"/>
                    <a:pt x="621" y="34"/>
                  </a:cubicBezTo>
                  <a:cubicBezTo>
                    <a:pt x="621" y="34"/>
                    <a:pt x="621" y="34"/>
                    <a:pt x="621" y="34"/>
                  </a:cubicBezTo>
                  <a:cubicBezTo>
                    <a:pt x="621" y="34"/>
                    <a:pt x="621" y="34"/>
                    <a:pt x="621" y="34"/>
                  </a:cubicBezTo>
                  <a:cubicBezTo>
                    <a:pt x="621" y="51"/>
                    <a:pt x="621" y="68"/>
                    <a:pt x="621" y="85"/>
                  </a:cubicBezTo>
                  <a:cubicBezTo>
                    <a:pt x="621" y="85"/>
                    <a:pt x="621" y="86"/>
                    <a:pt x="621" y="86"/>
                  </a:cubicBezTo>
                  <a:cubicBezTo>
                    <a:pt x="621" y="86"/>
                    <a:pt x="621" y="86"/>
                    <a:pt x="621" y="86"/>
                  </a:cubicBezTo>
                  <a:cubicBezTo>
                    <a:pt x="621" y="86"/>
                    <a:pt x="621" y="86"/>
                    <a:pt x="621" y="86"/>
                  </a:cubicBezTo>
                  <a:cubicBezTo>
                    <a:pt x="621" y="86"/>
                    <a:pt x="621" y="86"/>
                    <a:pt x="621" y="86"/>
                  </a:cubicBezTo>
                  <a:cubicBezTo>
                    <a:pt x="620" y="86"/>
                    <a:pt x="620" y="86"/>
                    <a:pt x="620" y="86"/>
                  </a:cubicBezTo>
                  <a:cubicBezTo>
                    <a:pt x="620" y="85"/>
                    <a:pt x="619" y="85"/>
                    <a:pt x="619" y="84"/>
                  </a:cubicBezTo>
                  <a:cubicBezTo>
                    <a:pt x="615" y="79"/>
                    <a:pt x="609" y="75"/>
                    <a:pt x="602" y="74"/>
                  </a:cubicBezTo>
                  <a:cubicBezTo>
                    <a:pt x="598" y="73"/>
                    <a:pt x="594" y="73"/>
                    <a:pt x="590" y="73"/>
                  </a:cubicBezTo>
                  <a:cubicBezTo>
                    <a:pt x="582" y="74"/>
                    <a:pt x="575" y="77"/>
                    <a:pt x="570" y="82"/>
                  </a:cubicBezTo>
                  <a:cubicBezTo>
                    <a:pt x="564" y="87"/>
                    <a:pt x="560" y="94"/>
                    <a:pt x="557" y="102"/>
                  </a:cubicBezTo>
                  <a:cubicBezTo>
                    <a:pt x="555" y="111"/>
                    <a:pt x="554" y="120"/>
                    <a:pt x="555" y="129"/>
                  </a:cubicBezTo>
                  <a:cubicBezTo>
                    <a:pt x="556" y="134"/>
                    <a:pt x="557" y="140"/>
                    <a:pt x="560" y="145"/>
                  </a:cubicBezTo>
                  <a:cubicBezTo>
                    <a:pt x="564" y="153"/>
                    <a:pt x="571" y="160"/>
                    <a:pt x="580" y="163"/>
                  </a:cubicBezTo>
                  <a:cubicBezTo>
                    <a:pt x="586" y="164"/>
                    <a:pt x="592" y="165"/>
                    <a:pt x="598" y="164"/>
                  </a:cubicBezTo>
                  <a:cubicBezTo>
                    <a:pt x="607" y="162"/>
                    <a:pt x="614" y="157"/>
                    <a:pt x="619" y="149"/>
                  </a:cubicBezTo>
                  <a:cubicBezTo>
                    <a:pt x="620" y="149"/>
                    <a:pt x="620" y="148"/>
                    <a:pt x="621" y="148"/>
                  </a:cubicBezTo>
                  <a:cubicBezTo>
                    <a:pt x="621" y="148"/>
                    <a:pt x="621" y="148"/>
                    <a:pt x="621" y="148"/>
                  </a:cubicBezTo>
                  <a:cubicBezTo>
                    <a:pt x="621" y="153"/>
                    <a:pt x="621" y="157"/>
                    <a:pt x="621" y="162"/>
                  </a:cubicBezTo>
                  <a:cubicBezTo>
                    <a:pt x="626" y="162"/>
                    <a:pt x="630" y="162"/>
                    <a:pt x="635" y="162"/>
                  </a:cubicBezTo>
                  <a:cubicBezTo>
                    <a:pt x="635" y="119"/>
                    <a:pt x="635" y="76"/>
                    <a:pt x="635" y="34"/>
                  </a:cubicBezTo>
                  <a:close/>
                  <a:moveTo>
                    <a:pt x="620" y="130"/>
                  </a:moveTo>
                  <a:cubicBezTo>
                    <a:pt x="619" y="137"/>
                    <a:pt x="616" y="143"/>
                    <a:pt x="610" y="147"/>
                  </a:cubicBezTo>
                  <a:cubicBezTo>
                    <a:pt x="601" y="154"/>
                    <a:pt x="582" y="155"/>
                    <a:pt x="574" y="140"/>
                  </a:cubicBezTo>
                  <a:cubicBezTo>
                    <a:pt x="571" y="135"/>
                    <a:pt x="570" y="130"/>
                    <a:pt x="569" y="124"/>
                  </a:cubicBezTo>
                  <a:cubicBezTo>
                    <a:pt x="569" y="117"/>
                    <a:pt x="569" y="111"/>
                    <a:pt x="571" y="104"/>
                  </a:cubicBezTo>
                  <a:cubicBezTo>
                    <a:pt x="572" y="103"/>
                    <a:pt x="572" y="101"/>
                    <a:pt x="573" y="100"/>
                  </a:cubicBezTo>
                  <a:cubicBezTo>
                    <a:pt x="578" y="90"/>
                    <a:pt x="586" y="85"/>
                    <a:pt x="597" y="85"/>
                  </a:cubicBezTo>
                  <a:cubicBezTo>
                    <a:pt x="608" y="85"/>
                    <a:pt x="615" y="90"/>
                    <a:pt x="619" y="99"/>
                  </a:cubicBezTo>
                  <a:cubicBezTo>
                    <a:pt x="620" y="102"/>
                    <a:pt x="621" y="106"/>
                    <a:pt x="621" y="109"/>
                  </a:cubicBezTo>
                  <a:cubicBezTo>
                    <a:pt x="621" y="111"/>
                    <a:pt x="621" y="114"/>
                    <a:pt x="621" y="117"/>
                  </a:cubicBezTo>
                  <a:cubicBezTo>
                    <a:pt x="621" y="117"/>
                    <a:pt x="621" y="117"/>
                    <a:pt x="621" y="117"/>
                  </a:cubicBezTo>
                  <a:cubicBezTo>
                    <a:pt x="621" y="121"/>
                    <a:pt x="621" y="125"/>
                    <a:pt x="620" y="130"/>
                  </a:cubicBezTo>
                  <a:close/>
                  <a:moveTo>
                    <a:pt x="1608" y="73"/>
                  </a:moveTo>
                  <a:cubicBezTo>
                    <a:pt x="1607" y="66"/>
                    <a:pt x="1605" y="59"/>
                    <a:pt x="1601" y="53"/>
                  </a:cubicBezTo>
                  <a:cubicBezTo>
                    <a:pt x="1597" y="47"/>
                    <a:pt x="1591" y="42"/>
                    <a:pt x="1585" y="40"/>
                  </a:cubicBezTo>
                  <a:cubicBezTo>
                    <a:pt x="1582" y="39"/>
                    <a:pt x="1578" y="39"/>
                    <a:pt x="1575" y="38"/>
                  </a:cubicBezTo>
                  <a:cubicBezTo>
                    <a:pt x="1568" y="38"/>
                    <a:pt x="1562" y="39"/>
                    <a:pt x="1555" y="42"/>
                  </a:cubicBezTo>
                  <a:cubicBezTo>
                    <a:pt x="1549" y="46"/>
                    <a:pt x="1544" y="51"/>
                    <a:pt x="1540" y="58"/>
                  </a:cubicBezTo>
                  <a:cubicBezTo>
                    <a:pt x="1536" y="66"/>
                    <a:pt x="1534" y="75"/>
                    <a:pt x="1533" y="84"/>
                  </a:cubicBezTo>
                  <a:cubicBezTo>
                    <a:pt x="1531" y="96"/>
                    <a:pt x="1531" y="109"/>
                    <a:pt x="1533" y="122"/>
                  </a:cubicBezTo>
                  <a:cubicBezTo>
                    <a:pt x="1534" y="130"/>
                    <a:pt x="1535" y="137"/>
                    <a:pt x="1539" y="144"/>
                  </a:cubicBezTo>
                  <a:cubicBezTo>
                    <a:pt x="1545" y="155"/>
                    <a:pt x="1553" y="163"/>
                    <a:pt x="1566" y="164"/>
                  </a:cubicBezTo>
                  <a:cubicBezTo>
                    <a:pt x="1579" y="165"/>
                    <a:pt x="1590" y="161"/>
                    <a:pt x="1598" y="151"/>
                  </a:cubicBezTo>
                  <a:cubicBezTo>
                    <a:pt x="1602" y="145"/>
                    <a:pt x="1605" y="138"/>
                    <a:pt x="1607" y="131"/>
                  </a:cubicBezTo>
                  <a:cubicBezTo>
                    <a:pt x="1610" y="121"/>
                    <a:pt x="1611" y="111"/>
                    <a:pt x="1611" y="100"/>
                  </a:cubicBezTo>
                  <a:cubicBezTo>
                    <a:pt x="1611" y="91"/>
                    <a:pt x="1610" y="82"/>
                    <a:pt x="1608" y="73"/>
                  </a:cubicBezTo>
                  <a:close/>
                  <a:moveTo>
                    <a:pt x="1594" y="129"/>
                  </a:moveTo>
                  <a:cubicBezTo>
                    <a:pt x="1593" y="134"/>
                    <a:pt x="1591" y="138"/>
                    <a:pt x="1589" y="142"/>
                  </a:cubicBezTo>
                  <a:cubicBezTo>
                    <a:pt x="1585" y="147"/>
                    <a:pt x="1581" y="151"/>
                    <a:pt x="1575" y="152"/>
                  </a:cubicBezTo>
                  <a:cubicBezTo>
                    <a:pt x="1567" y="153"/>
                    <a:pt x="1560" y="151"/>
                    <a:pt x="1555" y="144"/>
                  </a:cubicBezTo>
                  <a:cubicBezTo>
                    <a:pt x="1551" y="140"/>
                    <a:pt x="1550" y="135"/>
                    <a:pt x="1548" y="129"/>
                  </a:cubicBezTo>
                  <a:cubicBezTo>
                    <a:pt x="1547" y="122"/>
                    <a:pt x="1546" y="115"/>
                    <a:pt x="1546" y="107"/>
                  </a:cubicBezTo>
                  <a:cubicBezTo>
                    <a:pt x="1546" y="97"/>
                    <a:pt x="1546" y="87"/>
                    <a:pt x="1548" y="77"/>
                  </a:cubicBezTo>
                  <a:cubicBezTo>
                    <a:pt x="1549" y="72"/>
                    <a:pt x="1550" y="67"/>
                    <a:pt x="1552" y="63"/>
                  </a:cubicBezTo>
                  <a:cubicBezTo>
                    <a:pt x="1554" y="61"/>
                    <a:pt x="1555" y="59"/>
                    <a:pt x="1556" y="57"/>
                  </a:cubicBezTo>
                  <a:cubicBezTo>
                    <a:pt x="1563" y="48"/>
                    <a:pt x="1580" y="47"/>
                    <a:pt x="1588" y="59"/>
                  </a:cubicBezTo>
                  <a:cubicBezTo>
                    <a:pt x="1591" y="64"/>
                    <a:pt x="1593" y="70"/>
                    <a:pt x="1594" y="76"/>
                  </a:cubicBezTo>
                  <a:cubicBezTo>
                    <a:pt x="1596" y="84"/>
                    <a:pt x="1596" y="92"/>
                    <a:pt x="1596" y="104"/>
                  </a:cubicBezTo>
                  <a:cubicBezTo>
                    <a:pt x="1596" y="111"/>
                    <a:pt x="1596" y="120"/>
                    <a:pt x="1594" y="129"/>
                  </a:cubicBezTo>
                  <a:close/>
                  <a:moveTo>
                    <a:pt x="1125" y="114"/>
                  </a:moveTo>
                  <a:cubicBezTo>
                    <a:pt x="1125" y="107"/>
                    <a:pt x="1124" y="100"/>
                    <a:pt x="1121" y="93"/>
                  </a:cubicBezTo>
                  <a:cubicBezTo>
                    <a:pt x="1117" y="85"/>
                    <a:pt x="1112" y="78"/>
                    <a:pt x="1103" y="75"/>
                  </a:cubicBezTo>
                  <a:cubicBezTo>
                    <a:pt x="1096" y="73"/>
                    <a:pt x="1090" y="72"/>
                    <a:pt x="1083" y="73"/>
                  </a:cubicBezTo>
                  <a:cubicBezTo>
                    <a:pt x="1070" y="76"/>
                    <a:pt x="1061" y="83"/>
                    <a:pt x="1055" y="94"/>
                  </a:cubicBezTo>
                  <a:cubicBezTo>
                    <a:pt x="1050" y="103"/>
                    <a:pt x="1049" y="114"/>
                    <a:pt x="1049" y="124"/>
                  </a:cubicBezTo>
                  <a:cubicBezTo>
                    <a:pt x="1050" y="131"/>
                    <a:pt x="1051" y="137"/>
                    <a:pt x="1054" y="143"/>
                  </a:cubicBezTo>
                  <a:cubicBezTo>
                    <a:pt x="1059" y="154"/>
                    <a:pt x="1068" y="161"/>
                    <a:pt x="1080" y="163"/>
                  </a:cubicBezTo>
                  <a:cubicBezTo>
                    <a:pt x="1088" y="165"/>
                    <a:pt x="1096" y="164"/>
                    <a:pt x="1103" y="163"/>
                  </a:cubicBezTo>
                  <a:cubicBezTo>
                    <a:pt x="1109" y="161"/>
                    <a:pt x="1113" y="160"/>
                    <a:pt x="1118" y="157"/>
                  </a:cubicBezTo>
                  <a:cubicBezTo>
                    <a:pt x="1119" y="156"/>
                    <a:pt x="1119" y="155"/>
                    <a:pt x="1119" y="154"/>
                  </a:cubicBezTo>
                  <a:cubicBezTo>
                    <a:pt x="1119" y="151"/>
                    <a:pt x="1119" y="148"/>
                    <a:pt x="1119" y="144"/>
                  </a:cubicBezTo>
                  <a:cubicBezTo>
                    <a:pt x="1119" y="144"/>
                    <a:pt x="1119" y="144"/>
                    <a:pt x="1119" y="143"/>
                  </a:cubicBezTo>
                  <a:cubicBezTo>
                    <a:pt x="1119" y="143"/>
                    <a:pt x="1118" y="143"/>
                    <a:pt x="1118" y="143"/>
                  </a:cubicBezTo>
                  <a:cubicBezTo>
                    <a:pt x="1118" y="144"/>
                    <a:pt x="1117" y="144"/>
                    <a:pt x="1116" y="145"/>
                  </a:cubicBezTo>
                  <a:cubicBezTo>
                    <a:pt x="1107" y="151"/>
                    <a:pt x="1096" y="153"/>
                    <a:pt x="1085" y="152"/>
                  </a:cubicBezTo>
                  <a:cubicBezTo>
                    <a:pt x="1076" y="150"/>
                    <a:pt x="1070" y="145"/>
                    <a:pt x="1066" y="137"/>
                  </a:cubicBezTo>
                  <a:cubicBezTo>
                    <a:pt x="1065" y="134"/>
                    <a:pt x="1065" y="130"/>
                    <a:pt x="1064" y="127"/>
                  </a:cubicBezTo>
                  <a:cubicBezTo>
                    <a:pt x="1064" y="126"/>
                    <a:pt x="1064" y="124"/>
                    <a:pt x="1064" y="122"/>
                  </a:cubicBezTo>
                  <a:cubicBezTo>
                    <a:pt x="1084" y="122"/>
                    <a:pt x="1104" y="122"/>
                    <a:pt x="1125" y="122"/>
                  </a:cubicBezTo>
                  <a:cubicBezTo>
                    <a:pt x="1125" y="119"/>
                    <a:pt x="1125" y="117"/>
                    <a:pt x="1125" y="114"/>
                  </a:cubicBezTo>
                  <a:close/>
                  <a:moveTo>
                    <a:pt x="1064" y="110"/>
                  </a:moveTo>
                  <a:cubicBezTo>
                    <a:pt x="1064" y="108"/>
                    <a:pt x="1064" y="107"/>
                    <a:pt x="1065" y="105"/>
                  </a:cubicBezTo>
                  <a:cubicBezTo>
                    <a:pt x="1066" y="100"/>
                    <a:pt x="1069" y="94"/>
                    <a:pt x="1074" y="90"/>
                  </a:cubicBezTo>
                  <a:cubicBezTo>
                    <a:pt x="1081" y="84"/>
                    <a:pt x="1089" y="84"/>
                    <a:pt x="1098" y="86"/>
                  </a:cubicBezTo>
                  <a:cubicBezTo>
                    <a:pt x="1101" y="88"/>
                    <a:pt x="1103" y="90"/>
                    <a:pt x="1105" y="92"/>
                  </a:cubicBezTo>
                  <a:cubicBezTo>
                    <a:pt x="1109" y="98"/>
                    <a:pt x="1110" y="104"/>
                    <a:pt x="1111" y="110"/>
                  </a:cubicBezTo>
                  <a:cubicBezTo>
                    <a:pt x="1095" y="110"/>
                    <a:pt x="1080" y="110"/>
                    <a:pt x="1064" y="110"/>
                  </a:cubicBezTo>
                  <a:close/>
                  <a:moveTo>
                    <a:pt x="1351" y="109"/>
                  </a:moveTo>
                  <a:cubicBezTo>
                    <a:pt x="1351" y="103"/>
                    <a:pt x="1349" y="97"/>
                    <a:pt x="1347" y="92"/>
                  </a:cubicBezTo>
                  <a:cubicBezTo>
                    <a:pt x="1343" y="84"/>
                    <a:pt x="1337" y="78"/>
                    <a:pt x="1329" y="75"/>
                  </a:cubicBezTo>
                  <a:cubicBezTo>
                    <a:pt x="1323" y="73"/>
                    <a:pt x="1316" y="72"/>
                    <a:pt x="1309" y="74"/>
                  </a:cubicBezTo>
                  <a:cubicBezTo>
                    <a:pt x="1297" y="76"/>
                    <a:pt x="1288" y="82"/>
                    <a:pt x="1282" y="93"/>
                  </a:cubicBezTo>
                  <a:cubicBezTo>
                    <a:pt x="1273" y="108"/>
                    <a:pt x="1274" y="130"/>
                    <a:pt x="1280" y="143"/>
                  </a:cubicBezTo>
                  <a:cubicBezTo>
                    <a:pt x="1285" y="154"/>
                    <a:pt x="1294" y="161"/>
                    <a:pt x="1306" y="163"/>
                  </a:cubicBezTo>
                  <a:cubicBezTo>
                    <a:pt x="1314" y="165"/>
                    <a:pt x="1322" y="164"/>
                    <a:pt x="1330" y="163"/>
                  </a:cubicBezTo>
                  <a:cubicBezTo>
                    <a:pt x="1334" y="162"/>
                    <a:pt x="1339" y="160"/>
                    <a:pt x="1343" y="157"/>
                  </a:cubicBezTo>
                  <a:cubicBezTo>
                    <a:pt x="1345" y="156"/>
                    <a:pt x="1345" y="155"/>
                    <a:pt x="1345" y="153"/>
                  </a:cubicBezTo>
                  <a:cubicBezTo>
                    <a:pt x="1345" y="151"/>
                    <a:pt x="1345" y="148"/>
                    <a:pt x="1345" y="145"/>
                  </a:cubicBezTo>
                  <a:cubicBezTo>
                    <a:pt x="1345" y="144"/>
                    <a:pt x="1345" y="144"/>
                    <a:pt x="1345" y="143"/>
                  </a:cubicBezTo>
                  <a:cubicBezTo>
                    <a:pt x="1344" y="143"/>
                    <a:pt x="1343" y="144"/>
                    <a:pt x="1343" y="144"/>
                  </a:cubicBezTo>
                  <a:cubicBezTo>
                    <a:pt x="1333" y="151"/>
                    <a:pt x="1323" y="154"/>
                    <a:pt x="1311" y="152"/>
                  </a:cubicBezTo>
                  <a:cubicBezTo>
                    <a:pt x="1303" y="150"/>
                    <a:pt x="1296" y="145"/>
                    <a:pt x="1293" y="137"/>
                  </a:cubicBezTo>
                  <a:cubicBezTo>
                    <a:pt x="1292" y="134"/>
                    <a:pt x="1291" y="131"/>
                    <a:pt x="1290" y="128"/>
                  </a:cubicBezTo>
                  <a:cubicBezTo>
                    <a:pt x="1290" y="126"/>
                    <a:pt x="1290" y="124"/>
                    <a:pt x="1290" y="122"/>
                  </a:cubicBezTo>
                  <a:cubicBezTo>
                    <a:pt x="1310" y="122"/>
                    <a:pt x="1331" y="122"/>
                    <a:pt x="1351" y="122"/>
                  </a:cubicBezTo>
                  <a:cubicBezTo>
                    <a:pt x="1351" y="118"/>
                    <a:pt x="1351" y="113"/>
                    <a:pt x="1351" y="109"/>
                  </a:cubicBezTo>
                  <a:close/>
                  <a:moveTo>
                    <a:pt x="1290" y="110"/>
                  </a:moveTo>
                  <a:cubicBezTo>
                    <a:pt x="1291" y="108"/>
                    <a:pt x="1291" y="106"/>
                    <a:pt x="1291" y="105"/>
                  </a:cubicBezTo>
                  <a:cubicBezTo>
                    <a:pt x="1293" y="99"/>
                    <a:pt x="1296" y="94"/>
                    <a:pt x="1301" y="90"/>
                  </a:cubicBezTo>
                  <a:cubicBezTo>
                    <a:pt x="1308" y="84"/>
                    <a:pt x="1316" y="84"/>
                    <a:pt x="1324" y="86"/>
                  </a:cubicBezTo>
                  <a:cubicBezTo>
                    <a:pt x="1328" y="88"/>
                    <a:pt x="1331" y="91"/>
                    <a:pt x="1333" y="94"/>
                  </a:cubicBezTo>
                  <a:cubicBezTo>
                    <a:pt x="1336" y="98"/>
                    <a:pt x="1337" y="105"/>
                    <a:pt x="1337" y="110"/>
                  </a:cubicBezTo>
                  <a:cubicBezTo>
                    <a:pt x="1321" y="110"/>
                    <a:pt x="1306" y="110"/>
                    <a:pt x="1290" y="110"/>
                  </a:cubicBezTo>
                  <a:close/>
                  <a:moveTo>
                    <a:pt x="1033" y="56"/>
                  </a:moveTo>
                  <a:cubicBezTo>
                    <a:pt x="1033" y="53"/>
                    <a:pt x="1033" y="51"/>
                    <a:pt x="1033" y="48"/>
                  </a:cubicBezTo>
                  <a:cubicBezTo>
                    <a:pt x="1033" y="42"/>
                    <a:pt x="1033" y="42"/>
                    <a:pt x="1027" y="40"/>
                  </a:cubicBezTo>
                  <a:cubicBezTo>
                    <a:pt x="1022" y="39"/>
                    <a:pt x="1017" y="38"/>
                    <a:pt x="1012" y="38"/>
                  </a:cubicBezTo>
                  <a:cubicBezTo>
                    <a:pt x="1005" y="38"/>
                    <a:pt x="999" y="38"/>
                    <a:pt x="992" y="41"/>
                  </a:cubicBezTo>
                  <a:cubicBezTo>
                    <a:pt x="980" y="45"/>
                    <a:pt x="972" y="53"/>
                    <a:pt x="971" y="66"/>
                  </a:cubicBezTo>
                  <a:cubicBezTo>
                    <a:pt x="969" y="76"/>
                    <a:pt x="972" y="85"/>
                    <a:pt x="979" y="93"/>
                  </a:cubicBezTo>
                  <a:cubicBezTo>
                    <a:pt x="984" y="97"/>
                    <a:pt x="989" y="101"/>
                    <a:pt x="995" y="104"/>
                  </a:cubicBezTo>
                  <a:cubicBezTo>
                    <a:pt x="999" y="107"/>
                    <a:pt x="1003" y="109"/>
                    <a:pt x="1007" y="112"/>
                  </a:cubicBezTo>
                  <a:cubicBezTo>
                    <a:pt x="1010" y="114"/>
                    <a:pt x="1013" y="116"/>
                    <a:pt x="1016" y="118"/>
                  </a:cubicBezTo>
                  <a:cubicBezTo>
                    <a:pt x="1020" y="122"/>
                    <a:pt x="1022" y="126"/>
                    <a:pt x="1023" y="131"/>
                  </a:cubicBezTo>
                  <a:cubicBezTo>
                    <a:pt x="1023" y="141"/>
                    <a:pt x="1019" y="147"/>
                    <a:pt x="1010" y="150"/>
                  </a:cubicBezTo>
                  <a:cubicBezTo>
                    <a:pt x="1008" y="150"/>
                    <a:pt x="1005" y="151"/>
                    <a:pt x="1002" y="151"/>
                  </a:cubicBezTo>
                  <a:cubicBezTo>
                    <a:pt x="991" y="152"/>
                    <a:pt x="981" y="148"/>
                    <a:pt x="972" y="142"/>
                  </a:cubicBezTo>
                  <a:cubicBezTo>
                    <a:pt x="971" y="141"/>
                    <a:pt x="971" y="141"/>
                    <a:pt x="970" y="141"/>
                  </a:cubicBezTo>
                  <a:cubicBezTo>
                    <a:pt x="970" y="142"/>
                    <a:pt x="970" y="142"/>
                    <a:pt x="970" y="143"/>
                  </a:cubicBezTo>
                  <a:cubicBezTo>
                    <a:pt x="970" y="146"/>
                    <a:pt x="970" y="150"/>
                    <a:pt x="970" y="153"/>
                  </a:cubicBezTo>
                  <a:cubicBezTo>
                    <a:pt x="970" y="158"/>
                    <a:pt x="970" y="158"/>
                    <a:pt x="974" y="159"/>
                  </a:cubicBezTo>
                  <a:cubicBezTo>
                    <a:pt x="981" y="162"/>
                    <a:pt x="988" y="164"/>
                    <a:pt x="995" y="164"/>
                  </a:cubicBezTo>
                  <a:cubicBezTo>
                    <a:pt x="1003" y="164"/>
                    <a:pt x="1011" y="164"/>
                    <a:pt x="1018" y="161"/>
                  </a:cubicBezTo>
                  <a:cubicBezTo>
                    <a:pt x="1035" y="154"/>
                    <a:pt x="1040" y="140"/>
                    <a:pt x="1037" y="125"/>
                  </a:cubicBezTo>
                  <a:cubicBezTo>
                    <a:pt x="1036" y="118"/>
                    <a:pt x="1032" y="113"/>
                    <a:pt x="1027" y="108"/>
                  </a:cubicBezTo>
                  <a:cubicBezTo>
                    <a:pt x="1022" y="104"/>
                    <a:pt x="1017" y="100"/>
                    <a:pt x="1011" y="97"/>
                  </a:cubicBezTo>
                  <a:cubicBezTo>
                    <a:pt x="1007" y="95"/>
                    <a:pt x="1003" y="92"/>
                    <a:pt x="999" y="90"/>
                  </a:cubicBezTo>
                  <a:cubicBezTo>
                    <a:pt x="996" y="88"/>
                    <a:pt x="994" y="87"/>
                    <a:pt x="992" y="85"/>
                  </a:cubicBezTo>
                  <a:cubicBezTo>
                    <a:pt x="988" y="82"/>
                    <a:pt x="986" y="78"/>
                    <a:pt x="985" y="73"/>
                  </a:cubicBezTo>
                  <a:cubicBezTo>
                    <a:pt x="984" y="64"/>
                    <a:pt x="988" y="57"/>
                    <a:pt x="996" y="53"/>
                  </a:cubicBezTo>
                  <a:cubicBezTo>
                    <a:pt x="999" y="52"/>
                    <a:pt x="1002" y="51"/>
                    <a:pt x="1005" y="51"/>
                  </a:cubicBezTo>
                  <a:cubicBezTo>
                    <a:pt x="1015" y="51"/>
                    <a:pt x="1024" y="52"/>
                    <a:pt x="1032" y="58"/>
                  </a:cubicBezTo>
                  <a:cubicBezTo>
                    <a:pt x="1032" y="58"/>
                    <a:pt x="1032" y="58"/>
                    <a:pt x="1033" y="58"/>
                  </a:cubicBezTo>
                  <a:cubicBezTo>
                    <a:pt x="1033" y="58"/>
                    <a:pt x="1033" y="57"/>
                    <a:pt x="1033" y="56"/>
                  </a:cubicBezTo>
                  <a:close/>
                  <a:moveTo>
                    <a:pt x="736" y="100"/>
                  </a:moveTo>
                  <a:cubicBezTo>
                    <a:pt x="731" y="87"/>
                    <a:pt x="723" y="78"/>
                    <a:pt x="709" y="74"/>
                  </a:cubicBezTo>
                  <a:cubicBezTo>
                    <a:pt x="702" y="72"/>
                    <a:pt x="694" y="72"/>
                    <a:pt x="687" y="74"/>
                  </a:cubicBezTo>
                  <a:cubicBezTo>
                    <a:pt x="673" y="76"/>
                    <a:pt x="662" y="84"/>
                    <a:pt x="657" y="98"/>
                  </a:cubicBezTo>
                  <a:cubicBezTo>
                    <a:pt x="651" y="111"/>
                    <a:pt x="651" y="124"/>
                    <a:pt x="656" y="138"/>
                  </a:cubicBezTo>
                  <a:cubicBezTo>
                    <a:pt x="660" y="149"/>
                    <a:pt x="668" y="158"/>
                    <a:pt x="680" y="162"/>
                  </a:cubicBezTo>
                  <a:cubicBezTo>
                    <a:pt x="687" y="164"/>
                    <a:pt x="694" y="165"/>
                    <a:pt x="701" y="164"/>
                  </a:cubicBezTo>
                  <a:cubicBezTo>
                    <a:pt x="717" y="162"/>
                    <a:pt x="728" y="154"/>
                    <a:pt x="734" y="139"/>
                  </a:cubicBezTo>
                  <a:cubicBezTo>
                    <a:pt x="737" y="133"/>
                    <a:pt x="738" y="125"/>
                    <a:pt x="738" y="118"/>
                  </a:cubicBezTo>
                  <a:cubicBezTo>
                    <a:pt x="738" y="112"/>
                    <a:pt x="737" y="105"/>
                    <a:pt x="736" y="100"/>
                  </a:cubicBezTo>
                  <a:close/>
                  <a:moveTo>
                    <a:pt x="670" y="103"/>
                  </a:moveTo>
                  <a:cubicBezTo>
                    <a:pt x="674" y="92"/>
                    <a:pt x="683" y="85"/>
                    <a:pt x="694" y="85"/>
                  </a:cubicBezTo>
                  <a:cubicBezTo>
                    <a:pt x="698" y="85"/>
                    <a:pt x="701" y="85"/>
                    <a:pt x="704" y="86"/>
                  </a:cubicBezTo>
                  <a:cubicBezTo>
                    <a:pt x="711" y="88"/>
                    <a:pt x="717" y="92"/>
                    <a:pt x="720" y="99"/>
                  </a:cubicBezTo>
                  <a:cubicBezTo>
                    <a:pt x="723" y="104"/>
                    <a:pt x="723" y="109"/>
                    <a:pt x="724" y="114"/>
                  </a:cubicBezTo>
                  <a:cubicBezTo>
                    <a:pt x="724" y="120"/>
                    <a:pt x="724" y="127"/>
                    <a:pt x="722" y="133"/>
                  </a:cubicBezTo>
                  <a:cubicBezTo>
                    <a:pt x="722" y="134"/>
                    <a:pt x="721" y="136"/>
                    <a:pt x="721" y="137"/>
                  </a:cubicBezTo>
                  <a:cubicBezTo>
                    <a:pt x="717" y="146"/>
                    <a:pt x="709" y="151"/>
                    <a:pt x="700" y="152"/>
                  </a:cubicBezTo>
                  <a:cubicBezTo>
                    <a:pt x="695" y="152"/>
                    <a:pt x="691" y="152"/>
                    <a:pt x="687" y="151"/>
                  </a:cubicBezTo>
                  <a:cubicBezTo>
                    <a:pt x="677" y="148"/>
                    <a:pt x="672" y="141"/>
                    <a:pt x="669" y="132"/>
                  </a:cubicBezTo>
                  <a:cubicBezTo>
                    <a:pt x="668" y="130"/>
                    <a:pt x="668" y="128"/>
                    <a:pt x="667" y="126"/>
                  </a:cubicBezTo>
                  <a:cubicBezTo>
                    <a:pt x="667" y="124"/>
                    <a:pt x="667" y="121"/>
                    <a:pt x="667" y="120"/>
                  </a:cubicBezTo>
                  <a:cubicBezTo>
                    <a:pt x="667" y="113"/>
                    <a:pt x="668" y="108"/>
                    <a:pt x="670" y="103"/>
                  </a:cubicBezTo>
                  <a:close/>
                  <a:moveTo>
                    <a:pt x="1955" y="149"/>
                  </a:moveTo>
                  <a:cubicBezTo>
                    <a:pt x="1953" y="149"/>
                    <a:pt x="1950" y="149"/>
                    <a:pt x="1948" y="149"/>
                  </a:cubicBezTo>
                  <a:cubicBezTo>
                    <a:pt x="1945" y="149"/>
                    <a:pt x="1943" y="149"/>
                    <a:pt x="1940" y="149"/>
                  </a:cubicBezTo>
                  <a:cubicBezTo>
                    <a:pt x="1938" y="149"/>
                    <a:pt x="1935" y="149"/>
                    <a:pt x="1933" y="149"/>
                  </a:cubicBezTo>
                  <a:cubicBezTo>
                    <a:pt x="1930" y="149"/>
                    <a:pt x="1928" y="149"/>
                    <a:pt x="1925" y="149"/>
                  </a:cubicBezTo>
                  <a:cubicBezTo>
                    <a:pt x="1923" y="149"/>
                    <a:pt x="1920" y="149"/>
                    <a:pt x="1918" y="149"/>
                  </a:cubicBezTo>
                  <a:cubicBezTo>
                    <a:pt x="1915" y="149"/>
                    <a:pt x="1913" y="149"/>
                    <a:pt x="1910" y="149"/>
                  </a:cubicBezTo>
                  <a:cubicBezTo>
                    <a:pt x="1908" y="149"/>
                    <a:pt x="1905" y="150"/>
                    <a:pt x="1903" y="149"/>
                  </a:cubicBezTo>
                  <a:cubicBezTo>
                    <a:pt x="1902" y="144"/>
                    <a:pt x="1904" y="139"/>
                    <a:pt x="1907" y="135"/>
                  </a:cubicBezTo>
                  <a:cubicBezTo>
                    <a:pt x="1909" y="133"/>
                    <a:pt x="1911" y="130"/>
                    <a:pt x="1913" y="128"/>
                  </a:cubicBezTo>
                  <a:cubicBezTo>
                    <a:pt x="1919" y="124"/>
                    <a:pt x="1925" y="119"/>
                    <a:pt x="1931" y="115"/>
                  </a:cubicBezTo>
                  <a:cubicBezTo>
                    <a:pt x="1936" y="111"/>
                    <a:pt x="1941" y="107"/>
                    <a:pt x="1945" y="103"/>
                  </a:cubicBezTo>
                  <a:cubicBezTo>
                    <a:pt x="1955" y="93"/>
                    <a:pt x="1959" y="81"/>
                    <a:pt x="1958" y="67"/>
                  </a:cubicBezTo>
                  <a:cubicBezTo>
                    <a:pt x="1957" y="53"/>
                    <a:pt x="1949" y="44"/>
                    <a:pt x="1936" y="40"/>
                  </a:cubicBezTo>
                  <a:cubicBezTo>
                    <a:pt x="1930" y="38"/>
                    <a:pt x="1924" y="38"/>
                    <a:pt x="1917" y="39"/>
                  </a:cubicBezTo>
                  <a:cubicBezTo>
                    <a:pt x="1908" y="39"/>
                    <a:pt x="1901" y="43"/>
                    <a:pt x="1894" y="49"/>
                  </a:cubicBezTo>
                  <a:cubicBezTo>
                    <a:pt x="1893" y="50"/>
                    <a:pt x="1893" y="50"/>
                    <a:pt x="1893" y="51"/>
                  </a:cubicBezTo>
                  <a:cubicBezTo>
                    <a:pt x="1893" y="55"/>
                    <a:pt x="1893" y="59"/>
                    <a:pt x="1893" y="63"/>
                  </a:cubicBezTo>
                  <a:cubicBezTo>
                    <a:pt x="1893" y="63"/>
                    <a:pt x="1893" y="64"/>
                    <a:pt x="1893" y="65"/>
                  </a:cubicBezTo>
                  <a:cubicBezTo>
                    <a:pt x="1894" y="64"/>
                    <a:pt x="1894" y="63"/>
                    <a:pt x="1895" y="63"/>
                  </a:cubicBezTo>
                  <a:cubicBezTo>
                    <a:pt x="1898" y="59"/>
                    <a:pt x="1902" y="56"/>
                    <a:pt x="1906" y="54"/>
                  </a:cubicBezTo>
                  <a:cubicBezTo>
                    <a:pt x="1912" y="51"/>
                    <a:pt x="1918" y="50"/>
                    <a:pt x="1924" y="50"/>
                  </a:cubicBezTo>
                  <a:cubicBezTo>
                    <a:pt x="1936" y="51"/>
                    <a:pt x="1944" y="59"/>
                    <a:pt x="1944" y="71"/>
                  </a:cubicBezTo>
                  <a:cubicBezTo>
                    <a:pt x="1944" y="81"/>
                    <a:pt x="1941" y="89"/>
                    <a:pt x="1935" y="96"/>
                  </a:cubicBezTo>
                  <a:cubicBezTo>
                    <a:pt x="1931" y="101"/>
                    <a:pt x="1926" y="104"/>
                    <a:pt x="1921" y="108"/>
                  </a:cubicBezTo>
                  <a:cubicBezTo>
                    <a:pt x="1914" y="113"/>
                    <a:pt x="1908" y="118"/>
                    <a:pt x="1902" y="124"/>
                  </a:cubicBezTo>
                  <a:cubicBezTo>
                    <a:pt x="1893" y="131"/>
                    <a:pt x="1888" y="141"/>
                    <a:pt x="1888" y="152"/>
                  </a:cubicBezTo>
                  <a:cubicBezTo>
                    <a:pt x="1888" y="155"/>
                    <a:pt x="1888" y="159"/>
                    <a:pt x="1888" y="162"/>
                  </a:cubicBezTo>
                  <a:cubicBezTo>
                    <a:pt x="1913" y="162"/>
                    <a:pt x="1938" y="162"/>
                    <a:pt x="1963" y="162"/>
                  </a:cubicBezTo>
                  <a:cubicBezTo>
                    <a:pt x="1963" y="158"/>
                    <a:pt x="1963" y="154"/>
                    <a:pt x="1963" y="149"/>
                  </a:cubicBezTo>
                  <a:cubicBezTo>
                    <a:pt x="1960" y="149"/>
                    <a:pt x="1958" y="149"/>
                    <a:pt x="1955" y="149"/>
                  </a:cubicBezTo>
                  <a:close/>
                  <a:moveTo>
                    <a:pt x="1504" y="149"/>
                  </a:moveTo>
                  <a:cubicBezTo>
                    <a:pt x="1499" y="149"/>
                    <a:pt x="1494" y="149"/>
                    <a:pt x="1489" y="149"/>
                  </a:cubicBezTo>
                  <a:cubicBezTo>
                    <a:pt x="1484" y="149"/>
                    <a:pt x="1479" y="149"/>
                    <a:pt x="1474" y="149"/>
                  </a:cubicBezTo>
                  <a:cubicBezTo>
                    <a:pt x="1469" y="149"/>
                    <a:pt x="1464" y="149"/>
                    <a:pt x="1459" y="149"/>
                  </a:cubicBezTo>
                  <a:cubicBezTo>
                    <a:pt x="1459" y="145"/>
                    <a:pt x="1460" y="140"/>
                    <a:pt x="1463" y="136"/>
                  </a:cubicBezTo>
                  <a:cubicBezTo>
                    <a:pt x="1465" y="132"/>
                    <a:pt x="1468" y="130"/>
                    <a:pt x="1471" y="127"/>
                  </a:cubicBezTo>
                  <a:cubicBezTo>
                    <a:pt x="1476" y="123"/>
                    <a:pt x="1482" y="119"/>
                    <a:pt x="1487" y="115"/>
                  </a:cubicBezTo>
                  <a:cubicBezTo>
                    <a:pt x="1491" y="112"/>
                    <a:pt x="1495" y="109"/>
                    <a:pt x="1499" y="106"/>
                  </a:cubicBezTo>
                  <a:cubicBezTo>
                    <a:pt x="1503" y="102"/>
                    <a:pt x="1506" y="98"/>
                    <a:pt x="1509" y="93"/>
                  </a:cubicBezTo>
                  <a:cubicBezTo>
                    <a:pt x="1514" y="86"/>
                    <a:pt x="1515" y="77"/>
                    <a:pt x="1515" y="69"/>
                  </a:cubicBezTo>
                  <a:cubicBezTo>
                    <a:pt x="1514" y="55"/>
                    <a:pt x="1506" y="44"/>
                    <a:pt x="1492" y="40"/>
                  </a:cubicBezTo>
                  <a:cubicBezTo>
                    <a:pt x="1486" y="38"/>
                    <a:pt x="1480" y="38"/>
                    <a:pt x="1474" y="39"/>
                  </a:cubicBezTo>
                  <a:cubicBezTo>
                    <a:pt x="1465" y="39"/>
                    <a:pt x="1457" y="43"/>
                    <a:pt x="1450" y="49"/>
                  </a:cubicBezTo>
                  <a:cubicBezTo>
                    <a:pt x="1449" y="50"/>
                    <a:pt x="1449" y="51"/>
                    <a:pt x="1449" y="52"/>
                  </a:cubicBezTo>
                  <a:cubicBezTo>
                    <a:pt x="1449" y="55"/>
                    <a:pt x="1449" y="59"/>
                    <a:pt x="1449" y="63"/>
                  </a:cubicBezTo>
                  <a:cubicBezTo>
                    <a:pt x="1449" y="63"/>
                    <a:pt x="1449" y="64"/>
                    <a:pt x="1449" y="65"/>
                  </a:cubicBezTo>
                  <a:cubicBezTo>
                    <a:pt x="1450" y="64"/>
                    <a:pt x="1450" y="63"/>
                    <a:pt x="1451" y="63"/>
                  </a:cubicBezTo>
                  <a:cubicBezTo>
                    <a:pt x="1454" y="60"/>
                    <a:pt x="1457" y="58"/>
                    <a:pt x="1460" y="56"/>
                  </a:cubicBezTo>
                  <a:cubicBezTo>
                    <a:pt x="1466" y="52"/>
                    <a:pt x="1473" y="50"/>
                    <a:pt x="1481" y="50"/>
                  </a:cubicBezTo>
                  <a:cubicBezTo>
                    <a:pt x="1491" y="51"/>
                    <a:pt x="1498" y="57"/>
                    <a:pt x="1500" y="66"/>
                  </a:cubicBezTo>
                  <a:cubicBezTo>
                    <a:pt x="1501" y="70"/>
                    <a:pt x="1501" y="74"/>
                    <a:pt x="1500" y="78"/>
                  </a:cubicBezTo>
                  <a:cubicBezTo>
                    <a:pt x="1499" y="86"/>
                    <a:pt x="1495" y="92"/>
                    <a:pt x="1490" y="98"/>
                  </a:cubicBezTo>
                  <a:cubicBezTo>
                    <a:pt x="1485" y="102"/>
                    <a:pt x="1480" y="106"/>
                    <a:pt x="1475" y="110"/>
                  </a:cubicBezTo>
                  <a:cubicBezTo>
                    <a:pt x="1468" y="115"/>
                    <a:pt x="1462" y="120"/>
                    <a:pt x="1456" y="126"/>
                  </a:cubicBezTo>
                  <a:cubicBezTo>
                    <a:pt x="1450" y="131"/>
                    <a:pt x="1446" y="138"/>
                    <a:pt x="1445" y="146"/>
                  </a:cubicBezTo>
                  <a:cubicBezTo>
                    <a:pt x="1444" y="151"/>
                    <a:pt x="1444" y="156"/>
                    <a:pt x="1444" y="162"/>
                  </a:cubicBezTo>
                  <a:cubicBezTo>
                    <a:pt x="1444" y="162"/>
                    <a:pt x="1445" y="162"/>
                    <a:pt x="1445" y="162"/>
                  </a:cubicBezTo>
                  <a:cubicBezTo>
                    <a:pt x="1469" y="162"/>
                    <a:pt x="1494" y="162"/>
                    <a:pt x="1519" y="162"/>
                  </a:cubicBezTo>
                  <a:cubicBezTo>
                    <a:pt x="1519" y="158"/>
                    <a:pt x="1519" y="154"/>
                    <a:pt x="1519" y="149"/>
                  </a:cubicBezTo>
                  <a:cubicBezTo>
                    <a:pt x="1514" y="149"/>
                    <a:pt x="1509" y="149"/>
                    <a:pt x="1504" y="149"/>
                  </a:cubicBezTo>
                  <a:close/>
                  <a:moveTo>
                    <a:pt x="1700" y="149"/>
                  </a:moveTo>
                  <a:cubicBezTo>
                    <a:pt x="1700" y="149"/>
                    <a:pt x="1700" y="148"/>
                    <a:pt x="1700" y="148"/>
                  </a:cubicBezTo>
                  <a:cubicBezTo>
                    <a:pt x="1700" y="143"/>
                    <a:pt x="1702" y="139"/>
                    <a:pt x="1705" y="135"/>
                  </a:cubicBezTo>
                  <a:cubicBezTo>
                    <a:pt x="1707" y="132"/>
                    <a:pt x="1710" y="129"/>
                    <a:pt x="1713" y="126"/>
                  </a:cubicBezTo>
                  <a:cubicBezTo>
                    <a:pt x="1718" y="123"/>
                    <a:pt x="1724" y="119"/>
                    <a:pt x="1729" y="115"/>
                  </a:cubicBezTo>
                  <a:cubicBezTo>
                    <a:pt x="1733" y="112"/>
                    <a:pt x="1738" y="108"/>
                    <a:pt x="1742" y="104"/>
                  </a:cubicBezTo>
                  <a:cubicBezTo>
                    <a:pt x="1753" y="94"/>
                    <a:pt x="1757" y="81"/>
                    <a:pt x="1756" y="67"/>
                  </a:cubicBezTo>
                  <a:cubicBezTo>
                    <a:pt x="1755" y="54"/>
                    <a:pt x="1747" y="44"/>
                    <a:pt x="1734" y="40"/>
                  </a:cubicBezTo>
                  <a:cubicBezTo>
                    <a:pt x="1728" y="38"/>
                    <a:pt x="1722" y="38"/>
                    <a:pt x="1716" y="39"/>
                  </a:cubicBezTo>
                  <a:cubicBezTo>
                    <a:pt x="1706" y="39"/>
                    <a:pt x="1699" y="43"/>
                    <a:pt x="1692" y="49"/>
                  </a:cubicBezTo>
                  <a:cubicBezTo>
                    <a:pt x="1691" y="50"/>
                    <a:pt x="1690" y="50"/>
                    <a:pt x="1691" y="52"/>
                  </a:cubicBezTo>
                  <a:cubicBezTo>
                    <a:pt x="1691" y="55"/>
                    <a:pt x="1691" y="59"/>
                    <a:pt x="1691" y="63"/>
                  </a:cubicBezTo>
                  <a:cubicBezTo>
                    <a:pt x="1691" y="63"/>
                    <a:pt x="1691" y="64"/>
                    <a:pt x="1691" y="65"/>
                  </a:cubicBezTo>
                  <a:cubicBezTo>
                    <a:pt x="1692" y="64"/>
                    <a:pt x="1692" y="63"/>
                    <a:pt x="1693" y="63"/>
                  </a:cubicBezTo>
                  <a:cubicBezTo>
                    <a:pt x="1696" y="59"/>
                    <a:pt x="1700" y="56"/>
                    <a:pt x="1705" y="54"/>
                  </a:cubicBezTo>
                  <a:cubicBezTo>
                    <a:pt x="1711" y="51"/>
                    <a:pt x="1717" y="50"/>
                    <a:pt x="1723" y="50"/>
                  </a:cubicBezTo>
                  <a:cubicBezTo>
                    <a:pt x="1733" y="51"/>
                    <a:pt x="1740" y="58"/>
                    <a:pt x="1742" y="67"/>
                  </a:cubicBezTo>
                  <a:cubicBezTo>
                    <a:pt x="1742" y="71"/>
                    <a:pt x="1742" y="76"/>
                    <a:pt x="1741" y="80"/>
                  </a:cubicBezTo>
                  <a:cubicBezTo>
                    <a:pt x="1740" y="87"/>
                    <a:pt x="1736" y="93"/>
                    <a:pt x="1731" y="98"/>
                  </a:cubicBezTo>
                  <a:cubicBezTo>
                    <a:pt x="1727" y="102"/>
                    <a:pt x="1722" y="106"/>
                    <a:pt x="1717" y="109"/>
                  </a:cubicBezTo>
                  <a:cubicBezTo>
                    <a:pt x="1710" y="114"/>
                    <a:pt x="1704" y="119"/>
                    <a:pt x="1698" y="125"/>
                  </a:cubicBezTo>
                  <a:cubicBezTo>
                    <a:pt x="1693" y="130"/>
                    <a:pt x="1689" y="136"/>
                    <a:pt x="1687" y="143"/>
                  </a:cubicBezTo>
                  <a:cubicBezTo>
                    <a:pt x="1686" y="149"/>
                    <a:pt x="1686" y="155"/>
                    <a:pt x="1686" y="162"/>
                  </a:cubicBezTo>
                  <a:cubicBezTo>
                    <a:pt x="1686" y="162"/>
                    <a:pt x="1686" y="162"/>
                    <a:pt x="1686" y="162"/>
                  </a:cubicBezTo>
                  <a:cubicBezTo>
                    <a:pt x="1711" y="162"/>
                    <a:pt x="1736" y="162"/>
                    <a:pt x="1761" y="162"/>
                  </a:cubicBezTo>
                  <a:cubicBezTo>
                    <a:pt x="1761" y="158"/>
                    <a:pt x="1761" y="154"/>
                    <a:pt x="1761" y="149"/>
                  </a:cubicBezTo>
                  <a:cubicBezTo>
                    <a:pt x="1741" y="149"/>
                    <a:pt x="1721" y="149"/>
                    <a:pt x="1700" y="149"/>
                  </a:cubicBezTo>
                  <a:close/>
                  <a:moveTo>
                    <a:pt x="481" y="159"/>
                  </a:moveTo>
                  <a:cubicBezTo>
                    <a:pt x="481" y="144"/>
                    <a:pt x="481" y="128"/>
                    <a:pt x="481" y="113"/>
                  </a:cubicBezTo>
                  <a:cubicBezTo>
                    <a:pt x="481" y="111"/>
                    <a:pt x="481" y="109"/>
                    <a:pt x="481" y="107"/>
                  </a:cubicBezTo>
                  <a:cubicBezTo>
                    <a:pt x="482" y="100"/>
                    <a:pt x="485" y="95"/>
                    <a:pt x="490" y="91"/>
                  </a:cubicBezTo>
                  <a:cubicBezTo>
                    <a:pt x="497" y="85"/>
                    <a:pt x="504" y="84"/>
                    <a:pt x="512" y="86"/>
                  </a:cubicBezTo>
                  <a:cubicBezTo>
                    <a:pt x="518" y="88"/>
                    <a:pt x="521" y="92"/>
                    <a:pt x="523" y="98"/>
                  </a:cubicBezTo>
                  <a:cubicBezTo>
                    <a:pt x="525" y="102"/>
                    <a:pt x="525" y="107"/>
                    <a:pt x="525" y="111"/>
                  </a:cubicBezTo>
                  <a:cubicBezTo>
                    <a:pt x="525" y="127"/>
                    <a:pt x="525" y="143"/>
                    <a:pt x="525" y="159"/>
                  </a:cubicBezTo>
                  <a:cubicBezTo>
                    <a:pt x="525" y="160"/>
                    <a:pt x="525" y="161"/>
                    <a:pt x="525" y="162"/>
                  </a:cubicBezTo>
                  <a:cubicBezTo>
                    <a:pt x="530" y="162"/>
                    <a:pt x="534" y="162"/>
                    <a:pt x="539" y="162"/>
                  </a:cubicBezTo>
                  <a:cubicBezTo>
                    <a:pt x="539" y="161"/>
                    <a:pt x="539" y="160"/>
                    <a:pt x="539" y="159"/>
                  </a:cubicBezTo>
                  <a:cubicBezTo>
                    <a:pt x="539" y="143"/>
                    <a:pt x="539" y="126"/>
                    <a:pt x="539" y="110"/>
                  </a:cubicBezTo>
                  <a:cubicBezTo>
                    <a:pt x="539" y="108"/>
                    <a:pt x="539" y="106"/>
                    <a:pt x="539" y="104"/>
                  </a:cubicBezTo>
                  <a:cubicBezTo>
                    <a:pt x="539" y="98"/>
                    <a:pt x="538" y="93"/>
                    <a:pt x="535" y="88"/>
                  </a:cubicBezTo>
                  <a:cubicBezTo>
                    <a:pt x="532" y="81"/>
                    <a:pt x="527" y="77"/>
                    <a:pt x="520" y="74"/>
                  </a:cubicBezTo>
                  <a:cubicBezTo>
                    <a:pt x="518" y="74"/>
                    <a:pt x="515" y="73"/>
                    <a:pt x="513" y="73"/>
                  </a:cubicBezTo>
                  <a:cubicBezTo>
                    <a:pt x="500" y="72"/>
                    <a:pt x="490" y="77"/>
                    <a:pt x="483" y="87"/>
                  </a:cubicBezTo>
                  <a:cubicBezTo>
                    <a:pt x="482" y="88"/>
                    <a:pt x="482" y="88"/>
                    <a:pt x="481" y="89"/>
                  </a:cubicBezTo>
                  <a:cubicBezTo>
                    <a:pt x="481" y="89"/>
                    <a:pt x="481" y="89"/>
                    <a:pt x="481" y="89"/>
                  </a:cubicBezTo>
                  <a:cubicBezTo>
                    <a:pt x="481" y="84"/>
                    <a:pt x="481" y="80"/>
                    <a:pt x="481" y="75"/>
                  </a:cubicBezTo>
                  <a:cubicBezTo>
                    <a:pt x="477" y="75"/>
                    <a:pt x="469" y="75"/>
                    <a:pt x="467" y="75"/>
                  </a:cubicBezTo>
                  <a:cubicBezTo>
                    <a:pt x="467" y="104"/>
                    <a:pt x="467" y="133"/>
                    <a:pt x="467" y="162"/>
                  </a:cubicBezTo>
                  <a:cubicBezTo>
                    <a:pt x="472" y="162"/>
                    <a:pt x="476" y="162"/>
                    <a:pt x="481" y="162"/>
                  </a:cubicBezTo>
                  <a:cubicBezTo>
                    <a:pt x="481" y="161"/>
                    <a:pt x="481" y="160"/>
                    <a:pt x="481" y="159"/>
                  </a:cubicBezTo>
                  <a:close/>
                  <a:moveTo>
                    <a:pt x="1273" y="75"/>
                  </a:moveTo>
                  <a:cubicBezTo>
                    <a:pt x="1268" y="75"/>
                    <a:pt x="1263" y="75"/>
                    <a:pt x="1258" y="75"/>
                  </a:cubicBezTo>
                  <a:cubicBezTo>
                    <a:pt x="1256" y="83"/>
                    <a:pt x="1253" y="91"/>
                    <a:pt x="1250" y="99"/>
                  </a:cubicBezTo>
                  <a:cubicBezTo>
                    <a:pt x="1247" y="107"/>
                    <a:pt x="1244" y="115"/>
                    <a:pt x="1241" y="123"/>
                  </a:cubicBezTo>
                  <a:cubicBezTo>
                    <a:pt x="1238" y="130"/>
                    <a:pt x="1236" y="138"/>
                    <a:pt x="1232" y="146"/>
                  </a:cubicBezTo>
                  <a:cubicBezTo>
                    <a:pt x="1232" y="146"/>
                    <a:pt x="1232" y="146"/>
                    <a:pt x="1232" y="146"/>
                  </a:cubicBezTo>
                  <a:cubicBezTo>
                    <a:pt x="1224" y="122"/>
                    <a:pt x="1216" y="99"/>
                    <a:pt x="1207" y="75"/>
                  </a:cubicBezTo>
                  <a:cubicBezTo>
                    <a:pt x="1205" y="75"/>
                    <a:pt x="1202" y="75"/>
                    <a:pt x="1200" y="75"/>
                  </a:cubicBezTo>
                  <a:cubicBezTo>
                    <a:pt x="1197" y="75"/>
                    <a:pt x="1195" y="75"/>
                    <a:pt x="1192" y="75"/>
                  </a:cubicBezTo>
                  <a:cubicBezTo>
                    <a:pt x="1203" y="104"/>
                    <a:pt x="1214" y="133"/>
                    <a:pt x="1225" y="162"/>
                  </a:cubicBezTo>
                  <a:cubicBezTo>
                    <a:pt x="1229" y="162"/>
                    <a:pt x="1234" y="162"/>
                    <a:pt x="1238" y="162"/>
                  </a:cubicBezTo>
                  <a:cubicBezTo>
                    <a:pt x="1241" y="156"/>
                    <a:pt x="1273" y="77"/>
                    <a:pt x="1273" y="75"/>
                  </a:cubicBezTo>
                  <a:close/>
                  <a:moveTo>
                    <a:pt x="870" y="157"/>
                  </a:moveTo>
                  <a:cubicBezTo>
                    <a:pt x="870" y="159"/>
                    <a:pt x="871" y="159"/>
                    <a:pt x="872" y="160"/>
                  </a:cubicBezTo>
                  <a:cubicBezTo>
                    <a:pt x="883" y="165"/>
                    <a:pt x="895" y="166"/>
                    <a:pt x="906" y="162"/>
                  </a:cubicBezTo>
                  <a:cubicBezTo>
                    <a:pt x="918" y="158"/>
                    <a:pt x="924" y="149"/>
                    <a:pt x="923" y="137"/>
                  </a:cubicBezTo>
                  <a:cubicBezTo>
                    <a:pt x="923" y="131"/>
                    <a:pt x="921" y="126"/>
                    <a:pt x="917" y="122"/>
                  </a:cubicBezTo>
                  <a:cubicBezTo>
                    <a:pt x="914" y="120"/>
                    <a:pt x="911" y="118"/>
                    <a:pt x="908" y="117"/>
                  </a:cubicBezTo>
                  <a:cubicBezTo>
                    <a:pt x="905" y="115"/>
                    <a:pt x="901" y="113"/>
                    <a:pt x="897" y="112"/>
                  </a:cubicBezTo>
                  <a:cubicBezTo>
                    <a:pt x="895" y="110"/>
                    <a:pt x="892" y="108"/>
                    <a:pt x="889" y="107"/>
                  </a:cubicBezTo>
                  <a:cubicBezTo>
                    <a:pt x="884" y="103"/>
                    <a:pt x="883" y="94"/>
                    <a:pt x="888" y="89"/>
                  </a:cubicBezTo>
                  <a:cubicBezTo>
                    <a:pt x="891" y="87"/>
                    <a:pt x="894" y="85"/>
                    <a:pt x="898" y="85"/>
                  </a:cubicBezTo>
                  <a:cubicBezTo>
                    <a:pt x="905" y="85"/>
                    <a:pt x="912" y="86"/>
                    <a:pt x="918" y="90"/>
                  </a:cubicBezTo>
                  <a:cubicBezTo>
                    <a:pt x="918" y="90"/>
                    <a:pt x="919" y="91"/>
                    <a:pt x="919" y="91"/>
                  </a:cubicBezTo>
                  <a:cubicBezTo>
                    <a:pt x="919" y="86"/>
                    <a:pt x="919" y="82"/>
                    <a:pt x="919" y="77"/>
                  </a:cubicBezTo>
                  <a:cubicBezTo>
                    <a:pt x="919" y="77"/>
                    <a:pt x="918" y="76"/>
                    <a:pt x="917" y="76"/>
                  </a:cubicBezTo>
                  <a:cubicBezTo>
                    <a:pt x="910" y="73"/>
                    <a:pt x="902" y="72"/>
                    <a:pt x="895" y="73"/>
                  </a:cubicBezTo>
                  <a:cubicBezTo>
                    <a:pt x="888" y="74"/>
                    <a:pt x="883" y="77"/>
                    <a:pt x="878" y="81"/>
                  </a:cubicBezTo>
                  <a:cubicBezTo>
                    <a:pt x="867" y="90"/>
                    <a:pt x="867" y="110"/>
                    <a:pt x="880" y="118"/>
                  </a:cubicBezTo>
                  <a:cubicBezTo>
                    <a:pt x="884" y="120"/>
                    <a:pt x="887" y="122"/>
                    <a:pt x="890" y="123"/>
                  </a:cubicBezTo>
                  <a:cubicBezTo>
                    <a:pt x="895" y="126"/>
                    <a:pt x="900" y="128"/>
                    <a:pt x="905" y="131"/>
                  </a:cubicBezTo>
                  <a:cubicBezTo>
                    <a:pt x="909" y="134"/>
                    <a:pt x="910" y="138"/>
                    <a:pt x="909" y="143"/>
                  </a:cubicBezTo>
                  <a:cubicBezTo>
                    <a:pt x="908" y="147"/>
                    <a:pt x="905" y="150"/>
                    <a:pt x="901" y="151"/>
                  </a:cubicBezTo>
                  <a:cubicBezTo>
                    <a:pt x="901" y="151"/>
                    <a:pt x="900" y="151"/>
                    <a:pt x="899" y="152"/>
                  </a:cubicBezTo>
                  <a:cubicBezTo>
                    <a:pt x="890" y="153"/>
                    <a:pt x="881" y="151"/>
                    <a:pt x="873" y="146"/>
                  </a:cubicBezTo>
                  <a:cubicBezTo>
                    <a:pt x="872" y="145"/>
                    <a:pt x="871" y="145"/>
                    <a:pt x="870" y="144"/>
                  </a:cubicBezTo>
                  <a:cubicBezTo>
                    <a:pt x="870" y="149"/>
                    <a:pt x="870" y="153"/>
                    <a:pt x="870" y="157"/>
                  </a:cubicBezTo>
                  <a:close/>
                  <a:moveTo>
                    <a:pt x="1649" y="162"/>
                  </a:moveTo>
                  <a:cubicBezTo>
                    <a:pt x="1653" y="162"/>
                    <a:pt x="1658" y="162"/>
                    <a:pt x="1662" y="162"/>
                  </a:cubicBezTo>
                  <a:cubicBezTo>
                    <a:pt x="1662" y="120"/>
                    <a:pt x="1662" y="79"/>
                    <a:pt x="1662" y="38"/>
                  </a:cubicBezTo>
                  <a:cubicBezTo>
                    <a:pt x="1661" y="38"/>
                    <a:pt x="1660" y="38"/>
                    <a:pt x="1659" y="38"/>
                  </a:cubicBezTo>
                  <a:cubicBezTo>
                    <a:pt x="1658" y="38"/>
                    <a:pt x="1657" y="38"/>
                    <a:pt x="1656" y="39"/>
                  </a:cubicBezTo>
                  <a:cubicBezTo>
                    <a:pt x="1646" y="47"/>
                    <a:pt x="1634" y="53"/>
                    <a:pt x="1622" y="57"/>
                  </a:cubicBezTo>
                  <a:cubicBezTo>
                    <a:pt x="1621" y="57"/>
                    <a:pt x="1621" y="57"/>
                    <a:pt x="1620" y="57"/>
                  </a:cubicBezTo>
                  <a:cubicBezTo>
                    <a:pt x="1620" y="62"/>
                    <a:pt x="1620" y="66"/>
                    <a:pt x="1620" y="71"/>
                  </a:cubicBezTo>
                  <a:cubicBezTo>
                    <a:pt x="1631" y="68"/>
                    <a:pt x="1640" y="64"/>
                    <a:pt x="1649" y="57"/>
                  </a:cubicBezTo>
                  <a:cubicBezTo>
                    <a:pt x="1649" y="92"/>
                    <a:pt x="1649" y="127"/>
                    <a:pt x="1649" y="162"/>
                  </a:cubicBezTo>
                  <a:close/>
                  <a:moveTo>
                    <a:pt x="1177" y="74"/>
                  </a:moveTo>
                  <a:cubicBezTo>
                    <a:pt x="1172" y="74"/>
                    <a:pt x="1167" y="76"/>
                    <a:pt x="1163" y="80"/>
                  </a:cubicBezTo>
                  <a:cubicBezTo>
                    <a:pt x="1160" y="83"/>
                    <a:pt x="1157" y="86"/>
                    <a:pt x="1156" y="90"/>
                  </a:cubicBezTo>
                  <a:cubicBezTo>
                    <a:pt x="1155" y="91"/>
                    <a:pt x="1155" y="91"/>
                    <a:pt x="1155" y="92"/>
                  </a:cubicBezTo>
                  <a:cubicBezTo>
                    <a:pt x="1155" y="92"/>
                    <a:pt x="1154" y="92"/>
                    <a:pt x="1154" y="92"/>
                  </a:cubicBezTo>
                  <a:cubicBezTo>
                    <a:pt x="1154" y="86"/>
                    <a:pt x="1154" y="81"/>
                    <a:pt x="1154" y="75"/>
                  </a:cubicBezTo>
                  <a:cubicBezTo>
                    <a:pt x="1150" y="75"/>
                    <a:pt x="1145" y="75"/>
                    <a:pt x="1141" y="75"/>
                  </a:cubicBezTo>
                  <a:cubicBezTo>
                    <a:pt x="1141" y="104"/>
                    <a:pt x="1141" y="133"/>
                    <a:pt x="1141" y="162"/>
                  </a:cubicBezTo>
                  <a:cubicBezTo>
                    <a:pt x="1143" y="162"/>
                    <a:pt x="1153" y="162"/>
                    <a:pt x="1154" y="162"/>
                  </a:cubicBezTo>
                  <a:cubicBezTo>
                    <a:pt x="1154" y="161"/>
                    <a:pt x="1154" y="160"/>
                    <a:pt x="1154" y="159"/>
                  </a:cubicBezTo>
                  <a:cubicBezTo>
                    <a:pt x="1154" y="146"/>
                    <a:pt x="1154" y="132"/>
                    <a:pt x="1154" y="119"/>
                  </a:cubicBezTo>
                  <a:cubicBezTo>
                    <a:pt x="1154" y="116"/>
                    <a:pt x="1155" y="113"/>
                    <a:pt x="1155" y="110"/>
                  </a:cubicBezTo>
                  <a:cubicBezTo>
                    <a:pt x="1156" y="104"/>
                    <a:pt x="1158" y="98"/>
                    <a:pt x="1161" y="93"/>
                  </a:cubicBezTo>
                  <a:cubicBezTo>
                    <a:pt x="1168" y="85"/>
                    <a:pt x="1178" y="85"/>
                    <a:pt x="1184" y="88"/>
                  </a:cubicBezTo>
                  <a:cubicBezTo>
                    <a:pt x="1185" y="88"/>
                    <a:pt x="1185" y="89"/>
                    <a:pt x="1186" y="89"/>
                  </a:cubicBezTo>
                  <a:cubicBezTo>
                    <a:pt x="1186" y="84"/>
                    <a:pt x="1186" y="80"/>
                    <a:pt x="1186" y="75"/>
                  </a:cubicBezTo>
                  <a:cubicBezTo>
                    <a:pt x="1183" y="74"/>
                    <a:pt x="1180" y="74"/>
                    <a:pt x="1177" y="74"/>
                  </a:cubicBezTo>
                  <a:close/>
                  <a:moveTo>
                    <a:pt x="1367" y="162"/>
                  </a:moveTo>
                  <a:cubicBezTo>
                    <a:pt x="1372" y="162"/>
                    <a:pt x="1376" y="162"/>
                    <a:pt x="1381" y="162"/>
                  </a:cubicBezTo>
                  <a:cubicBezTo>
                    <a:pt x="1381" y="161"/>
                    <a:pt x="1381" y="160"/>
                    <a:pt x="1381" y="159"/>
                  </a:cubicBezTo>
                  <a:cubicBezTo>
                    <a:pt x="1381" y="145"/>
                    <a:pt x="1381" y="132"/>
                    <a:pt x="1381" y="118"/>
                  </a:cubicBezTo>
                  <a:cubicBezTo>
                    <a:pt x="1381" y="115"/>
                    <a:pt x="1381" y="112"/>
                    <a:pt x="1381" y="109"/>
                  </a:cubicBezTo>
                  <a:cubicBezTo>
                    <a:pt x="1382" y="103"/>
                    <a:pt x="1384" y="98"/>
                    <a:pt x="1388" y="94"/>
                  </a:cubicBezTo>
                  <a:cubicBezTo>
                    <a:pt x="1394" y="85"/>
                    <a:pt x="1404" y="85"/>
                    <a:pt x="1411" y="88"/>
                  </a:cubicBezTo>
                  <a:cubicBezTo>
                    <a:pt x="1411" y="88"/>
                    <a:pt x="1411" y="89"/>
                    <a:pt x="1412" y="89"/>
                  </a:cubicBezTo>
                  <a:cubicBezTo>
                    <a:pt x="1412" y="84"/>
                    <a:pt x="1412" y="79"/>
                    <a:pt x="1412" y="75"/>
                  </a:cubicBezTo>
                  <a:cubicBezTo>
                    <a:pt x="1411" y="74"/>
                    <a:pt x="1410" y="74"/>
                    <a:pt x="1409" y="74"/>
                  </a:cubicBezTo>
                  <a:cubicBezTo>
                    <a:pt x="1407" y="74"/>
                    <a:pt x="1406" y="74"/>
                    <a:pt x="1404" y="74"/>
                  </a:cubicBezTo>
                  <a:cubicBezTo>
                    <a:pt x="1398" y="74"/>
                    <a:pt x="1393" y="76"/>
                    <a:pt x="1389" y="79"/>
                  </a:cubicBezTo>
                  <a:cubicBezTo>
                    <a:pt x="1386" y="82"/>
                    <a:pt x="1384" y="86"/>
                    <a:pt x="1382" y="90"/>
                  </a:cubicBezTo>
                  <a:cubicBezTo>
                    <a:pt x="1382" y="91"/>
                    <a:pt x="1382" y="91"/>
                    <a:pt x="1381" y="92"/>
                  </a:cubicBezTo>
                  <a:cubicBezTo>
                    <a:pt x="1381" y="92"/>
                    <a:pt x="1381" y="92"/>
                    <a:pt x="1381" y="92"/>
                  </a:cubicBezTo>
                  <a:cubicBezTo>
                    <a:pt x="1381" y="89"/>
                    <a:pt x="1381" y="86"/>
                    <a:pt x="1381" y="84"/>
                  </a:cubicBezTo>
                  <a:cubicBezTo>
                    <a:pt x="1381" y="81"/>
                    <a:pt x="1381" y="78"/>
                    <a:pt x="1381" y="75"/>
                  </a:cubicBezTo>
                  <a:cubicBezTo>
                    <a:pt x="1376" y="75"/>
                    <a:pt x="1372" y="75"/>
                    <a:pt x="1367" y="75"/>
                  </a:cubicBezTo>
                  <a:cubicBezTo>
                    <a:pt x="1367" y="78"/>
                    <a:pt x="1367" y="160"/>
                    <a:pt x="1367" y="162"/>
                  </a:cubicBezTo>
                  <a:close/>
                  <a:moveTo>
                    <a:pt x="446" y="75"/>
                  </a:moveTo>
                  <a:cubicBezTo>
                    <a:pt x="441" y="75"/>
                    <a:pt x="437" y="75"/>
                    <a:pt x="432" y="75"/>
                  </a:cubicBezTo>
                  <a:cubicBezTo>
                    <a:pt x="432" y="104"/>
                    <a:pt x="432" y="133"/>
                    <a:pt x="432" y="162"/>
                  </a:cubicBezTo>
                  <a:cubicBezTo>
                    <a:pt x="437" y="162"/>
                    <a:pt x="441" y="162"/>
                    <a:pt x="446" y="162"/>
                  </a:cubicBezTo>
                  <a:cubicBezTo>
                    <a:pt x="446" y="157"/>
                    <a:pt x="446" y="77"/>
                    <a:pt x="446" y="75"/>
                  </a:cubicBezTo>
                  <a:close/>
                  <a:moveTo>
                    <a:pt x="448" y="47"/>
                  </a:moveTo>
                  <a:cubicBezTo>
                    <a:pt x="448" y="42"/>
                    <a:pt x="444" y="38"/>
                    <a:pt x="439" y="38"/>
                  </a:cubicBezTo>
                  <a:cubicBezTo>
                    <a:pt x="434" y="38"/>
                    <a:pt x="430" y="42"/>
                    <a:pt x="430" y="47"/>
                  </a:cubicBezTo>
                  <a:cubicBezTo>
                    <a:pt x="430" y="52"/>
                    <a:pt x="434" y="56"/>
                    <a:pt x="439" y="56"/>
                  </a:cubicBezTo>
                  <a:cubicBezTo>
                    <a:pt x="444" y="56"/>
                    <a:pt x="448" y="52"/>
                    <a:pt x="448" y="47"/>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sp>
          <p:nvSpPr>
            <p:cNvPr id="26" name="Freeform 5"/>
            <p:cNvSpPr>
              <a:spLocks noEditPoints="1"/>
            </p:cNvSpPr>
            <p:nvPr/>
          </p:nvSpPr>
          <p:spPr bwMode="auto">
            <a:xfrm>
              <a:off x="269408" y="2376280"/>
              <a:ext cx="2801159" cy="406857"/>
            </a:xfrm>
            <a:custGeom>
              <a:avLst/>
              <a:gdLst>
                <a:gd name="T0" fmla="*/ 51 w 807"/>
                <a:gd name="T1" fmla="*/ 106 h 115"/>
                <a:gd name="T2" fmla="*/ 115 w 807"/>
                <a:gd name="T3" fmla="*/ 0 h 115"/>
                <a:gd name="T4" fmla="*/ 48 w 807"/>
                <a:gd name="T5" fmla="*/ 59 h 115"/>
                <a:gd name="T6" fmla="*/ 195 w 807"/>
                <a:gd name="T7" fmla="*/ 37 h 115"/>
                <a:gd name="T8" fmla="*/ 221 w 807"/>
                <a:gd name="T9" fmla="*/ 88 h 115"/>
                <a:gd name="T10" fmla="*/ 224 w 807"/>
                <a:gd name="T11" fmla="*/ 48 h 115"/>
                <a:gd name="T12" fmla="*/ 175 w 807"/>
                <a:gd name="T13" fmla="*/ 80 h 115"/>
                <a:gd name="T14" fmla="*/ 168 w 807"/>
                <a:gd name="T15" fmla="*/ 85 h 115"/>
                <a:gd name="T16" fmla="*/ 0 w 807"/>
                <a:gd name="T17" fmla="*/ 56 h 115"/>
                <a:gd name="T18" fmla="*/ 0 w 807"/>
                <a:gd name="T19" fmla="*/ 56 h 115"/>
                <a:gd name="T20" fmla="*/ 488 w 807"/>
                <a:gd name="T21" fmla="*/ 54 h 115"/>
                <a:gd name="T22" fmla="*/ 473 w 807"/>
                <a:gd name="T23" fmla="*/ 81 h 115"/>
                <a:gd name="T24" fmla="*/ 442 w 807"/>
                <a:gd name="T25" fmla="*/ 82 h 115"/>
                <a:gd name="T26" fmla="*/ 448 w 807"/>
                <a:gd name="T27" fmla="*/ 85 h 115"/>
                <a:gd name="T28" fmla="*/ 353 w 807"/>
                <a:gd name="T29" fmla="*/ 19 h 115"/>
                <a:gd name="T30" fmla="*/ 318 w 807"/>
                <a:gd name="T31" fmla="*/ 56 h 115"/>
                <a:gd name="T32" fmla="*/ 354 w 807"/>
                <a:gd name="T33" fmla="*/ 92 h 115"/>
                <a:gd name="T34" fmla="*/ 338 w 807"/>
                <a:gd name="T35" fmla="*/ 86 h 115"/>
                <a:gd name="T36" fmla="*/ 353 w 807"/>
                <a:gd name="T37" fmla="*/ 63 h 115"/>
                <a:gd name="T38" fmla="*/ 804 w 807"/>
                <a:gd name="T39" fmla="*/ 53 h 115"/>
                <a:gd name="T40" fmla="*/ 779 w 807"/>
                <a:gd name="T41" fmla="*/ 92 h 115"/>
                <a:gd name="T42" fmla="*/ 807 w 807"/>
                <a:gd name="T43" fmla="*/ 69 h 115"/>
                <a:gd name="T44" fmla="*/ 772 w 807"/>
                <a:gd name="T45" fmla="*/ 62 h 115"/>
                <a:gd name="T46" fmla="*/ 389 w 807"/>
                <a:gd name="T47" fmla="*/ 93 h 115"/>
                <a:gd name="T48" fmla="*/ 390 w 807"/>
                <a:gd name="T49" fmla="*/ 85 h 115"/>
                <a:gd name="T50" fmla="*/ 392 w 807"/>
                <a:gd name="T51" fmla="*/ 86 h 115"/>
                <a:gd name="T52" fmla="*/ 693 w 807"/>
                <a:gd name="T53" fmla="*/ 91 h 115"/>
                <a:gd name="T54" fmla="*/ 693 w 807"/>
                <a:gd name="T55" fmla="*/ 69 h 115"/>
                <a:gd name="T56" fmla="*/ 668 w 807"/>
                <a:gd name="T57" fmla="*/ 68 h 115"/>
                <a:gd name="T58" fmla="*/ 722 w 807"/>
                <a:gd name="T59" fmla="*/ 64 h 115"/>
                <a:gd name="T60" fmla="*/ 747 w 807"/>
                <a:gd name="T61" fmla="*/ 72 h 115"/>
                <a:gd name="T62" fmla="*/ 754 w 807"/>
                <a:gd name="T63" fmla="*/ 54 h 115"/>
                <a:gd name="T64" fmla="*/ 714 w 807"/>
                <a:gd name="T65" fmla="*/ 43 h 115"/>
                <a:gd name="T66" fmla="*/ 585 w 807"/>
                <a:gd name="T67" fmla="*/ 91 h 115"/>
                <a:gd name="T68" fmla="*/ 610 w 807"/>
                <a:gd name="T69" fmla="*/ 58 h 115"/>
                <a:gd name="T70" fmla="*/ 617 w 807"/>
                <a:gd name="T71" fmla="*/ 55 h 115"/>
                <a:gd name="T72" fmla="*/ 577 w 807"/>
                <a:gd name="T73" fmla="*/ 43 h 115"/>
                <a:gd name="T74" fmla="*/ 274 w 807"/>
                <a:gd name="T75" fmla="*/ 92 h 115"/>
                <a:gd name="T76" fmla="*/ 298 w 807"/>
                <a:gd name="T77" fmla="*/ 60 h 115"/>
                <a:gd name="T78" fmla="*/ 307 w 807"/>
                <a:gd name="T79" fmla="*/ 63 h 115"/>
                <a:gd name="T80" fmla="*/ 274 w 807"/>
                <a:gd name="T81" fmla="*/ 43 h 115"/>
                <a:gd name="T82" fmla="*/ 510 w 807"/>
                <a:gd name="T83" fmla="*/ 41 h 115"/>
                <a:gd name="T84" fmla="*/ 517 w 807"/>
                <a:gd name="T85" fmla="*/ 81 h 115"/>
                <a:gd name="T86" fmla="*/ 503 w 807"/>
                <a:gd name="T87" fmla="*/ 93 h 115"/>
                <a:gd name="T88" fmla="*/ 508 w 807"/>
                <a:gd name="T89" fmla="*/ 62 h 115"/>
                <a:gd name="T90" fmla="*/ 515 w 807"/>
                <a:gd name="T91" fmla="*/ 41 h 115"/>
                <a:gd name="T92" fmla="*/ 653 w 807"/>
                <a:gd name="T93" fmla="*/ 42 h 115"/>
                <a:gd name="T94" fmla="*/ 625 w 807"/>
                <a:gd name="T95" fmla="*/ 43 h 115"/>
                <a:gd name="T96" fmla="*/ 633 w 807"/>
                <a:gd name="T97" fmla="*/ 80 h 115"/>
                <a:gd name="T98" fmla="*/ 563 w 807"/>
                <a:gd name="T99" fmla="*/ 91 h 115"/>
                <a:gd name="T100" fmla="*/ 563 w 807"/>
                <a:gd name="T101" fmla="*/ 91 h 115"/>
                <a:gd name="T102" fmla="*/ 246 w 807"/>
                <a:gd name="T103" fmla="*/ 43 h 115"/>
                <a:gd name="T104" fmla="*/ 250 w 807"/>
                <a:gd name="T105"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7" h="115">
                  <a:moveTo>
                    <a:pt x="51" y="59"/>
                  </a:moveTo>
                  <a:cubicBezTo>
                    <a:pt x="73" y="59"/>
                    <a:pt x="94" y="59"/>
                    <a:pt x="115" y="59"/>
                  </a:cubicBezTo>
                  <a:cubicBezTo>
                    <a:pt x="115" y="77"/>
                    <a:pt x="115" y="96"/>
                    <a:pt x="115" y="115"/>
                  </a:cubicBezTo>
                  <a:cubicBezTo>
                    <a:pt x="94" y="112"/>
                    <a:pt x="73" y="109"/>
                    <a:pt x="51" y="106"/>
                  </a:cubicBezTo>
                  <a:cubicBezTo>
                    <a:pt x="51" y="90"/>
                    <a:pt x="51" y="75"/>
                    <a:pt x="51" y="59"/>
                  </a:cubicBezTo>
                  <a:close/>
                  <a:moveTo>
                    <a:pt x="52" y="56"/>
                  </a:moveTo>
                  <a:cubicBezTo>
                    <a:pt x="73" y="56"/>
                    <a:pt x="94" y="56"/>
                    <a:pt x="115" y="56"/>
                  </a:cubicBezTo>
                  <a:cubicBezTo>
                    <a:pt x="115" y="37"/>
                    <a:pt x="115" y="18"/>
                    <a:pt x="115" y="0"/>
                  </a:cubicBezTo>
                  <a:cubicBezTo>
                    <a:pt x="94" y="3"/>
                    <a:pt x="73" y="5"/>
                    <a:pt x="52" y="8"/>
                  </a:cubicBezTo>
                  <a:cubicBezTo>
                    <a:pt x="52" y="25"/>
                    <a:pt x="52" y="40"/>
                    <a:pt x="52" y="56"/>
                  </a:cubicBezTo>
                  <a:close/>
                  <a:moveTo>
                    <a:pt x="48" y="106"/>
                  </a:moveTo>
                  <a:cubicBezTo>
                    <a:pt x="48" y="90"/>
                    <a:pt x="48" y="74"/>
                    <a:pt x="48" y="59"/>
                  </a:cubicBezTo>
                  <a:cubicBezTo>
                    <a:pt x="32" y="59"/>
                    <a:pt x="16" y="59"/>
                    <a:pt x="0" y="59"/>
                  </a:cubicBezTo>
                  <a:cubicBezTo>
                    <a:pt x="0" y="72"/>
                    <a:pt x="0" y="86"/>
                    <a:pt x="0" y="99"/>
                  </a:cubicBezTo>
                  <a:cubicBezTo>
                    <a:pt x="16" y="101"/>
                    <a:pt x="32" y="103"/>
                    <a:pt x="48" y="106"/>
                  </a:cubicBezTo>
                  <a:close/>
                  <a:moveTo>
                    <a:pt x="195" y="37"/>
                  </a:moveTo>
                  <a:cubicBezTo>
                    <a:pt x="195" y="39"/>
                    <a:pt x="196" y="40"/>
                    <a:pt x="196" y="41"/>
                  </a:cubicBezTo>
                  <a:cubicBezTo>
                    <a:pt x="200" y="57"/>
                    <a:pt x="205" y="72"/>
                    <a:pt x="209" y="88"/>
                  </a:cubicBezTo>
                  <a:cubicBezTo>
                    <a:pt x="210" y="92"/>
                    <a:pt x="212" y="92"/>
                    <a:pt x="215" y="92"/>
                  </a:cubicBezTo>
                  <a:cubicBezTo>
                    <a:pt x="219" y="92"/>
                    <a:pt x="220" y="91"/>
                    <a:pt x="221" y="88"/>
                  </a:cubicBezTo>
                  <a:cubicBezTo>
                    <a:pt x="225" y="72"/>
                    <a:pt x="230" y="56"/>
                    <a:pt x="234" y="41"/>
                  </a:cubicBezTo>
                  <a:cubicBezTo>
                    <a:pt x="236" y="35"/>
                    <a:pt x="238" y="29"/>
                    <a:pt x="239" y="23"/>
                  </a:cubicBezTo>
                  <a:cubicBezTo>
                    <a:pt x="231" y="22"/>
                    <a:pt x="231" y="22"/>
                    <a:pt x="229" y="30"/>
                  </a:cubicBezTo>
                  <a:cubicBezTo>
                    <a:pt x="227" y="36"/>
                    <a:pt x="225" y="42"/>
                    <a:pt x="224" y="48"/>
                  </a:cubicBezTo>
                  <a:cubicBezTo>
                    <a:pt x="221" y="59"/>
                    <a:pt x="218" y="69"/>
                    <a:pt x="215" y="80"/>
                  </a:cubicBezTo>
                  <a:cubicBezTo>
                    <a:pt x="210" y="62"/>
                    <a:pt x="206" y="46"/>
                    <a:pt x="201" y="29"/>
                  </a:cubicBezTo>
                  <a:cubicBezTo>
                    <a:pt x="199" y="22"/>
                    <a:pt x="199" y="22"/>
                    <a:pt x="191" y="23"/>
                  </a:cubicBezTo>
                  <a:cubicBezTo>
                    <a:pt x="186" y="42"/>
                    <a:pt x="180" y="60"/>
                    <a:pt x="175" y="80"/>
                  </a:cubicBezTo>
                  <a:cubicBezTo>
                    <a:pt x="169" y="60"/>
                    <a:pt x="164" y="42"/>
                    <a:pt x="159" y="23"/>
                  </a:cubicBezTo>
                  <a:cubicBezTo>
                    <a:pt x="156" y="23"/>
                    <a:pt x="153" y="23"/>
                    <a:pt x="150" y="23"/>
                  </a:cubicBezTo>
                  <a:cubicBezTo>
                    <a:pt x="150" y="25"/>
                    <a:pt x="151" y="26"/>
                    <a:pt x="151" y="28"/>
                  </a:cubicBezTo>
                  <a:cubicBezTo>
                    <a:pt x="156" y="47"/>
                    <a:pt x="162" y="66"/>
                    <a:pt x="168" y="85"/>
                  </a:cubicBezTo>
                  <a:cubicBezTo>
                    <a:pt x="170" y="93"/>
                    <a:pt x="170" y="93"/>
                    <a:pt x="179" y="92"/>
                  </a:cubicBezTo>
                  <a:cubicBezTo>
                    <a:pt x="179" y="92"/>
                    <a:pt x="179" y="92"/>
                    <a:pt x="180" y="91"/>
                  </a:cubicBezTo>
                  <a:cubicBezTo>
                    <a:pt x="185" y="74"/>
                    <a:pt x="190" y="56"/>
                    <a:pt x="195" y="37"/>
                  </a:cubicBezTo>
                  <a:close/>
                  <a:moveTo>
                    <a:pt x="0" y="56"/>
                  </a:moveTo>
                  <a:cubicBezTo>
                    <a:pt x="16" y="56"/>
                    <a:pt x="32" y="56"/>
                    <a:pt x="48" y="56"/>
                  </a:cubicBezTo>
                  <a:cubicBezTo>
                    <a:pt x="48" y="40"/>
                    <a:pt x="48" y="25"/>
                    <a:pt x="48" y="9"/>
                  </a:cubicBezTo>
                  <a:cubicBezTo>
                    <a:pt x="32" y="11"/>
                    <a:pt x="16" y="13"/>
                    <a:pt x="0" y="16"/>
                  </a:cubicBezTo>
                  <a:cubicBezTo>
                    <a:pt x="0" y="29"/>
                    <a:pt x="0" y="43"/>
                    <a:pt x="0" y="56"/>
                  </a:cubicBezTo>
                  <a:close/>
                  <a:moveTo>
                    <a:pt x="467" y="88"/>
                  </a:moveTo>
                  <a:cubicBezTo>
                    <a:pt x="468" y="92"/>
                    <a:pt x="470" y="92"/>
                    <a:pt x="472" y="92"/>
                  </a:cubicBezTo>
                  <a:cubicBezTo>
                    <a:pt x="475" y="92"/>
                    <a:pt x="477" y="92"/>
                    <a:pt x="478" y="88"/>
                  </a:cubicBezTo>
                  <a:cubicBezTo>
                    <a:pt x="481" y="77"/>
                    <a:pt x="485" y="66"/>
                    <a:pt x="488" y="54"/>
                  </a:cubicBezTo>
                  <a:cubicBezTo>
                    <a:pt x="489" y="50"/>
                    <a:pt x="490" y="47"/>
                    <a:pt x="492" y="43"/>
                  </a:cubicBezTo>
                  <a:cubicBezTo>
                    <a:pt x="484" y="42"/>
                    <a:pt x="484" y="42"/>
                    <a:pt x="482" y="49"/>
                  </a:cubicBezTo>
                  <a:cubicBezTo>
                    <a:pt x="482" y="50"/>
                    <a:pt x="481" y="51"/>
                    <a:pt x="481" y="52"/>
                  </a:cubicBezTo>
                  <a:cubicBezTo>
                    <a:pt x="479" y="61"/>
                    <a:pt x="476" y="71"/>
                    <a:pt x="473" y="81"/>
                  </a:cubicBezTo>
                  <a:cubicBezTo>
                    <a:pt x="473" y="81"/>
                    <a:pt x="473" y="81"/>
                    <a:pt x="472" y="80"/>
                  </a:cubicBezTo>
                  <a:cubicBezTo>
                    <a:pt x="469" y="68"/>
                    <a:pt x="465" y="55"/>
                    <a:pt x="462" y="43"/>
                  </a:cubicBezTo>
                  <a:cubicBezTo>
                    <a:pt x="456" y="41"/>
                    <a:pt x="454" y="43"/>
                    <a:pt x="452" y="48"/>
                  </a:cubicBezTo>
                  <a:cubicBezTo>
                    <a:pt x="449" y="59"/>
                    <a:pt x="446" y="70"/>
                    <a:pt x="442" y="82"/>
                  </a:cubicBezTo>
                  <a:cubicBezTo>
                    <a:pt x="438" y="68"/>
                    <a:pt x="435" y="55"/>
                    <a:pt x="431" y="43"/>
                  </a:cubicBezTo>
                  <a:cubicBezTo>
                    <a:pt x="428" y="43"/>
                    <a:pt x="426" y="43"/>
                    <a:pt x="423" y="43"/>
                  </a:cubicBezTo>
                  <a:cubicBezTo>
                    <a:pt x="428" y="59"/>
                    <a:pt x="432" y="76"/>
                    <a:pt x="437" y="92"/>
                  </a:cubicBezTo>
                  <a:cubicBezTo>
                    <a:pt x="445" y="93"/>
                    <a:pt x="445" y="93"/>
                    <a:pt x="448" y="85"/>
                  </a:cubicBezTo>
                  <a:cubicBezTo>
                    <a:pt x="451" y="75"/>
                    <a:pt x="454" y="65"/>
                    <a:pt x="457" y="54"/>
                  </a:cubicBezTo>
                  <a:cubicBezTo>
                    <a:pt x="461" y="66"/>
                    <a:pt x="464" y="77"/>
                    <a:pt x="467" y="88"/>
                  </a:cubicBezTo>
                  <a:close/>
                  <a:moveTo>
                    <a:pt x="361" y="19"/>
                  </a:moveTo>
                  <a:cubicBezTo>
                    <a:pt x="359" y="19"/>
                    <a:pt x="356" y="19"/>
                    <a:pt x="353" y="19"/>
                  </a:cubicBezTo>
                  <a:cubicBezTo>
                    <a:pt x="353" y="24"/>
                    <a:pt x="353" y="28"/>
                    <a:pt x="353" y="33"/>
                  </a:cubicBezTo>
                  <a:cubicBezTo>
                    <a:pt x="353" y="38"/>
                    <a:pt x="353" y="42"/>
                    <a:pt x="353" y="47"/>
                  </a:cubicBezTo>
                  <a:cubicBezTo>
                    <a:pt x="353" y="47"/>
                    <a:pt x="352" y="47"/>
                    <a:pt x="352" y="47"/>
                  </a:cubicBezTo>
                  <a:cubicBezTo>
                    <a:pt x="340" y="37"/>
                    <a:pt x="324" y="41"/>
                    <a:pt x="318" y="56"/>
                  </a:cubicBezTo>
                  <a:cubicBezTo>
                    <a:pt x="315" y="63"/>
                    <a:pt x="315" y="70"/>
                    <a:pt x="317" y="78"/>
                  </a:cubicBezTo>
                  <a:cubicBezTo>
                    <a:pt x="320" y="90"/>
                    <a:pt x="331" y="96"/>
                    <a:pt x="343" y="92"/>
                  </a:cubicBezTo>
                  <a:cubicBezTo>
                    <a:pt x="347" y="91"/>
                    <a:pt x="350" y="88"/>
                    <a:pt x="353" y="86"/>
                  </a:cubicBezTo>
                  <a:cubicBezTo>
                    <a:pt x="353" y="88"/>
                    <a:pt x="354" y="90"/>
                    <a:pt x="354" y="92"/>
                  </a:cubicBezTo>
                  <a:cubicBezTo>
                    <a:pt x="356" y="92"/>
                    <a:pt x="359" y="92"/>
                    <a:pt x="361" y="92"/>
                  </a:cubicBezTo>
                  <a:cubicBezTo>
                    <a:pt x="361" y="67"/>
                    <a:pt x="361" y="43"/>
                    <a:pt x="361" y="19"/>
                  </a:cubicBezTo>
                  <a:close/>
                  <a:moveTo>
                    <a:pt x="352" y="77"/>
                  </a:moveTo>
                  <a:cubicBezTo>
                    <a:pt x="350" y="83"/>
                    <a:pt x="344" y="86"/>
                    <a:pt x="338" y="86"/>
                  </a:cubicBezTo>
                  <a:cubicBezTo>
                    <a:pt x="332" y="86"/>
                    <a:pt x="327" y="82"/>
                    <a:pt x="325" y="76"/>
                  </a:cubicBezTo>
                  <a:cubicBezTo>
                    <a:pt x="323" y="70"/>
                    <a:pt x="324" y="64"/>
                    <a:pt x="326" y="58"/>
                  </a:cubicBezTo>
                  <a:cubicBezTo>
                    <a:pt x="328" y="51"/>
                    <a:pt x="335" y="47"/>
                    <a:pt x="342" y="48"/>
                  </a:cubicBezTo>
                  <a:cubicBezTo>
                    <a:pt x="349" y="50"/>
                    <a:pt x="353" y="55"/>
                    <a:pt x="353" y="63"/>
                  </a:cubicBezTo>
                  <a:cubicBezTo>
                    <a:pt x="353" y="64"/>
                    <a:pt x="353" y="65"/>
                    <a:pt x="353" y="66"/>
                  </a:cubicBezTo>
                  <a:cubicBezTo>
                    <a:pt x="354" y="66"/>
                    <a:pt x="354" y="66"/>
                    <a:pt x="354" y="66"/>
                  </a:cubicBezTo>
                  <a:cubicBezTo>
                    <a:pt x="353" y="70"/>
                    <a:pt x="353" y="74"/>
                    <a:pt x="352" y="77"/>
                  </a:cubicBezTo>
                  <a:close/>
                  <a:moveTo>
                    <a:pt x="804" y="53"/>
                  </a:moveTo>
                  <a:cubicBezTo>
                    <a:pt x="801" y="46"/>
                    <a:pt x="796" y="42"/>
                    <a:pt x="789" y="42"/>
                  </a:cubicBezTo>
                  <a:cubicBezTo>
                    <a:pt x="777" y="40"/>
                    <a:pt x="768" y="46"/>
                    <a:pt x="765" y="57"/>
                  </a:cubicBezTo>
                  <a:cubicBezTo>
                    <a:pt x="760" y="69"/>
                    <a:pt x="764" y="84"/>
                    <a:pt x="773" y="90"/>
                  </a:cubicBezTo>
                  <a:cubicBezTo>
                    <a:pt x="775" y="91"/>
                    <a:pt x="777" y="92"/>
                    <a:pt x="779" y="92"/>
                  </a:cubicBezTo>
                  <a:cubicBezTo>
                    <a:pt x="785" y="92"/>
                    <a:pt x="791" y="92"/>
                    <a:pt x="797" y="91"/>
                  </a:cubicBezTo>
                  <a:cubicBezTo>
                    <a:pt x="803" y="90"/>
                    <a:pt x="803" y="88"/>
                    <a:pt x="802" y="82"/>
                  </a:cubicBezTo>
                  <a:cubicBezTo>
                    <a:pt x="784" y="90"/>
                    <a:pt x="773" y="86"/>
                    <a:pt x="772" y="69"/>
                  </a:cubicBezTo>
                  <a:cubicBezTo>
                    <a:pt x="783" y="69"/>
                    <a:pt x="794" y="69"/>
                    <a:pt x="807" y="69"/>
                  </a:cubicBezTo>
                  <a:cubicBezTo>
                    <a:pt x="806" y="63"/>
                    <a:pt x="805" y="58"/>
                    <a:pt x="804" y="53"/>
                  </a:cubicBezTo>
                  <a:close/>
                  <a:moveTo>
                    <a:pt x="786" y="48"/>
                  </a:moveTo>
                  <a:cubicBezTo>
                    <a:pt x="793" y="49"/>
                    <a:pt x="797" y="52"/>
                    <a:pt x="798" y="62"/>
                  </a:cubicBezTo>
                  <a:cubicBezTo>
                    <a:pt x="789" y="62"/>
                    <a:pt x="781" y="62"/>
                    <a:pt x="772" y="62"/>
                  </a:cubicBezTo>
                  <a:cubicBezTo>
                    <a:pt x="772" y="55"/>
                    <a:pt x="779" y="48"/>
                    <a:pt x="786" y="48"/>
                  </a:cubicBezTo>
                  <a:close/>
                  <a:moveTo>
                    <a:pt x="404" y="42"/>
                  </a:moveTo>
                  <a:cubicBezTo>
                    <a:pt x="389" y="39"/>
                    <a:pt x="373" y="44"/>
                    <a:pt x="371" y="64"/>
                  </a:cubicBezTo>
                  <a:cubicBezTo>
                    <a:pt x="369" y="78"/>
                    <a:pt x="377" y="90"/>
                    <a:pt x="389" y="93"/>
                  </a:cubicBezTo>
                  <a:cubicBezTo>
                    <a:pt x="407" y="96"/>
                    <a:pt x="420" y="85"/>
                    <a:pt x="420" y="67"/>
                  </a:cubicBezTo>
                  <a:cubicBezTo>
                    <a:pt x="420" y="54"/>
                    <a:pt x="414" y="45"/>
                    <a:pt x="404" y="42"/>
                  </a:cubicBezTo>
                  <a:close/>
                  <a:moveTo>
                    <a:pt x="392" y="86"/>
                  </a:moveTo>
                  <a:cubicBezTo>
                    <a:pt x="391" y="86"/>
                    <a:pt x="391" y="86"/>
                    <a:pt x="390" y="85"/>
                  </a:cubicBezTo>
                  <a:cubicBezTo>
                    <a:pt x="382" y="83"/>
                    <a:pt x="377" y="72"/>
                    <a:pt x="380" y="60"/>
                  </a:cubicBezTo>
                  <a:cubicBezTo>
                    <a:pt x="383" y="51"/>
                    <a:pt x="391" y="46"/>
                    <a:pt x="400" y="49"/>
                  </a:cubicBezTo>
                  <a:cubicBezTo>
                    <a:pt x="408" y="51"/>
                    <a:pt x="411" y="57"/>
                    <a:pt x="411" y="68"/>
                  </a:cubicBezTo>
                  <a:cubicBezTo>
                    <a:pt x="411" y="81"/>
                    <a:pt x="404" y="88"/>
                    <a:pt x="392" y="86"/>
                  </a:cubicBezTo>
                  <a:close/>
                  <a:moveTo>
                    <a:pt x="660" y="77"/>
                  </a:moveTo>
                  <a:cubicBezTo>
                    <a:pt x="661" y="89"/>
                    <a:pt x="669" y="95"/>
                    <a:pt x="681" y="93"/>
                  </a:cubicBezTo>
                  <a:cubicBezTo>
                    <a:pt x="685" y="92"/>
                    <a:pt x="689" y="89"/>
                    <a:pt x="692" y="87"/>
                  </a:cubicBezTo>
                  <a:cubicBezTo>
                    <a:pt x="693" y="88"/>
                    <a:pt x="693" y="90"/>
                    <a:pt x="693" y="91"/>
                  </a:cubicBezTo>
                  <a:cubicBezTo>
                    <a:pt x="696" y="91"/>
                    <a:pt x="698" y="91"/>
                    <a:pt x="701" y="91"/>
                  </a:cubicBezTo>
                  <a:cubicBezTo>
                    <a:pt x="701" y="75"/>
                    <a:pt x="701" y="59"/>
                    <a:pt x="701" y="43"/>
                  </a:cubicBezTo>
                  <a:cubicBezTo>
                    <a:pt x="698" y="43"/>
                    <a:pt x="695" y="43"/>
                    <a:pt x="693" y="43"/>
                  </a:cubicBezTo>
                  <a:cubicBezTo>
                    <a:pt x="693" y="52"/>
                    <a:pt x="693" y="61"/>
                    <a:pt x="693" y="69"/>
                  </a:cubicBezTo>
                  <a:cubicBezTo>
                    <a:pt x="692" y="72"/>
                    <a:pt x="692" y="76"/>
                    <a:pt x="691" y="79"/>
                  </a:cubicBezTo>
                  <a:cubicBezTo>
                    <a:pt x="689" y="84"/>
                    <a:pt x="684" y="87"/>
                    <a:pt x="677" y="86"/>
                  </a:cubicBezTo>
                  <a:cubicBezTo>
                    <a:pt x="672" y="85"/>
                    <a:pt x="669" y="82"/>
                    <a:pt x="668" y="75"/>
                  </a:cubicBezTo>
                  <a:cubicBezTo>
                    <a:pt x="668" y="73"/>
                    <a:pt x="668" y="71"/>
                    <a:pt x="668" y="68"/>
                  </a:cubicBezTo>
                  <a:cubicBezTo>
                    <a:pt x="668" y="60"/>
                    <a:pt x="668" y="51"/>
                    <a:pt x="668" y="43"/>
                  </a:cubicBezTo>
                  <a:cubicBezTo>
                    <a:pt x="665" y="43"/>
                    <a:pt x="663" y="43"/>
                    <a:pt x="660" y="43"/>
                  </a:cubicBezTo>
                  <a:cubicBezTo>
                    <a:pt x="660" y="54"/>
                    <a:pt x="659" y="65"/>
                    <a:pt x="660" y="77"/>
                  </a:cubicBezTo>
                  <a:close/>
                  <a:moveTo>
                    <a:pt x="722" y="64"/>
                  </a:moveTo>
                  <a:cubicBezTo>
                    <a:pt x="722" y="61"/>
                    <a:pt x="723" y="59"/>
                    <a:pt x="724" y="56"/>
                  </a:cubicBezTo>
                  <a:cubicBezTo>
                    <a:pt x="726" y="51"/>
                    <a:pt x="732" y="48"/>
                    <a:pt x="737" y="48"/>
                  </a:cubicBezTo>
                  <a:cubicBezTo>
                    <a:pt x="742" y="49"/>
                    <a:pt x="746" y="53"/>
                    <a:pt x="746" y="59"/>
                  </a:cubicBezTo>
                  <a:cubicBezTo>
                    <a:pt x="747" y="64"/>
                    <a:pt x="747" y="68"/>
                    <a:pt x="747" y="72"/>
                  </a:cubicBezTo>
                  <a:cubicBezTo>
                    <a:pt x="747" y="78"/>
                    <a:pt x="747" y="85"/>
                    <a:pt x="747" y="91"/>
                  </a:cubicBezTo>
                  <a:cubicBezTo>
                    <a:pt x="750" y="91"/>
                    <a:pt x="752" y="91"/>
                    <a:pt x="755" y="91"/>
                  </a:cubicBezTo>
                  <a:cubicBezTo>
                    <a:pt x="755" y="86"/>
                    <a:pt x="755" y="80"/>
                    <a:pt x="755" y="74"/>
                  </a:cubicBezTo>
                  <a:cubicBezTo>
                    <a:pt x="755" y="67"/>
                    <a:pt x="755" y="61"/>
                    <a:pt x="754" y="54"/>
                  </a:cubicBezTo>
                  <a:cubicBezTo>
                    <a:pt x="752" y="46"/>
                    <a:pt x="747" y="42"/>
                    <a:pt x="738" y="41"/>
                  </a:cubicBezTo>
                  <a:cubicBezTo>
                    <a:pt x="732" y="41"/>
                    <a:pt x="727" y="44"/>
                    <a:pt x="722" y="49"/>
                  </a:cubicBezTo>
                  <a:cubicBezTo>
                    <a:pt x="722" y="47"/>
                    <a:pt x="722" y="45"/>
                    <a:pt x="722" y="43"/>
                  </a:cubicBezTo>
                  <a:cubicBezTo>
                    <a:pt x="719" y="43"/>
                    <a:pt x="717" y="43"/>
                    <a:pt x="714" y="43"/>
                  </a:cubicBezTo>
                  <a:cubicBezTo>
                    <a:pt x="714" y="59"/>
                    <a:pt x="714" y="75"/>
                    <a:pt x="714" y="91"/>
                  </a:cubicBezTo>
                  <a:cubicBezTo>
                    <a:pt x="717" y="91"/>
                    <a:pt x="719" y="91"/>
                    <a:pt x="722" y="91"/>
                  </a:cubicBezTo>
                  <a:cubicBezTo>
                    <a:pt x="722" y="82"/>
                    <a:pt x="722" y="73"/>
                    <a:pt x="722" y="64"/>
                  </a:cubicBezTo>
                  <a:close/>
                  <a:moveTo>
                    <a:pt x="585" y="91"/>
                  </a:moveTo>
                  <a:cubicBezTo>
                    <a:pt x="585" y="82"/>
                    <a:pt x="585" y="73"/>
                    <a:pt x="586" y="65"/>
                  </a:cubicBezTo>
                  <a:cubicBezTo>
                    <a:pt x="586" y="61"/>
                    <a:pt x="587" y="56"/>
                    <a:pt x="589" y="53"/>
                  </a:cubicBezTo>
                  <a:cubicBezTo>
                    <a:pt x="592" y="49"/>
                    <a:pt x="597" y="48"/>
                    <a:pt x="602" y="49"/>
                  </a:cubicBezTo>
                  <a:cubicBezTo>
                    <a:pt x="607" y="50"/>
                    <a:pt x="609" y="53"/>
                    <a:pt x="610" y="58"/>
                  </a:cubicBezTo>
                  <a:cubicBezTo>
                    <a:pt x="610" y="61"/>
                    <a:pt x="610" y="64"/>
                    <a:pt x="610" y="66"/>
                  </a:cubicBezTo>
                  <a:cubicBezTo>
                    <a:pt x="610" y="75"/>
                    <a:pt x="610" y="83"/>
                    <a:pt x="610" y="91"/>
                  </a:cubicBezTo>
                  <a:cubicBezTo>
                    <a:pt x="613" y="91"/>
                    <a:pt x="616" y="91"/>
                    <a:pt x="618" y="91"/>
                  </a:cubicBezTo>
                  <a:cubicBezTo>
                    <a:pt x="618" y="79"/>
                    <a:pt x="618" y="67"/>
                    <a:pt x="617" y="55"/>
                  </a:cubicBezTo>
                  <a:cubicBezTo>
                    <a:pt x="617" y="46"/>
                    <a:pt x="611" y="42"/>
                    <a:pt x="601" y="41"/>
                  </a:cubicBezTo>
                  <a:cubicBezTo>
                    <a:pt x="595" y="41"/>
                    <a:pt x="590" y="44"/>
                    <a:pt x="586" y="49"/>
                  </a:cubicBezTo>
                  <a:cubicBezTo>
                    <a:pt x="585" y="47"/>
                    <a:pt x="585" y="45"/>
                    <a:pt x="585" y="43"/>
                  </a:cubicBezTo>
                  <a:cubicBezTo>
                    <a:pt x="582" y="43"/>
                    <a:pt x="580" y="43"/>
                    <a:pt x="577" y="43"/>
                  </a:cubicBezTo>
                  <a:cubicBezTo>
                    <a:pt x="577" y="59"/>
                    <a:pt x="577" y="75"/>
                    <a:pt x="577" y="91"/>
                  </a:cubicBezTo>
                  <a:cubicBezTo>
                    <a:pt x="580" y="91"/>
                    <a:pt x="583" y="91"/>
                    <a:pt x="585" y="91"/>
                  </a:cubicBezTo>
                  <a:close/>
                  <a:moveTo>
                    <a:pt x="266" y="92"/>
                  </a:moveTo>
                  <a:cubicBezTo>
                    <a:pt x="269" y="92"/>
                    <a:pt x="271" y="92"/>
                    <a:pt x="274" y="92"/>
                  </a:cubicBezTo>
                  <a:cubicBezTo>
                    <a:pt x="274" y="89"/>
                    <a:pt x="274" y="87"/>
                    <a:pt x="274" y="85"/>
                  </a:cubicBezTo>
                  <a:cubicBezTo>
                    <a:pt x="274" y="77"/>
                    <a:pt x="274" y="69"/>
                    <a:pt x="274" y="62"/>
                  </a:cubicBezTo>
                  <a:cubicBezTo>
                    <a:pt x="274" y="54"/>
                    <a:pt x="280" y="48"/>
                    <a:pt x="287" y="48"/>
                  </a:cubicBezTo>
                  <a:cubicBezTo>
                    <a:pt x="294" y="48"/>
                    <a:pt x="297" y="52"/>
                    <a:pt x="298" y="60"/>
                  </a:cubicBezTo>
                  <a:cubicBezTo>
                    <a:pt x="299" y="66"/>
                    <a:pt x="299" y="72"/>
                    <a:pt x="299" y="78"/>
                  </a:cubicBezTo>
                  <a:cubicBezTo>
                    <a:pt x="299" y="82"/>
                    <a:pt x="299" y="87"/>
                    <a:pt x="299" y="92"/>
                  </a:cubicBezTo>
                  <a:cubicBezTo>
                    <a:pt x="302" y="92"/>
                    <a:pt x="304" y="92"/>
                    <a:pt x="307" y="92"/>
                  </a:cubicBezTo>
                  <a:cubicBezTo>
                    <a:pt x="307" y="82"/>
                    <a:pt x="307" y="72"/>
                    <a:pt x="307" y="63"/>
                  </a:cubicBezTo>
                  <a:cubicBezTo>
                    <a:pt x="307" y="61"/>
                    <a:pt x="307" y="59"/>
                    <a:pt x="306" y="57"/>
                  </a:cubicBezTo>
                  <a:cubicBezTo>
                    <a:pt x="305" y="46"/>
                    <a:pt x="298" y="39"/>
                    <a:pt x="287" y="42"/>
                  </a:cubicBezTo>
                  <a:cubicBezTo>
                    <a:pt x="282" y="43"/>
                    <a:pt x="278" y="46"/>
                    <a:pt x="274" y="48"/>
                  </a:cubicBezTo>
                  <a:cubicBezTo>
                    <a:pt x="274" y="47"/>
                    <a:pt x="274" y="45"/>
                    <a:pt x="274" y="43"/>
                  </a:cubicBezTo>
                  <a:cubicBezTo>
                    <a:pt x="271" y="43"/>
                    <a:pt x="269" y="43"/>
                    <a:pt x="266" y="43"/>
                  </a:cubicBezTo>
                  <a:cubicBezTo>
                    <a:pt x="266" y="59"/>
                    <a:pt x="266" y="75"/>
                    <a:pt x="266" y="92"/>
                  </a:cubicBezTo>
                  <a:close/>
                  <a:moveTo>
                    <a:pt x="515" y="41"/>
                  </a:moveTo>
                  <a:cubicBezTo>
                    <a:pt x="513" y="41"/>
                    <a:pt x="512" y="41"/>
                    <a:pt x="510" y="41"/>
                  </a:cubicBezTo>
                  <a:cubicBezTo>
                    <a:pt x="502" y="42"/>
                    <a:pt x="496" y="47"/>
                    <a:pt x="495" y="54"/>
                  </a:cubicBezTo>
                  <a:cubicBezTo>
                    <a:pt x="494" y="60"/>
                    <a:pt x="497" y="66"/>
                    <a:pt x="505" y="69"/>
                  </a:cubicBezTo>
                  <a:cubicBezTo>
                    <a:pt x="508" y="71"/>
                    <a:pt x="512" y="72"/>
                    <a:pt x="514" y="74"/>
                  </a:cubicBezTo>
                  <a:cubicBezTo>
                    <a:pt x="516" y="76"/>
                    <a:pt x="517" y="79"/>
                    <a:pt x="517" y="81"/>
                  </a:cubicBezTo>
                  <a:cubicBezTo>
                    <a:pt x="516" y="83"/>
                    <a:pt x="514" y="85"/>
                    <a:pt x="512" y="86"/>
                  </a:cubicBezTo>
                  <a:cubicBezTo>
                    <a:pt x="510" y="86"/>
                    <a:pt x="507" y="86"/>
                    <a:pt x="505" y="86"/>
                  </a:cubicBezTo>
                  <a:cubicBezTo>
                    <a:pt x="502" y="85"/>
                    <a:pt x="498" y="84"/>
                    <a:pt x="495" y="82"/>
                  </a:cubicBezTo>
                  <a:cubicBezTo>
                    <a:pt x="494" y="91"/>
                    <a:pt x="495" y="92"/>
                    <a:pt x="503" y="93"/>
                  </a:cubicBezTo>
                  <a:cubicBezTo>
                    <a:pt x="507" y="93"/>
                    <a:pt x="512" y="93"/>
                    <a:pt x="515" y="92"/>
                  </a:cubicBezTo>
                  <a:cubicBezTo>
                    <a:pt x="521" y="90"/>
                    <a:pt x="524" y="86"/>
                    <a:pt x="525" y="81"/>
                  </a:cubicBezTo>
                  <a:cubicBezTo>
                    <a:pt x="526" y="74"/>
                    <a:pt x="524" y="70"/>
                    <a:pt x="518" y="67"/>
                  </a:cubicBezTo>
                  <a:cubicBezTo>
                    <a:pt x="515" y="65"/>
                    <a:pt x="511" y="63"/>
                    <a:pt x="508" y="62"/>
                  </a:cubicBezTo>
                  <a:cubicBezTo>
                    <a:pt x="504" y="60"/>
                    <a:pt x="503" y="57"/>
                    <a:pt x="504" y="53"/>
                  </a:cubicBezTo>
                  <a:cubicBezTo>
                    <a:pt x="504" y="50"/>
                    <a:pt x="507" y="48"/>
                    <a:pt x="511" y="48"/>
                  </a:cubicBezTo>
                  <a:cubicBezTo>
                    <a:pt x="515" y="49"/>
                    <a:pt x="519" y="50"/>
                    <a:pt x="523" y="50"/>
                  </a:cubicBezTo>
                  <a:cubicBezTo>
                    <a:pt x="523" y="43"/>
                    <a:pt x="523" y="42"/>
                    <a:pt x="515" y="41"/>
                  </a:cubicBezTo>
                  <a:close/>
                  <a:moveTo>
                    <a:pt x="642" y="81"/>
                  </a:moveTo>
                  <a:cubicBezTo>
                    <a:pt x="641" y="70"/>
                    <a:pt x="641" y="60"/>
                    <a:pt x="641" y="49"/>
                  </a:cubicBezTo>
                  <a:cubicBezTo>
                    <a:pt x="645" y="49"/>
                    <a:pt x="649" y="49"/>
                    <a:pt x="653" y="49"/>
                  </a:cubicBezTo>
                  <a:cubicBezTo>
                    <a:pt x="653" y="47"/>
                    <a:pt x="653" y="45"/>
                    <a:pt x="653" y="42"/>
                  </a:cubicBezTo>
                  <a:cubicBezTo>
                    <a:pt x="649" y="42"/>
                    <a:pt x="645" y="42"/>
                    <a:pt x="641" y="42"/>
                  </a:cubicBezTo>
                  <a:cubicBezTo>
                    <a:pt x="641" y="38"/>
                    <a:pt x="641" y="33"/>
                    <a:pt x="641" y="29"/>
                  </a:cubicBezTo>
                  <a:cubicBezTo>
                    <a:pt x="629" y="28"/>
                    <a:pt x="634" y="37"/>
                    <a:pt x="632" y="42"/>
                  </a:cubicBezTo>
                  <a:cubicBezTo>
                    <a:pt x="630" y="42"/>
                    <a:pt x="627" y="43"/>
                    <a:pt x="625" y="43"/>
                  </a:cubicBezTo>
                  <a:cubicBezTo>
                    <a:pt x="625" y="45"/>
                    <a:pt x="625" y="47"/>
                    <a:pt x="625" y="49"/>
                  </a:cubicBezTo>
                  <a:cubicBezTo>
                    <a:pt x="627" y="49"/>
                    <a:pt x="630" y="49"/>
                    <a:pt x="633" y="50"/>
                  </a:cubicBezTo>
                  <a:cubicBezTo>
                    <a:pt x="633" y="51"/>
                    <a:pt x="633" y="53"/>
                    <a:pt x="633" y="55"/>
                  </a:cubicBezTo>
                  <a:cubicBezTo>
                    <a:pt x="633" y="63"/>
                    <a:pt x="633" y="72"/>
                    <a:pt x="633" y="80"/>
                  </a:cubicBezTo>
                  <a:cubicBezTo>
                    <a:pt x="633" y="89"/>
                    <a:pt x="638" y="93"/>
                    <a:pt x="647" y="93"/>
                  </a:cubicBezTo>
                  <a:cubicBezTo>
                    <a:pt x="653" y="93"/>
                    <a:pt x="654" y="92"/>
                    <a:pt x="653" y="85"/>
                  </a:cubicBezTo>
                  <a:cubicBezTo>
                    <a:pt x="646" y="87"/>
                    <a:pt x="642" y="86"/>
                    <a:pt x="642" y="81"/>
                  </a:cubicBezTo>
                  <a:close/>
                  <a:moveTo>
                    <a:pt x="563" y="91"/>
                  </a:moveTo>
                  <a:cubicBezTo>
                    <a:pt x="563" y="69"/>
                    <a:pt x="563" y="46"/>
                    <a:pt x="563" y="23"/>
                  </a:cubicBezTo>
                  <a:cubicBezTo>
                    <a:pt x="560" y="23"/>
                    <a:pt x="557" y="23"/>
                    <a:pt x="555" y="23"/>
                  </a:cubicBezTo>
                  <a:cubicBezTo>
                    <a:pt x="555" y="46"/>
                    <a:pt x="555" y="69"/>
                    <a:pt x="555" y="91"/>
                  </a:cubicBezTo>
                  <a:cubicBezTo>
                    <a:pt x="558" y="91"/>
                    <a:pt x="560" y="91"/>
                    <a:pt x="563" y="91"/>
                  </a:cubicBezTo>
                  <a:close/>
                  <a:moveTo>
                    <a:pt x="246" y="92"/>
                  </a:moveTo>
                  <a:cubicBezTo>
                    <a:pt x="249" y="92"/>
                    <a:pt x="251" y="92"/>
                    <a:pt x="253" y="92"/>
                  </a:cubicBezTo>
                  <a:cubicBezTo>
                    <a:pt x="253" y="75"/>
                    <a:pt x="253" y="59"/>
                    <a:pt x="253" y="43"/>
                  </a:cubicBezTo>
                  <a:cubicBezTo>
                    <a:pt x="251" y="43"/>
                    <a:pt x="249" y="43"/>
                    <a:pt x="246" y="43"/>
                  </a:cubicBezTo>
                  <a:cubicBezTo>
                    <a:pt x="246" y="59"/>
                    <a:pt x="246" y="76"/>
                    <a:pt x="246" y="92"/>
                  </a:cubicBezTo>
                  <a:close/>
                  <a:moveTo>
                    <a:pt x="251" y="32"/>
                  </a:moveTo>
                  <a:cubicBezTo>
                    <a:pt x="252" y="30"/>
                    <a:pt x="254" y="29"/>
                    <a:pt x="255" y="27"/>
                  </a:cubicBezTo>
                  <a:cubicBezTo>
                    <a:pt x="256" y="23"/>
                    <a:pt x="253" y="21"/>
                    <a:pt x="250" y="21"/>
                  </a:cubicBezTo>
                  <a:cubicBezTo>
                    <a:pt x="247" y="21"/>
                    <a:pt x="244" y="23"/>
                    <a:pt x="245" y="26"/>
                  </a:cubicBezTo>
                  <a:cubicBezTo>
                    <a:pt x="245" y="28"/>
                    <a:pt x="247" y="30"/>
                    <a:pt x="248" y="32"/>
                  </a:cubicBezTo>
                  <a:cubicBezTo>
                    <a:pt x="249" y="32"/>
                    <a:pt x="250" y="32"/>
                    <a:pt x="251" y="32"/>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ln>
                  <a:solidFill>
                    <a:schemeClr val="tx2"/>
                  </a:solidFill>
                </a:ln>
                <a:solidFill>
                  <a:schemeClr val="tx2"/>
                </a:solidFill>
              </a:endParaRPr>
            </a:p>
          </p:txBody>
        </p:sp>
        <p:sp>
          <p:nvSpPr>
            <p:cNvPr id="27" name="Freeform 13"/>
            <p:cNvSpPr>
              <a:spLocks noEditPoints="1"/>
            </p:cNvSpPr>
            <p:nvPr/>
          </p:nvSpPr>
          <p:spPr bwMode="auto">
            <a:xfrm>
              <a:off x="824453" y="4269317"/>
              <a:ext cx="4061925" cy="313208"/>
            </a:xfrm>
            <a:custGeom>
              <a:avLst/>
              <a:gdLst>
                <a:gd name="T0" fmla="*/ 905 w 1754"/>
                <a:gd name="T1" fmla="*/ 38 h 133"/>
                <a:gd name="T2" fmla="*/ 1676 w 1754"/>
                <a:gd name="T3" fmla="*/ 52 h 133"/>
                <a:gd name="T4" fmla="*/ 1678 w 1754"/>
                <a:gd name="T5" fmla="*/ 80 h 133"/>
                <a:gd name="T6" fmla="*/ 1453 w 1754"/>
                <a:gd name="T7" fmla="*/ 100 h 133"/>
                <a:gd name="T8" fmla="*/ 971 w 1754"/>
                <a:gd name="T9" fmla="*/ 14 h 133"/>
                <a:gd name="T10" fmla="*/ 1018 w 1754"/>
                <a:gd name="T11" fmla="*/ 88 h 133"/>
                <a:gd name="T12" fmla="*/ 1082 w 1754"/>
                <a:gd name="T13" fmla="*/ 98 h 133"/>
                <a:gd name="T14" fmla="*/ 1030 w 1754"/>
                <a:gd name="T15" fmla="*/ 76 h 133"/>
                <a:gd name="T16" fmla="*/ 763 w 1754"/>
                <a:gd name="T17" fmla="*/ 86 h 133"/>
                <a:gd name="T18" fmla="*/ 1265 w 1754"/>
                <a:gd name="T19" fmla="*/ 58 h 133"/>
                <a:gd name="T20" fmla="*/ 1256 w 1754"/>
                <a:gd name="T21" fmla="*/ 100 h 133"/>
                <a:gd name="T22" fmla="*/ 582 w 1754"/>
                <a:gd name="T23" fmla="*/ 20 h 133"/>
                <a:gd name="T24" fmla="*/ 1564 w 1754"/>
                <a:gd name="T25" fmla="*/ 7 h 133"/>
                <a:gd name="T26" fmla="*/ 1538 w 1754"/>
                <a:gd name="T27" fmla="*/ 71 h 133"/>
                <a:gd name="T28" fmla="*/ 1746 w 1754"/>
                <a:gd name="T29" fmla="*/ 16 h 133"/>
                <a:gd name="T30" fmla="*/ 1718 w 1754"/>
                <a:gd name="T31" fmla="*/ 62 h 133"/>
                <a:gd name="T32" fmla="*/ 1748 w 1754"/>
                <a:gd name="T33" fmla="*/ 44 h 133"/>
                <a:gd name="T34" fmla="*/ 1377 w 1754"/>
                <a:gd name="T35" fmla="*/ 65 h 133"/>
                <a:gd name="T36" fmla="*/ 1381 w 1754"/>
                <a:gd name="T37" fmla="*/ 19 h 133"/>
                <a:gd name="T38" fmla="*/ 653 w 1754"/>
                <a:gd name="T39" fmla="*/ 41 h 133"/>
                <a:gd name="T40" fmla="*/ 598 w 1754"/>
                <a:gd name="T41" fmla="*/ 50 h 133"/>
                <a:gd name="T42" fmla="*/ 1114 w 1754"/>
                <a:gd name="T43" fmla="*/ 41 h 133"/>
                <a:gd name="T44" fmla="*/ 668 w 1754"/>
                <a:gd name="T45" fmla="*/ 36 h 133"/>
                <a:gd name="T46" fmla="*/ 696 w 1754"/>
                <a:gd name="T47" fmla="*/ 95 h 133"/>
                <a:gd name="T48" fmla="*/ 723 w 1754"/>
                <a:gd name="T49" fmla="*/ 101 h 133"/>
                <a:gd name="T50" fmla="*/ 201 w 1754"/>
                <a:gd name="T51" fmla="*/ 36 h 133"/>
                <a:gd name="T52" fmla="*/ 1174 w 1754"/>
                <a:gd name="T53" fmla="*/ 84 h 133"/>
                <a:gd name="T54" fmla="*/ 697 w 1754"/>
                <a:gd name="T55" fmla="*/ 46 h 133"/>
                <a:gd name="T56" fmla="*/ 1410 w 1754"/>
                <a:gd name="T57" fmla="*/ 69 h 133"/>
                <a:gd name="T58" fmla="*/ 963 w 1754"/>
                <a:gd name="T59" fmla="*/ 49 h 133"/>
                <a:gd name="T60" fmla="*/ 986 w 1754"/>
                <a:gd name="T61" fmla="*/ 103 h 133"/>
                <a:gd name="T62" fmla="*/ 1424 w 1754"/>
                <a:gd name="T63" fmla="*/ 11 h 133"/>
                <a:gd name="T64" fmla="*/ 754 w 1754"/>
                <a:gd name="T65" fmla="*/ 92 h 133"/>
                <a:gd name="T66" fmla="*/ 1377 w 1754"/>
                <a:gd name="T67" fmla="*/ 17 h 133"/>
                <a:gd name="T68" fmla="*/ 964 w 1754"/>
                <a:gd name="T69" fmla="*/ 41 h 133"/>
                <a:gd name="T70" fmla="*/ 1015 w 1754"/>
                <a:gd name="T71" fmla="*/ 90 h 133"/>
                <a:gd name="T72" fmla="*/ 603 w 1754"/>
                <a:gd name="T73" fmla="*/ 123 h 133"/>
                <a:gd name="T74" fmla="*/ 1356 w 1754"/>
                <a:gd name="T75" fmla="*/ 19 h 133"/>
                <a:gd name="T76" fmla="*/ 1261 w 1754"/>
                <a:gd name="T77" fmla="*/ 45 h 133"/>
                <a:gd name="T78" fmla="*/ 788 w 1754"/>
                <a:gd name="T79" fmla="*/ 34 h 133"/>
                <a:gd name="T80" fmla="*/ 966 w 1754"/>
                <a:gd name="T81" fmla="*/ 36 h 133"/>
                <a:gd name="T82" fmla="*/ 689 w 1754"/>
                <a:gd name="T83" fmla="*/ 67 h 133"/>
                <a:gd name="T84" fmla="*/ 966 w 1754"/>
                <a:gd name="T85" fmla="*/ 73 h 133"/>
                <a:gd name="T86" fmla="*/ 1677 w 1754"/>
                <a:gd name="T87" fmla="*/ 78 h 133"/>
                <a:gd name="T88" fmla="*/ 1355 w 1754"/>
                <a:gd name="T89" fmla="*/ 9 h 133"/>
                <a:gd name="T90" fmla="*/ 1212 w 1754"/>
                <a:gd name="T91" fmla="*/ 49 h 133"/>
                <a:gd name="T92" fmla="*/ 639 w 1754"/>
                <a:gd name="T93" fmla="*/ 49 h 133"/>
                <a:gd name="T94" fmla="*/ 740 w 1754"/>
                <a:gd name="T95" fmla="*/ 93 h 133"/>
                <a:gd name="T96" fmla="*/ 1260 w 1754"/>
                <a:gd name="T97" fmla="*/ 98 h 133"/>
                <a:gd name="T98" fmla="*/ 800 w 1754"/>
                <a:gd name="T99" fmla="*/ 43 h 133"/>
                <a:gd name="T100" fmla="*/ 606 w 1754"/>
                <a:gd name="T101" fmla="*/ 40 h 133"/>
                <a:gd name="T102" fmla="*/ 1041 w 1754"/>
                <a:gd name="T103" fmla="*/ 39 h 133"/>
                <a:gd name="T104" fmla="*/ 1360 w 1754"/>
                <a:gd name="T105" fmla="*/ 78 h 133"/>
                <a:gd name="T106" fmla="*/ 1139 w 1754"/>
                <a:gd name="T107" fmla="*/ 45 h 133"/>
                <a:gd name="T108" fmla="*/ 1563 w 1754"/>
                <a:gd name="T109" fmla="*/ 50 h 133"/>
                <a:gd name="T110" fmla="*/ 1571 w 1754"/>
                <a:gd name="T111" fmla="*/ 57 h 133"/>
                <a:gd name="T112" fmla="*/ 579 w 1754"/>
                <a:gd name="T113" fmla="*/ 58 h 133"/>
                <a:gd name="T114" fmla="*/ 585 w 1754"/>
                <a:gd name="T115" fmla="*/ 92 h 133"/>
                <a:gd name="T116" fmla="*/ 1654 w 1754"/>
                <a:gd name="T117" fmla="*/ 63 h 133"/>
                <a:gd name="T118" fmla="*/ 1422 w 1754"/>
                <a:gd name="T119" fmla="*/ 97 h 133"/>
                <a:gd name="T120" fmla="*/ 720 w 1754"/>
                <a:gd name="T121" fmla="*/ 99 h 133"/>
                <a:gd name="T122" fmla="*/ 1700 w 1754"/>
                <a:gd name="T123" fmla="*/ 26 h 133"/>
                <a:gd name="T124" fmla="*/ 795 w 1754"/>
                <a:gd name="T125"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4" h="133">
                  <a:moveTo>
                    <a:pt x="48" y="83"/>
                  </a:moveTo>
                  <a:cubicBezTo>
                    <a:pt x="49" y="82"/>
                    <a:pt x="49" y="82"/>
                    <a:pt x="49" y="81"/>
                  </a:cubicBezTo>
                  <a:cubicBezTo>
                    <a:pt x="60" y="57"/>
                    <a:pt x="71" y="33"/>
                    <a:pt x="82" y="9"/>
                  </a:cubicBezTo>
                  <a:cubicBezTo>
                    <a:pt x="82" y="9"/>
                    <a:pt x="82" y="9"/>
                    <a:pt x="82" y="8"/>
                  </a:cubicBezTo>
                  <a:cubicBezTo>
                    <a:pt x="82" y="8"/>
                    <a:pt x="83" y="7"/>
                    <a:pt x="83" y="7"/>
                  </a:cubicBezTo>
                  <a:cubicBezTo>
                    <a:pt x="87" y="7"/>
                    <a:pt x="91" y="7"/>
                    <a:pt x="95" y="7"/>
                  </a:cubicBezTo>
                  <a:cubicBezTo>
                    <a:pt x="96" y="7"/>
                    <a:pt x="96" y="8"/>
                    <a:pt x="96" y="9"/>
                  </a:cubicBezTo>
                  <a:cubicBezTo>
                    <a:pt x="96" y="9"/>
                    <a:pt x="96" y="9"/>
                    <a:pt x="96" y="10"/>
                  </a:cubicBezTo>
                  <a:cubicBezTo>
                    <a:pt x="96" y="40"/>
                    <a:pt x="96" y="69"/>
                    <a:pt x="96" y="99"/>
                  </a:cubicBezTo>
                  <a:cubicBezTo>
                    <a:pt x="96" y="102"/>
                    <a:pt x="97" y="101"/>
                    <a:pt x="94" y="101"/>
                  </a:cubicBezTo>
                  <a:cubicBezTo>
                    <a:pt x="91" y="102"/>
                    <a:pt x="89" y="101"/>
                    <a:pt x="86" y="101"/>
                  </a:cubicBezTo>
                  <a:cubicBezTo>
                    <a:pt x="85" y="102"/>
                    <a:pt x="85" y="101"/>
                    <a:pt x="85" y="101"/>
                  </a:cubicBezTo>
                  <a:cubicBezTo>
                    <a:pt x="85" y="100"/>
                    <a:pt x="85" y="100"/>
                    <a:pt x="85" y="99"/>
                  </a:cubicBezTo>
                  <a:cubicBezTo>
                    <a:pt x="85" y="75"/>
                    <a:pt x="85" y="51"/>
                    <a:pt x="85" y="27"/>
                  </a:cubicBezTo>
                  <a:cubicBezTo>
                    <a:pt x="85" y="27"/>
                    <a:pt x="85" y="26"/>
                    <a:pt x="85" y="25"/>
                  </a:cubicBezTo>
                  <a:cubicBezTo>
                    <a:pt x="84" y="26"/>
                    <a:pt x="84" y="26"/>
                    <a:pt x="84" y="27"/>
                  </a:cubicBezTo>
                  <a:cubicBezTo>
                    <a:pt x="73" y="51"/>
                    <a:pt x="63" y="75"/>
                    <a:pt x="52" y="100"/>
                  </a:cubicBezTo>
                  <a:cubicBezTo>
                    <a:pt x="52" y="100"/>
                    <a:pt x="52" y="100"/>
                    <a:pt x="51" y="101"/>
                  </a:cubicBezTo>
                  <a:cubicBezTo>
                    <a:pt x="51" y="101"/>
                    <a:pt x="51" y="102"/>
                    <a:pt x="50" y="101"/>
                  </a:cubicBezTo>
                  <a:cubicBezTo>
                    <a:pt x="49" y="101"/>
                    <a:pt x="47" y="102"/>
                    <a:pt x="46" y="101"/>
                  </a:cubicBezTo>
                  <a:cubicBezTo>
                    <a:pt x="45" y="101"/>
                    <a:pt x="44" y="99"/>
                    <a:pt x="44" y="98"/>
                  </a:cubicBezTo>
                  <a:cubicBezTo>
                    <a:pt x="33" y="74"/>
                    <a:pt x="23" y="50"/>
                    <a:pt x="12" y="27"/>
                  </a:cubicBezTo>
                  <a:cubicBezTo>
                    <a:pt x="12" y="26"/>
                    <a:pt x="12" y="25"/>
                    <a:pt x="11" y="25"/>
                  </a:cubicBezTo>
                  <a:cubicBezTo>
                    <a:pt x="11" y="26"/>
                    <a:pt x="11" y="26"/>
                    <a:pt x="11" y="27"/>
                  </a:cubicBezTo>
                  <a:cubicBezTo>
                    <a:pt x="11" y="51"/>
                    <a:pt x="11" y="75"/>
                    <a:pt x="11" y="99"/>
                  </a:cubicBezTo>
                  <a:cubicBezTo>
                    <a:pt x="11" y="102"/>
                    <a:pt x="11" y="101"/>
                    <a:pt x="9" y="101"/>
                  </a:cubicBezTo>
                  <a:cubicBezTo>
                    <a:pt x="6" y="102"/>
                    <a:pt x="4" y="101"/>
                    <a:pt x="2" y="101"/>
                  </a:cubicBezTo>
                  <a:cubicBezTo>
                    <a:pt x="0" y="101"/>
                    <a:pt x="0" y="101"/>
                    <a:pt x="0" y="100"/>
                  </a:cubicBezTo>
                  <a:cubicBezTo>
                    <a:pt x="0" y="100"/>
                    <a:pt x="0" y="100"/>
                    <a:pt x="0" y="99"/>
                  </a:cubicBezTo>
                  <a:cubicBezTo>
                    <a:pt x="0" y="69"/>
                    <a:pt x="0" y="39"/>
                    <a:pt x="0" y="9"/>
                  </a:cubicBezTo>
                  <a:cubicBezTo>
                    <a:pt x="0" y="9"/>
                    <a:pt x="0" y="9"/>
                    <a:pt x="0" y="9"/>
                  </a:cubicBezTo>
                  <a:cubicBezTo>
                    <a:pt x="0" y="7"/>
                    <a:pt x="0" y="7"/>
                    <a:pt x="2" y="7"/>
                  </a:cubicBezTo>
                  <a:cubicBezTo>
                    <a:pt x="6" y="7"/>
                    <a:pt x="9" y="7"/>
                    <a:pt x="13" y="7"/>
                  </a:cubicBezTo>
                  <a:cubicBezTo>
                    <a:pt x="15" y="7"/>
                    <a:pt x="15" y="8"/>
                    <a:pt x="16" y="9"/>
                  </a:cubicBezTo>
                  <a:cubicBezTo>
                    <a:pt x="23" y="26"/>
                    <a:pt x="31" y="44"/>
                    <a:pt x="39" y="61"/>
                  </a:cubicBezTo>
                  <a:cubicBezTo>
                    <a:pt x="42" y="68"/>
                    <a:pt x="44" y="74"/>
                    <a:pt x="47" y="81"/>
                  </a:cubicBezTo>
                  <a:cubicBezTo>
                    <a:pt x="48" y="82"/>
                    <a:pt x="48" y="82"/>
                    <a:pt x="48" y="83"/>
                  </a:cubicBezTo>
                  <a:close/>
                  <a:moveTo>
                    <a:pt x="493" y="94"/>
                  </a:moveTo>
                  <a:cubicBezTo>
                    <a:pt x="490" y="93"/>
                    <a:pt x="488" y="91"/>
                    <a:pt x="487" y="88"/>
                  </a:cubicBezTo>
                  <a:cubicBezTo>
                    <a:pt x="486" y="86"/>
                    <a:pt x="486" y="84"/>
                    <a:pt x="486" y="81"/>
                  </a:cubicBezTo>
                  <a:cubicBezTo>
                    <a:pt x="486" y="69"/>
                    <a:pt x="486" y="57"/>
                    <a:pt x="486" y="45"/>
                  </a:cubicBezTo>
                  <a:cubicBezTo>
                    <a:pt x="486" y="45"/>
                    <a:pt x="486" y="45"/>
                    <a:pt x="486" y="44"/>
                  </a:cubicBezTo>
                  <a:cubicBezTo>
                    <a:pt x="486" y="44"/>
                    <a:pt x="486" y="43"/>
                    <a:pt x="487" y="43"/>
                  </a:cubicBezTo>
                  <a:cubicBezTo>
                    <a:pt x="487" y="43"/>
                    <a:pt x="487" y="43"/>
                    <a:pt x="488" y="43"/>
                  </a:cubicBezTo>
                  <a:cubicBezTo>
                    <a:pt x="492" y="43"/>
                    <a:pt x="497" y="43"/>
                    <a:pt x="501" y="43"/>
                  </a:cubicBezTo>
                  <a:cubicBezTo>
                    <a:pt x="502" y="43"/>
                    <a:pt x="503" y="43"/>
                    <a:pt x="503" y="42"/>
                  </a:cubicBezTo>
                  <a:cubicBezTo>
                    <a:pt x="503" y="40"/>
                    <a:pt x="503" y="38"/>
                    <a:pt x="503" y="36"/>
                  </a:cubicBezTo>
                  <a:cubicBezTo>
                    <a:pt x="503" y="34"/>
                    <a:pt x="503" y="34"/>
                    <a:pt x="501" y="34"/>
                  </a:cubicBezTo>
                  <a:cubicBezTo>
                    <a:pt x="497" y="34"/>
                    <a:pt x="492" y="34"/>
                    <a:pt x="487" y="34"/>
                  </a:cubicBezTo>
                  <a:cubicBezTo>
                    <a:pt x="486" y="34"/>
                    <a:pt x="486" y="35"/>
                    <a:pt x="486" y="33"/>
                  </a:cubicBezTo>
                  <a:cubicBezTo>
                    <a:pt x="486" y="27"/>
                    <a:pt x="486" y="22"/>
                    <a:pt x="486" y="16"/>
                  </a:cubicBezTo>
                  <a:cubicBezTo>
                    <a:pt x="486" y="16"/>
                    <a:pt x="486" y="15"/>
                    <a:pt x="485" y="15"/>
                  </a:cubicBezTo>
                  <a:cubicBezTo>
                    <a:pt x="482" y="16"/>
                    <a:pt x="479" y="17"/>
                    <a:pt x="476" y="18"/>
                  </a:cubicBezTo>
                  <a:cubicBezTo>
                    <a:pt x="475" y="18"/>
                    <a:pt x="475" y="18"/>
                    <a:pt x="475" y="19"/>
                  </a:cubicBezTo>
                  <a:cubicBezTo>
                    <a:pt x="475" y="19"/>
                    <a:pt x="475" y="19"/>
                    <a:pt x="475" y="20"/>
                  </a:cubicBezTo>
                  <a:cubicBezTo>
                    <a:pt x="475" y="24"/>
                    <a:pt x="475" y="28"/>
                    <a:pt x="475" y="33"/>
                  </a:cubicBezTo>
                  <a:cubicBezTo>
                    <a:pt x="475" y="34"/>
                    <a:pt x="475" y="34"/>
                    <a:pt x="474" y="34"/>
                  </a:cubicBezTo>
                  <a:cubicBezTo>
                    <a:pt x="466" y="34"/>
                    <a:pt x="458" y="34"/>
                    <a:pt x="450" y="34"/>
                  </a:cubicBezTo>
                  <a:cubicBezTo>
                    <a:pt x="449" y="34"/>
                    <a:pt x="448" y="34"/>
                    <a:pt x="448" y="33"/>
                  </a:cubicBezTo>
                  <a:cubicBezTo>
                    <a:pt x="448" y="30"/>
                    <a:pt x="448" y="27"/>
                    <a:pt x="449" y="24"/>
                  </a:cubicBezTo>
                  <a:cubicBezTo>
                    <a:pt x="449" y="22"/>
                    <a:pt x="449" y="19"/>
                    <a:pt x="450" y="16"/>
                  </a:cubicBezTo>
                  <a:cubicBezTo>
                    <a:pt x="451" y="13"/>
                    <a:pt x="453" y="11"/>
                    <a:pt x="455" y="10"/>
                  </a:cubicBezTo>
                  <a:cubicBezTo>
                    <a:pt x="457" y="10"/>
                    <a:pt x="459" y="10"/>
                    <a:pt x="461" y="10"/>
                  </a:cubicBezTo>
                  <a:cubicBezTo>
                    <a:pt x="463" y="10"/>
                    <a:pt x="465" y="10"/>
                    <a:pt x="467" y="11"/>
                  </a:cubicBezTo>
                  <a:cubicBezTo>
                    <a:pt x="467" y="8"/>
                    <a:pt x="467" y="6"/>
                    <a:pt x="467" y="3"/>
                  </a:cubicBezTo>
                  <a:cubicBezTo>
                    <a:pt x="467" y="2"/>
                    <a:pt x="466" y="2"/>
                    <a:pt x="466" y="1"/>
                  </a:cubicBezTo>
                  <a:cubicBezTo>
                    <a:pt x="461" y="0"/>
                    <a:pt x="455" y="0"/>
                    <a:pt x="451" y="2"/>
                  </a:cubicBezTo>
                  <a:cubicBezTo>
                    <a:pt x="443" y="6"/>
                    <a:pt x="439" y="12"/>
                    <a:pt x="438" y="20"/>
                  </a:cubicBezTo>
                  <a:cubicBezTo>
                    <a:pt x="437" y="24"/>
                    <a:pt x="438" y="28"/>
                    <a:pt x="438" y="32"/>
                  </a:cubicBezTo>
                  <a:cubicBezTo>
                    <a:pt x="438" y="34"/>
                    <a:pt x="438" y="34"/>
                    <a:pt x="435" y="34"/>
                  </a:cubicBezTo>
                  <a:cubicBezTo>
                    <a:pt x="433" y="34"/>
                    <a:pt x="430" y="34"/>
                    <a:pt x="428" y="34"/>
                  </a:cubicBezTo>
                  <a:cubicBezTo>
                    <a:pt x="426" y="34"/>
                    <a:pt x="426" y="34"/>
                    <a:pt x="426" y="36"/>
                  </a:cubicBezTo>
                  <a:cubicBezTo>
                    <a:pt x="426" y="38"/>
                    <a:pt x="426" y="40"/>
                    <a:pt x="426" y="42"/>
                  </a:cubicBezTo>
                  <a:cubicBezTo>
                    <a:pt x="426" y="44"/>
                    <a:pt x="426" y="43"/>
                    <a:pt x="428" y="43"/>
                  </a:cubicBezTo>
                  <a:cubicBezTo>
                    <a:pt x="431" y="43"/>
                    <a:pt x="434" y="43"/>
                    <a:pt x="436" y="43"/>
                  </a:cubicBezTo>
                  <a:cubicBezTo>
                    <a:pt x="437" y="43"/>
                    <a:pt x="438" y="44"/>
                    <a:pt x="438" y="45"/>
                  </a:cubicBezTo>
                  <a:cubicBezTo>
                    <a:pt x="438" y="45"/>
                    <a:pt x="438" y="45"/>
                    <a:pt x="438" y="46"/>
                  </a:cubicBezTo>
                  <a:cubicBezTo>
                    <a:pt x="438" y="64"/>
                    <a:pt x="438" y="81"/>
                    <a:pt x="438" y="99"/>
                  </a:cubicBezTo>
                  <a:cubicBezTo>
                    <a:pt x="438" y="100"/>
                    <a:pt x="438" y="100"/>
                    <a:pt x="438" y="100"/>
                  </a:cubicBezTo>
                  <a:cubicBezTo>
                    <a:pt x="438" y="101"/>
                    <a:pt x="438" y="102"/>
                    <a:pt x="439" y="102"/>
                  </a:cubicBezTo>
                  <a:cubicBezTo>
                    <a:pt x="441" y="101"/>
                    <a:pt x="444" y="102"/>
                    <a:pt x="446" y="101"/>
                  </a:cubicBezTo>
                  <a:cubicBezTo>
                    <a:pt x="449" y="101"/>
                    <a:pt x="448" y="102"/>
                    <a:pt x="448" y="99"/>
                  </a:cubicBezTo>
                  <a:cubicBezTo>
                    <a:pt x="448" y="81"/>
                    <a:pt x="448" y="63"/>
                    <a:pt x="448" y="45"/>
                  </a:cubicBezTo>
                  <a:cubicBezTo>
                    <a:pt x="448" y="43"/>
                    <a:pt x="449" y="43"/>
                    <a:pt x="450" y="43"/>
                  </a:cubicBezTo>
                  <a:cubicBezTo>
                    <a:pt x="458" y="43"/>
                    <a:pt x="465" y="43"/>
                    <a:pt x="473" y="43"/>
                  </a:cubicBezTo>
                  <a:cubicBezTo>
                    <a:pt x="475" y="43"/>
                    <a:pt x="475" y="43"/>
                    <a:pt x="475" y="46"/>
                  </a:cubicBezTo>
                  <a:cubicBezTo>
                    <a:pt x="475" y="58"/>
                    <a:pt x="475" y="71"/>
                    <a:pt x="475" y="83"/>
                  </a:cubicBezTo>
                  <a:cubicBezTo>
                    <a:pt x="475" y="87"/>
                    <a:pt x="475" y="91"/>
                    <a:pt x="477" y="94"/>
                  </a:cubicBezTo>
                  <a:cubicBezTo>
                    <a:pt x="479" y="98"/>
                    <a:pt x="482" y="101"/>
                    <a:pt x="486" y="102"/>
                  </a:cubicBezTo>
                  <a:cubicBezTo>
                    <a:pt x="490" y="103"/>
                    <a:pt x="493" y="103"/>
                    <a:pt x="497" y="103"/>
                  </a:cubicBezTo>
                  <a:cubicBezTo>
                    <a:pt x="498" y="103"/>
                    <a:pt x="500" y="102"/>
                    <a:pt x="502" y="101"/>
                  </a:cubicBezTo>
                  <a:cubicBezTo>
                    <a:pt x="502" y="101"/>
                    <a:pt x="503" y="101"/>
                    <a:pt x="503" y="100"/>
                  </a:cubicBezTo>
                  <a:cubicBezTo>
                    <a:pt x="503" y="97"/>
                    <a:pt x="503" y="95"/>
                    <a:pt x="503" y="92"/>
                  </a:cubicBezTo>
                  <a:cubicBezTo>
                    <a:pt x="499" y="94"/>
                    <a:pt x="496" y="94"/>
                    <a:pt x="493" y="94"/>
                  </a:cubicBezTo>
                  <a:close/>
                  <a:moveTo>
                    <a:pt x="841" y="42"/>
                  </a:moveTo>
                  <a:cubicBezTo>
                    <a:pt x="841" y="42"/>
                    <a:pt x="841" y="42"/>
                    <a:pt x="841" y="42"/>
                  </a:cubicBezTo>
                  <a:cubicBezTo>
                    <a:pt x="841" y="42"/>
                    <a:pt x="841" y="42"/>
                    <a:pt x="841" y="42"/>
                  </a:cubicBezTo>
                  <a:cubicBezTo>
                    <a:pt x="842" y="42"/>
                    <a:pt x="842" y="42"/>
                    <a:pt x="843" y="42"/>
                  </a:cubicBezTo>
                  <a:cubicBezTo>
                    <a:pt x="844" y="42"/>
                    <a:pt x="845" y="42"/>
                    <a:pt x="845" y="42"/>
                  </a:cubicBezTo>
                  <a:cubicBezTo>
                    <a:pt x="846" y="42"/>
                    <a:pt x="847" y="42"/>
                    <a:pt x="848" y="42"/>
                  </a:cubicBezTo>
                  <a:cubicBezTo>
                    <a:pt x="848" y="42"/>
                    <a:pt x="848" y="42"/>
                    <a:pt x="848" y="42"/>
                  </a:cubicBezTo>
                  <a:cubicBezTo>
                    <a:pt x="848" y="42"/>
                    <a:pt x="848" y="42"/>
                    <a:pt x="848" y="42"/>
                  </a:cubicBezTo>
                  <a:cubicBezTo>
                    <a:pt x="848" y="43"/>
                    <a:pt x="849" y="42"/>
                    <a:pt x="849" y="43"/>
                  </a:cubicBezTo>
                  <a:cubicBezTo>
                    <a:pt x="849" y="43"/>
                    <a:pt x="849" y="43"/>
                    <a:pt x="849" y="43"/>
                  </a:cubicBezTo>
                  <a:cubicBezTo>
                    <a:pt x="849" y="43"/>
                    <a:pt x="849" y="43"/>
                    <a:pt x="849" y="43"/>
                  </a:cubicBezTo>
                  <a:cubicBezTo>
                    <a:pt x="850" y="43"/>
                    <a:pt x="850" y="43"/>
                    <a:pt x="850" y="43"/>
                  </a:cubicBezTo>
                  <a:cubicBezTo>
                    <a:pt x="850" y="43"/>
                    <a:pt x="850" y="43"/>
                    <a:pt x="850" y="43"/>
                  </a:cubicBezTo>
                  <a:cubicBezTo>
                    <a:pt x="851" y="43"/>
                    <a:pt x="851" y="43"/>
                    <a:pt x="851" y="43"/>
                  </a:cubicBezTo>
                  <a:cubicBezTo>
                    <a:pt x="851" y="43"/>
                    <a:pt x="851" y="43"/>
                    <a:pt x="851" y="43"/>
                  </a:cubicBezTo>
                  <a:cubicBezTo>
                    <a:pt x="851" y="44"/>
                    <a:pt x="852" y="44"/>
                    <a:pt x="852" y="44"/>
                  </a:cubicBezTo>
                  <a:cubicBezTo>
                    <a:pt x="852" y="44"/>
                    <a:pt x="852" y="44"/>
                    <a:pt x="852" y="44"/>
                  </a:cubicBezTo>
                  <a:cubicBezTo>
                    <a:pt x="852" y="44"/>
                    <a:pt x="852" y="44"/>
                    <a:pt x="852" y="44"/>
                  </a:cubicBezTo>
                  <a:cubicBezTo>
                    <a:pt x="852" y="44"/>
                    <a:pt x="852" y="44"/>
                    <a:pt x="852" y="44"/>
                  </a:cubicBezTo>
                  <a:cubicBezTo>
                    <a:pt x="853" y="44"/>
                    <a:pt x="853" y="44"/>
                    <a:pt x="853" y="44"/>
                  </a:cubicBezTo>
                  <a:cubicBezTo>
                    <a:pt x="853" y="44"/>
                    <a:pt x="853" y="44"/>
                    <a:pt x="853" y="44"/>
                  </a:cubicBezTo>
                  <a:cubicBezTo>
                    <a:pt x="853" y="45"/>
                    <a:pt x="853" y="45"/>
                    <a:pt x="853" y="45"/>
                  </a:cubicBezTo>
                  <a:cubicBezTo>
                    <a:pt x="853" y="45"/>
                    <a:pt x="853" y="45"/>
                    <a:pt x="853" y="45"/>
                  </a:cubicBezTo>
                  <a:cubicBezTo>
                    <a:pt x="854" y="45"/>
                    <a:pt x="854" y="45"/>
                    <a:pt x="854" y="45"/>
                  </a:cubicBezTo>
                  <a:cubicBezTo>
                    <a:pt x="854" y="45"/>
                    <a:pt x="854" y="45"/>
                    <a:pt x="854" y="45"/>
                  </a:cubicBezTo>
                  <a:cubicBezTo>
                    <a:pt x="854" y="45"/>
                    <a:pt x="854" y="45"/>
                    <a:pt x="854" y="45"/>
                  </a:cubicBezTo>
                  <a:cubicBezTo>
                    <a:pt x="854" y="45"/>
                    <a:pt x="854" y="45"/>
                    <a:pt x="854" y="45"/>
                  </a:cubicBezTo>
                  <a:cubicBezTo>
                    <a:pt x="854" y="46"/>
                    <a:pt x="854" y="46"/>
                    <a:pt x="855" y="46"/>
                  </a:cubicBezTo>
                  <a:cubicBezTo>
                    <a:pt x="855" y="46"/>
                    <a:pt x="855" y="46"/>
                    <a:pt x="855" y="46"/>
                  </a:cubicBezTo>
                  <a:cubicBezTo>
                    <a:pt x="855" y="46"/>
                    <a:pt x="855" y="46"/>
                    <a:pt x="855" y="46"/>
                  </a:cubicBezTo>
                  <a:cubicBezTo>
                    <a:pt x="855" y="46"/>
                    <a:pt x="855" y="46"/>
                    <a:pt x="855" y="46"/>
                  </a:cubicBezTo>
                  <a:cubicBezTo>
                    <a:pt x="855" y="46"/>
                    <a:pt x="855" y="46"/>
                    <a:pt x="855" y="47"/>
                  </a:cubicBezTo>
                  <a:cubicBezTo>
                    <a:pt x="855" y="47"/>
                    <a:pt x="855" y="47"/>
                    <a:pt x="855" y="47"/>
                  </a:cubicBezTo>
                  <a:cubicBezTo>
                    <a:pt x="856" y="47"/>
                    <a:pt x="856" y="47"/>
                    <a:pt x="856" y="48"/>
                  </a:cubicBezTo>
                  <a:cubicBezTo>
                    <a:pt x="856" y="47"/>
                    <a:pt x="856" y="47"/>
                    <a:pt x="856" y="47"/>
                  </a:cubicBezTo>
                  <a:cubicBezTo>
                    <a:pt x="856" y="48"/>
                    <a:pt x="856" y="48"/>
                    <a:pt x="856" y="48"/>
                  </a:cubicBezTo>
                  <a:cubicBezTo>
                    <a:pt x="856" y="48"/>
                    <a:pt x="856" y="48"/>
                    <a:pt x="856" y="48"/>
                  </a:cubicBezTo>
                  <a:cubicBezTo>
                    <a:pt x="857" y="48"/>
                    <a:pt x="856" y="48"/>
                    <a:pt x="857" y="49"/>
                  </a:cubicBezTo>
                  <a:cubicBezTo>
                    <a:pt x="857" y="49"/>
                    <a:pt x="857" y="49"/>
                    <a:pt x="857" y="49"/>
                  </a:cubicBezTo>
                  <a:cubicBezTo>
                    <a:pt x="857" y="49"/>
                    <a:pt x="857" y="49"/>
                    <a:pt x="857" y="49"/>
                  </a:cubicBezTo>
                  <a:cubicBezTo>
                    <a:pt x="857" y="49"/>
                    <a:pt x="857" y="49"/>
                    <a:pt x="857" y="49"/>
                  </a:cubicBezTo>
                  <a:cubicBezTo>
                    <a:pt x="857" y="49"/>
                    <a:pt x="857" y="50"/>
                    <a:pt x="857" y="50"/>
                  </a:cubicBezTo>
                  <a:cubicBezTo>
                    <a:pt x="857" y="50"/>
                    <a:pt x="857" y="50"/>
                    <a:pt x="857" y="50"/>
                  </a:cubicBezTo>
                  <a:cubicBezTo>
                    <a:pt x="858" y="50"/>
                    <a:pt x="857" y="50"/>
                    <a:pt x="858" y="51"/>
                  </a:cubicBezTo>
                  <a:cubicBezTo>
                    <a:pt x="858" y="51"/>
                    <a:pt x="858" y="51"/>
                    <a:pt x="858" y="51"/>
                  </a:cubicBezTo>
                  <a:cubicBezTo>
                    <a:pt x="858" y="51"/>
                    <a:pt x="858" y="51"/>
                    <a:pt x="858" y="52"/>
                  </a:cubicBezTo>
                  <a:cubicBezTo>
                    <a:pt x="858" y="52"/>
                    <a:pt x="858" y="52"/>
                    <a:pt x="858" y="52"/>
                  </a:cubicBezTo>
                  <a:cubicBezTo>
                    <a:pt x="858" y="52"/>
                    <a:pt x="858" y="53"/>
                    <a:pt x="858" y="53"/>
                  </a:cubicBezTo>
                  <a:cubicBezTo>
                    <a:pt x="858" y="53"/>
                    <a:pt x="858" y="53"/>
                    <a:pt x="858" y="53"/>
                  </a:cubicBezTo>
                  <a:cubicBezTo>
                    <a:pt x="859" y="54"/>
                    <a:pt x="858" y="54"/>
                    <a:pt x="859" y="55"/>
                  </a:cubicBezTo>
                  <a:cubicBezTo>
                    <a:pt x="859" y="55"/>
                    <a:pt x="859" y="55"/>
                    <a:pt x="859" y="55"/>
                  </a:cubicBezTo>
                  <a:cubicBezTo>
                    <a:pt x="859" y="55"/>
                    <a:pt x="859" y="56"/>
                    <a:pt x="859" y="57"/>
                  </a:cubicBezTo>
                  <a:cubicBezTo>
                    <a:pt x="859" y="57"/>
                    <a:pt x="859" y="57"/>
                    <a:pt x="859" y="57"/>
                  </a:cubicBezTo>
                  <a:cubicBezTo>
                    <a:pt x="859" y="58"/>
                    <a:pt x="859" y="59"/>
                    <a:pt x="859" y="60"/>
                  </a:cubicBezTo>
                  <a:cubicBezTo>
                    <a:pt x="859" y="73"/>
                    <a:pt x="859" y="86"/>
                    <a:pt x="859" y="100"/>
                  </a:cubicBezTo>
                  <a:cubicBezTo>
                    <a:pt x="859" y="100"/>
                    <a:pt x="859" y="101"/>
                    <a:pt x="859" y="101"/>
                  </a:cubicBezTo>
                  <a:cubicBezTo>
                    <a:pt x="859" y="101"/>
                    <a:pt x="859" y="101"/>
                    <a:pt x="859" y="101"/>
                  </a:cubicBezTo>
                  <a:cubicBezTo>
                    <a:pt x="862" y="102"/>
                    <a:pt x="864" y="102"/>
                    <a:pt x="866" y="102"/>
                  </a:cubicBezTo>
                  <a:cubicBezTo>
                    <a:pt x="867" y="102"/>
                    <a:pt x="869" y="102"/>
                    <a:pt x="870" y="101"/>
                  </a:cubicBezTo>
                  <a:cubicBezTo>
                    <a:pt x="870" y="101"/>
                    <a:pt x="870" y="101"/>
                    <a:pt x="870" y="101"/>
                  </a:cubicBezTo>
                  <a:cubicBezTo>
                    <a:pt x="871" y="101"/>
                    <a:pt x="870" y="100"/>
                    <a:pt x="870" y="100"/>
                  </a:cubicBezTo>
                  <a:cubicBezTo>
                    <a:pt x="870" y="87"/>
                    <a:pt x="870" y="74"/>
                    <a:pt x="870" y="62"/>
                  </a:cubicBezTo>
                  <a:cubicBezTo>
                    <a:pt x="870" y="61"/>
                    <a:pt x="870" y="61"/>
                    <a:pt x="871" y="60"/>
                  </a:cubicBezTo>
                  <a:cubicBezTo>
                    <a:pt x="870" y="60"/>
                    <a:pt x="870" y="60"/>
                    <a:pt x="871" y="59"/>
                  </a:cubicBezTo>
                  <a:cubicBezTo>
                    <a:pt x="871" y="59"/>
                    <a:pt x="871" y="58"/>
                    <a:pt x="871" y="58"/>
                  </a:cubicBezTo>
                  <a:cubicBezTo>
                    <a:pt x="871" y="57"/>
                    <a:pt x="871" y="57"/>
                    <a:pt x="871" y="57"/>
                  </a:cubicBezTo>
                  <a:cubicBezTo>
                    <a:pt x="871" y="57"/>
                    <a:pt x="871" y="57"/>
                    <a:pt x="871" y="56"/>
                  </a:cubicBezTo>
                  <a:cubicBezTo>
                    <a:pt x="871" y="56"/>
                    <a:pt x="871" y="56"/>
                    <a:pt x="871" y="56"/>
                  </a:cubicBezTo>
                  <a:cubicBezTo>
                    <a:pt x="871" y="56"/>
                    <a:pt x="871" y="55"/>
                    <a:pt x="872" y="55"/>
                  </a:cubicBezTo>
                  <a:cubicBezTo>
                    <a:pt x="872" y="55"/>
                    <a:pt x="872" y="55"/>
                    <a:pt x="872" y="55"/>
                  </a:cubicBezTo>
                  <a:cubicBezTo>
                    <a:pt x="872" y="55"/>
                    <a:pt x="872" y="55"/>
                    <a:pt x="872" y="55"/>
                  </a:cubicBezTo>
                  <a:cubicBezTo>
                    <a:pt x="872" y="55"/>
                    <a:pt x="872" y="54"/>
                    <a:pt x="872" y="54"/>
                  </a:cubicBezTo>
                  <a:cubicBezTo>
                    <a:pt x="872" y="54"/>
                    <a:pt x="872" y="54"/>
                    <a:pt x="872" y="54"/>
                  </a:cubicBezTo>
                  <a:cubicBezTo>
                    <a:pt x="872" y="54"/>
                    <a:pt x="872" y="53"/>
                    <a:pt x="872" y="53"/>
                  </a:cubicBezTo>
                  <a:cubicBezTo>
                    <a:pt x="872" y="53"/>
                    <a:pt x="872" y="53"/>
                    <a:pt x="872" y="53"/>
                  </a:cubicBezTo>
                  <a:cubicBezTo>
                    <a:pt x="872" y="53"/>
                    <a:pt x="872" y="53"/>
                    <a:pt x="873" y="52"/>
                  </a:cubicBezTo>
                  <a:cubicBezTo>
                    <a:pt x="873" y="52"/>
                    <a:pt x="873" y="52"/>
                    <a:pt x="873" y="52"/>
                  </a:cubicBezTo>
                  <a:cubicBezTo>
                    <a:pt x="873" y="52"/>
                    <a:pt x="873" y="52"/>
                    <a:pt x="873" y="52"/>
                  </a:cubicBezTo>
                  <a:cubicBezTo>
                    <a:pt x="873" y="52"/>
                    <a:pt x="873" y="52"/>
                    <a:pt x="873" y="52"/>
                  </a:cubicBezTo>
                  <a:cubicBezTo>
                    <a:pt x="873" y="52"/>
                    <a:pt x="873" y="51"/>
                    <a:pt x="873" y="51"/>
                  </a:cubicBezTo>
                  <a:cubicBezTo>
                    <a:pt x="873" y="51"/>
                    <a:pt x="873" y="51"/>
                    <a:pt x="873" y="51"/>
                  </a:cubicBezTo>
                  <a:cubicBezTo>
                    <a:pt x="874" y="51"/>
                    <a:pt x="873" y="51"/>
                    <a:pt x="874" y="50"/>
                  </a:cubicBezTo>
                  <a:cubicBezTo>
                    <a:pt x="874" y="50"/>
                    <a:pt x="874" y="50"/>
                    <a:pt x="874" y="50"/>
                  </a:cubicBezTo>
                  <a:cubicBezTo>
                    <a:pt x="874" y="50"/>
                    <a:pt x="874" y="50"/>
                    <a:pt x="874" y="50"/>
                  </a:cubicBezTo>
                  <a:cubicBezTo>
                    <a:pt x="874" y="50"/>
                    <a:pt x="874" y="50"/>
                    <a:pt x="874" y="50"/>
                  </a:cubicBezTo>
                  <a:cubicBezTo>
                    <a:pt x="874" y="50"/>
                    <a:pt x="874" y="49"/>
                    <a:pt x="874" y="49"/>
                  </a:cubicBezTo>
                  <a:cubicBezTo>
                    <a:pt x="874" y="49"/>
                    <a:pt x="874" y="49"/>
                    <a:pt x="874" y="49"/>
                  </a:cubicBezTo>
                  <a:cubicBezTo>
                    <a:pt x="874" y="49"/>
                    <a:pt x="875" y="49"/>
                    <a:pt x="875" y="49"/>
                  </a:cubicBezTo>
                  <a:cubicBezTo>
                    <a:pt x="875" y="49"/>
                    <a:pt x="875" y="49"/>
                    <a:pt x="875" y="49"/>
                  </a:cubicBezTo>
                  <a:cubicBezTo>
                    <a:pt x="875" y="49"/>
                    <a:pt x="875" y="48"/>
                    <a:pt x="875" y="48"/>
                  </a:cubicBezTo>
                  <a:cubicBezTo>
                    <a:pt x="875" y="48"/>
                    <a:pt x="875" y="48"/>
                    <a:pt x="875" y="48"/>
                  </a:cubicBezTo>
                  <a:cubicBezTo>
                    <a:pt x="875" y="48"/>
                    <a:pt x="875" y="48"/>
                    <a:pt x="875" y="48"/>
                  </a:cubicBezTo>
                  <a:cubicBezTo>
                    <a:pt x="875" y="48"/>
                    <a:pt x="875" y="48"/>
                    <a:pt x="875" y="48"/>
                  </a:cubicBezTo>
                  <a:cubicBezTo>
                    <a:pt x="876" y="48"/>
                    <a:pt x="876" y="48"/>
                    <a:pt x="876" y="47"/>
                  </a:cubicBezTo>
                  <a:cubicBezTo>
                    <a:pt x="876" y="48"/>
                    <a:pt x="876" y="48"/>
                    <a:pt x="876" y="48"/>
                  </a:cubicBezTo>
                  <a:cubicBezTo>
                    <a:pt x="876" y="47"/>
                    <a:pt x="876" y="47"/>
                    <a:pt x="876" y="47"/>
                  </a:cubicBezTo>
                  <a:cubicBezTo>
                    <a:pt x="876" y="47"/>
                    <a:pt x="876" y="47"/>
                    <a:pt x="876" y="47"/>
                  </a:cubicBezTo>
                  <a:cubicBezTo>
                    <a:pt x="877" y="47"/>
                    <a:pt x="877" y="46"/>
                    <a:pt x="878" y="45"/>
                  </a:cubicBezTo>
                  <a:cubicBezTo>
                    <a:pt x="878" y="45"/>
                    <a:pt x="878" y="45"/>
                    <a:pt x="878" y="45"/>
                  </a:cubicBezTo>
                  <a:cubicBezTo>
                    <a:pt x="878" y="45"/>
                    <a:pt x="878" y="45"/>
                    <a:pt x="878" y="45"/>
                  </a:cubicBezTo>
                  <a:cubicBezTo>
                    <a:pt x="878" y="45"/>
                    <a:pt x="878" y="45"/>
                    <a:pt x="878" y="45"/>
                  </a:cubicBezTo>
                  <a:cubicBezTo>
                    <a:pt x="878" y="45"/>
                    <a:pt x="878" y="45"/>
                    <a:pt x="879" y="45"/>
                  </a:cubicBezTo>
                  <a:cubicBezTo>
                    <a:pt x="879" y="45"/>
                    <a:pt x="879" y="45"/>
                    <a:pt x="879" y="45"/>
                  </a:cubicBezTo>
                  <a:cubicBezTo>
                    <a:pt x="879" y="45"/>
                    <a:pt x="879" y="44"/>
                    <a:pt x="880" y="44"/>
                  </a:cubicBezTo>
                  <a:cubicBezTo>
                    <a:pt x="880" y="44"/>
                    <a:pt x="880" y="44"/>
                    <a:pt x="880" y="44"/>
                  </a:cubicBezTo>
                  <a:cubicBezTo>
                    <a:pt x="880" y="44"/>
                    <a:pt x="880" y="44"/>
                    <a:pt x="880" y="44"/>
                  </a:cubicBezTo>
                  <a:cubicBezTo>
                    <a:pt x="880" y="44"/>
                    <a:pt x="880" y="44"/>
                    <a:pt x="880" y="44"/>
                  </a:cubicBezTo>
                  <a:cubicBezTo>
                    <a:pt x="880" y="44"/>
                    <a:pt x="881" y="44"/>
                    <a:pt x="881" y="43"/>
                  </a:cubicBezTo>
                  <a:cubicBezTo>
                    <a:pt x="881" y="43"/>
                    <a:pt x="881" y="43"/>
                    <a:pt x="881" y="43"/>
                  </a:cubicBezTo>
                  <a:cubicBezTo>
                    <a:pt x="881" y="43"/>
                    <a:pt x="881" y="43"/>
                    <a:pt x="881" y="43"/>
                  </a:cubicBezTo>
                  <a:cubicBezTo>
                    <a:pt x="881" y="43"/>
                    <a:pt x="881" y="43"/>
                    <a:pt x="882" y="43"/>
                  </a:cubicBezTo>
                  <a:cubicBezTo>
                    <a:pt x="882" y="43"/>
                    <a:pt x="882" y="43"/>
                    <a:pt x="882" y="43"/>
                  </a:cubicBezTo>
                  <a:cubicBezTo>
                    <a:pt x="882" y="43"/>
                    <a:pt x="882" y="43"/>
                    <a:pt x="882" y="43"/>
                  </a:cubicBezTo>
                  <a:cubicBezTo>
                    <a:pt x="882" y="43"/>
                    <a:pt x="882" y="43"/>
                    <a:pt x="882" y="43"/>
                  </a:cubicBezTo>
                  <a:cubicBezTo>
                    <a:pt x="883" y="43"/>
                    <a:pt x="883" y="43"/>
                    <a:pt x="883" y="43"/>
                  </a:cubicBezTo>
                  <a:cubicBezTo>
                    <a:pt x="883" y="43"/>
                    <a:pt x="883" y="43"/>
                    <a:pt x="883" y="42"/>
                  </a:cubicBezTo>
                  <a:cubicBezTo>
                    <a:pt x="884" y="42"/>
                    <a:pt x="884" y="42"/>
                    <a:pt x="884" y="42"/>
                  </a:cubicBezTo>
                  <a:cubicBezTo>
                    <a:pt x="884" y="42"/>
                    <a:pt x="884" y="42"/>
                    <a:pt x="884" y="42"/>
                  </a:cubicBezTo>
                  <a:cubicBezTo>
                    <a:pt x="884" y="42"/>
                    <a:pt x="885" y="42"/>
                    <a:pt x="886" y="42"/>
                  </a:cubicBezTo>
                  <a:cubicBezTo>
                    <a:pt x="887" y="42"/>
                    <a:pt x="887" y="42"/>
                    <a:pt x="888" y="42"/>
                  </a:cubicBezTo>
                  <a:cubicBezTo>
                    <a:pt x="889" y="42"/>
                    <a:pt x="890" y="42"/>
                    <a:pt x="890" y="42"/>
                  </a:cubicBezTo>
                  <a:cubicBezTo>
                    <a:pt x="891" y="42"/>
                    <a:pt x="891" y="42"/>
                    <a:pt x="891" y="42"/>
                  </a:cubicBezTo>
                  <a:cubicBezTo>
                    <a:pt x="891" y="42"/>
                    <a:pt x="891" y="42"/>
                    <a:pt x="891" y="42"/>
                  </a:cubicBezTo>
                  <a:cubicBezTo>
                    <a:pt x="891" y="43"/>
                    <a:pt x="892" y="42"/>
                    <a:pt x="892" y="43"/>
                  </a:cubicBezTo>
                  <a:cubicBezTo>
                    <a:pt x="892" y="43"/>
                    <a:pt x="892" y="43"/>
                    <a:pt x="892" y="43"/>
                  </a:cubicBezTo>
                  <a:cubicBezTo>
                    <a:pt x="892" y="43"/>
                    <a:pt x="892" y="43"/>
                    <a:pt x="892" y="43"/>
                  </a:cubicBezTo>
                  <a:cubicBezTo>
                    <a:pt x="892" y="43"/>
                    <a:pt x="893" y="43"/>
                    <a:pt x="893" y="43"/>
                  </a:cubicBezTo>
                  <a:cubicBezTo>
                    <a:pt x="893" y="43"/>
                    <a:pt x="893" y="43"/>
                    <a:pt x="893" y="43"/>
                  </a:cubicBezTo>
                  <a:cubicBezTo>
                    <a:pt x="893" y="43"/>
                    <a:pt x="894" y="43"/>
                    <a:pt x="894" y="43"/>
                  </a:cubicBezTo>
                  <a:cubicBezTo>
                    <a:pt x="894" y="43"/>
                    <a:pt x="894" y="43"/>
                    <a:pt x="894" y="43"/>
                  </a:cubicBezTo>
                  <a:cubicBezTo>
                    <a:pt x="894" y="44"/>
                    <a:pt x="894" y="44"/>
                    <a:pt x="895" y="44"/>
                  </a:cubicBezTo>
                  <a:cubicBezTo>
                    <a:pt x="895" y="44"/>
                    <a:pt x="895" y="44"/>
                    <a:pt x="895" y="44"/>
                  </a:cubicBezTo>
                  <a:cubicBezTo>
                    <a:pt x="895" y="44"/>
                    <a:pt x="895" y="44"/>
                    <a:pt x="895" y="44"/>
                  </a:cubicBezTo>
                  <a:cubicBezTo>
                    <a:pt x="895" y="44"/>
                    <a:pt x="895" y="44"/>
                    <a:pt x="895" y="44"/>
                  </a:cubicBezTo>
                  <a:cubicBezTo>
                    <a:pt x="895" y="44"/>
                    <a:pt x="896" y="44"/>
                    <a:pt x="896" y="44"/>
                  </a:cubicBezTo>
                  <a:cubicBezTo>
                    <a:pt x="896" y="44"/>
                    <a:pt x="896" y="44"/>
                    <a:pt x="896" y="44"/>
                  </a:cubicBezTo>
                  <a:cubicBezTo>
                    <a:pt x="896" y="45"/>
                    <a:pt x="896" y="45"/>
                    <a:pt x="896" y="45"/>
                  </a:cubicBezTo>
                  <a:cubicBezTo>
                    <a:pt x="896" y="45"/>
                    <a:pt x="896" y="45"/>
                    <a:pt x="896" y="45"/>
                  </a:cubicBezTo>
                  <a:cubicBezTo>
                    <a:pt x="896" y="45"/>
                    <a:pt x="897" y="45"/>
                    <a:pt x="897" y="45"/>
                  </a:cubicBezTo>
                  <a:cubicBezTo>
                    <a:pt x="897" y="45"/>
                    <a:pt x="897" y="45"/>
                    <a:pt x="897" y="45"/>
                  </a:cubicBezTo>
                  <a:cubicBezTo>
                    <a:pt x="897" y="45"/>
                    <a:pt x="897" y="45"/>
                    <a:pt x="897" y="45"/>
                  </a:cubicBezTo>
                  <a:cubicBezTo>
                    <a:pt x="897" y="45"/>
                    <a:pt x="897" y="45"/>
                    <a:pt x="897" y="45"/>
                  </a:cubicBezTo>
                  <a:cubicBezTo>
                    <a:pt x="897" y="46"/>
                    <a:pt x="897" y="46"/>
                    <a:pt x="897" y="46"/>
                  </a:cubicBezTo>
                  <a:cubicBezTo>
                    <a:pt x="897" y="46"/>
                    <a:pt x="897" y="46"/>
                    <a:pt x="897" y="46"/>
                  </a:cubicBezTo>
                  <a:cubicBezTo>
                    <a:pt x="897" y="46"/>
                    <a:pt x="898" y="46"/>
                    <a:pt x="898" y="46"/>
                  </a:cubicBezTo>
                  <a:cubicBezTo>
                    <a:pt x="898" y="46"/>
                    <a:pt x="898" y="46"/>
                    <a:pt x="898" y="46"/>
                  </a:cubicBezTo>
                  <a:cubicBezTo>
                    <a:pt x="898" y="46"/>
                    <a:pt x="898" y="47"/>
                    <a:pt x="898" y="47"/>
                  </a:cubicBezTo>
                  <a:cubicBezTo>
                    <a:pt x="898" y="47"/>
                    <a:pt x="898" y="47"/>
                    <a:pt x="898" y="47"/>
                  </a:cubicBezTo>
                  <a:cubicBezTo>
                    <a:pt x="898" y="47"/>
                    <a:pt x="898" y="47"/>
                    <a:pt x="898" y="47"/>
                  </a:cubicBezTo>
                  <a:cubicBezTo>
                    <a:pt x="898" y="47"/>
                    <a:pt x="898" y="47"/>
                    <a:pt x="898" y="47"/>
                  </a:cubicBezTo>
                  <a:cubicBezTo>
                    <a:pt x="899" y="47"/>
                    <a:pt x="899" y="48"/>
                    <a:pt x="899" y="48"/>
                  </a:cubicBezTo>
                  <a:cubicBezTo>
                    <a:pt x="899" y="48"/>
                    <a:pt x="899" y="48"/>
                    <a:pt x="899" y="48"/>
                  </a:cubicBezTo>
                  <a:cubicBezTo>
                    <a:pt x="899" y="48"/>
                    <a:pt x="899" y="48"/>
                    <a:pt x="899" y="48"/>
                  </a:cubicBezTo>
                  <a:cubicBezTo>
                    <a:pt x="899" y="48"/>
                    <a:pt x="899" y="48"/>
                    <a:pt x="899" y="48"/>
                  </a:cubicBezTo>
                  <a:cubicBezTo>
                    <a:pt x="899" y="48"/>
                    <a:pt x="899" y="48"/>
                    <a:pt x="899" y="48"/>
                  </a:cubicBezTo>
                  <a:cubicBezTo>
                    <a:pt x="899" y="49"/>
                    <a:pt x="899" y="49"/>
                    <a:pt x="899" y="49"/>
                  </a:cubicBezTo>
                  <a:cubicBezTo>
                    <a:pt x="900" y="49"/>
                    <a:pt x="900" y="49"/>
                    <a:pt x="899" y="49"/>
                  </a:cubicBezTo>
                  <a:cubicBezTo>
                    <a:pt x="900" y="49"/>
                    <a:pt x="900" y="50"/>
                    <a:pt x="900" y="50"/>
                  </a:cubicBezTo>
                  <a:cubicBezTo>
                    <a:pt x="900" y="50"/>
                    <a:pt x="900" y="50"/>
                    <a:pt x="900" y="50"/>
                  </a:cubicBezTo>
                  <a:cubicBezTo>
                    <a:pt x="900" y="50"/>
                    <a:pt x="900" y="51"/>
                    <a:pt x="900" y="51"/>
                  </a:cubicBezTo>
                  <a:cubicBezTo>
                    <a:pt x="900" y="51"/>
                    <a:pt x="900" y="51"/>
                    <a:pt x="900" y="51"/>
                  </a:cubicBezTo>
                  <a:cubicBezTo>
                    <a:pt x="900" y="51"/>
                    <a:pt x="900" y="52"/>
                    <a:pt x="900" y="52"/>
                  </a:cubicBezTo>
                  <a:cubicBezTo>
                    <a:pt x="901" y="52"/>
                    <a:pt x="901" y="52"/>
                    <a:pt x="901" y="52"/>
                  </a:cubicBezTo>
                  <a:cubicBezTo>
                    <a:pt x="901" y="53"/>
                    <a:pt x="901" y="53"/>
                    <a:pt x="901" y="53"/>
                  </a:cubicBezTo>
                  <a:cubicBezTo>
                    <a:pt x="901" y="54"/>
                    <a:pt x="901" y="54"/>
                    <a:pt x="901" y="54"/>
                  </a:cubicBezTo>
                  <a:cubicBezTo>
                    <a:pt x="901" y="54"/>
                    <a:pt x="901" y="55"/>
                    <a:pt x="901" y="56"/>
                  </a:cubicBezTo>
                  <a:cubicBezTo>
                    <a:pt x="901" y="56"/>
                    <a:pt x="901" y="56"/>
                    <a:pt x="901" y="56"/>
                  </a:cubicBezTo>
                  <a:cubicBezTo>
                    <a:pt x="902" y="57"/>
                    <a:pt x="901" y="58"/>
                    <a:pt x="902" y="59"/>
                  </a:cubicBezTo>
                  <a:cubicBezTo>
                    <a:pt x="902" y="60"/>
                    <a:pt x="902" y="60"/>
                    <a:pt x="902" y="61"/>
                  </a:cubicBezTo>
                  <a:cubicBezTo>
                    <a:pt x="902" y="62"/>
                    <a:pt x="902" y="62"/>
                    <a:pt x="902" y="63"/>
                  </a:cubicBezTo>
                  <a:cubicBezTo>
                    <a:pt x="902" y="75"/>
                    <a:pt x="902" y="87"/>
                    <a:pt x="902" y="99"/>
                  </a:cubicBezTo>
                  <a:cubicBezTo>
                    <a:pt x="902" y="102"/>
                    <a:pt x="901" y="102"/>
                    <a:pt x="904" y="102"/>
                  </a:cubicBezTo>
                  <a:cubicBezTo>
                    <a:pt x="906" y="102"/>
                    <a:pt x="908" y="102"/>
                    <a:pt x="911" y="102"/>
                  </a:cubicBezTo>
                  <a:cubicBezTo>
                    <a:pt x="912" y="102"/>
                    <a:pt x="912" y="102"/>
                    <a:pt x="912" y="100"/>
                  </a:cubicBezTo>
                  <a:cubicBezTo>
                    <a:pt x="912" y="85"/>
                    <a:pt x="912" y="71"/>
                    <a:pt x="912" y="56"/>
                  </a:cubicBezTo>
                  <a:cubicBezTo>
                    <a:pt x="912" y="56"/>
                    <a:pt x="913" y="55"/>
                    <a:pt x="912" y="55"/>
                  </a:cubicBezTo>
                  <a:cubicBezTo>
                    <a:pt x="912" y="54"/>
                    <a:pt x="912" y="54"/>
                    <a:pt x="912" y="54"/>
                  </a:cubicBezTo>
                  <a:cubicBezTo>
                    <a:pt x="912" y="53"/>
                    <a:pt x="912" y="52"/>
                    <a:pt x="912" y="52"/>
                  </a:cubicBezTo>
                  <a:cubicBezTo>
                    <a:pt x="912" y="52"/>
                    <a:pt x="912" y="51"/>
                    <a:pt x="912" y="51"/>
                  </a:cubicBezTo>
                  <a:cubicBezTo>
                    <a:pt x="912" y="51"/>
                    <a:pt x="912" y="50"/>
                    <a:pt x="912" y="50"/>
                  </a:cubicBezTo>
                  <a:cubicBezTo>
                    <a:pt x="912" y="50"/>
                    <a:pt x="912" y="50"/>
                    <a:pt x="912" y="50"/>
                  </a:cubicBezTo>
                  <a:cubicBezTo>
                    <a:pt x="912" y="49"/>
                    <a:pt x="912" y="49"/>
                    <a:pt x="912" y="49"/>
                  </a:cubicBezTo>
                  <a:cubicBezTo>
                    <a:pt x="911" y="49"/>
                    <a:pt x="912" y="49"/>
                    <a:pt x="911" y="48"/>
                  </a:cubicBezTo>
                  <a:cubicBezTo>
                    <a:pt x="911" y="48"/>
                    <a:pt x="911" y="48"/>
                    <a:pt x="911" y="48"/>
                  </a:cubicBezTo>
                  <a:cubicBezTo>
                    <a:pt x="911" y="48"/>
                    <a:pt x="911" y="48"/>
                    <a:pt x="911" y="48"/>
                  </a:cubicBezTo>
                  <a:cubicBezTo>
                    <a:pt x="911" y="48"/>
                    <a:pt x="911" y="47"/>
                    <a:pt x="911" y="47"/>
                  </a:cubicBezTo>
                  <a:cubicBezTo>
                    <a:pt x="911" y="47"/>
                    <a:pt x="911" y="47"/>
                    <a:pt x="911" y="47"/>
                  </a:cubicBezTo>
                  <a:cubicBezTo>
                    <a:pt x="911" y="47"/>
                    <a:pt x="911" y="46"/>
                    <a:pt x="911" y="46"/>
                  </a:cubicBezTo>
                  <a:cubicBezTo>
                    <a:pt x="911" y="46"/>
                    <a:pt x="911" y="46"/>
                    <a:pt x="911" y="46"/>
                  </a:cubicBezTo>
                  <a:cubicBezTo>
                    <a:pt x="910" y="46"/>
                    <a:pt x="910" y="45"/>
                    <a:pt x="910" y="45"/>
                  </a:cubicBezTo>
                  <a:cubicBezTo>
                    <a:pt x="910" y="45"/>
                    <a:pt x="910" y="45"/>
                    <a:pt x="910" y="45"/>
                  </a:cubicBezTo>
                  <a:cubicBezTo>
                    <a:pt x="910" y="45"/>
                    <a:pt x="910" y="44"/>
                    <a:pt x="910" y="44"/>
                  </a:cubicBezTo>
                  <a:cubicBezTo>
                    <a:pt x="910" y="44"/>
                    <a:pt x="910" y="44"/>
                    <a:pt x="910" y="44"/>
                  </a:cubicBezTo>
                  <a:cubicBezTo>
                    <a:pt x="910" y="44"/>
                    <a:pt x="910" y="44"/>
                    <a:pt x="910" y="43"/>
                  </a:cubicBezTo>
                  <a:cubicBezTo>
                    <a:pt x="910" y="43"/>
                    <a:pt x="910" y="43"/>
                    <a:pt x="910" y="43"/>
                  </a:cubicBezTo>
                  <a:cubicBezTo>
                    <a:pt x="909" y="43"/>
                    <a:pt x="909" y="43"/>
                    <a:pt x="909" y="43"/>
                  </a:cubicBezTo>
                  <a:cubicBezTo>
                    <a:pt x="909" y="43"/>
                    <a:pt x="909" y="43"/>
                    <a:pt x="909" y="43"/>
                  </a:cubicBezTo>
                  <a:cubicBezTo>
                    <a:pt x="909" y="43"/>
                    <a:pt x="909" y="42"/>
                    <a:pt x="909" y="42"/>
                  </a:cubicBezTo>
                  <a:cubicBezTo>
                    <a:pt x="909" y="42"/>
                    <a:pt x="909" y="42"/>
                    <a:pt x="909" y="42"/>
                  </a:cubicBezTo>
                  <a:cubicBezTo>
                    <a:pt x="909" y="42"/>
                    <a:pt x="909" y="41"/>
                    <a:pt x="908" y="41"/>
                  </a:cubicBezTo>
                  <a:cubicBezTo>
                    <a:pt x="908" y="41"/>
                    <a:pt x="908" y="41"/>
                    <a:pt x="908" y="41"/>
                  </a:cubicBezTo>
                  <a:cubicBezTo>
                    <a:pt x="908" y="41"/>
                    <a:pt x="908" y="41"/>
                    <a:pt x="908" y="41"/>
                  </a:cubicBezTo>
                  <a:cubicBezTo>
                    <a:pt x="908" y="41"/>
                    <a:pt x="908" y="41"/>
                    <a:pt x="908" y="41"/>
                  </a:cubicBezTo>
                  <a:cubicBezTo>
                    <a:pt x="908" y="41"/>
                    <a:pt x="908" y="40"/>
                    <a:pt x="908" y="40"/>
                  </a:cubicBezTo>
                  <a:cubicBezTo>
                    <a:pt x="908" y="40"/>
                    <a:pt x="908" y="40"/>
                    <a:pt x="908" y="40"/>
                  </a:cubicBezTo>
                  <a:cubicBezTo>
                    <a:pt x="908" y="40"/>
                    <a:pt x="908" y="40"/>
                    <a:pt x="907" y="40"/>
                  </a:cubicBezTo>
                  <a:cubicBezTo>
                    <a:pt x="907" y="40"/>
                    <a:pt x="907" y="40"/>
                    <a:pt x="907" y="40"/>
                  </a:cubicBezTo>
                  <a:cubicBezTo>
                    <a:pt x="907" y="40"/>
                    <a:pt x="907" y="40"/>
                    <a:pt x="907" y="40"/>
                  </a:cubicBezTo>
                  <a:cubicBezTo>
                    <a:pt x="907" y="40"/>
                    <a:pt x="907" y="40"/>
                    <a:pt x="907" y="40"/>
                  </a:cubicBezTo>
                  <a:cubicBezTo>
                    <a:pt x="907" y="39"/>
                    <a:pt x="907" y="39"/>
                    <a:pt x="906" y="39"/>
                  </a:cubicBezTo>
                  <a:cubicBezTo>
                    <a:pt x="906" y="39"/>
                    <a:pt x="906" y="39"/>
                    <a:pt x="906" y="39"/>
                  </a:cubicBezTo>
                  <a:cubicBezTo>
                    <a:pt x="906" y="38"/>
                    <a:pt x="906" y="38"/>
                    <a:pt x="906" y="38"/>
                  </a:cubicBezTo>
                  <a:cubicBezTo>
                    <a:pt x="906" y="38"/>
                    <a:pt x="906" y="38"/>
                    <a:pt x="906" y="38"/>
                  </a:cubicBezTo>
                  <a:cubicBezTo>
                    <a:pt x="906" y="38"/>
                    <a:pt x="906" y="38"/>
                    <a:pt x="906" y="38"/>
                  </a:cubicBezTo>
                  <a:cubicBezTo>
                    <a:pt x="906" y="38"/>
                    <a:pt x="906" y="38"/>
                    <a:pt x="906" y="38"/>
                  </a:cubicBezTo>
                  <a:cubicBezTo>
                    <a:pt x="906" y="38"/>
                    <a:pt x="905" y="38"/>
                    <a:pt x="905" y="38"/>
                  </a:cubicBezTo>
                  <a:cubicBezTo>
                    <a:pt x="905" y="38"/>
                    <a:pt x="905" y="38"/>
                    <a:pt x="905" y="38"/>
                  </a:cubicBezTo>
                  <a:cubicBezTo>
                    <a:pt x="905" y="37"/>
                    <a:pt x="905" y="37"/>
                    <a:pt x="904" y="37"/>
                  </a:cubicBezTo>
                  <a:cubicBezTo>
                    <a:pt x="904" y="37"/>
                    <a:pt x="904" y="37"/>
                    <a:pt x="904" y="37"/>
                  </a:cubicBezTo>
                  <a:cubicBezTo>
                    <a:pt x="904" y="37"/>
                    <a:pt x="904" y="37"/>
                    <a:pt x="904" y="36"/>
                  </a:cubicBezTo>
                  <a:cubicBezTo>
                    <a:pt x="904" y="36"/>
                    <a:pt x="904" y="36"/>
                    <a:pt x="904" y="36"/>
                  </a:cubicBezTo>
                  <a:cubicBezTo>
                    <a:pt x="904" y="36"/>
                    <a:pt x="904" y="36"/>
                    <a:pt x="904" y="36"/>
                  </a:cubicBezTo>
                  <a:cubicBezTo>
                    <a:pt x="904" y="36"/>
                    <a:pt x="904" y="36"/>
                    <a:pt x="904" y="36"/>
                  </a:cubicBezTo>
                  <a:cubicBezTo>
                    <a:pt x="903" y="36"/>
                    <a:pt x="903" y="36"/>
                    <a:pt x="903" y="36"/>
                  </a:cubicBezTo>
                  <a:cubicBezTo>
                    <a:pt x="903" y="36"/>
                    <a:pt x="903" y="36"/>
                    <a:pt x="903" y="36"/>
                  </a:cubicBezTo>
                  <a:cubicBezTo>
                    <a:pt x="903" y="36"/>
                    <a:pt x="903" y="35"/>
                    <a:pt x="902" y="35"/>
                  </a:cubicBezTo>
                  <a:cubicBezTo>
                    <a:pt x="902" y="35"/>
                    <a:pt x="902" y="35"/>
                    <a:pt x="902" y="35"/>
                  </a:cubicBezTo>
                  <a:cubicBezTo>
                    <a:pt x="902" y="35"/>
                    <a:pt x="902" y="35"/>
                    <a:pt x="902" y="35"/>
                  </a:cubicBezTo>
                  <a:cubicBezTo>
                    <a:pt x="902" y="35"/>
                    <a:pt x="902" y="35"/>
                    <a:pt x="902" y="35"/>
                  </a:cubicBezTo>
                  <a:cubicBezTo>
                    <a:pt x="902" y="35"/>
                    <a:pt x="902" y="35"/>
                    <a:pt x="902" y="35"/>
                  </a:cubicBezTo>
                  <a:cubicBezTo>
                    <a:pt x="902" y="35"/>
                    <a:pt x="901" y="35"/>
                    <a:pt x="901" y="35"/>
                  </a:cubicBezTo>
                  <a:cubicBezTo>
                    <a:pt x="901" y="35"/>
                    <a:pt x="901" y="35"/>
                    <a:pt x="901" y="35"/>
                  </a:cubicBezTo>
                  <a:cubicBezTo>
                    <a:pt x="901" y="34"/>
                    <a:pt x="901" y="34"/>
                    <a:pt x="900" y="34"/>
                  </a:cubicBezTo>
                  <a:cubicBezTo>
                    <a:pt x="900" y="34"/>
                    <a:pt x="900" y="34"/>
                    <a:pt x="900" y="34"/>
                  </a:cubicBezTo>
                  <a:cubicBezTo>
                    <a:pt x="900" y="34"/>
                    <a:pt x="900" y="34"/>
                    <a:pt x="900" y="34"/>
                  </a:cubicBezTo>
                  <a:cubicBezTo>
                    <a:pt x="900" y="34"/>
                    <a:pt x="900" y="34"/>
                    <a:pt x="899" y="34"/>
                  </a:cubicBezTo>
                  <a:cubicBezTo>
                    <a:pt x="899" y="34"/>
                    <a:pt x="899" y="34"/>
                    <a:pt x="899" y="34"/>
                  </a:cubicBezTo>
                  <a:cubicBezTo>
                    <a:pt x="899" y="34"/>
                    <a:pt x="899" y="34"/>
                    <a:pt x="898" y="34"/>
                  </a:cubicBezTo>
                  <a:cubicBezTo>
                    <a:pt x="898" y="34"/>
                    <a:pt x="898" y="34"/>
                    <a:pt x="898" y="34"/>
                  </a:cubicBezTo>
                  <a:cubicBezTo>
                    <a:pt x="898" y="33"/>
                    <a:pt x="898" y="34"/>
                    <a:pt x="897" y="33"/>
                  </a:cubicBezTo>
                  <a:cubicBezTo>
                    <a:pt x="897" y="33"/>
                    <a:pt x="897" y="33"/>
                    <a:pt x="897" y="33"/>
                  </a:cubicBezTo>
                  <a:cubicBezTo>
                    <a:pt x="897" y="33"/>
                    <a:pt x="897" y="33"/>
                    <a:pt x="897" y="33"/>
                  </a:cubicBezTo>
                  <a:cubicBezTo>
                    <a:pt x="897" y="33"/>
                    <a:pt x="896" y="33"/>
                    <a:pt x="896" y="33"/>
                  </a:cubicBezTo>
                  <a:cubicBezTo>
                    <a:pt x="895" y="33"/>
                    <a:pt x="895" y="33"/>
                    <a:pt x="895" y="33"/>
                  </a:cubicBezTo>
                  <a:cubicBezTo>
                    <a:pt x="894" y="33"/>
                    <a:pt x="894" y="33"/>
                    <a:pt x="893" y="33"/>
                  </a:cubicBezTo>
                  <a:cubicBezTo>
                    <a:pt x="891" y="33"/>
                    <a:pt x="890" y="33"/>
                    <a:pt x="888" y="33"/>
                  </a:cubicBezTo>
                  <a:cubicBezTo>
                    <a:pt x="887" y="33"/>
                    <a:pt x="886" y="33"/>
                    <a:pt x="886" y="33"/>
                  </a:cubicBezTo>
                  <a:cubicBezTo>
                    <a:pt x="885" y="33"/>
                    <a:pt x="885" y="33"/>
                    <a:pt x="885" y="33"/>
                  </a:cubicBezTo>
                  <a:cubicBezTo>
                    <a:pt x="885" y="33"/>
                    <a:pt x="885" y="33"/>
                    <a:pt x="885" y="33"/>
                  </a:cubicBezTo>
                  <a:cubicBezTo>
                    <a:pt x="885" y="33"/>
                    <a:pt x="884" y="33"/>
                    <a:pt x="884" y="33"/>
                  </a:cubicBezTo>
                  <a:cubicBezTo>
                    <a:pt x="884" y="33"/>
                    <a:pt x="884" y="33"/>
                    <a:pt x="884" y="33"/>
                  </a:cubicBezTo>
                  <a:cubicBezTo>
                    <a:pt x="884" y="34"/>
                    <a:pt x="883" y="33"/>
                    <a:pt x="883" y="34"/>
                  </a:cubicBezTo>
                  <a:cubicBezTo>
                    <a:pt x="883" y="34"/>
                    <a:pt x="883" y="34"/>
                    <a:pt x="882" y="34"/>
                  </a:cubicBezTo>
                  <a:cubicBezTo>
                    <a:pt x="882" y="34"/>
                    <a:pt x="882" y="34"/>
                    <a:pt x="882" y="34"/>
                  </a:cubicBezTo>
                  <a:cubicBezTo>
                    <a:pt x="882" y="34"/>
                    <a:pt x="882" y="34"/>
                    <a:pt x="881" y="34"/>
                  </a:cubicBezTo>
                  <a:cubicBezTo>
                    <a:pt x="881" y="34"/>
                    <a:pt x="881" y="34"/>
                    <a:pt x="881" y="34"/>
                  </a:cubicBezTo>
                  <a:cubicBezTo>
                    <a:pt x="881" y="34"/>
                    <a:pt x="881" y="34"/>
                    <a:pt x="881" y="34"/>
                  </a:cubicBezTo>
                  <a:cubicBezTo>
                    <a:pt x="880" y="35"/>
                    <a:pt x="880" y="34"/>
                    <a:pt x="880" y="35"/>
                  </a:cubicBezTo>
                  <a:cubicBezTo>
                    <a:pt x="880" y="35"/>
                    <a:pt x="880" y="35"/>
                    <a:pt x="880" y="35"/>
                  </a:cubicBezTo>
                  <a:cubicBezTo>
                    <a:pt x="879" y="35"/>
                    <a:pt x="879" y="35"/>
                    <a:pt x="879" y="35"/>
                  </a:cubicBezTo>
                  <a:cubicBezTo>
                    <a:pt x="879" y="35"/>
                    <a:pt x="879" y="35"/>
                    <a:pt x="879" y="35"/>
                  </a:cubicBezTo>
                  <a:cubicBezTo>
                    <a:pt x="879" y="35"/>
                    <a:pt x="879" y="35"/>
                    <a:pt x="879" y="35"/>
                  </a:cubicBezTo>
                  <a:cubicBezTo>
                    <a:pt x="878" y="35"/>
                    <a:pt x="878" y="35"/>
                    <a:pt x="878" y="35"/>
                  </a:cubicBezTo>
                  <a:cubicBezTo>
                    <a:pt x="878" y="35"/>
                    <a:pt x="878" y="35"/>
                    <a:pt x="878" y="35"/>
                  </a:cubicBezTo>
                  <a:cubicBezTo>
                    <a:pt x="878" y="35"/>
                    <a:pt x="878" y="36"/>
                    <a:pt x="878" y="36"/>
                  </a:cubicBezTo>
                  <a:cubicBezTo>
                    <a:pt x="878" y="36"/>
                    <a:pt x="878" y="36"/>
                    <a:pt x="878" y="36"/>
                  </a:cubicBezTo>
                  <a:cubicBezTo>
                    <a:pt x="878" y="36"/>
                    <a:pt x="877" y="36"/>
                    <a:pt x="877" y="36"/>
                  </a:cubicBezTo>
                  <a:cubicBezTo>
                    <a:pt x="877" y="36"/>
                    <a:pt x="877" y="36"/>
                    <a:pt x="877" y="36"/>
                  </a:cubicBezTo>
                  <a:cubicBezTo>
                    <a:pt x="877" y="36"/>
                    <a:pt x="876" y="36"/>
                    <a:pt x="876" y="37"/>
                  </a:cubicBezTo>
                  <a:cubicBezTo>
                    <a:pt x="876" y="37"/>
                    <a:pt x="876" y="37"/>
                    <a:pt x="876" y="37"/>
                  </a:cubicBezTo>
                  <a:cubicBezTo>
                    <a:pt x="876" y="37"/>
                    <a:pt x="876" y="37"/>
                    <a:pt x="876" y="37"/>
                  </a:cubicBezTo>
                  <a:cubicBezTo>
                    <a:pt x="876" y="37"/>
                    <a:pt x="876" y="37"/>
                    <a:pt x="876" y="37"/>
                  </a:cubicBezTo>
                  <a:cubicBezTo>
                    <a:pt x="876" y="37"/>
                    <a:pt x="875" y="37"/>
                    <a:pt x="875" y="38"/>
                  </a:cubicBezTo>
                  <a:cubicBezTo>
                    <a:pt x="875" y="38"/>
                    <a:pt x="875" y="38"/>
                    <a:pt x="875" y="38"/>
                  </a:cubicBezTo>
                  <a:cubicBezTo>
                    <a:pt x="875" y="38"/>
                    <a:pt x="875" y="38"/>
                    <a:pt x="875" y="38"/>
                  </a:cubicBezTo>
                  <a:cubicBezTo>
                    <a:pt x="875" y="38"/>
                    <a:pt x="875" y="38"/>
                    <a:pt x="875" y="38"/>
                  </a:cubicBezTo>
                  <a:cubicBezTo>
                    <a:pt x="875" y="38"/>
                    <a:pt x="874" y="38"/>
                    <a:pt x="874" y="38"/>
                  </a:cubicBezTo>
                  <a:cubicBezTo>
                    <a:pt x="874" y="38"/>
                    <a:pt x="874" y="38"/>
                    <a:pt x="874" y="38"/>
                  </a:cubicBezTo>
                  <a:cubicBezTo>
                    <a:pt x="874" y="38"/>
                    <a:pt x="874" y="38"/>
                    <a:pt x="874" y="39"/>
                  </a:cubicBezTo>
                  <a:cubicBezTo>
                    <a:pt x="874" y="39"/>
                    <a:pt x="874" y="39"/>
                    <a:pt x="874" y="39"/>
                  </a:cubicBezTo>
                  <a:cubicBezTo>
                    <a:pt x="874" y="39"/>
                    <a:pt x="874" y="39"/>
                    <a:pt x="874" y="39"/>
                  </a:cubicBezTo>
                  <a:cubicBezTo>
                    <a:pt x="874" y="39"/>
                    <a:pt x="874" y="39"/>
                    <a:pt x="874" y="39"/>
                  </a:cubicBezTo>
                  <a:cubicBezTo>
                    <a:pt x="874" y="39"/>
                    <a:pt x="873" y="39"/>
                    <a:pt x="873" y="39"/>
                  </a:cubicBezTo>
                  <a:cubicBezTo>
                    <a:pt x="873" y="39"/>
                    <a:pt x="873" y="39"/>
                    <a:pt x="873" y="39"/>
                  </a:cubicBezTo>
                  <a:cubicBezTo>
                    <a:pt x="873" y="39"/>
                    <a:pt x="873" y="39"/>
                    <a:pt x="873" y="40"/>
                  </a:cubicBezTo>
                  <a:cubicBezTo>
                    <a:pt x="873" y="40"/>
                    <a:pt x="873" y="40"/>
                    <a:pt x="873" y="40"/>
                  </a:cubicBezTo>
                  <a:cubicBezTo>
                    <a:pt x="873" y="40"/>
                    <a:pt x="873" y="40"/>
                    <a:pt x="873" y="40"/>
                  </a:cubicBezTo>
                  <a:cubicBezTo>
                    <a:pt x="873" y="40"/>
                    <a:pt x="873" y="40"/>
                    <a:pt x="873" y="40"/>
                  </a:cubicBezTo>
                  <a:cubicBezTo>
                    <a:pt x="873" y="40"/>
                    <a:pt x="872" y="40"/>
                    <a:pt x="872" y="40"/>
                  </a:cubicBezTo>
                  <a:cubicBezTo>
                    <a:pt x="872" y="40"/>
                    <a:pt x="872" y="40"/>
                    <a:pt x="872" y="40"/>
                  </a:cubicBezTo>
                  <a:cubicBezTo>
                    <a:pt x="872" y="40"/>
                    <a:pt x="872" y="40"/>
                    <a:pt x="872" y="41"/>
                  </a:cubicBezTo>
                  <a:cubicBezTo>
                    <a:pt x="872" y="41"/>
                    <a:pt x="872" y="41"/>
                    <a:pt x="872" y="41"/>
                  </a:cubicBezTo>
                  <a:cubicBezTo>
                    <a:pt x="872" y="41"/>
                    <a:pt x="872" y="41"/>
                    <a:pt x="872" y="41"/>
                  </a:cubicBezTo>
                  <a:cubicBezTo>
                    <a:pt x="872" y="41"/>
                    <a:pt x="872" y="41"/>
                    <a:pt x="872" y="41"/>
                  </a:cubicBezTo>
                  <a:cubicBezTo>
                    <a:pt x="871" y="41"/>
                    <a:pt x="871" y="41"/>
                    <a:pt x="871" y="41"/>
                  </a:cubicBezTo>
                  <a:cubicBezTo>
                    <a:pt x="871" y="41"/>
                    <a:pt x="871" y="41"/>
                    <a:pt x="871" y="41"/>
                  </a:cubicBezTo>
                  <a:cubicBezTo>
                    <a:pt x="871" y="41"/>
                    <a:pt x="871" y="42"/>
                    <a:pt x="871" y="42"/>
                  </a:cubicBezTo>
                  <a:cubicBezTo>
                    <a:pt x="871" y="42"/>
                    <a:pt x="871" y="42"/>
                    <a:pt x="871" y="42"/>
                  </a:cubicBezTo>
                  <a:cubicBezTo>
                    <a:pt x="871" y="42"/>
                    <a:pt x="871" y="42"/>
                    <a:pt x="871" y="42"/>
                  </a:cubicBezTo>
                  <a:cubicBezTo>
                    <a:pt x="871" y="42"/>
                    <a:pt x="871" y="42"/>
                    <a:pt x="871" y="42"/>
                  </a:cubicBezTo>
                  <a:cubicBezTo>
                    <a:pt x="870" y="42"/>
                    <a:pt x="870" y="43"/>
                    <a:pt x="870" y="43"/>
                  </a:cubicBezTo>
                  <a:cubicBezTo>
                    <a:pt x="870" y="43"/>
                    <a:pt x="870" y="43"/>
                    <a:pt x="870" y="43"/>
                  </a:cubicBezTo>
                  <a:cubicBezTo>
                    <a:pt x="870" y="43"/>
                    <a:pt x="870" y="43"/>
                    <a:pt x="870" y="43"/>
                  </a:cubicBezTo>
                  <a:cubicBezTo>
                    <a:pt x="870" y="43"/>
                    <a:pt x="870" y="43"/>
                    <a:pt x="870" y="43"/>
                  </a:cubicBezTo>
                  <a:cubicBezTo>
                    <a:pt x="870" y="44"/>
                    <a:pt x="870" y="44"/>
                    <a:pt x="870" y="44"/>
                  </a:cubicBezTo>
                  <a:cubicBezTo>
                    <a:pt x="870" y="44"/>
                    <a:pt x="870" y="44"/>
                    <a:pt x="870" y="44"/>
                  </a:cubicBezTo>
                  <a:cubicBezTo>
                    <a:pt x="869" y="44"/>
                    <a:pt x="869" y="44"/>
                    <a:pt x="869" y="44"/>
                  </a:cubicBezTo>
                  <a:cubicBezTo>
                    <a:pt x="869" y="44"/>
                    <a:pt x="869" y="44"/>
                    <a:pt x="869" y="44"/>
                  </a:cubicBezTo>
                  <a:cubicBezTo>
                    <a:pt x="869" y="45"/>
                    <a:pt x="869" y="45"/>
                    <a:pt x="869" y="45"/>
                  </a:cubicBezTo>
                  <a:cubicBezTo>
                    <a:pt x="869" y="45"/>
                    <a:pt x="869" y="45"/>
                    <a:pt x="869" y="45"/>
                  </a:cubicBezTo>
                  <a:cubicBezTo>
                    <a:pt x="869" y="45"/>
                    <a:pt x="869" y="45"/>
                    <a:pt x="869" y="46"/>
                  </a:cubicBezTo>
                  <a:cubicBezTo>
                    <a:pt x="869" y="46"/>
                    <a:pt x="869" y="46"/>
                    <a:pt x="869" y="46"/>
                  </a:cubicBezTo>
                  <a:cubicBezTo>
                    <a:pt x="868" y="46"/>
                    <a:pt x="868" y="46"/>
                    <a:pt x="868" y="45"/>
                  </a:cubicBezTo>
                  <a:cubicBezTo>
                    <a:pt x="868" y="45"/>
                    <a:pt x="868" y="45"/>
                    <a:pt x="868" y="45"/>
                  </a:cubicBezTo>
                  <a:cubicBezTo>
                    <a:pt x="868" y="45"/>
                    <a:pt x="868" y="45"/>
                    <a:pt x="868" y="45"/>
                  </a:cubicBezTo>
                  <a:cubicBezTo>
                    <a:pt x="868" y="45"/>
                    <a:pt x="868" y="45"/>
                    <a:pt x="867" y="44"/>
                  </a:cubicBezTo>
                  <a:cubicBezTo>
                    <a:pt x="867" y="44"/>
                    <a:pt x="867" y="44"/>
                    <a:pt x="867" y="44"/>
                  </a:cubicBezTo>
                  <a:cubicBezTo>
                    <a:pt x="867" y="44"/>
                    <a:pt x="867" y="44"/>
                    <a:pt x="867" y="44"/>
                  </a:cubicBezTo>
                  <a:cubicBezTo>
                    <a:pt x="867" y="44"/>
                    <a:pt x="867" y="44"/>
                    <a:pt x="867" y="44"/>
                  </a:cubicBezTo>
                  <a:cubicBezTo>
                    <a:pt x="867" y="44"/>
                    <a:pt x="867" y="43"/>
                    <a:pt x="867" y="43"/>
                  </a:cubicBezTo>
                  <a:cubicBezTo>
                    <a:pt x="867" y="43"/>
                    <a:pt x="867" y="43"/>
                    <a:pt x="867" y="43"/>
                  </a:cubicBezTo>
                  <a:cubicBezTo>
                    <a:pt x="867" y="43"/>
                    <a:pt x="867" y="43"/>
                    <a:pt x="866" y="42"/>
                  </a:cubicBezTo>
                  <a:cubicBezTo>
                    <a:pt x="866" y="42"/>
                    <a:pt x="866" y="42"/>
                    <a:pt x="866" y="42"/>
                  </a:cubicBezTo>
                  <a:cubicBezTo>
                    <a:pt x="866" y="42"/>
                    <a:pt x="866" y="42"/>
                    <a:pt x="866" y="42"/>
                  </a:cubicBezTo>
                  <a:cubicBezTo>
                    <a:pt x="866" y="42"/>
                    <a:pt x="866" y="42"/>
                    <a:pt x="866" y="42"/>
                  </a:cubicBezTo>
                  <a:cubicBezTo>
                    <a:pt x="866" y="42"/>
                    <a:pt x="866" y="41"/>
                    <a:pt x="866" y="41"/>
                  </a:cubicBezTo>
                  <a:cubicBezTo>
                    <a:pt x="866" y="41"/>
                    <a:pt x="866" y="41"/>
                    <a:pt x="866" y="41"/>
                  </a:cubicBezTo>
                  <a:cubicBezTo>
                    <a:pt x="865" y="41"/>
                    <a:pt x="866" y="41"/>
                    <a:pt x="865" y="41"/>
                  </a:cubicBezTo>
                  <a:cubicBezTo>
                    <a:pt x="865" y="41"/>
                    <a:pt x="865" y="41"/>
                    <a:pt x="865" y="41"/>
                  </a:cubicBezTo>
                  <a:cubicBezTo>
                    <a:pt x="865" y="40"/>
                    <a:pt x="865" y="40"/>
                    <a:pt x="865" y="40"/>
                  </a:cubicBezTo>
                  <a:cubicBezTo>
                    <a:pt x="865" y="40"/>
                    <a:pt x="865" y="40"/>
                    <a:pt x="865" y="40"/>
                  </a:cubicBezTo>
                  <a:cubicBezTo>
                    <a:pt x="865" y="40"/>
                    <a:pt x="865"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3" y="38"/>
                    <a:pt x="863" y="38"/>
                    <a:pt x="863" y="38"/>
                  </a:cubicBezTo>
                  <a:cubicBezTo>
                    <a:pt x="863" y="38"/>
                    <a:pt x="863" y="38"/>
                    <a:pt x="863" y="38"/>
                  </a:cubicBezTo>
                  <a:cubicBezTo>
                    <a:pt x="863" y="38"/>
                    <a:pt x="863" y="38"/>
                    <a:pt x="863" y="38"/>
                  </a:cubicBezTo>
                  <a:cubicBezTo>
                    <a:pt x="863" y="38"/>
                    <a:pt x="863" y="38"/>
                    <a:pt x="863" y="38"/>
                  </a:cubicBezTo>
                  <a:cubicBezTo>
                    <a:pt x="863" y="38"/>
                    <a:pt x="863" y="38"/>
                    <a:pt x="862" y="38"/>
                  </a:cubicBezTo>
                  <a:cubicBezTo>
                    <a:pt x="862" y="38"/>
                    <a:pt x="862" y="38"/>
                    <a:pt x="862" y="38"/>
                  </a:cubicBezTo>
                  <a:cubicBezTo>
                    <a:pt x="862" y="37"/>
                    <a:pt x="862" y="37"/>
                    <a:pt x="862" y="37"/>
                  </a:cubicBezTo>
                  <a:cubicBezTo>
                    <a:pt x="862" y="37"/>
                    <a:pt x="862" y="37"/>
                    <a:pt x="862" y="37"/>
                  </a:cubicBezTo>
                  <a:cubicBezTo>
                    <a:pt x="862" y="37"/>
                    <a:pt x="862" y="37"/>
                    <a:pt x="862" y="37"/>
                  </a:cubicBezTo>
                  <a:cubicBezTo>
                    <a:pt x="862" y="37"/>
                    <a:pt x="862" y="37"/>
                    <a:pt x="862" y="37"/>
                  </a:cubicBezTo>
                  <a:cubicBezTo>
                    <a:pt x="861" y="37"/>
                    <a:pt x="861" y="37"/>
                    <a:pt x="861" y="36"/>
                  </a:cubicBezTo>
                  <a:cubicBezTo>
                    <a:pt x="861" y="36"/>
                    <a:pt x="861" y="36"/>
                    <a:pt x="861" y="36"/>
                  </a:cubicBezTo>
                  <a:cubicBezTo>
                    <a:pt x="861" y="36"/>
                    <a:pt x="861" y="36"/>
                    <a:pt x="861" y="36"/>
                  </a:cubicBezTo>
                  <a:cubicBezTo>
                    <a:pt x="861" y="36"/>
                    <a:pt x="861" y="36"/>
                    <a:pt x="861" y="36"/>
                  </a:cubicBezTo>
                  <a:cubicBezTo>
                    <a:pt x="861" y="36"/>
                    <a:pt x="860" y="36"/>
                    <a:pt x="860" y="36"/>
                  </a:cubicBezTo>
                  <a:cubicBezTo>
                    <a:pt x="860" y="36"/>
                    <a:pt x="860" y="36"/>
                    <a:pt x="860" y="36"/>
                  </a:cubicBezTo>
                  <a:cubicBezTo>
                    <a:pt x="860" y="36"/>
                    <a:pt x="860" y="36"/>
                    <a:pt x="859" y="35"/>
                  </a:cubicBezTo>
                  <a:cubicBezTo>
                    <a:pt x="859" y="35"/>
                    <a:pt x="859" y="35"/>
                    <a:pt x="859" y="35"/>
                  </a:cubicBezTo>
                  <a:cubicBezTo>
                    <a:pt x="859" y="35"/>
                    <a:pt x="859" y="35"/>
                    <a:pt x="859" y="35"/>
                  </a:cubicBezTo>
                  <a:cubicBezTo>
                    <a:pt x="859" y="35"/>
                    <a:pt x="859" y="35"/>
                    <a:pt x="859" y="35"/>
                  </a:cubicBezTo>
                  <a:cubicBezTo>
                    <a:pt x="859" y="35"/>
                    <a:pt x="859" y="35"/>
                    <a:pt x="858" y="35"/>
                  </a:cubicBezTo>
                  <a:cubicBezTo>
                    <a:pt x="858" y="35"/>
                    <a:pt x="858" y="35"/>
                    <a:pt x="858" y="35"/>
                  </a:cubicBezTo>
                  <a:cubicBezTo>
                    <a:pt x="858" y="34"/>
                    <a:pt x="858" y="35"/>
                    <a:pt x="858" y="34"/>
                  </a:cubicBezTo>
                  <a:cubicBezTo>
                    <a:pt x="858" y="34"/>
                    <a:pt x="858" y="34"/>
                    <a:pt x="858" y="34"/>
                  </a:cubicBezTo>
                  <a:cubicBezTo>
                    <a:pt x="857" y="34"/>
                    <a:pt x="857" y="34"/>
                    <a:pt x="857" y="34"/>
                  </a:cubicBezTo>
                  <a:cubicBezTo>
                    <a:pt x="857" y="34"/>
                    <a:pt x="857" y="34"/>
                    <a:pt x="857" y="34"/>
                  </a:cubicBezTo>
                  <a:cubicBezTo>
                    <a:pt x="857" y="34"/>
                    <a:pt x="857" y="34"/>
                    <a:pt x="857" y="34"/>
                  </a:cubicBezTo>
                  <a:cubicBezTo>
                    <a:pt x="856" y="34"/>
                    <a:pt x="856" y="34"/>
                    <a:pt x="856" y="34"/>
                  </a:cubicBezTo>
                  <a:cubicBezTo>
                    <a:pt x="856" y="34"/>
                    <a:pt x="856" y="34"/>
                    <a:pt x="856" y="34"/>
                  </a:cubicBezTo>
                  <a:cubicBezTo>
                    <a:pt x="855" y="33"/>
                    <a:pt x="855" y="33"/>
                    <a:pt x="855" y="33"/>
                  </a:cubicBezTo>
                  <a:cubicBezTo>
                    <a:pt x="855" y="33"/>
                    <a:pt x="855" y="33"/>
                    <a:pt x="855" y="33"/>
                  </a:cubicBezTo>
                  <a:cubicBezTo>
                    <a:pt x="855" y="33"/>
                    <a:pt x="855" y="33"/>
                    <a:pt x="855" y="33"/>
                  </a:cubicBezTo>
                  <a:cubicBezTo>
                    <a:pt x="854" y="33"/>
                    <a:pt x="854" y="33"/>
                    <a:pt x="853" y="33"/>
                  </a:cubicBezTo>
                  <a:cubicBezTo>
                    <a:pt x="853" y="33"/>
                    <a:pt x="853" y="33"/>
                    <a:pt x="853" y="33"/>
                  </a:cubicBezTo>
                  <a:cubicBezTo>
                    <a:pt x="853" y="33"/>
                    <a:pt x="853" y="33"/>
                    <a:pt x="853" y="33"/>
                  </a:cubicBezTo>
                  <a:cubicBezTo>
                    <a:pt x="852" y="33"/>
                    <a:pt x="852" y="33"/>
                    <a:pt x="851" y="33"/>
                  </a:cubicBezTo>
                  <a:cubicBezTo>
                    <a:pt x="850" y="33"/>
                    <a:pt x="848" y="33"/>
                    <a:pt x="847" y="33"/>
                  </a:cubicBezTo>
                  <a:cubicBezTo>
                    <a:pt x="846" y="33"/>
                    <a:pt x="845" y="33"/>
                    <a:pt x="844" y="33"/>
                  </a:cubicBezTo>
                  <a:cubicBezTo>
                    <a:pt x="844" y="33"/>
                    <a:pt x="844" y="33"/>
                    <a:pt x="844" y="33"/>
                  </a:cubicBezTo>
                  <a:cubicBezTo>
                    <a:pt x="844" y="33"/>
                    <a:pt x="843" y="33"/>
                    <a:pt x="843" y="33"/>
                  </a:cubicBezTo>
                  <a:cubicBezTo>
                    <a:pt x="843" y="33"/>
                    <a:pt x="843" y="33"/>
                    <a:pt x="842" y="33"/>
                  </a:cubicBezTo>
                  <a:cubicBezTo>
                    <a:pt x="842" y="34"/>
                    <a:pt x="842" y="33"/>
                    <a:pt x="841" y="34"/>
                  </a:cubicBezTo>
                  <a:cubicBezTo>
                    <a:pt x="841" y="34"/>
                    <a:pt x="841" y="34"/>
                    <a:pt x="841" y="34"/>
                  </a:cubicBezTo>
                  <a:cubicBezTo>
                    <a:pt x="841" y="34"/>
                    <a:pt x="841" y="34"/>
                    <a:pt x="840" y="34"/>
                  </a:cubicBezTo>
                  <a:cubicBezTo>
                    <a:pt x="840" y="34"/>
                    <a:pt x="840" y="34"/>
                    <a:pt x="840" y="34"/>
                  </a:cubicBezTo>
                  <a:cubicBezTo>
                    <a:pt x="840" y="34"/>
                    <a:pt x="840" y="34"/>
                    <a:pt x="840" y="34"/>
                  </a:cubicBezTo>
                  <a:cubicBezTo>
                    <a:pt x="839" y="34"/>
                    <a:pt x="839" y="34"/>
                    <a:pt x="839" y="34"/>
                  </a:cubicBezTo>
                  <a:cubicBezTo>
                    <a:pt x="839" y="34"/>
                    <a:pt x="839" y="34"/>
                    <a:pt x="839" y="34"/>
                  </a:cubicBezTo>
                  <a:cubicBezTo>
                    <a:pt x="839" y="34"/>
                    <a:pt x="839" y="34"/>
                    <a:pt x="839" y="35"/>
                  </a:cubicBezTo>
                  <a:cubicBezTo>
                    <a:pt x="839" y="35"/>
                    <a:pt x="839" y="35"/>
                    <a:pt x="839" y="35"/>
                  </a:cubicBezTo>
                  <a:cubicBezTo>
                    <a:pt x="838" y="35"/>
                    <a:pt x="838" y="35"/>
                    <a:pt x="838" y="35"/>
                  </a:cubicBezTo>
                  <a:cubicBezTo>
                    <a:pt x="838" y="35"/>
                    <a:pt x="838" y="35"/>
                    <a:pt x="838" y="35"/>
                  </a:cubicBezTo>
                  <a:cubicBezTo>
                    <a:pt x="838" y="35"/>
                    <a:pt x="837" y="35"/>
                    <a:pt x="837" y="35"/>
                  </a:cubicBezTo>
                  <a:cubicBezTo>
                    <a:pt x="837" y="35"/>
                    <a:pt x="837" y="35"/>
                    <a:pt x="837" y="35"/>
                  </a:cubicBezTo>
                  <a:cubicBezTo>
                    <a:pt x="837" y="35"/>
                    <a:pt x="837" y="36"/>
                    <a:pt x="837" y="36"/>
                  </a:cubicBezTo>
                  <a:cubicBezTo>
                    <a:pt x="837" y="36"/>
                    <a:pt x="837" y="36"/>
                    <a:pt x="837" y="36"/>
                  </a:cubicBezTo>
                  <a:cubicBezTo>
                    <a:pt x="837" y="36"/>
                    <a:pt x="836" y="36"/>
                    <a:pt x="836" y="36"/>
                  </a:cubicBezTo>
                  <a:cubicBezTo>
                    <a:pt x="836" y="36"/>
                    <a:pt x="836" y="36"/>
                    <a:pt x="836" y="36"/>
                  </a:cubicBezTo>
                  <a:cubicBezTo>
                    <a:pt x="836" y="36"/>
                    <a:pt x="835" y="36"/>
                    <a:pt x="835" y="37"/>
                  </a:cubicBezTo>
                  <a:cubicBezTo>
                    <a:pt x="835" y="37"/>
                    <a:pt x="835" y="37"/>
                    <a:pt x="835" y="37"/>
                  </a:cubicBezTo>
                  <a:cubicBezTo>
                    <a:pt x="835" y="37"/>
                    <a:pt x="835" y="37"/>
                    <a:pt x="835" y="37"/>
                  </a:cubicBezTo>
                  <a:cubicBezTo>
                    <a:pt x="835" y="37"/>
                    <a:pt x="835" y="37"/>
                    <a:pt x="835" y="37"/>
                  </a:cubicBezTo>
                  <a:cubicBezTo>
                    <a:pt x="834" y="37"/>
                    <a:pt x="834" y="37"/>
                    <a:pt x="834" y="38"/>
                  </a:cubicBezTo>
                  <a:cubicBezTo>
                    <a:pt x="834" y="38"/>
                    <a:pt x="834" y="38"/>
                    <a:pt x="834" y="38"/>
                  </a:cubicBezTo>
                  <a:cubicBezTo>
                    <a:pt x="834" y="38"/>
                    <a:pt x="833" y="38"/>
                    <a:pt x="833" y="38"/>
                  </a:cubicBezTo>
                  <a:cubicBezTo>
                    <a:pt x="833" y="38"/>
                    <a:pt x="833" y="38"/>
                    <a:pt x="833" y="38"/>
                  </a:cubicBezTo>
                  <a:cubicBezTo>
                    <a:pt x="833" y="38"/>
                    <a:pt x="833" y="38"/>
                    <a:pt x="833" y="39"/>
                  </a:cubicBezTo>
                  <a:cubicBezTo>
                    <a:pt x="833" y="39"/>
                    <a:pt x="833" y="39"/>
                    <a:pt x="833" y="39"/>
                  </a:cubicBezTo>
                  <a:cubicBezTo>
                    <a:pt x="833" y="39"/>
                    <a:pt x="833" y="39"/>
                    <a:pt x="833" y="39"/>
                  </a:cubicBezTo>
                  <a:cubicBezTo>
                    <a:pt x="833" y="39"/>
                    <a:pt x="833" y="39"/>
                    <a:pt x="833" y="39"/>
                  </a:cubicBezTo>
                  <a:cubicBezTo>
                    <a:pt x="832" y="39"/>
                    <a:pt x="832" y="39"/>
                    <a:pt x="832" y="39"/>
                  </a:cubicBezTo>
                  <a:cubicBezTo>
                    <a:pt x="832" y="39"/>
                    <a:pt x="832" y="39"/>
                    <a:pt x="832" y="39"/>
                  </a:cubicBezTo>
                  <a:cubicBezTo>
                    <a:pt x="832" y="39"/>
                    <a:pt x="832" y="39"/>
                    <a:pt x="832" y="40"/>
                  </a:cubicBezTo>
                  <a:cubicBezTo>
                    <a:pt x="832" y="40"/>
                    <a:pt x="832" y="40"/>
                    <a:pt x="832" y="40"/>
                  </a:cubicBezTo>
                  <a:cubicBezTo>
                    <a:pt x="832" y="40"/>
                    <a:pt x="832" y="40"/>
                    <a:pt x="832" y="40"/>
                  </a:cubicBezTo>
                  <a:cubicBezTo>
                    <a:pt x="832" y="40"/>
                    <a:pt x="832" y="40"/>
                    <a:pt x="832" y="40"/>
                  </a:cubicBezTo>
                  <a:cubicBezTo>
                    <a:pt x="831" y="40"/>
                    <a:pt x="831" y="40"/>
                    <a:pt x="831" y="40"/>
                  </a:cubicBezTo>
                  <a:cubicBezTo>
                    <a:pt x="831" y="40"/>
                    <a:pt x="831" y="40"/>
                    <a:pt x="831" y="40"/>
                  </a:cubicBezTo>
                  <a:cubicBezTo>
                    <a:pt x="831" y="41"/>
                    <a:pt x="831" y="41"/>
                    <a:pt x="831" y="41"/>
                  </a:cubicBezTo>
                  <a:cubicBezTo>
                    <a:pt x="831" y="41"/>
                    <a:pt x="831" y="41"/>
                    <a:pt x="831" y="41"/>
                  </a:cubicBezTo>
                  <a:cubicBezTo>
                    <a:pt x="830" y="41"/>
                    <a:pt x="830" y="42"/>
                    <a:pt x="830" y="42"/>
                  </a:cubicBezTo>
                  <a:cubicBezTo>
                    <a:pt x="830" y="42"/>
                    <a:pt x="830" y="42"/>
                    <a:pt x="830" y="42"/>
                  </a:cubicBezTo>
                  <a:cubicBezTo>
                    <a:pt x="830" y="42"/>
                    <a:pt x="830" y="42"/>
                    <a:pt x="830" y="42"/>
                  </a:cubicBezTo>
                  <a:cubicBezTo>
                    <a:pt x="830" y="42"/>
                    <a:pt x="830" y="42"/>
                    <a:pt x="830" y="42"/>
                  </a:cubicBezTo>
                  <a:cubicBezTo>
                    <a:pt x="830" y="42"/>
                    <a:pt x="830" y="43"/>
                    <a:pt x="829" y="43"/>
                  </a:cubicBezTo>
                  <a:cubicBezTo>
                    <a:pt x="829" y="43"/>
                    <a:pt x="829" y="43"/>
                    <a:pt x="829" y="43"/>
                  </a:cubicBezTo>
                  <a:cubicBezTo>
                    <a:pt x="829" y="43"/>
                    <a:pt x="829" y="43"/>
                    <a:pt x="829" y="43"/>
                  </a:cubicBezTo>
                  <a:cubicBezTo>
                    <a:pt x="829" y="43"/>
                    <a:pt x="829" y="43"/>
                    <a:pt x="829" y="43"/>
                  </a:cubicBezTo>
                  <a:cubicBezTo>
                    <a:pt x="829" y="43"/>
                    <a:pt x="829" y="44"/>
                    <a:pt x="829" y="44"/>
                  </a:cubicBezTo>
                  <a:cubicBezTo>
                    <a:pt x="829" y="44"/>
                    <a:pt x="829" y="44"/>
                    <a:pt x="829" y="44"/>
                  </a:cubicBezTo>
                  <a:cubicBezTo>
                    <a:pt x="829" y="44"/>
                    <a:pt x="829" y="44"/>
                    <a:pt x="828" y="44"/>
                  </a:cubicBezTo>
                  <a:cubicBezTo>
                    <a:pt x="828" y="44"/>
                    <a:pt x="828" y="44"/>
                    <a:pt x="828" y="44"/>
                  </a:cubicBezTo>
                  <a:cubicBezTo>
                    <a:pt x="828" y="44"/>
                    <a:pt x="828" y="43"/>
                    <a:pt x="828" y="43"/>
                  </a:cubicBezTo>
                  <a:cubicBezTo>
                    <a:pt x="828" y="40"/>
                    <a:pt x="828" y="38"/>
                    <a:pt x="828" y="36"/>
                  </a:cubicBezTo>
                  <a:cubicBezTo>
                    <a:pt x="828" y="34"/>
                    <a:pt x="827" y="34"/>
                    <a:pt x="826" y="34"/>
                  </a:cubicBezTo>
                  <a:cubicBezTo>
                    <a:pt x="824" y="34"/>
                    <a:pt x="821" y="34"/>
                    <a:pt x="819" y="34"/>
                  </a:cubicBezTo>
                  <a:cubicBezTo>
                    <a:pt x="817" y="34"/>
                    <a:pt x="817" y="34"/>
                    <a:pt x="817" y="36"/>
                  </a:cubicBezTo>
                  <a:cubicBezTo>
                    <a:pt x="817" y="50"/>
                    <a:pt x="817" y="63"/>
                    <a:pt x="817" y="77"/>
                  </a:cubicBezTo>
                  <a:cubicBezTo>
                    <a:pt x="817" y="85"/>
                    <a:pt x="817" y="92"/>
                    <a:pt x="817" y="100"/>
                  </a:cubicBezTo>
                  <a:cubicBezTo>
                    <a:pt x="817" y="101"/>
                    <a:pt x="817" y="102"/>
                    <a:pt x="819" y="102"/>
                  </a:cubicBezTo>
                  <a:cubicBezTo>
                    <a:pt x="821" y="102"/>
                    <a:pt x="824" y="102"/>
                    <a:pt x="826" y="102"/>
                  </a:cubicBezTo>
                  <a:cubicBezTo>
                    <a:pt x="828" y="102"/>
                    <a:pt x="828" y="102"/>
                    <a:pt x="828" y="100"/>
                  </a:cubicBezTo>
                  <a:cubicBezTo>
                    <a:pt x="828" y="88"/>
                    <a:pt x="828" y="76"/>
                    <a:pt x="828" y="65"/>
                  </a:cubicBezTo>
                  <a:cubicBezTo>
                    <a:pt x="828" y="64"/>
                    <a:pt x="828" y="63"/>
                    <a:pt x="828" y="63"/>
                  </a:cubicBezTo>
                  <a:cubicBezTo>
                    <a:pt x="828" y="62"/>
                    <a:pt x="828" y="61"/>
                    <a:pt x="828" y="61"/>
                  </a:cubicBezTo>
                  <a:cubicBezTo>
                    <a:pt x="828" y="60"/>
                    <a:pt x="828" y="59"/>
                    <a:pt x="828" y="58"/>
                  </a:cubicBezTo>
                  <a:cubicBezTo>
                    <a:pt x="828" y="58"/>
                    <a:pt x="828" y="58"/>
                    <a:pt x="828" y="58"/>
                  </a:cubicBezTo>
                  <a:cubicBezTo>
                    <a:pt x="828" y="58"/>
                    <a:pt x="828" y="58"/>
                    <a:pt x="828" y="58"/>
                  </a:cubicBezTo>
                  <a:cubicBezTo>
                    <a:pt x="829" y="58"/>
                    <a:pt x="828" y="57"/>
                    <a:pt x="829" y="56"/>
                  </a:cubicBezTo>
                  <a:cubicBezTo>
                    <a:pt x="829" y="56"/>
                    <a:pt x="829" y="56"/>
                    <a:pt x="829" y="56"/>
                  </a:cubicBezTo>
                  <a:cubicBezTo>
                    <a:pt x="829" y="56"/>
                    <a:pt x="829" y="56"/>
                    <a:pt x="829" y="56"/>
                  </a:cubicBezTo>
                  <a:cubicBezTo>
                    <a:pt x="829" y="56"/>
                    <a:pt x="829" y="55"/>
                    <a:pt x="829" y="55"/>
                  </a:cubicBezTo>
                  <a:cubicBezTo>
                    <a:pt x="829" y="55"/>
                    <a:pt x="829" y="55"/>
                    <a:pt x="829" y="55"/>
                  </a:cubicBezTo>
                  <a:cubicBezTo>
                    <a:pt x="829" y="55"/>
                    <a:pt x="829" y="55"/>
                    <a:pt x="829" y="55"/>
                  </a:cubicBezTo>
                  <a:cubicBezTo>
                    <a:pt x="829" y="55"/>
                    <a:pt x="829" y="54"/>
                    <a:pt x="829" y="54"/>
                  </a:cubicBezTo>
                  <a:cubicBezTo>
                    <a:pt x="829" y="54"/>
                    <a:pt x="829" y="54"/>
                    <a:pt x="829" y="54"/>
                  </a:cubicBezTo>
                  <a:cubicBezTo>
                    <a:pt x="830" y="54"/>
                    <a:pt x="829" y="53"/>
                    <a:pt x="830" y="53"/>
                  </a:cubicBezTo>
                  <a:cubicBezTo>
                    <a:pt x="830" y="53"/>
                    <a:pt x="830" y="53"/>
                    <a:pt x="830" y="53"/>
                  </a:cubicBezTo>
                  <a:cubicBezTo>
                    <a:pt x="830" y="53"/>
                    <a:pt x="830" y="52"/>
                    <a:pt x="830" y="52"/>
                  </a:cubicBezTo>
                  <a:cubicBezTo>
                    <a:pt x="830" y="52"/>
                    <a:pt x="830" y="52"/>
                    <a:pt x="830" y="52"/>
                  </a:cubicBezTo>
                  <a:cubicBezTo>
                    <a:pt x="830" y="52"/>
                    <a:pt x="830" y="52"/>
                    <a:pt x="830" y="51"/>
                  </a:cubicBezTo>
                  <a:cubicBezTo>
                    <a:pt x="830" y="51"/>
                    <a:pt x="830" y="51"/>
                    <a:pt x="830" y="51"/>
                  </a:cubicBezTo>
                  <a:cubicBezTo>
                    <a:pt x="831" y="51"/>
                    <a:pt x="831" y="51"/>
                    <a:pt x="831" y="51"/>
                  </a:cubicBezTo>
                  <a:cubicBezTo>
                    <a:pt x="831" y="51"/>
                    <a:pt x="831" y="51"/>
                    <a:pt x="831" y="51"/>
                  </a:cubicBezTo>
                  <a:cubicBezTo>
                    <a:pt x="831" y="51"/>
                    <a:pt x="831" y="50"/>
                    <a:pt x="831" y="50"/>
                  </a:cubicBezTo>
                  <a:cubicBezTo>
                    <a:pt x="831" y="50"/>
                    <a:pt x="831" y="50"/>
                    <a:pt x="831" y="50"/>
                  </a:cubicBezTo>
                  <a:cubicBezTo>
                    <a:pt x="831" y="50"/>
                    <a:pt x="831" y="49"/>
                    <a:pt x="832" y="49"/>
                  </a:cubicBezTo>
                  <a:cubicBezTo>
                    <a:pt x="832" y="49"/>
                    <a:pt x="832" y="49"/>
                    <a:pt x="832" y="49"/>
                  </a:cubicBezTo>
                  <a:cubicBezTo>
                    <a:pt x="832" y="49"/>
                    <a:pt x="832" y="49"/>
                    <a:pt x="832" y="49"/>
                  </a:cubicBezTo>
                  <a:cubicBezTo>
                    <a:pt x="832" y="49"/>
                    <a:pt x="832" y="49"/>
                    <a:pt x="832" y="49"/>
                  </a:cubicBezTo>
                  <a:cubicBezTo>
                    <a:pt x="832" y="49"/>
                    <a:pt x="832" y="48"/>
                    <a:pt x="832" y="48"/>
                  </a:cubicBezTo>
                  <a:cubicBezTo>
                    <a:pt x="832" y="48"/>
                    <a:pt x="832" y="48"/>
                    <a:pt x="832" y="48"/>
                  </a:cubicBezTo>
                  <a:cubicBezTo>
                    <a:pt x="832" y="48"/>
                    <a:pt x="833" y="48"/>
                    <a:pt x="833" y="48"/>
                  </a:cubicBezTo>
                  <a:cubicBezTo>
                    <a:pt x="833" y="48"/>
                    <a:pt x="833" y="48"/>
                    <a:pt x="833" y="48"/>
                  </a:cubicBezTo>
                  <a:cubicBezTo>
                    <a:pt x="833" y="48"/>
                    <a:pt x="833" y="48"/>
                    <a:pt x="833" y="47"/>
                  </a:cubicBezTo>
                  <a:cubicBezTo>
                    <a:pt x="833" y="48"/>
                    <a:pt x="833" y="48"/>
                    <a:pt x="833" y="48"/>
                  </a:cubicBezTo>
                  <a:cubicBezTo>
                    <a:pt x="833" y="47"/>
                    <a:pt x="833" y="47"/>
                    <a:pt x="833" y="47"/>
                  </a:cubicBezTo>
                  <a:cubicBezTo>
                    <a:pt x="833" y="47"/>
                    <a:pt x="833" y="47"/>
                    <a:pt x="833" y="47"/>
                  </a:cubicBezTo>
                  <a:cubicBezTo>
                    <a:pt x="834" y="47"/>
                    <a:pt x="834" y="46"/>
                    <a:pt x="835" y="45"/>
                  </a:cubicBezTo>
                  <a:cubicBezTo>
                    <a:pt x="835" y="45"/>
                    <a:pt x="835" y="45"/>
                    <a:pt x="835" y="45"/>
                  </a:cubicBezTo>
                  <a:cubicBezTo>
                    <a:pt x="835" y="45"/>
                    <a:pt x="835" y="45"/>
                    <a:pt x="835" y="45"/>
                  </a:cubicBezTo>
                  <a:cubicBezTo>
                    <a:pt x="835" y="45"/>
                    <a:pt x="835" y="45"/>
                    <a:pt x="835" y="45"/>
                  </a:cubicBezTo>
                  <a:cubicBezTo>
                    <a:pt x="836" y="45"/>
                    <a:pt x="836" y="45"/>
                    <a:pt x="836" y="45"/>
                  </a:cubicBezTo>
                  <a:cubicBezTo>
                    <a:pt x="836" y="45"/>
                    <a:pt x="836" y="45"/>
                    <a:pt x="836" y="45"/>
                  </a:cubicBezTo>
                  <a:cubicBezTo>
                    <a:pt x="836" y="45"/>
                    <a:pt x="836" y="45"/>
                    <a:pt x="836" y="44"/>
                  </a:cubicBezTo>
                  <a:cubicBezTo>
                    <a:pt x="836" y="44"/>
                    <a:pt x="836" y="44"/>
                    <a:pt x="836" y="44"/>
                  </a:cubicBezTo>
                  <a:cubicBezTo>
                    <a:pt x="836" y="44"/>
                    <a:pt x="837" y="44"/>
                    <a:pt x="837" y="44"/>
                  </a:cubicBezTo>
                  <a:cubicBezTo>
                    <a:pt x="837" y="44"/>
                    <a:pt x="837" y="44"/>
                    <a:pt x="837" y="44"/>
                  </a:cubicBezTo>
                  <a:cubicBezTo>
                    <a:pt x="837" y="44"/>
                    <a:pt x="837" y="44"/>
                    <a:pt x="837" y="44"/>
                  </a:cubicBezTo>
                  <a:cubicBezTo>
                    <a:pt x="837" y="44"/>
                    <a:pt x="837" y="44"/>
                    <a:pt x="837" y="44"/>
                  </a:cubicBezTo>
                  <a:cubicBezTo>
                    <a:pt x="838" y="44"/>
                    <a:pt x="838" y="44"/>
                    <a:pt x="838" y="43"/>
                  </a:cubicBezTo>
                  <a:cubicBezTo>
                    <a:pt x="838" y="43"/>
                    <a:pt x="838" y="43"/>
                    <a:pt x="838" y="43"/>
                  </a:cubicBezTo>
                  <a:cubicBezTo>
                    <a:pt x="838" y="43"/>
                    <a:pt x="838" y="43"/>
                    <a:pt x="838" y="43"/>
                  </a:cubicBezTo>
                  <a:cubicBezTo>
                    <a:pt x="838" y="43"/>
                    <a:pt x="839" y="43"/>
                    <a:pt x="839" y="43"/>
                  </a:cubicBezTo>
                  <a:cubicBezTo>
                    <a:pt x="839" y="43"/>
                    <a:pt x="839" y="43"/>
                    <a:pt x="839" y="43"/>
                  </a:cubicBezTo>
                  <a:cubicBezTo>
                    <a:pt x="839" y="43"/>
                    <a:pt x="839" y="43"/>
                    <a:pt x="840" y="43"/>
                  </a:cubicBezTo>
                  <a:cubicBezTo>
                    <a:pt x="840" y="43"/>
                    <a:pt x="840" y="43"/>
                    <a:pt x="840" y="43"/>
                  </a:cubicBezTo>
                  <a:cubicBezTo>
                    <a:pt x="840" y="43"/>
                    <a:pt x="840" y="43"/>
                    <a:pt x="840" y="43"/>
                  </a:cubicBezTo>
                  <a:cubicBezTo>
                    <a:pt x="840" y="42"/>
                    <a:pt x="841" y="43"/>
                    <a:pt x="841" y="42"/>
                  </a:cubicBezTo>
                  <a:close/>
                  <a:moveTo>
                    <a:pt x="1667" y="58"/>
                  </a:moveTo>
                  <a:cubicBezTo>
                    <a:pt x="1667" y="58"/>
                    <a:pt x="1667" y="58"/>
                    <a:pt x="1667" y="58"/>
                  </a:cubicBezTo>
                  <a:cubicBezTo>
                    <a:pt x="1667" y="58"/>
                    <a:pt x="1667" y="58"/>
                    <a:pt x="1667" y="58"/>
                  </a:cubicBezTo>
                  <a:cubicBezTo>
                    <a:pt x="1667" y="57"/>
                    <a:pt x="1667" y="58"/>
                    <a:pt x="1668" y="57"/>
                  </a:cubicBezTo>
                  <a:cubicBezTo>
                    <a:pt x="1668" y="57"/>
                    <a:pt x="1668" y="57"/>
                    <a:pt x="1668" y="57"/>
                  </a:cubicBezTo>
                  <a:cubicBezTo>
                    <a:pt x="1668" y="57"/>
                    <a:pt x="1668" y="57"/>
                    <a:pt x="1669" y="57"/>
                  </a:cubicBezTo>
                  <a:cubicBezTo>
                    <a:pt x="1669" y="57"/>
                    <a:pt x="1669" y="57"/>
                    <a:pt x="1669" y="57"/>
                  </a:cubicBezTo>
                  <a:cubicBezTo>
                    <a:pt x="1669" y="57"/>
                    <a:pt x="1669" y="57"/>
                    <a:pt x="1669" y="57"/>
                  </a:cubicBezTo>
                  <a:cubicBezTo>
                    <a:pt x="1669" y="57"/>
                    <a:pt x="1669" y="57"/>
                    <a:pt x="1669" y="57"/>
                  </a:cubicBezTo>
                  <a:cubicBezTo>
                    <a:pt x="1670" y="56"/>
                    <a:pt x="1670" y="56"/>
                    <a:pt x="1670" y="56"/>
                  </a:cubicBezTo>
                  <a:cubicBezTo>
                    <a:pt x="1670" y="56"/>
                    <a:pt x="1670" y="56"/>
                    <a:pt x="1670" y="56"/>
                  </a:cubicBezTo>
                  <a:cubicBezTo>
                    <a:pt x="1670" y="56"/>
                    <a:pt x="1671" y="56"/>
                    <a:pt x="1671" y="56"/>
                  </a:cubicBezTo>
                  <a:cubicBezTo>
                    <a:pt x="1671" y="56"/>
                    <a:pt x="1671" y="56"/>
                    <a:pt x="1671" y="56"/>
                  </a:cubicBezTo>
                  <a:cubicBezTo>
                    <a:pt x="1671" y="56"/>
                    <a:pt x="1671" y="56"/>
                    <a:pt x="1671" y="55"/>
                  </a:cubicBezTo>
                  <a:cubicBezTo>
                    <a:pt x="1671" y="56"/>
                    <a:pt x="1671" y="56"/>
                    <a:pt x="1671" y="56"/>
                  </a:cubicBezTo>
                  <a:cubicBezTo>
                    <a:pt x="1672" y="55"/>
                    <a:pt x="1672" y="55"/>
                    <a:pt x="1672" y="55"/>
                  </a:cubicBezTo>
                  <a:cubicBezTo>
                    <a:pt x="1672" y="55"/>
                    <a:pt x="1672" y="55"/>
                    <a:pt x="1672" y="55"/>
                  </a:cubicBezTo>
                  <a:cubicBezTo>
                    <a:pt x="1672" y="55"/>
                    <a:pt x="1672" y="55"/>
                    <a:pt x="1672" y="55"/>
                  </a:cubicBezTo>
                  <a:cubicBezTo>
                    <a:pt x="1672" y="55"/>
                    <a:pt x="1672" y="55"/>
                    <a:pt x="1673" y="55"/>
                  </a:cubicBezTo>
                  <a:cubicBezTo>
                    <a:pt x="1673" y="55"/>
                    <a:pt x="1673" y="55"/>
                    <a:pt x="1673" y="55"/>
                  </a:cubicBezTo>
                  <a:cubicBezTo>
                    <a:pt x="1673" y="55"/>
                    <a:pt x="1673" y="55"/>
                    <a:pt x="1673" y="54"/>
                  </a:cubicBezTo>
                  <a:cubicBezTo>
                    <a:pt x="1673" y="54"/>
                    <a:pt x="1673" y="54"/>
                    <a:pt x="1673" y="54"/>
                  </a:cubicBezTo>
                  <a:cubicBezTo>
                    <a:pt x="1673" y="54"/>
                    <a:pt x="1673" y="54"/>
                    <a:pt x="1674" y="54"/>
                  </a:cubicBezTo>
                  <a:cubicBezTo>
                    <a:pt x="1674" y="54"/>
                    <a:pt x="1674" y="54"/>
                    <a:pt x="1674" y="54"/>
                  </a:cubicBezTo>
                  <a:cubicBezTo>
                    <a:pt x="1674" y="54"/>
                    <a:pt x="1674" y="54"/>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6" y="53"/>
                    <a:pt x="1676" y="52"/>
                  </a:cubicBezTo>
                  <a:cubicBezTo>
                    <a:pt x="1676" y="52"/>
                    <a:pt x="1676" y="52"/>
                    <a:pt x="1676" y="52"/>
                  </a:cubicBezTo>
                  <a:cubicBezTo>
                    <a:pt x="1677" y="52"/>
                    <a:pt x="1677" y="51"/>
                    <a:pt x="1678" y="50"/>
                  </a:cubicBezTo>
                  <a:cubicBezTo>
                    <a:pt x="1678" y="50"/>
                    <a:pt x="1678" y="50"/>
                    <a:pt x="1678" y="50"/>
                  </a:cubicBezTo>
                  <a:cubicBezTo>
                    <a:pt x="1678" y="50"/>
                    <a:pt x="1678" y="50"/>
                    <a:pt x="1678" y="50"/>
                  </a:cubicBezTo>
                  <a:cubicBezTo>
                    <a:pt x="1678" y="50"/>
                    <a:pt x="1678" y="50"/>
                    <a:pt x="1678" y="50"/>
                  </a:cubicBezTo>
                  <a:cubicBezTo>
                    <a:pt x="1679" y="50"/>
                    <a:pt x="1679" y="49"/>
                    <a:pt x="1679" y="49"/>
                  </a:cubicBezTo>
                  <a:cubicBezTo>
                    <a:pt x="1679" y="49"/>
                    <a:pt x="1679" y="49"/>
                    <a:pt x="1679" y="49"/>
                  </a:cubicBezTo>
                  <a:cubicBezTo>
                    <a:pt x="1679" y="49"/>
                    <a:pt x="1679" y="49"/>
                    <a:pt x="1679" y="49"/>
                  </a:cubicBezTo>
                  <a:cubicBezTo>
                    <a:pt x="1679" y="49"/>
                    <a:pt x="1679" y="49"/>
                    <a:pt x="1679" y="49"/>
                  </a:cubicBezTo>
                  <a:cubicBezTo>
                    <a:pt x="1679" y="49"/>
                    <a:pt x="1679" y="48"/>
                    <a:pt x="1680" y="48"/>
                  </a:cubicBezTo>
                  <a:cubicBezTo>
                    <a:pt x="1680" y="48"/>
                    <a:pt x="1680" y="48"/>
                    <a:pt x="1680" y="48"/>
                  </a:cubicBezTo>
                  <a:cubicBezTo>
                    <a:pt x="1680" y="48"/>
                    <a:pt x="1680" y="48"/>
                    <a:pt x="1680" y="48"/>
                  </a:cubicBezTo>
                  <a:cubicBezTo>
                    <a:pt x="1680" y="48"/>
                    <a:pt x="1680" y="48"/>
                    <a:pt x="1680" y="48"/>
                  </a:cubicBezTo>
                  <a:cubicBezTo>
                    <a:pt x="1680" y="48"/>
                    <a:pt x="1680" y="47"/>
                    <a:pt x="1680" y="47"/>
                  </a:cubicBezTo>
                  <a:cubicBezTo>
                    <a:pt x="1680" y="47"/>
                    <a:pt x="1680" y="47"/>
                    <a:pt x="1680" y="47"/>
                  </a:cubicBezTo>
                  <a:cubicBezTo>
                    <a:pt x="1680" y="47"/>
                    <a:pt x="1680" y="47"/>
                    <a:pt x="1681" y="47"/>
                  </a:cubicBezTo>
                  <a:cubicBezTo>
                    <a:pt x="1680" y="47"/>
                    <a:pt x="1680" y="47"/>
                    <a:pt x="1680" y="47"/>
                  </a:cubicBezTo>
                  <a:cubicBezTo>
                    <a:pt x="1681" y="47"/>
                    <a:pt x="1681" y="46"/>
                    <a:pt x="1681" y="46"/>
                  </a:cubicBezTo>
                  <a:cubicBezTo>
                    <a:pt x="1681" y="46"/>
                    <a:pt x="1681" y="46"/>
                    <a:pt x="1681" y="46"/>
                  </a:cubicBezTo>
                  <a:cubicBezTo>
                    <a:pt x="1681" y="46"/>
                    <a:pt x="1681" y="46"/>
                    <a:pt x="1681" y="45"/>
                  </a:cubicBezTo>
                  <a:cubicBezTo>
                    <a:pt x="1681" y="45"/>
                    <a:pt x="1681" y="45"/>
                    <a:pt x="1681" y="45"/>
                  </a:cubicBezTo>
                  <a:cubicBezTo>
                    <a:pt x="1681" y="45"/>
                    <a:pt x="1681" y="45"/>
                    <a:pt x="1682" y="45"/>
                  </a:cubicBezTo>
                  <a:cubicBezTo>
                    <a:pt x="1682" y="45"/>
                    <a:pt x="1682" y="45"/>
                    <a:pt x="1682" y="45"/>
                  </a:cubicBezTo>
                  <a:cubicBezTo>
                    <a:pt x="1682" y="45"/>
                    <a:pt x="1682" y="44"/>
                    <a:pt x="1682" y="44"/>
                  </a:cubicBezTo>
                  <a:cubicBezTo>
                    <a:pt x="1682" y="44"/>
                    <a:pt x="1682" y="44"/>
                    <a:pt x="1682" y="44"/>
                  </a:cubicBezTo>
                  <a:cubicBezTo>
                    <a:pt x="1682" y="44"/>
                    <a:pt x="1682" y="44"/>
                    <a:pt x="1682" y="43"/>
                  </a:cubicBezTo>
                  <a:cubicBezTo>
                    <a:pt x="1682" y="43"/>
                    <a:pt x="1682" y="43"/>
                    <a:pt x="1682" y="43"/>
                  </a:cubicBezTo>
                  <a:cubicBezTo>
                    <a:pt x="1683" y="43"/>
                    <a:pt x="1682" y="43"/>
                    <a:pt x="1683" y="43"/>
                  </a:cubicBezTo>
                  <a:cubicBezTo>
                    <a:pt x="1683" y="42"/>
                    <a:pt x="1683" y="42"/>
                    <a:pt x="1683" y="42"/>
                  </a:cubicBezTo>
                  <a:cubicBezTo>
                    <a:pt x="1683" y="42"/>
                    <a:pt x="1683" y="42"/>
                    <a:pt x="1683" y="42"/>
                  </a:cubicBezTo>
                  <a:cubicBezTo>
                    <a:pt x="1683" y="41"/>
                    <a:pt x="1683" y="41"/>
                    <a:pt x="1683" y="41"/>
                  </a:cubicBezTo>
                  <a:cubicBezTo>
                    <a:pt x="1683" y="41"/>
                    <a:pt x="1683" y="41"/>
                    <a:pt x="1683" y="40"/>
                  </a:cubicBezTo>
                  <a:cubicBezTo>
                    <a:pt x="1683" y="40"/>
                    <a:pt x="1683" y="40"/>
                    <a:pt x="1683" y="40"/>
                  </a:cubicBezTo>
                  <a:cubicBezTo>
                    <a:pt x="1683" y="40"/>
                    <a:pt x="1683" y="40"/>
                    <a:pt x="1683" y="40"/>
                  </a:cubicBezTo>
                  <a:cubicBezTo>
                    <a:pt x="1684" y="40"/>
                    <a:pt x="1683" y="39"/>
                    <a:pt x="1684" y="39"/>
                  </a:cubicBezTo>
                  <a:cubicBezTo>
                    <a:pt x="1684" y="39"/>
                    <a:pt x="1684" y="39"/>
                    <a:pt x="1684" y="39"/>
                  </a:cubicBezTo>
                  <a:cubicBezTo>
                    <a:pt x="1684" y="39"/>
                    <a:pt x="1684" y="39"/>
                    <a:pt x="1684" y="39"/>
                  </a:cubicBezTo>
                  <a:cubicBezTo>
                    <a:pt x="1684" y="38"/>
                    <a:pt x="1684" y="38"/>
                    <a:pt x="1684" y="37"/>
                  </a:cubicBezTo>
                  <a:cubicBezTo>
                    <a:pt x="1684" y="37"/>
                    <a:pt x="1684" y="37"/>
                    <a:pt x="1684" y="37"/>
                  </a:cubicBezTo>
                  <a:cubicBezTo>
                    <a:pt x="1684" y="34"/>
                    <a:pt x="1684" y="31"/>
                    <a:pt x="1684" y="28"/>
                  </a:cubicBezTo>
                  <a:cubicBezTo>
                    <a:pt x="1684" y="28"/>
                    <a:pt x="1684" y="28"/>
                    <a:pt x="1684" y="28"/>
                  </a:cubicBezTo>
                  <a:cubicBezTo>
                    <a:pt x="1684" y="27"/>
                    <a:pt x="1684" y="27"/>
                    <a:pt x="1684" y="26"/>
                  </a:cubicBezTo>
                  <a:cubicBezTo>
                    <a:pt x="1684" y="26"/>
                    <a:pt x="1684" y="26"/>
                    <a:pt x="1684" y="26"/>
                  </a:cubicBezTo>
                  <a:cubicBezTo>
                    <a:pt x="1684" y="26"/>
                    <a:pt x="1684" y="26"/>
                    <a:pt x="1684" y="26"/>
                  </a:cubicBezTo>
                  <a:cubicBezTo>
                    <a:pt x="1683" y="25"/>
                    <a:pt x="1684" y="25"/>
                    <a:pt x="1683" y="25"/>
                  </a:cubicBezTo>
                  <a:cubicBezTo>
                    <a:pt x="1683" y="25"/>
                    <a:pt x="1683" y="25"/>
                    <a:pt x="1683" y="25"/>
                  </a:cubicBezTo>
                  <a:cubicBezTo>
                    <a:pt x="1683" y="24"/>
                    <a:pt x="1683" y="24"/>
                    <a:pt x="1683" y="24"/>
                  </a:cubicBezTo>
                  <a:cubicBezTo>
                    <a:pt x="1683" y="23"/>
                    <a:pt x="1683" y="23"/>
                    <a:pt x="1683" y="23"/>
                  </a:cubicBezTo>
                  <a:cubicBezTo>
                    <a:pt x="1683" y="23"/>
                    <a:pt x="1683" y="23"/>
                    <a:pt x="1683" y="23"/>
                  </a:cubicBezTo>
                  <a:cubicBezTo>
                    <a:pt x="1683" y="23"/>
                    <a:pt x="1683" y="23"/>
                    <a:pt x="1683" y="23"/>
                  </a:cubicBezTo>
                  <a:cubicBezTo>
                    <a:pt x="1683" y="23"/>
                    <a:pt x="1683" y="23"/>
                    <a:pt x="1683" y="23"/>
                  </a:cubicBezTo>
                  <a:cubicBezTo>
                    <a:pt x="1682" y="22"/>
                    <a:pt x="1683" y="22"/>
                    <a:pt x="1682" y="22"/>
                  </a:cubicBezTo>
                  <a:cubicBezTo>
                    <a:pt x="1682" y="22"/>
                    <a:pt x="1682" y="22"/>
                    <a:pt x="1682" y="22"/>
                  </a:cubicBezTo>
                  <a:cubicBezTo>
                    <a:pt x="1682" y="22"/>
                    <a:pt x="1682" y="22"/>
                    <a:pt x="1682" y="22"/>
                  </a:cubicBezTo>
                  <a:cubicBezTo>
                    <a:pt x="1682" y="21"/>
                    <a:pt x="1682" y="21"/>
                    <a:pt x="1682" y="21"/>
                  </a:cubicBezTo>
                  <a:cubicBezTo>
                    <a:pt x="1682" y="21"/>
                    <a:pt x="1682" y="21"/>
                    <a:pt x="1682" y="21"/>
                  </a:cubicBezTo>
                  <a:cubicBezTo>
                    <a:pt x="1682" y="21"/>
                    <a:pt x="1682" y="20"/>
                    <a:pt x="1682" y="20"/>
                  </a:cubicBezTo>
                  <a:cubicBezTo>
                    <a:pt x="1682" y="20"/>
                    <a:pt x="1682" y="20"/>
                    <a:pt x="1682" y="20"/>
                  </a:cubicBezTo>
                  <a:cubicBezTo>
                    <a:pt x="1682" y="20"/>
                    <a:pt x="1681" y="20"/>
                    <a:pt x="1681" y="20"/>
                  </a:cubicBezTo>
                  <a:cubicBezTo>
                    <a:pt x="1681" y="20"/>
                    <a:pt x="1681" y="20"/>
                    <a:pt x="1681" y="20"/>
                  </a:cubicBezTo>
                  <a:cubicBezTo>
                    <a:pt x="1681" y="20"/>
                    <a:pt x="1681" y="19"/>
                    <a:pt x="1681" y="19"/>
                  </a:cubicBezTo>
                  <a:cubicBezTo>
                    <a:pt x="1681" y="19"/>
                    <a:pt x="1681" y="19"/>
                    <a:pt x="1681" y="19"/>
                  </a:cubicBezTo>
                  <a:cubicBezTo>
                    <a:pt x="1681" y="19"/>
                    <a:pt x="1681" y="18"/>
                    <a:pt x="1680" y="18"/>
                  </a:cubicBezTo>
                  <a:cubicBezTo>
                    <a:pt x="1681" y="18"/>
                    <a:pt x="1681" y="18"/>
                    <a:pt x="1681" y="18"/>
                  </a:cubicBezTo>
                  <a:cubicBezTo>
                    <a:pt x="1680" y="18"/>
                    <a:pt x="1680" y="18"/>
                    <a:pt x="1680" y="18"/>
                  </a:cubicBezTo>
                  <a:cubicBezTo>
                    <a:pt x="1680" y="18"/>
                    <a:pt x="1680" y="18"/>
                    <a:pt x="1680" y="18"/>
                  </a:cubicBezTo>
                  <a:cubicBezTo>
                    <a:pt x="1680" y="18"/>
                    <a:pt x="1680" y="17"/>
                    <a:pt x="1680" y="17"/>
                  </a:cubicBezTo>
                  <a:cubicBezTo>
                    <a:pt x="1680" y="17"/>
                    <a:pt x="1680" y="17"/>
                    <a:pt x="1680" y="17"/>
                  </a:cubicBezTo>
                  <a:cubicBezTo>
                    <a:pt x="1680" y="17"/>
                    <a:pt x="1680" y="17"/>
                    <a:pt x="1679" y="17"/>
                  </a:cubicBezTo>
                  <a:cubicBezTo>
                    <a:pt x="1679" y="17"/>
                    <a:pt x="1679" y="17"/>
                    <a:pt x="1679" y="17"/>
                  </a:cubicBezTo>
                  <a:cubicBezTo>
                    <a:pt x="1679" y="17"/>
                    <a:pt x="1679" y="17"/>
                    <a:pt x="1679" y="17"/>
                  </a:cubicBezTo>
                  <a:cubicBezTo>
                    <a:pt x="1679" y="17"/>
                    <a:pt x="1679" y="17"/>
                    <a:pt x="1679" y="17"/>
                  </a:cubicBezTo>
                  <a:cubicBezTo>
                    <a:pt x="1679" y="16"/>
                    <a:pt x="1679" y="16"/>
                    <a:pt x="1679" y="16"/>
                  </a:cubicBezTo>
                  <a:cubicBezTo>
                    <a:pt x="1679" y="16"/>
                    <a:pt x="1679" y="16"/>
                    <a:pt x="1679" y="16"/>
                  </a:cubicBezTo>
                  <a:cubicBezTo>
                    <a:pt x="1678" y="15"/>
                    <a:pt x="1677" y="14"/>
                    <a:pt x="1676" y="14"/>
                  </a:cubicBezTo>
                  <a:cubicBezTo>
                    <a:pt x="1676" y="14"/>
                    <a:pt x="1676" y="14"/>
                    <a:pt x="1676" y="14"/>
                  </a:cubicBezTo>
                  <a:cubicBezTo>
                    <a:pt x="1676" y="14"/>
                    <a:pt x="1676" y="14"/>
                    <a:pt x="1676" y="13"/>
                  </a:cubicBezTo>
                  <a:cubicBezTo>
                    <a:pt x="1676" y="13"/>
                    <a:pt x="1676" y="13"/>
                    <a:pt x="1676" y="13"/>
                  </a:cubicBezTo>
                  <a:cubicBezTo>
                    <a:pt x="1676" y="13"/>
                    <a:pt x="1676" y="13"/>
                    <a:pt x="1676" y="13"/>
                  </a:cubicBezTo>
                  <a:cubicBezTo>
                    <a:pt x="1676" y="13"/>
                    <a:pt x="1676" y="13"/>
                    <a:pt x="1676" y="13"/>
                  </a:cubicBezTo>
                  <a:cubicBezTo>
                    <a:pt x="1675" y="13"/>
                    <a:pt x="1675" y="13"/>
                    <a:pt x="1675" y="12"/>
                  </a:cubicBezTo>
                  <a:cubicBezTo>
                    <a:pt x="1675" y="12"/>
                    <a:pt x="1675" y="12"/>
                    <a:pt x="1675" y="12"/>
                  </a:cubicBezTo>
                  <a:cubicBezTo>
                    <a:pt x="1675" y="12"/>
                    <a:pt x="1674" y="12"/>
                    <a:pt x="1674" y="12"/>
                  </a:cubicBezTo>
                  <a:cubicBezTo>
                    <a:pt x="1674" y="12"/>
                    <a:pt x="1674" y="12"/>
                    <a:pt x="1674" y="12"/>
                  </a:cubicBezTo>
                  <a:cubicBezTo>
                    <a:pt x="1674" y="12"/>
                    <a:pt x="1674" y="12"/>
                    <a:pt x="1674" y="12"/>
                  </a:cubicBezTo>
                  <a:cubicBezTo>
                    <a:pt x="1674" y="12"/>
                    <a:pt x="1674" y="12"/>
                    <a:pt x="1674" y="12"/>
                  </a:cubicBezTo>
                  <a:cubicBezTo>
                    <a:pt x="1673" y="11"/>
                    <a:pt x="1673" y="12"/>
                    <a:pt x="1673" y="11"/>
                  </a:cubicBezTo>
                  <a:cubicBezTo>
                    <a:pt x="1673" y="11"/>
                    <a:pt x="1673" y="11"/>
                    <a:pt x="1673" y="11"/>
                  </a:cubicBezTo>
                  <a:cubicBezTo>
                    <a:pt x="1673" y="11"/>
                    <a:pt x="1673" y="11"/>
                    <a:pt x="1672" y="11"/>
                  </a:cubicBezTo>
                  <a:cubicBezTo>
                    <a:pt x="1673" y="11"/>
                    <a:pt x="1673" y="11"/>
                    <a:pt x="1673" y="11"/>
                  </a:cubicBezTo>
                  <a:cubicBezTo>
                    <a:pt x="1672" y="11"/>
                    <a:pt x="1672" y="11"/>
                    <a:pt x="1672" y="11"/>
                  </a:cubicBezTo>
                  <a:cubicBezTo>
                    <a:pt x="1672" y="11"/>
                    <a:pt x="1672" y="11"/>
                    <a:pt x="1672" y="11"/>
                  </a:cubicBezTo>
                  <a:cubicBezTo>
                    <a:pt x="1672" y="10"/>
                    <a:pt x="1671" y="10"/>
                    <a:pt x="1671" y="10"/>
                  </a:cubicBezTo>
                  <a:cubicBezTo>
                    <a:pt x="1671" y="10"/>
                    <a:pt x="1671" y="10"/>
                    <a:pt x="1671" y="10"/>
                  </a:cubicBezTo>
                  <a:cubicBezTo>
                    <a:pt x="1671" y="10"/>
                    <a:pt x="1671" y="10"/>
                    <a:pt x="1670" y="10"/>
                  </a:cubicBezTo>
                  <a:cubicBezTo>
                    <a:pt x="1670" y="10"/>
                    <a:pt x="1670" y="10"/>
                    <a:pt x="1670" y="10"/>
                  </a:cubicBezTo>
                  <a:cubicBezTo>
                    <a:pt x="1670" y="10"/>
                    <a:pt x="1670" y="10"/>
                    <a:pt x="1670" y="10"/>
                  </a:cubicBezTo>
                  <a:cubicBezTo>
                    <a:pt x="1670" y="10"/>
                    <a:pt x="1670" y="10"/>
                    <a:pt x="1669" y="10"/>
                  </a:cubicBezTo>
                  <a:cubicBezTo>
                    <a:pt x="1669" y="10"/>
                    <a:pt x="1669" y="10"/>
                    <a:pt x="1669" y="10"/>
                  </a:cubicBezTo>
                  <a:cubicBezTo>
                    <a:pt x="1669" y="9"/>
                    <a:pt x="1669" y="9"/>
                    <a:pt x="1669" y="9"/>
                  </a:cubicBezTo>
                  <a:cubicBezTo>
                    <a:pt x="1668" y="9"/>
                    <a:pt x="1668" y="9"/>
                    <a:pt x="1668" y="9"/>
                  </a:cubicBezTo>
                  <a:cubicBezTo>
                    <a:pt x="1668" y="9"/>
                    <a:pt x="1668" y="9"/>
                    <a:pt x="1668" y="9"/>
                  </a:cubicBezTo>
                  <a:cubicBezTo>
                    <a:pt x="1668" y="9"/>
                    <a:pt x="1668" y="9"/>
                    <a:pt x="1668" y="9"/>
                  </a:cubicBezTo>
                  <a:cubicBezTo>
                    <a:pt x="1667" y="9"/>
                    <a:pt x="1667" y="9"/>
                    <a:pt x="1667" y="9"/>
                  </a:cubicBezTo>
                  <a:cubicBezTo>
                    <a:pt x="1667" y="9"/>
                    <a:pt x="1667" y="9"/>
                    <a:pt x="1667" y="9"/>
                  </a:cubicBezTo>
                  <a:cubicBezTo>
                    <a:pt x="1667" y="9"/>
                    <a:pt x="1667" y="9"/>
                    <a:pt x="1666" y="9"/>
                  </a:cubicBezTo>
                  <a:cubicBezTo>
                    <a:pt x="1666" y="9"/>
                    <a:pt x="1666" y="9"/>
                    <a:pt x="1666" y="9"/>
                  </a:cubicBezTo>
                  <a:cubicBezTo>
                    <a:pt x="1666" y="8"/>
                    <a:pt x="1665" y="9"/>
                    <a:pt x="1665" y="8"/>
                  </a:cubicBezTo>
                  <a:cubicBezTo>
                    <a:pt x="1665" y="8"/>
                    <a:pt x="1665" y="8"/>
                    <a:pt x="1665" y="8"/>
                  </a:cubicBezTo>
                  <a:cubicBezTo>
                    <a:pt x="1664" y="8"/>
                    <a:pt x="1664" y="8"/>
                    <a:pt x="1663" y="8"/>
                  </a:cubicBezTo>
                  <a:cubicBezTo>
                    <a:pt x="1663" y="8"/>
                    <a:pt x="1663" y="8"/>
                    <a:pt x="1663" y="8"/>
                  </a:cubicBezTo>
                  <a:cubicBezTo>
                    <a:pt x="1662" y="7"/>
                    <a:pt x="1661" y="8"/>
                    <a:pt x="1661" y="8"/>
                  </a:cubicBezTo>
                  <a:cubicBezTo>
                    <a:pt x="1660" y="8"/>
                    <a:pt x="1660" y="8"/>
                    <a:pt x="1660" y="8"/>
                  </a:cubicBezTo>
                  <a:cubicBezTo>
                    <a:pt x="1659" y="7"/>
                    <a:pt x="1659" y="7"/>
                    <a:pt x="1658" y="7"/>
                  </a:cubicBezTo>
                  <a:cubicBezTo>
                    <a:pt x="1649" y="7"/>
                    <a:pt x="1639" y="7"/>
                    <a:pt x="1629" y="7"/>
                  </a:cubicBezTo>
                  <a:cubicBezTo>
                    <a:pt x="1627" y="7"/>
                    <a:pt x="1627" y="7"/>
                    <a:pt x="1627" y="9"/>
                  </a:cubicBezTo>
                  <a:cubicBezTo>
                    <a:pt x="1627" y="27"/>
                    <a:pt x="1627" y="45"/>
                    <a:pt x="1627" y="62"/>
                  </a:cubicBezTo>
                  <a:cubicBezTo>
                    <a:pt x="1627" y="75"/>
                    <a:pt x="1628" y="87"/>
                    <a:pt x="1627" y="100"/>
                  </a:cubicBezTo>
                  <a:cubicBezTo>
                    <a:pt x="1627" y="101"/>
                    <a:pt x="1628" y="102"/>
                    <a:pt x="1629" y="102"/>
                  </a:cubicBezTo>
                  <a:cubicBezTo>
                    <a:pt x="1632" y="102"/>
                    <a:pt x="1634" y="102"/>
                    <a:pt x="1637" y="102"/>
                  </a:cubicBezTo>
                  <a:cubicBezTo>
                    <a:pt x="1638" y="102"/>
                    <a:pt x="1639" y="101"/>
                    <a:pt x="1639" y="100"/>
                  </a:cubicBezTo>
                  <a:cubicBezTo>
                    <a:pt x="1639" y="88"/>
                    <a:pt x="1639" y="76"/>
                    <a:pt x="1639" y="64"/>
                  </a:cubicBezTo>
                  <a:cubicBezTo>
                    <a:pt x="1639" y="64"/>
                    <a:pt x="1639" y="63"/>
                    <a:pt x="1639" y="62"/>
                  </a:cubicBezTo>
                  <a:cubicBezTo>
                    <a:pt x="1639" y="62"/>
                    <a:pt x="1639" y="62"/>
                    <a:pt x="1639" y="62"/>
                  </a:cubicBezTo>
                  <a:cubicBezTo>
                    <a:pt x="1643" y="62"/>
                    <a:pt x="1647" y="61"/>
                    <a:pt x="1650" y="62"/>
                  </a:cubicBezTo>
                  <a:cubicBezTo>
                    <a:pt x="1651" y="62"/>
                    <a:pt x="1651" y="62"/>
                    <a:pt x="1651" y="62"/>
                  </a:cubicBezTo>
                  <a:cubicBezTo>
                    <a:pt x="1651" y="62"/>
                    <a:pt x="1651" y="62"/>
                    <a:pt x="1651" y="62"/>
                  </a:cubicBezTo>
                  <a:cubicBezTo>
                    <a:pt x="1651" y="62"/>
                    <a:pt x="1651" y="62"/>
                    <a:pt x="1652" y="62"/>
                  </a:cubicBezTo>
                  <a:cubicBezTo>
                    <a:pt x="1652" y="62"/>
                    <a:pt x="1652" y="62"/>
                    <a:pt x="1652" y="62"/>
                  </a:cubicBezTo>
                  <a:cubicBezTo>
                    <a:pt x="1652" y="62"/>
                    <a:pt x="1652" y="62"/>
                    <a:pt x="1652" y="62"/>
                  </a:cubicBezTo>
                  <a:cubicBezTo>
                    <a:pt x="1652" y="62"/>
                    <a:pt x="1653" y="62"/>
                    <a:pt x="1653" y="62"/>
                  </a:cubicBezTo>
                  <a:cubicBezTo>
                    <a:pt x="1653" y="62"/>
                    <a:pt x="1653" y="62"/>
                    <a:pt x="1653" y="62"/>
                  </a:cubicBezTo>
                  <a:cubicBezTo>
                    <a:pt x="1653" y="63"/>
                    <a:pt x="1653" y="63"/>
                    <a:pt x="1653" y="63"/>
                  </a:cubicBezTo>
                  <a:cubicBezTo>
                    <a:pt x="1653" y="63"/>
                    <a:pt x="1654" y="63"/>
                    <a:pt x="1654" y="63"/>
                  </a:cubicBezTo>
                  <a:cubicBezTo>
                    <a:pt x="1654" y="63"/>
                    <a:pt x="1654" y="63"/>
                    <a:pt x="1654" y="63"/>
                  </a:cubicBezTo>
                  <a:cubicBezTo>
                    <a:pt x="1654" y="63"/>
                    <a:pt x="1654" y="63"/>
                    <a:pt x="1654" y="63"/>
                  </a:cubicBezTo>
                  <a:cubicBezTo>
                    <a:pt x="1654" y="63"/>
                    <a:pt x="1654" y="63"/>
                    <a:pt x="1654" y="63"/>
                  </a:cubicBezTo>
                  <a:cubicBezTo>
                    <a:pt x="1654" y="63"/>
                    <a:pt x="1654" y="63"/>
                    <a:pt x="1654" y="63"/>
                  </a:cubicBezTo>
                  <a:cubicBezTo>
                    <a:pt x="1655" y="63"/>
                    <a:pt x="1655" y="63"/>
                    <a:pt x="1655" y="64"/>
                  </a:cubicBezTo>
                  <a:cubicBezTo>
                    <a:pt x="1655" y="64"/>
                    <a:pt x="1655" y="64"/>
                    <a:pt x="1655" y="64"/>
                  </a:cubicBezTo>
                  <a:cubicBezTo>
                    <a:pt x="1655" y="64"/>
                    <a:pt x="1655" y="64"/>
                    <a:pt x="1655" y="64"/>
                  </a:cubicBezTo>
                  <a:cubicBezTo>
                    <a:pt x="1655" y="64"/>
                    <a:pt x="1655" y="64"/>
                    <a:pt x="1655" y="64"/>
                  </a:cubicBezTo>
                  <a:cubicBezTo>
                    <a:pt x="1656" y="64"/>
                    <a:pt x="1656" y="64"/>
                    <a:pt x="1656" y="64"/>
                  </a:cubicBezTo>
                  <a:cubicBezTo>
                    <a:pt x="1656" y="64"/>
                    <a:pt x="1656" y="64"/>
                    <a:pt x="1656" y="64"/>
                  </a:cubicBezTo>
                  <a:cubicBezTo>
                    <a:pt x="1656" y="64"/>
                    <a:pt x="1656" y="65"/>
                    <a:pt x="1656" y="65"/>
                  </a:cubicBezTo>
                  <a:cubicBezTo>
                    <a:pt x="1656" y="65"/>
                    <a:pt x="1656" y="65"/>
                    <a:pt x="1656" y="65"/>
                  </a:cubicBezTo>
                  <a:cubicBezTo>
                    <a:pt x="1657" y="65"/>
                    <a:pt x="1658" y="66"/>
                    <a:pt x="1658" y="67"/>
                  </a:cubicBezTo>
                  <a:cubicBezTo>
                    <a:pt x="1658" y="67"/>
                    <a:pt x="1658" y="67"/>
                    <a:pt x="1658" y="67"/>
                  </a:cubicBezTo>
                  <a:cubicBezTo>
                    <a:pt x="1658" y="67"/>
                    <a:pt x="1659" y="67"/>
                    <a:pt x="1659" y="67"/>
                  </a:cubicBezTo>
                  <a:cubicBezTo>
                    <a:pt x="1659" y="67"/>
                    <a:pt x="1659" y="67"/>
                    <a:pt x="1659" y="67"/>
                  </a:cubicBezTo>
                  <a:cubicBezTo>
                    <a:pt x="1659" y="67"/>
                    <a:pt x="1659" y="67"/>
                    <a:pt x="1659" y="67"/>
                  </a:cubicBezTo>
                  <a:cubicBezTo>
                    <a:pt x="1659" y="67"/>
                    <a:pt x="1659" y="67"/>
                    <a:pt x="1659" y="67"/>
                  </a:cubicBezTo>
                  <a:cubicBezTo>
                    <a:pt x="1659" y="68"/>
                    <a:pt x="1659" y="68"/>
                    <a:pt x="1660" y="68"/>
                  </a:cubicBezTo>
                  <a:cubicBezTo>
                    <a:pt x="1660" y="68"/>
                    <a:pt x="1660" y="68"/>
                    <a:pt x="1660" y="68"/>
                  </a:cubicBezTo>
                  <a:cubicBezTo>
                    <a:pt x="1660" y="69"/>
                    <a:pt x="1660" y="69"/>
                    <a:pt x="1660" y="69"/>
                  </a:cubicBezTo>
                  <a:cubicBezTo>
                    <a:pt x="1660" y="69"/>
                    <a:pt x="1660" y="69"/>
                    <a:pt x="1660" y="69"/>
                  </a:cubicBezTo>
                  <a:cubicBezTo>
                    <a:pt x="1660" y="69"/>
                    <a:pt x="1660" y="69"/>
                    <a:pt x="1660" y="69"/>
                  </a:cubicBezTo>
                  <a:cubicBezTo>
                    <a:pt x="1660" y="69"/>
                    <a:pt x="1660" y="69"/>
                    <a:pt x="1660" y="69"/>
                  </a:cubicBezTo>
                  <a:cubicBezTo>
                    <a:pt x="1661" y="70"/>
                    <a:pt x="1660" y="70"/>
                    <a:pt x="1661" y="70"/>
                  </a:cubicBezTo>
                  <a:cubicBezTo>
                    <a:pt x="1661" y="70"/>
                    <a:pt x="1661" y="70"/>
                    <a:pt x="1661" y="70"/>
                  </a:cubicBezTo>
                  <a:cubicBezTo>
                    <a:pt x="1661" y="70"/>
                    <a:pt x="1661" y="70"/>
                    <a:pt x="1661" y="71"/>
                  </a:cubicBezTo>
                  <a:cubicBezTo>
                    <a:pt x="1661" y="71"/>
                    <a:pt x="1661" y="71"/>
                    <a:pt x="1661" y="71"/>
                  </a:cubicBezTo>
                  <a:cubicBezTo>
                    <a:pt x="1661" y="71"/>
                    <a:pt x="1661" y="71"/>
                    <a:pt x="1661" y="71"/>
                  </a:cubicBezTo>
                  <a:cubicBezTo>
                    <a:pt x="1661" y="71"/>
                    <a:pt x="1661" y="71"/>
                    <a:pt x="1661" y="71"/>
                  </a:cubicBezTo>
                  <a:cubicBezTo>
                    <a:pt x="1661" y="71"/>
                    <a:pt x="1661" y="71"/>
                    <a:pt x="1661" y="71"/>
                  </a:cubicBezTo>
                  <a:cubicBezTo>
                    <a:pt x="1662" y="71"/>
                    <a:pt x="1662" y="72"/>
                    <a:pt x="1662" y="72"/>
                  </a:cubicBezTo>
                  <a:cubicBezTo>
                    <a:pt x="1662" y="72"/>
                    <a:pt x="1662" y="72"/>
                    <a:pt x="1662" y="72"/>
                  </a:cubicBezTo>
                  <a:cubicBezTo>
                    <a:pt x="1662" y="72"/>
                    <a:pt x="1662" y="72"/>
                    <a:pt x="1662" y="73"/>
                  </a:cubicBezTo>
                  <a:cubicBezTo>
                    <a:pt x="1662" y="73"/>
                    <a:pt x="1662" y="73"/>
                    <a:pt x="1662" y="73"/>
                  </a:cubicBezTo>
                  <a:cubicBezTo>
                    <a:pt x="1662" y="73"/>
                    <a:pt x="1662" y="73"/>
                    <a:pt x="1662" y="73"/>
                  </a:cubicBezTo>
                  <a:cubicBezTo>
                    <a:pt x="1662" y="73"/>
                    <a:pt x="1662" y="73"/>
                    <a:pt x="1663" y="74"/>
                  </a:cubicBezTo>
                  <a:cubicBezTo>
                    <a:pt x="1662" y="74"/>
                    <a:pt x="1662" y="74"/>
                    <a:pt x="1662" y="74"/>
                  </a:cubicBezTo>
                  <a:cubicBezTo>
                    <a:pt x="1663" y="74"/>
                    <a:pt x="1663" y="74"/>
                    <a:pt x="1663" y="74"/>
                  </a:cubicBezTo>
                  <a:cubicBezTo>
                    <a:pt x="1663" y="74"/>
                    <a:pt x="1663" y="74"/>
                    <a:pt x="1663" y="74"/>
                  </a:cubicBezTo>
                  <a:cubicBezTo>
                    <a:pt x="1663" y="75"/>
                    <a:pt x="1663" y="75"/>
                    <a:pt x="1663" y="75"/>
                  </a:cubicBezTo>
                  <a:cubicBezTo>
                    <a:pt x="1663" y="75"/>
                    <a:pt x="1663" y="75"/>
                    <a:pt x="1663" y="75"/>
                  </a:cubicBezTo>
                  <a:cubicBezTo>
                    <a:pt x="1663" y="75"/>
                    <a:pt x="1663" y="75"/>
                    <a:pt x="1663" y="75"/>
                  </a:cubicBezTo>
                  <a:cubicBezTo>
                    <a:pt x="1663" y="76"/>
                    <a:pt x="1663" y="76"/>
                    <a:pt x="1664" y="76"/>
                  </a:cubicBezTo>
                  <a:cubicBezTo>
                    <a:pt x="1664" y="76"/>
                    <a:pt x="1664" y="76"/>
                    <a:pt x="1664" y="76"/>
                  </a:cubicBezTo>
                  <a:cubicBezTo>
                    <a:pt x="1664" y="76"/>
                    <a:pt x="1664" y="77"/>
                    <a:pt x="1664" y="77"/>
                  </a:cubicBezTo>
                  <a:cubicBezTo>
                    <a:pt x="1664" y="77"/>
                    <a:pt x="1664" y="77"/>
                    <a:pt x="1664" y="77"/>
                  </a:cubicBezTo>
                  <a:cubicBezTo>
                    <a:pt x="1664" y="77"/>
                    <a:pt x="1664" y="77"/>
                    <a:pt x="1664" y="77"/>
                  </a:cubicBezTo>
                  <a:cubicBezTo>
                    <a:pt x="1664" y="77"/>
                    <a:pt x="1664" y="77"/>
                    <a:pt x="1664" y="77"/>
                  </a:cubicBezTo>
                  <a:cubicBezTo>
                    <a:pt x="1664" y="78"/>
                    <a:pt x="1664" y="78"/>
                    <a:pt x="1665" y="78"/>
                  </a:cubicBezTo>
                  <a:cubicBezTo>
                    <a:pt x="1665" y="78"/>
                    <a:pt x="1665" y="78"/>
                    <a:pt x="1665" y="78"/>
                  </a:cubicBezTo>
                  <a:cubicBezTo>
                    <a:pt x="1665" y="79"/>
                    <a:pt x="1665" y="79"/>
                    <a:pt x="1665" y="79"/>
                  </a:cubicBezTo>
                  <a:cubicBezTo>
                    <a:pt x="1665" y="79"/>
                    <a:pt x="1665" y="79"/>
                    <a:pt x="1665" y="79"/>
                  </a:cubicBezTo>
                  <a:cubicBezTo>
                    <a:pt x="1665" y="79"/>
                    <a:pt x="1665" y="80"/>
                    <a:pt x="1665" y="80"/>
                  </a:cubicBezTo>
                  <a:cubicBezTo>
                    <a:pt x="1665" y="80"/>
                    <a:pt x="1665" y="80"/>
                    <a:pt x="1665" y="80"/>
                  </a:cubicBezTo>
                  <a:cubicBezTo>
                    <a:pt x="1665" y="80"/>
                    <a:pt x="1665" y="80"/>
                    <a:pt x="1666" y="81"/>
                  </a:cubicBezTo>
                  <a:cubicBezTo>
                    <a:pt x="1666" y="81"/>
                    <a:pt x="1666" y="81"/>
                    <a:pt x="1666" y="81"/>
                  </a:cubicBezTo>
                  <a:cubicBezTo>
                    <a:pt x="1666" y="81"/>
                    <a:pt x="1666" y="81"/>
                    <a:pt x="1666" y="81"/>
                  </a:cubicBezTo>
                  <a:cubicBezTo>
                    <a:pt x="1666" y="81"/>
                    <a:pt x="1666" y="81"/>
                    <a:pt x="1666" y="82"/>
                  </a:cubicBezTo>
                  <a:cubicBezTo>
                    <a:pt x="1666" y="82"/>
                    <a:pt x="1666" y="82"/>
                    <a:pt x="1666" y="82"/>
                  </a:cubicBezTo>
                  <a:cubicBezTo>
                    <a:pt x="1666" y="82"/>
                    <a:pt x="1666" y="82"/>
                    <a:pt x="1666" y="82"/>
                  </a:cubicBezTo>
                  <a:cubicBezTo>
                    <a:pt x="1666" y="82"/>
                    <a:pt x="1666" y="82"/>
                    <a:pt x="1666" y="82"/>
                  </a:cubicBezTo>
                  <a:cubicBezTo>
                    <a:pt x="1666" y="83"/>
                    <a:pt x="1666" y="83"/>
                    <a:pt x="1667" y="83"/>
                  </a:cubicBezTo>
                  <a:cubicBezTo>
                    <a:pt x="1667" y="83"/>
                    <a:pt x="1667" y="83"/>
                    <a:pt x="1667" y="83"/>
                  </a:cubicBezTo>
                  <a:cubicBezTo>
                    <a:pt x="1667" y="83"/>
                    <a:pt x="1667" y="84"/>
                    <a:pt x="1667" y="84"/>
                  </a:cubicBezTo>
                  <a:cubicBezTo>
                    <a:pt x="1667" y="84"/>
                    <a:pt x="1667" y="84"/>
                    <a:pt x="1667" y="84"/>
                  </a:cubicBezTo>
                  <a:cubicBezTo>
                    <a:pt x="1667" y="84"/>
                    <a:pt x="1667" y="85"/>
                    <a:pt x="1667" y="85"/>
                  </a:cubicBezTo>
                  <a:cubicBezTo>
                    <a:pt x="1667" y="85"/>
                    <a:pt x="1667" y="85"/>
                    <a:pt x="1667" y="85"/>
                  </a:cubicBezTo>
                  <a:cubicBezTo>
                    <a:pt x="1668" y="85"/>
                    <a:pt x="1667" y="85"/>
                    <a:pt x="1668" y="86"/>
                  </a:cubicBezTo>
                  <a:cubicBezTo>
                    <a:pt x="1668" y="85"/>
                    <a:pt x="1668" y="85"/>
                    <a:pt x="1668" y="85"/>
                  </a:cubicBezTo>
                  <a:cubicBezTo>
                    <a:pt x="1668" y="86"/>
                    <a:pt x="1668" y="86"/>
                    <a:pt x="1668" y="86"/>
                  </a:cubicBezTo>
                  <a:cubicBezTo>
                    <a:pt x="1668" y="86"/>
                    <a:pt x="1668" y="86"/>
                    <a:pt x="1668" y="86"/>
                  </a:cubicBezTo>
                  <a:cubicBezTo>
                    <a:pt x="1668" y="86"/>
                    <a:pt x="1668" y="86"/>
                    <a:pt x="1668" y="86"/>
                  </a:cubicBezTo>
                  <a:cubicBezTo>
                    <a:pt x="1668" y="87"/>
                    <a:pt x="1668" y="87"/>
                    <a:pt x="1668" y="87"/>
                  </a:cubicBezTo>
                  <a:cubicBezTo>
                    <a:pt x="1668" y="87"/>
                    <a:pt x="1668" y="87"/>
                    <a:pt x="1668" y="87"/>
                  </a:cubicBezTo>
                  <a:cubicBezTo>
                    <a:pt x="1669" y="87"/>
                    <a:pt x="1669" y="88"/>
                    <a:pt x="1669" y="88"/>
                  </a:cubicBezTo>
                  <a:cubicBezTo>
                    <a:pt x="1669" y="88"/>
                    <a:pt x="1669" y="88"/>
                    <a:pt x="1669" y="88"/>
                  </a:cubicBezTo>
                  <a:cubicBezTo>
                    <a:pt x="1669" y="88"/>
                    <a:pt x="1669" y="88"/>
                    <a:pt x="1669" y="89"/>
                  </a:cubicBezTo>
                  <a:cubicBezTo>
                    <a:pt x="1669" y="89"/>
                    <a:pt x="1669" y="89"/>
                    <a:pt x="1669" y="89"/>
                  </a:cubicBezTo>
                  <a:cubicBezTo>
                    <a:pt x="1669" y="89"/>
                    <a:pt x="1669" y="89"/>
                    <a:pt x="1669" y="89"/>
                  </a:cubicBezTo>
                  <a:cubicBezTo>
                    <a:pt x="1669" y="89"/>
                    <a:pt x="1669" y="89"/>
                    <a:pt x="1669" y="90"/>
                  </a:cubicBezTo>
                  <a:cubicBezTo>
                    <a:pt x="1669" y="90"/>
                    <a:pt x="1669" y="90"/>
                    <a:pt x="1669" y="90"/>
                  </a:cubicBezTo>
                  <a:cubicBezTo>
                    <a:pt x="1670" y="90"/>
                    <a:pt x="1670" y="90"/>
                    <a:pt x="1670" y="90"/>
                  </a:cubicBezTo>
                  <a:cubicBezTo>
                    <a:pt x="1670" y="90"/>
                    <a:pt x="1670" y="90"/>
                    <a:pt x="1670" y="90"/>
                  </a:cubicBezTo>
                  <a:cubicBezTo>
                    <a:pt x="1670" y="91"/>
                    <a:pt x="1670" y="91"/>
                    <a:pt x="1670" y="91"/>
                  </a:cubicBezTo>
                  <a:cubicBezTo>
                    <a:pt x="1670" y="91"/>
                    <a:pt x="1670" y="91"/>
                    <a:pt x="1670" y="91"/>
                  </a:cubicBezTo>
                  <a:cubicBezTo>
                    <a:pt x="1670" y="91"/>
                    <a:pt x="1670" y="92"/>
                    <a:pt x="1670" y="92"/>
                  </a:cubicBezTo>
                  <a:cubicBezTo>
                    <a:pt x="1671" y="92"/>
                    <a:pt x="1671" y="92"/>
                    <a:pt x="1671" y="92"/>
                  </a:cubicBezTo>
                  <a:cubicBezTo>
                    <a:pt x="1671" y="92"/>
                    <a:pt x="1671" y="93"/>
                    <a:pt x="1671" y="93"/>
                  </a:cubicBezTo>
                  <a:cubicBezTo>
                    <a:pt x="1671" y="93"/>
                    <a:pt x="1671" y="93"/>
                    <a:pt x="1671" y="93"/>
                  </a:cubicBezTo>
                  <a:cubicBezTo>
                    <a:pt x="1671" y="93"/>
                    <a:pt x="1671" y="93"/>
                    <a:pt x="1671" y="94"/>
                  </a:cubicBezTo>
                  <a:cubicBezTo>
                    <a:pt x="1671" y="94"/>
                    <a:pt x="1671" y="94"/>
                    <a:pt x="1671" y="94"/>
                  </a:cubicBezTo>
                  <a:cubicBezTo>
                    <a:pt x="1671" y="94"/>
                    <a:pt x="1671" y="94"/>
                    <a:pt x="1671" y="94"/>
                  </a:cubicBezTo>
                  <a:cubicBezTo>
                    <a:pt x="1672" y="94"/>
                    <a:pt x="1672" y="94"/>
                    <a:pt x="1672" y="94"/>
                  </a:cubicBezTo>
                  <a:cubicBezTo>
                    <a:pt x="1672" y="94"/>
                    <a:pt x="1672" y="94"/>
                    <a:pt x="1672" y="94"/>
                  </a:cubicBezTo>
                  <a:cubicBezTo>
                    <a:pt x="1672" y="95"/>
                    <a:pt x="1672" y="95"/>
                    <a:pt x="1672" y="95"/>
                  </a:cubicBezTo>
                  <a:cubicBezTo>
                    <a:pt x="1672" y="95"/>
                    <a:pt x="1672" y="95"/>
                    <a:pt x="1672" y="95"/>
                  </a:cubicBezTo>
                  <a:cubicBezTo>
                    <a:pt x="1672" y="95"/>
                    <a:pt x="1672" y="96"/>
                    <a:pt x="1672" y="96"/>
                  </a:cubicBezTo>
                  <a:cubicBezTo>
                    <a:pt x="1672" y="96"/>
                    <a:pt x="1672" y="96"/>
                    <a:pt x="1672" y="96"/>
                  </a:cubicBezTo>
                  <a:cubicBezTo>
                    <a:pt x="1672" y="96"/>
                    <a:pt x="1672" y="96"/>
                    <a:pt x="1673" y="97"/>
                  </a:cubicBezTo>
                  <a:cubicBezTo>
                    <a:pt x="1673" y="97"/>
                    <a:pt x="1673" y="97"/>
                    <a:pt x="1673" y="97"/>
                  </a:cubicBezTo>
                  <a:cubicBezTo>
                    <a:pt x="1673" y="97"/>
                    <a:pt x="1673" y="97"/>
                    <a:pt x="1673" y="97"/>
                  </a:cubicBezTo>
                  <a:cubicBezTo>
                    <a:pt x="1673" y="97"/>
                    <a:pt x="1673" y="97"/>
                    <a:pt x="1673" y="98"/>
                  </a:cubicBezTo>
                  <a:cubicBezTo>
                    <a:pt x="1673" y="98"/>
                    <a:pt x="1673" y="98"/>
                    <a:pt x="1673" y="98"/>
                  </a:cubicBezTo>
                  <a:cubicBezTo>
                    <a:pt x="1673" y="98"/>
                    <a:pt x="1673" y="98"/>
                    <a:pt x="1673" y="98"/>
                  </a:cubicBezTo>
                  <a:cubicBezTo>
                    <a:pt x="1673" y="98"/>
                    <a:pt x="1673" y="98"/>
                    <a:pt x="1673" y="98"/>
                  </a:cubicBezTo>
                  <a:cubicBezTo>
                    <a:pt x="1673" y="99"/>
                    <a:pt x="1673" y="99"/>
                    <a:pt x="1674" y="99"/>
                  </a:cubicBezTo>
                  <a:cubicBezTo>
                    <a:pt x="1674" y="99"/>
                    <a:pt x="1674" y="99"/>
                    <a:pt x="1674" y="99"/>
                  </a:cubicBezTo>
                  <a:cubicBezTo>
                    <a:pt x="1674" y="99"/>
                    <a:pt x="1674" y="100"/>
                    <a:pt x="1674" y="100"/>
                  </a:cubicBezTo>
                  <a:cubicBezTo>
                    <a:pt x="1674" y="100"/>
                    <a:pt x="1674" y="100"/>
                    <a:pt x="1674" y="100"/>
                  </a:cubicBezTo>
                  <a:cubicBezTo>
                    <a:pt x="1674" y="100"/>
                    <a:pt x="1674" y="101"/>
                    <a:pt x="1674" y="101"/>
                  </a:cubicBezTo>
                  <a:cubicBezTo>
                    <a:pt x="1674" y="101"/>
                    <a:pt x="1674" y="101"/>
                    <a:pt x="1674" y="101"/>
                  </a:cubicBezTo>
                  <a:cubicBezTo>
                    <a:pt x="1674" y="101"/>
                    <a:pt x="1674" y="101"/>
                    <a:pt x="1675" y="101"/>
                  </a:cubicBezTo>
                  <a:cubicBezTo>
                    <a:pt x="1675" y="101"/>
                    <a:pt x="1675" y="101"/>
                    <a:pt x="1675" y="101"/>
                  </a:cubicBezTo>
                  <a:cubicBezTo>
                    <a:pt x="1679" y="102"/>
                    <a:pt x="1683" y="102"/>
                    <a:pt x="1687" y="102"/>
                  </a:cubicBezTo>
                  <a:cubicBezTo>
                    <a:pt x="1688" y="102"/>
                    <a:pt x="1688" y="101"/>
                    <a:pt x="1688" y="101"/>
                  </a:cubicBezTo>
                  <a:cubicBezTo>
                    <a:pt x="1688" y="101"/>
                    <a:pt x="1688" y="101"/>
                    <a:pt x="1688" y="101"/>
                  </a:cubicBezTo>
                  <a:cubicBezTo>
                    <a:pt x="1688" y="101"/>
                    <a:pt x="1688" y="100"/>
                    <a:pt x="1687" y="100"/>
                  </a:cubicBezTo>
                  <a:cubicBezTo>
                    <a:pt x="1687" y="100"/>
                    <a:pt x="1687" y="100"/>
                    <a:pt x="1687" y="100"/>
                  </a:cubicBezTo>
                  <a:cubicBezTo>
                    <a:pt x="1687" y="100"/>
                    <a:pt x="1687" y="100"/>
                    <a:pt x="1687" y="99"/>
                  </a:cubicBezTo>
                  <a:cubicBezTo>
                    <a:pt x="1687" y="99"/>
                    <a:pt x="1687" y="99"/>
                    <a:pt x="1687" y="99"/>
                  </a:cubicBezTo>
                  <a:cubicBezTo>
                    <a:pt x="1687" y="99"/>
                    <a:pt x="1687" y="99"/>
                    <a:pt x="1687" y="99"/>
                  </a:cubicBezTo>
                  <a:cubicBezTo>
                    <a:pt x="1687" y="99"/>
                    <a:pt x="1687" y="99"/>
                    <a:pt x="1687" y="99"/>
                  </a:cubicBezTo>
                  <a:cubicBezTo>
                    <a:pt x="1687" y="99"/>
                    <a:pt x="1687" y="98"/>
                    <a:pt x="1686" y="98"/>
                  </a:cubicBezTo>
                  <a:cubicBezTo>
                    <a:pt x="1686" y="98"/>
                    <a:pt x="1686" y="98"/>
                    <a:pt x="1686" y="98"/>
                  </a:cubicBezTo>
                  <a:cubicBezTo>
                    <a:pt x="1686" y="98"/>
                    <a:pt x="1686" y="98"/>
                    <a:pt x="1686" y="97"/>
                  </a:cubicBezTo>
                  <a:cubicBezTo>
                    <a:pt x="1686" y="97"/>
                    <a:pt x="1686" y="97"/>
                    <a:pt x="1686" y="97"/>
                  </a:cubicBezTo>
                  <a:cubicBezTo>
                    <a:pt x="1686" y="97"/>
                    <a:pt x="1686" y="97"/>
                    <a:pt x="1686" y="97"/>
                  </a:cubicBezTo>
                  <a:cubicBezTo>
                    <a:pt x="1686" y="97"/>
                    <a:pt x="1686" y="97"/>
                    <a:pt x="1686" y="97"/>
                  </a:cubicBezTo>
                  <a:cubicBezTo>
                    <a:pt x="1686" y="96"/>
                    <a:pt x="1686" y="96"/>
                    <a:pt x="1685" y="96"/>
                  </a:cubicBezTo>
                  <a:cubicBezTo>
                    <a:pt x="1685" y="96"/>
                    <a:pt x="1685" y="96"/>
                    <a:pt x="1685" y="96"/>
                  </a:cubicBezTo>
                  <a:cubicBezTo>
                    <a:pt x="1685" y="96"/>
                    <a:pt x="1685" y="96"/>
                    <a:pt x="1685" y="96"/>
                  </a:cubicBezTo>
                  <a:cubicBezTo>
                    <a:pt x="1685" y="96"/>
                    <a:pt x="1685" y="95"/>
                    <a:pt x="1685" y="95"/>
                  </a:cubicBezTo>
                  <a:cubicBezTo>
                    <a:pt x="1685" y="95"/>
                    <a:pt x="1685" y="95"/>
                    <a:pt x="1685" y="95"/>
                  </a:cubicBezTo>
                  <a:cubicBezTo>
                    <a:pt x="1685" y="95"/>
                    <a:pt x="1685" y="94"/>
                    <a:pt x="1685" y="94"/>
                  </a:cubicBezTo>
                  <a:cubicBezTo>
                    <a:pt x="1685" y="94"/>
                    <a:pt x="1685" y="94"/>
                    <a:pt x="1685" y="94"/>
                  </a:cubicBezTo>
                  <a:cubicBezTo>
                    <a:pt x="1685" y="94"/>
                    <a:pt x="1685" y="94"/>
                    <a:pt x="1684" y="94"/>
                  </a:cubicBezTo>
                  <a:cubicBezTo>
                    <a:pt x="1684" y="94"/>
                    <a:pt x="1684" y="94"/>
                    <a:pt x="1684" y="94"/>
                  </a:cubicBezTo>
                  <a:cubicBezTo>
                    <a:pt x="1684" y="93"/>
                    <a:pt x="1684" y="93"/>
                    <a:pt x="1684" y="93"/>
                  </a:cubicBezTo>
                  <a:cubicBezTo>
                    <a:pt x="1684" y="93"/>
                    <a:pt x="1684" y="93"/>
                    <a:pt x="1684" y="93"/>
                  </a:cubicBezTo>
                  <a:cubicBezTo>
                    <a:pt x="1684" y="93"/>
                    <a:pt x="1684" y="92"/>
                    <a:pt x="1684" y="92"/>
                  </a:cubicBezTo>
                  <a:cubicBezTo>
                    <a:pt x="1684" y="92"/>
                    <a:pt x="1684" y="92"/>
                    <a:pt x="1684" y="92"/>
                  </a:cubicBezTo>
                  <a:cubicBezTo>
                    <a:pt x="1683" y="92"/>
                    <a:pt x="1684" y="92"/>
                    <a:pt x="1683" y="91"/>
                  </a:cubicBezTo>
                  <a:cubicBezTo>
                    <a:pt x="1683" y="91"/>
                    <a:pt x="1683" y="91"/>
                    <a:pt x="1683" y="91"/>
                  </a:cubicBezTo>
                  <a:cubicBezTo>
                    <a:pt x="1683" y="91"/>
                    <a:pt x="1683" y="91"/>
                    <a:pt x="1683" y="91"/>
                  </a:cubicBezTo>
                  <a:cubicBezTo>
                    <a:pt x="1683" y="91"/>
                    <a:pt x="1683" y="91"/>
                    <a:pt x="1683" y="91"/>
                  </a:cubicBezTo>
                  <a:cubicBezTo>
                    <a:pt x="1683" y="91"/>
                    <a:pt x="1683" y="90"/>
                    <a:pt x="1683" y="90"/>
                  </a:cubicBezTo>
                  <a:cubicBezTo>
                    <a:pt x="1683" y="90"/>
                    <a:pt x="1683" y="90"/>
                    <a:pt x="1683" y="90"/>
                  </a:cubicBezTo>
                  <a:cubicBezTo>
                    <a:pt x="1682" y="90"/>
                    <a:pt x="1682" y="90"/>
                    <a:pt x="1682" y="89"/>
                  </a:cubicBezTo>
                  <a:cubicBezTo>
                    <a:pt x="1682" y="89"/>
                    <a:pt x="1682" y="89"/>
                    <a:pt x="1682" y="89"/>
                  </a:cubicBezTo>
                  <a:cubicBezTo>
                    <a:pt x="1682" y="89"/>
                    <a:pt x="1682" y="89"/>
                    <a:pt x="1682" y="89"/>
                  </a:cubicBezTo>
                  <a:cubicBezTo>
                    <a:pt x="1682" y="89"/>
                    <a:pt x="1682" y="89"/>
                    <a:pt x="1682" y="89"/>
                  </a:cubicBezTo>
                  <a:cubicBezTo>
                    <a:pt x="1682" y="88"/>
                    <a:pt x="1682" y="88"/>
                    <a:pt x="1682" y="88"/>
                  </a:cubicBezTo>
                  <a:cubicBezTo>
                    <a:pt x="1682" y="88"/>
                    <a:pt x="1682" y="88"/>
                    <a:pt x="1682" y="88"/>
                  </a:cubicBezTo>
                  <a:cubicBezTo>
                    <a:pt x="1682" y="88"/>
                    <a:pt x="1682" y="88"/>
                    <a:pt x="1682" y="88"/>
                  </a:cubicBezTo>
                  <a:cubicBezTo>
                    <a:pt x="1681" y="87"/>
                    <a:pt x="1681" y="87"/>
                    <a:pt x="1681" y="87"/>
                  </a:cubicBezTo>
                  <a:cubicBezTo>
                    <a:pt x="1681" y="87"/>
                    <a:pt x="1681" y="87"/>
                    <a:pt x="1681" y="87"/>
                  </a:cubicBezTo>
                  <a:cubicBezTo>
                    <a:pt x="1681" y="87"/>
                    <a:pt x="1681" y="86"/>
                    <a:pt x="1681" y="86"/>
                  </a:cubicBezTo>
                  <a:cubicBezTo>
                    <a:pt x="1681" y="86"/>
                    <a:pt x="1681" y="86"/>
                    <a:pt x="1681" y="86"/>
                  </a:cubicBezTo>
                  <a:cubicBezTo>
                    <a:pt x="1681" y="86"/>
                    <a:pt x="1681" y="86"/>
                    <a:pt x="1681" y="86"/>
                  </a:cubicBezTo>
                  <a:cubicBezTo>
                    <a:pt x="1681" y="86"/>
                    <a:pt x="1681" y="86"/>
                    <a:pt x="1681" y="86"/>
                  </a:cubicBezTo>
                  <a:cubicBezTo>
                    <a:pt x="1680" y="85"/>
                    <a:pt x="1680" y="85"/>
                    <a:pt x="1680" y="85"/>
                  </a:cubicBezTo>
                  <a:cubicBezTo>
                    <a:pt x="1680" y="85"/>
                    <a:pt x="1680" y="85"/>
                    <a:pt x="1680" y="85"/>
                  </a:cubicBezTo>
                  <a:cubicBezTo>
                    <a:pt x="1680" y="85"/>
                    <a:pt x="1680" y="84"/>
                    <a:pt x="1680" y="84"/>
                  </a:cubicBezTo>
                  <a:cubicBezTo>
                    <a:pt x="1680" y="84"/>
                    <a:pt x="1680" y="84"/>
                    <a:pt x="1680" y="84"/>
                  </a:cubicBezTo>
                  <a:cubicBezTo>
                    <a:pt x="1680" y="84"/>
                    <a:pt x="1680" y="84"/>
                    <a:pt x="1680" y="83"/>
                  </a:cubicBezTo>
                  <a:cubicBezTo>
                    <a:pt x="1680" y="83"/>
                    <a:pt x="1680" y="83"/>
                    <a:pt x="1680" y="83"/>
                  </a:cubicBezTo>
                  <a:cubicBezTo>
                    <a:pt x="1679" y="83"/>
                    <a:pt x="1679" y="83"/>
                    <a:pt x="1679" y="83"/>
                  </a:cubicBezTo>
                  <a:cubicBezTo>
                    <a:pt x="1679" y="83"/>
                    <a:pt x="1679" y="83"/>
                    <a:pt x="1679" y="83"/>
                  </a:cubicBezTo>
                  <a:cubicBezTo>
                    <a:pt x="1679" y="83"/>
                    <a:pt x="1679" y="82"/>
                    <a:pt x="1679" y="82"/>
                  </a:cubicBezTo>
                  <a:cubicBezTo>
                    <a:pt x="1679" y="82"/>
                    <a:pt x="1679" y="82"/>
                    <a:pt x="1679" y="82"/>
                  </a:cubicBezTo>
                  <a:cubicBezTo>
                    <a:pt x="1679" y="82"/>
                    <a:pt x="1679" y="82"/>
                    <a:pt x="1679" y="81"/>
                  </a:cubicBezTo>
                  <a:cubicBezTo>
                    <a:pt x="1678" y="81"/>
                    <a:pt x="1678" y="81"/>
                    <a:pt x="1678" y="81"/>
                  </a:cubicBezTo>
                  <a:cubicBezTo>
                    <a:pt x="1678" y="81"/>
                    <a:pt x="1678" y="81"/>
                    <a:pt x="1678" y="81"/>
                  </a:cubicBezTo>
                  <a:cubicBezTo>
                    <a:pt x="1678" y="81"/>
                    <a:pt x="1678" y="81"/>
                    <a:pt x="1678" y="81"/>
                  </a:cubicBezTo>
                  <a:cubicBezTo>
                    <a:pt x="1678" y="81"/>
                    <a:pt x="1678" y="81"/>
                    <a:pt x="1678" y="80"/>
                  </a:cubicBezTo>
                  <a:cubicBezTo>
                    <a:pt x="1678" y="80"/>
                    <a:pt x="1678" y="80"/>
                    <a:pt x="1678" y="80"/>
                  </a:cubicBezTo>
                  <a:cubicBezTo>
                    <a:pt x="1678" y="80"/>
                    <a:pt x="1678" y="80"/>
                    <a:pt x="1678" y="80"/>
                  </a:cubicBezTo>
                  <a:cubicBezTo>
                    <a:pt x="1678" y="79"/>
                    <a:pt x="1678" y="79"/>
                    <a:pt x="1677" y="79"/>
                  </a:cubicBezTo>
                  <a:cubicBezTo>
                    <a:pt x="1677" y="79"/>
                    <a:pt x="1677" y="79"/>
                    <a:pt x="1677" y="79"/>
                  </a:cubicBezTo>
                  <a:cubicBezTo>
                    <a:pt x="1677" y="79"/>
                    <a:pt x="1677" y="78"/>
                    <a:pt x="1677" y="78"/>
                  </a:cubicBezTo>
                  <a:cubicBezTo>
                    <a:pt x="1677" y="78"/>
                    <a:pt x="1677" y="78"/>
                    <a:pt x="1677" y="78"/>
                  </a:cubicBezTo>
                  <a:cubicBezTo>
                    <a:pt x="1677" y="78"/>
                    <a:pt x="1677" y="78"/>
                    <a:pt x="1677" y="78"/>
                  </a:cubicBezTo>
                  <a:cubicBezTo>
                    <a:pt x="1677" y="78"/>
                    <a:pt x="1677" y="78"/>
                    <a:pt x="1677" y="78"/>
                  </a:cubicBezTo>
                  <a:cubicBezTo>
                    <a:pt x="1677" y="77"/>
                    <a:pt x="1677" y="77"/>
                    <a:pt x="1676" y="77"/>
                  </a:cubicBezTo>
                  <a:cubicBezTo>
                    <a:pt x="1676" y="77"/>
                    <a:pt x="1676" y="77"/>
                    <a:pt x="1676" y="77"/>
                  </a:cubicBezTo>
                  <a:cubicBezTo>
                    <a:pt x="1676" y="77"/>
                    <a:pt x="1676" y="76"/>
                    <a:pt x="1676" y="76"/>
                  </a:cubicBezTo>
                  <a:cubicBezTo>
                    <a:pt x="1676" y="76"/>
                    <a:pt x="1676" y="76"/>
                    <a:pt x="1676" y="76"/>
                  </a:cubicBezTo>
                  <a:cubicBezTo>
                    <a:pt x="1676" y="76"/>
                    <a:pt x="1676" y="76"/>
                    <a:pt x="1676" y="75"/>
                  </a:cubicBezTo>
                  <a:cubicBezTo>
                    <a:pt x="1676" y="75"/>
                    <a:pt x="1676" y="75"/>
                    <a:pt x="1676" y="75"/>
                  </a:cubicBezTo>
                  <a:cubicBezTo>
                    <a:pt x="1675" y="75"/>
                    <a:pt x="1676" y="75"/>
                    <a:pt x="1675" y="75"/>
                  </a:cubicBezTo>
                  <a:cubicBezTo>
                    <a:pt x="1675" y="75"/>
                    <a:pt x="1675" y="75"/>
                    <a:pt x="1675" y="75"/>
                  </a:cubicBezTo>
                  <a:cubicBezTo>
                    <a:pt x="1675" y="75"/>
                    <a:pt x="1675" y="74"/>
                    <a:pt x="1675" y="74"/>
                  </a:cubicBezTo>
                  <a:cubicBezTo>
                    <a:pt x="1675" y="74"/>
                    <a:pt x="1675" y="74"/>
                    <a:pt x="1675" y="74"/>
                  </a:cubicBezTo>
                  <a:cubicBezTo>
                    <a:pt x="1675" y="74"/>
                    <a:pt x="1675" y="74"/>
                    <a:pt x="1675" y="74"/>
                  </a:cubicBezTo>
                  <a:cubicBezTo>
                    <a:pt x="1675" y="74"/>
                    <a:pt x="1675" y="73"/>
                    <a:pt x="1675" y="73"/>
                  </a:cubicBezTo>
                  <a:cubicBezTo>
                    <a:pt x="1675" y="73"/>
                    <a:pt x="1675" y="73"/>
                    <a:pt x="1675" y="73"/>
                  </a:cubicBezTo>
                  <a:cubicBezTo>
                    <a:pt x="1674" y="73"/>
                    <a:pt x="1675" y="72"/>
                    <a:pt x="1674" y="72"/>
                  </a:cubicBezTo>
                  <a:cubicBezTo>
                    <a:pt x="1674" y="72"/>
                    <a:pt x="1674" y="72"/>
                    <a:pt x="1674" y="72"/>
                  </a:cubicBezTo>
                  <a:cubicBezTo>
                    <a:pt x="1674" y="72"/>
                    <a:pt x="1674" y="72"/>
                    <a:pt x="1674" y="72"/>
                  </a:cubicBezTo>
                  <a:cubicBezTo>
                    <a:pt x="1674" y="72"/>
                    <a:pt x="1674" y="72"/>
                    <a:pt x="1674" y="72"/>
                  </a:cubicBezTo>
                  <a:cubicBezTo>
                    <a:pt x="1674" y="71"/>
                    <a:pt x="1674" y="71"/>
                    <a:pt x="1674" y="71"/>
                  </a:cubicBezTo>
                  <a:cubicBezTo>
                    <a:pt x="1674" y="71"/>
                    <a:pt x="1674" y="71"/>
                    <a:pt x="1674" y="71"/>
                  </a:cubicBezTo>
                  <a:cubicBezTo>
                    <a:pt x="1673" y="71"/>
                    <a:pt x="1673" y="70"/>
                    <a:pt x="1673" y="70"/>
                  </a:cubicBezTo>
                  <a:cubicBezTo>
                    <a:pt x="1673" y="70"/>
                    <a:pt x="1673" y="70"/>
                    <a:pt x="1673" y="70"/>
                  </a:cubicBezTo>
                  <a:cubicBezTo>
                    <a:pt x="1673" y="70"/>
                    <a:pt x="1673" y="70"/>
                    <a:pt x="1673" y="69"/>
                  </a:cubicBezTo>
                  <a:cubicBezTo>
                    <a:pt x="1673" y="70"/>
                    <a:pt x="1673" y="70"/>
                    <a:pt x="1673" y="70"/>
                  </a:cubicBezTo>
                  <a:cubicBezTo>
                    <a:pt x="1673" y="69"/>
                    <a:pt x="1673" y="69"/>
                    <a:pt x="1673" y="69"/>
                  </a:cubicBezTo>
                  <a:cubicBezTo>
                    <a:pt x="1673" y="69"/>
                    <a:pt x="1673" y="69"/>
                    <a:pt x="1673" y="69"/>
                  </a:cubicBezTo>
                  <a:cubicBezTo>
                    <a:pt x="1672" y="69"/>
                    <a:pt x="1672" y="68"/>
                    <a:pt x="1672" y="68"/>
                  </a:cubicBezTo>
                  <a:cubicBezTo>
                    <a:pt x="1672" y="68"/>
                    <a:pt x="1672" y="68"/>
                    <a:pt x="1672" y="68"/>
                  </a:cubicBezTo>
                  <a:cubicBezTo>
                    <a:pt x="1672" y="68"/>
                    <a:pt x="1672" y="68"/>
                    <a:pt x="1672" y="67"/>
                  </a:cubicBezTo>
                  <a:cubicBezTo>
                    <a:pt x="1672" y="67"/>
                    <a:pt x="1672" y="67"/>
                    <a:pt x="1672" y="67"/>
                  </a:cubicBezTo>
                  <a:cubicBezTo>
                    <a:pt x="1672" y="67"/>
                    <a:pt x="1672" y="67"/>
                    <a:pt x="1671" y="67"/>
                  </a:cubicBezTo>
                  <a:cubicBezTo>
                    <a:pt x="1671" y="67"/>
                    <a:pt x="1671" y="67"/>
                    <a:pt x="1671" y="67"/>
                  </a:cubicBezTo>
                  <a:cubicBezTo>
                    <a:pt x="1671" y="67"/>
                    <a:pt x="1671" y="66"/>
                    <a:pt x="1671" y="66"/>
                  </a:cubicBezTo>
                  <a:cubicBezTo>
                    <a:pt x="1671" y="66"/>
                    <a:pt x="1671" y="66"/>
                    <a:pt x="1671" y="66"/>
                  </a:cubicBezTo>
                  <a:cubicBezTo>
                    <a:pt x="1671" y="66"/>
                    <a:pt x="1671" y="66"/>
                    <a:pt x="1671" y="66"/>
                  </a:cubicBezTo>
                  <a:cubicBezTo>
                    <a:pt x="1671" y="66"/>
                    <a:pt x="1671" y="66"/>
                    <a:pt x="1671" y="66"/>
                  </a:cubicBezTo>
                  <a:cubicBezTo>
                    <a:pt x="1671" y="65"/>
                    <a:pt x="1671" y="65"/>
                    <a:pt x="1670" y="65"/>
                  </a:cubicBezTo>
                  <a:cubicBezTo>
                    <a:pt x="1670" y="65"/>
                    <a:pt x="1670" y="65"/>
                    <a:pt x="1670" y="65"/>
                  </a:cubicBezTo>
                  <a:cubicBezTo>
                    <a:pt x="1670" y="65"/>
                    <a:pt x="1670" y="65"/>
                    <a:pt x="1670" y="65"/>
                  </a:cubicBezTo>
                  <a:cubicBezTo>
                    <a:pt x="1670" y="65"/>
                    <a:pt x="1670" y="65"/>
                    <a:pt x="1670" y="65"/>
                  </a:cubicBezTo>
                  <a:cubicBezTo>
                    <a:pt x="1670" y="64"/>
                    <a:pt x="1670" y="64"/>
                    <a:pt x="1670" y="64"/>
                  </a:cubicBezTo>
                  <a:cubicBezTo>
                    <a:pt x="1670" y="64"/>
                    <a:pt x="1670" y="64"/>
                    <a:pt x="1670" y="64"/>
                  </a:cubicBezTo>
                  <a:cubicBezTo>
                    <a:pt x="1670" y="64"/>
                    <a:pt x="1670" y="64"/>
                    <a:pt x="1669" y="64"/>
                  </a:cubicBezTo>
                  <a:cubicBezTo>
                    <a:pt x="1669" y="64"/>
                    <a:pt x="1669" y="64"/>
                    <a:pt x="1669" y="64"/>
                  </a:cubicBezTo>
                  <a:cubicBezTo>
                    <a:pt x="1669" y="63"/>
                    <a:pt x="1669" y="63"/>
                    <a:pt x="1669" y="63"/>
                  </a:cubicBezTo>
                  <a:cubicBezTo>
                    <a:pt x="1669" y="63"/>
                    <a:pt x="1669" y="63"/>
                    <a:pt x="1669" y="63"/>
                  </a:cubicBezTo>
                  <a:cubicBezTo>
                    <a:pt x="1669" y="63"/>
                    <a:pt x="1669"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1"/>
                    <a:pt x="1667" y="61"/>
                    <a:pt x="1667" y="61"/>
                  </a:cubicBezTo>
                  <a:cubicBezTo>
                    <a:pt x="1667" y="61"/>
                    <a:pt x="1667" y="61"/>
                    <a:pt x="1667" y="61"/>
                  </a:cubicBezTo>
                  <a:cubicBezTo>
                    <a:pt x="1667" y="61"/>
                    <a:pt x="1667" y="61"/>
                    <a:pt x="1667" y="61"/>
                  </a:cubicBezTo>
                  <a:cubicBezTo>
                    <a:pt x="1667" y="61"/>
                    <a:pt x="1667" y="61"/>
                    <a:pt x="1667" y="61"/>
                  </a:cubicBezTo>
                  <a:cubicBezTo>
                    <a:pt x="1667" y="60"/>
                    <a:pt x="1666" y="60"/>
                    <a:pt x="1666" y="60"/>
                  </a:cubicBezTo>
                  <a:cubicBezTo>
                    <a:pt x="1666" y="60"/>
                    <a:pt x="1666" y="60"/>
                    <a:pt x="1666" y="60"/>
                  </a:cubicBezTo>
                  <a:cubicBezTo>
                    <a:pt x="1666" y="60"/>
                    <a:pt x="1666" y="60"/>
                    <a:pt x="1666" y="60"/>
                  </a:cubicBezTo>
                  <a:cubicBezTo>
                    <a:pt x="1666" y="60"/>
                    <a:pt x="1666" y="60"/>
                    <a:pt x="1666" y="60"/>
                  </a:cubicBezTo>
                  <a:cubicBezTo>
                    <a:pt x="1665" y="60"/>
                    <a:pt x="1665" y="60"/>
                    <a:pt x="1665" y="59"/>
                  </a:cubicBezTo>
                  <a:cubicBezTo>
                    <a:pt x="1665" y="59"/>
                    <a:pt x="1665" y="59"/>
                    <a:pt x="1665" y="59"/>
                  </a:cubicBezTo>
                  <a:cubicBezTo>
                    <a:pt x="1665" y="59"/>
                    <a:pt x="1664" y="59"/>
                    <a:pt x="1664" y="59"/>
                  </a:cubicBezTo>
                  <a:cubicBezTo>
                    <a:pt x="1664" y="59"/>
                    <a:pt x="1664" y="59"/>
                    <a:pt x="1664" y="59"/>
                  </a:cubicBezTo>
                  <a:cubicBezTo>
                    <a:pt x="1664" y="59"/>
                    <a:pt x="1664" y="59"/>
                    <a:pt x="1665" y="58"/>
                  </a:cubicBezTo>
                  <a:cubicBezTo>
                    <a:pt x="1665" y="58"/>
                    <a:pt x="1665" y="58"/>
                    <a:pt x="1665" y="58"/>
                  </a:cubicBezTo>
                  <a:cubicBezTo>
                    <a:pt x="1665" y="58"/>
                    <a:pt x="1665" y="58"/>
                    <a:pt x="1666" y="58"/>
                  </a:cubicBezTo>
                  <a:cubicBezTo>
                    <a:pt x="1666" y="58"/>
                    <a:pt x="1666" y="58"/>
                    <a:pt x="1666" y="58"/>
                  </a:cubicBezTo>
                  <a:cubicBezTo>
                    <a:pt x="1666" y="58"/>
                    <a:pt x="1666" y="58"/>
                    <a:pt x="1666" y="58"/>
                  </a:cubicBezTo>
                  <a:cubicBezTo>
                    <a:pt x="1666" y="58"/>
                    <a:pt x="1666" y="58"/>
                    <a:pt x="1667" y="58"/>
                  </a:cubicBezTo>
                  <a:close/>
                  <a:moveTo>
                    <a:pt x="1433" y="7"/>
                  </a:moveTo>
                  <a:cubicBezTo>
                    <a:pt x="1433" y="7"/>
                    <a:pt x="1433" y="7"/>
                    <a:pt x="1433" y="7"/>
                  </a:cubicBezTo>
                  <a:cubicBezTo>
                    <a:pt x="1433" y="7"/>
                    <a:pt x="1433" y="7"/>
                    <a:pt x="1433" y="7"/>
                  </a:cubicBezTo>
                  <a:cubicBezTo>
                    <a:pt x="1432" y="7"/>
                    <a:pt x="1432" y="7"/>
                    <a:pt x="1432" y="7"/>
                  </a:cubicBezTo>
                  <a:cubicBezTo>
                    <a:pt x="1432" y="7"/>
                    <a:pt x="1432" y="7"/>
                    <a:pt x="1431" y="7"/>
                  </a:cubicBezTo>
                  <a:cubicBezTo>
                    <a:pt x="1431" y="7"/>
                    <a:pt x="1431" y="7"/>
                    <a:pt x="1431" y="8"/>
                  </a:cubicBezTo>
                  <a:cubicBezTo>
                    <a:pt x="1431" y="8"/>
                    <a:pt x="1431" y="8"/>
                    <a:pt x="1431" y="8"/>
                  </a:cubicBezTo>
                  <a:cubicBezTo>
                    <a:pt x="1430" y="8"/>
                    <a:pt x="1430" y="8"/>
                    <a:pt x="1430" y="8"/>
                  </a:cubicBezTo>
                  <a:cubicBezTo>
                    <a:pt x="1430" y="8"/>
                    <a:pt x="1430" y="8"/>
                    <a:pt x="1430" y="8"/>
                  </a:cubicBezTo>
                  <a:cubicBezTo>
                    <a:pt x="1429" y="8"/>
                    <a:pt x="1429" y="8"/>
                    <a:pt x="1429" y="8"/>
                  </a:cubicBezTo>
                  <a:cubicBezTo>
                    <a:pt x="1429" y="8"/>
                    <a:pt x="1429" y="8"/>
                    <a:pt x="1429" y="8"/>
                  </a:cubicBezTo>
                  <a:cubicBezTo>
                    <a:pt x="1429" y="8"/>
                    <a:pt x="1428" y="8"/>
                    <a:pt x="1428" y="9"/>
                  </a:cubicBezTo>
                  <a:cubicBezTo>
                    <a:pt x="1428" y="9"/>
                    <a:pt x="1428" y="9"/>
                    <a:pt x="1428" y="9"/>
                  </a:cubicBezTo>
                  <a:cubicBezTo>
                    <a:pt x="1428" y="9"/>
                    <a:pt x="1428" y="9"/>
                    <a:pt x="1428" y="9"/>
                  </a:cubicBezTo>
                  <a:cubicBezTo>
                    <a:pt x="1428" y="9"/>
                    <a:pt x="1428" y="9"/>
                    <a:pt x="1428" y="9"/>
                  </a:cubicBezTo>
                  <a:cubicBezTo>
                    <a:pt x="1427" y="9"/>
                    <a:pt x="1427" y="9"/>
                    <a:pt x="1427" y="9"/>
                  </a:cubicBezTo>
                  <a:cubicBezTo>
                    <a:pt x="1427" y="9"/>
                    <a:pt x="1427" y="9"/>
                    <a:pt x="1427" y="9"/>
                  </a:cubicBezTo>
                  <a:cubicBezTo>
                    <a:pt x="1427" y="9"/>
                    <a:pt x="1427" y="10"/>
                    <a:pt x="1426" y="10"/>
                  </a:cubicBezTo>
                  <a:cubicBezTo>
                    <a:pt x="1426" y="10"/>
                    <a:pt x="1426" y="10"/>
                    <a:pt x="1426" y="10"/>
                  </a:cubicBezTo>
                  <a:cubicBezTo>
                    <a:pt x="1426" y="10"/>
                    <a:pt x="1426" y="10"/>
                    <a:pt x="1426" y="10"/>
                  </a:cubicBezTo>
                  <a:cubicBezTo>
                    <a:pt x="1426" y="10"/>
                    <a:pt x="1426" y="10"/>
                    <a:pt x="1426" y="10"/>
                  </a:cubicBezTo>
                  <a:cubicBezTo>
                    <a:pt x="1426" y="10"/>
                    <a:pt x="1425" y="10"/>
                    <a:pt x="1425" y="10"/>
                  </a:cubicBezTo>
                  <a:cubicBezTo>
                    <a:pt x="1425" y="10"/>
                    <a:pt x="1425" y="10"/>
                    <a:pt x="1425" y="10"/>
                  </a:cubicBezTo>
                  <a:cubicBezTo>
                    <a:pt x="1425" y="10"/>
                    <a:pt x="1425" y="11"/>
                    <a:pt x="1425" y="11"/>
                  </a:cubicBezTo>
                  <a:cubicBezTo>
                    <a:pt x="1425" y="11"/>
                    <a:pt x="1425" y="11"/>
                    <a:pt x="1425" y="11"/>
                  </a:cubicBezTo>
                  <a:cubicBezTo>
                    <a:pt x="1425" y="11"/>
                    <a:pt x="1424" y="11"/>
                    <a:pt x="1424" y="11"/>
                  </a:cubicBezTo>
                  <a:cubicBezTo>
                    <a:pt x="1424" y="11"/>
                    <a:pt x="1424" y="11"/>
                    <a:pt x="1424" y="11"/>
                  </a:cubicBezTo>
                  <a:cubicBezTo>
                    <a:pt x="1424" y="11"/>
                    <a:pt x="1424" y="11"/>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1" y="14"/>
                    <a:pt x="1421" y="14"/>
                    <a:pt x="1421" y="14"/>
                  </a:cubicBezTo>
                  <a:cubicBezTo>
                    <a:pt x="1421" y="14"/>
                    <a:pt x="1421" y="14"/>
                    <a:pt x="1421" y="14"/>
                  </a:cubicBezTo>
                  <a:cubicBezTo>
                    <a:pt x="1421" y="14"/>
                    <a:pt x="1421" y="14"/>
                    <a:pt x="1421" y="14"/>
                  </a:cubicBezTo>
                  <a:cubicBezTo>
                    <a:pt x="1421" y="14"/>
                    <a:pt x="1421" y="14"/>
                    <a:pt x="1421" y="14"/>
                  </a:cubicBezTo>
                  <a:cubicBezTo>
                    <a:pt x="1421" y="14"/>
                    <a:pt x="1421" y="14"/>
                    <a:pt x="1421" y="15"/>
                  </a:cubicBezTo>
                  <a:cubicBezTo>
                    <a:pt x="1421" y="15"/>
                    <a:pt x="1421" y="15"/>
                    <a:pt x="1421" y="15"/>
                  </a:cubicBezTo>
                  <a:cubicBezTo>
                    <a:pt x="1420" y="15"/>
                    <a:pt x="1420" y="15"/>
                    <a:pt x="1420" y="15"/>
                  </a:cubicBezTo>
                  <a:cubicBezTo>
                    <a:pt x="1420" y="15"/>
                    <a:pt x="1420" y="15"/>
                    <a:pt x="1420" y="15"/>
                  </a:cubicBezTo>
                  <a:cubicBezTo>
                    <a:pt x="1420" y="15"/>
                    <a:pt x="1420" y="16"/>
                    <a:pt x="1419" y="16"/>
                  </a:cubicBezTo>
                  <a:cubicBezTo>
                    <a:pt x="1419" y="16"/>
                    <a:pt x="1419" y="16"/>
                    <a:pt x="1419" y="16"/>
                  </a:cubicBezTo>
                  <a:cubicBezTo>
                    <a:pt x="1419" y="16"/>
                    <a:pt x="1419" y="16"/>
                    <a:pt x="1419" y="16"/>
                  </a:cubicBezTo>
                  <a:cubicBezTo>
                    <a:pt x="1419" y="16"/>
                    <a:pt x="1419" y="16"/>
                    <a:pt x="1419" y="16"/>
                  </a:cubicBezTo>
                  <a:cubicBezTo>
                    <a:pt x="1419" y="16"/>
                    <a:pt x="1419" y="16"/>
                    <a:pt x="1419" y="17"/>
                  </a:cubicBezTo>
                  <a:cubicBezTo>
                    <a:pt x="1419" y="17"/>
                    <a:pt x="1419" y="17"/>
                    <a:pt x="1419" y="17"/>
                  </a:cubicBezTo>
                  <a:cubicBezTo>
                    <a:pt x="1419" y="17"/>
                    <a:pt x="1419" y="17"/>
                    <a:pt x="1418" y="17"/>
                  </a:cubicBezTo>
                  <a:cubicBezTo>
                    <a:pt x="1418" y="17"/>
                    <a:pt x="1418" y="17"/>
                    <a:pt x="1418" y="17"/>
                  </a:cubicBezTo>
                  <a:cubicBezTo>
                    <a:pt x="1418" y="17"/>
                    <a:pt x="1418" y="18"/>
                    <a:pt x="1418" y="18"/>
                  </a:cubicBezTo>
                  <a:cubicBezTo>
                    <a:pt x="1418" y="18"/>
                    <a:pt x="1418" y="18"/>
                    <a:pt x="1418" y="18"/>
                  </a:cubicBezTo>
                  <a:cubicBezTo>
                    <a:pt x="1418" y="18"/>
                    <a:pt x="1418" y="18"/>
                    <a:pt x="1418" y="18"/>
                  </a:cubicBezTo>
                  <a:cubicBezTo>
                    <a:pt x="1418" y="18"/>
                    <a:pt x="1418" y="18"/>
                    <a:pt x="1418" y="18"/>
                  </a:cubicBezTo>
                  <a:cubicBezTo>
                    <a:pt x="1418" y="18"/>
                    <a:pt x="1417" y="19"/>
                    <a:pt x="1417" y="19"/>
                  </a:cubicBezTo>
                  <a:cubicBezTo>
                    <a:pt x="1417" y="19"/>
                    <a:pt x="1417" y="19"/>
                    <a:pt x="1417" y="19"/>
                  </a:cubicBezTo>
                  <a:cubicBezTo>
                    <a:pt x="1417" y="19"/>
                    <a:pt x="1417" y="19"/>
                    <a:pt x="1417" y="19"/>
                  </a:cubicBezTo>
                  <a:cubicBezTo>
                    <a:pt x="1417" y="19"/>
                    <a:pt x="1417" y="19"/>
                    <a:pt x="1417" y="19"/>
                  </a:cubicBezTo>
                  <a:cubicBezTo>
                    <a:pt x="1417" y="20"/>
                    <a:pt x="1417" y="20"/>
                    <a:pt x="1417" y="20"/>
                  </a:cubicBezTo>
                  <a:cubicBezTo>
                    <a:pt x="1417" y="20"/>
                    <a:pt x="1417" y="20"/>
                    <a:pt x="1417" y="20"/>
                  </a:cubicBezTo>
                  <a:cubicBezTo>
                    <a:pt x="1417" y="20"/>
                    <a:pt x="1416" y="20"/>
                    <a:pt x="1416" y="21"/>
                  </a:cubicBezTo>
                  <a:cubicBezTo>
                    <a:pt x="1416" y="21"/>
                    <a:pt x="1416" y="21"/>
                    <a:pt x="1416" y="21"/>
                  </a:cubicBezTo>
                  <a:cubicBezTo>
                    <a:pt x="1416" y="21"/>
                    <a:pt x="1416" y="21"/>
                    <a:pt x="1416" y="21"/>
                  </a:cubicBezTo>
                  <a:cubicBezTo>
                    <a:pt x="1416" y="21"/>
                    <a:pt x="1416" y="21"/>
                    <a:pt x="1416" y="21"/>
                  </a:cubicBezTo>
                  <a:cubicBezTo>
                    <a:pt x="1416" y="21"/>
                    <a:pt x="1416" y="21"/>
                    <a:pt x="1416" y="21"/>
                  </a:cubicBezTo>
                  <a:cubicBezTo>
                    <a:pt x="1416" y="21"/>
                    <a:pt x="1416" y="22"/>
                    <a:pt x="1416" y="22"/>
                  </a:cubicBezTo>
                  <a:cubicBezTo>
                    <a:pt x="1416" y="22"/>
                    <a:pt x="1416" y="22"/>
                    <a:pt x="1416" y="22"/>
                  </a:cubicBezTo>
                  <a:cubicBezTo>
                    <a:pt x="1415" y="22"/>
                    <a:pt x="1415" y="22"/>
                    <a:pt x="1415" y="23"/>
                  </a:cubicBezTo>
                  <a:cubicBezTo>
                    <a:pt x="1415" y="23"/>
                    <a:pt x="1415" y="23"/>
                    <a:pt x="1415" y="23"/>
                  </a:cubicBezTo>
                  <a:cubicBezTo>
                    <a:pt x="1415" y="23"/>
                    <a:pt x="1415" y="23"/>
                    <a:pt x="1415" y="23"/>
                  </a:cubicBezTo>
                  <a:cubicBezTo>
                    <a:pt x="1415" y="23"/>
                    <a:pt x="1415" y="23"/>
                    <a:pt x="1415" y="23"/>
                  </a:cubicBezTo>
                  <a:cubicBezTo>
                    <a:pt x="1415" y="24"/>
                    <a:pt x="1415" y="24"/>
                    <a:pt x="1415" y="24"/>
                  </a:cubicBezTo>
                  <a:cubicBezTo>
                    <a:pt x="1415" y="24"/>
                    <a:pt x="1415" y="24"/>
                    <a:pt x="1415" y="24"/>
                  </a:cubicBezTo>
                  <a:cubicBezTo>
                    <a:pt x="1415" y="24"/>
                    <a:pt x="1415" y="24"/>
                    <a:pt x="1415" y="24"/>
                  </a:cubicBezTo>
                  <a:cubicBezTo>
                    <a:pt x="1414" y="24"/>
                    <a:pt x="1414" y="25"/>
                    <a:pt x="1414" y="25"/>
                  </a:cubicBezTo>
                  <a:cubicBezTo>
                    <a:pt x="1414" y="25"/>
                    <a:pt x="1414" y="25"/>
                    <a:pt x="1414" y="25"/>
                  </a:cubicBezTo>
                  <a:cubicBezTo>
                    <a:pt x="1414" y="25"/>
                    <a:pt x="1414" y="26"/>
                    <a:pt x="1414" y="26"/>
                  </a:cubicBezTo>
                  <a:cubicBezTo>
                    <a:pt x="1414" y="26"/>
                    <a:pt x="1414" y="26"/>
                    <a:pt x="1414" y="26"/>
                  </a:cubicBezTo>
                  <a:cubicBezTo>
                    <a:pt x="1414" y="26"/>
                    <a:pt x="1414" y="27"/>
                    <a:pt x="1414" y="27"/>
                  </a:cubicBezTo>
                  <a:cubicBezTo>
                    <a:pt x="1414" y="27"/>
                    <a:pt x="1414" y="27"/>
                    <a:pt x="1414" y="27"/>
                  </a:cubicBezTo>
                  <a:cubicBezTo>
                    <a:pt x="1413" y="27"/>
                    <a:pt x="1413" y="28"/>
                    <a:pt x="1413" y="28"/>
                  </a:cubicBezTo>
                  <a:cubicBezTo>
                    <a:pt x="1413" y="28"/>
                    <a:pt x="1413" y="28"/>
                    <a:pt x="1413" y="28"/>
                  </a:cubicBezTo>
                  <a:cubicBezTo>
                    <a:pt x="1413" y="28"/>
                    <a:pt x="1413" y="29"/>
                    <a:pt x="1413" y="29"/>
                  </a:cubicBezTo>
                  <a:cubicBezTo>
                    <a:pt x="1413" y="29"/>
                    <a:pt x="1413" y="29"/>
                    <a:pt x="1413" y="29"/>
                  </a:cubicBezTo>
                  <a:cubicBezTo>
                    <a:pt x="1413" y="29"/>
                    <a:pt x="1413" y="30"/>
                    <a:pt x="1413" y="30"/>
                  </a:cubicBezTo>
                  <a:cubicBezTo>
                    <a:pt x="1413" y="30"/>
                    <a:pt x="1413" y="30"/>
                    <a:pt x="1413" y="30"/>
                  </a:cubicBezTo>
                  <a:cubicBezTo>
                    <a:pt x="1413" y="30"/>
                    <a:pt x="1413" y="30"/>
                    <a:pt x="1413" y="30"/>
                  </a:cubicBezTo>
                  <a:cubicBezTo>
                    <a:pt x="1412" y="30"/>
                    <a:pt x="1412" y="31"/>
                    <a:pt x="1412" y="31"/>
                  </a:cubicBezTo>
                  <a:cubicBezTo>
                    <a:pt x="1412" y="31"/>
                    <a:pt x="1412" y="31"/>
                    <a:pt x="1412" y="32"/>
                  </a:cubicBezTo>
                  <a:cubicBezTo>
                    <a:pt x="1412" y="32"/>
                    <a:pt x="1412" y="32"/>
                    <a:pt x="1412" y="33"/>
                  </a:cubicBezTo>
                  <a:cubicBezTo>
                    <a:pt x="1412" y="33"/>
                    <a:pt x="1412" y="33"/>
                    <a:pt x="1412" y="33"/>
                  </a:cubicBezTo>
                  <a:cubicBezTo>
                    <a:pt x="1411" y="33"/>
                    <a:pt x="1412" y="34"/>
                    <a:pt x="1412" y="34"/>
                  </a:cubicBezTo>
                  <a:cubicBezTo>
                    <a:pt x="1412" y="34"/>
                    <a:pt x="1412" y="34"/>
                    <a:pt x="1411" y="34"/>
                  </a:cubicBezTo>
                  <a:cubicBezTo>
                    <a:pt x="1411" y="35"/>
                    <a:pt x="1411" y="35"/>
                    <a:pt x="1411" y="36"/>
                  </a:cubicBezTo>
                  <a:cubicBezTo>
                    <a:pt x="1411" y="36"/>
                    <a:pt x="1411" y="36"/>
                    <a:pt x="1411" y="36"/>
                  </a:cubicBezTo>
                  <a:cubicBezTo>
                    <a:pt x="1411" y="37"/>
                    <a:pt x="1411" y="37"/>
                    <a:pt x="1411" y="38"/>
                  </a:cubicBezTo>
                  <a:cubicBezTo>
                    <a:pt x="1411" y="38"/>
                    <a:pt x="1411" y="38"/>
                    <a:pt x="1411" y="38"/>
                  </a:cubicBezTo>
                  <a:cubicBezTo>
                    <a:pt x="1410" y="38"/>
                    <a:pt x="1411" y="39"/>
                    <a:pt x="1410" y="40"/>
                  </a:cubicBezTo>
                  <a:cubicBezTo>
                    <a:pt x="1410" y="40"/>
                    <a:pt x="1410" y="40"/>
                    <a:pt x="1410" y="40"/>
                  </a:cubicBezTo>
                  <a:cubicBezTo>
                    <a:pt x="1410" y="41"/>
                    <a:pt x="1410" y="42"/>
                    <a:pt x="1410" y="42"/>
                  </a:cubicBezTo>
                  <a:cubicBezTo>
                    <a:pt x="1410" y="42"/>
                    <a:pt x="1410" y="43"/>
                    <a:pt x="1410" y="43"/>
                  </a:cubicBezTo>
                  <a:cubicBezTo>
                    <a:pt x="1410" y="44"/>
                    <a:pt x="1410" y="45"/>
                    <a:pt x="1410" y="46"/>
                  </a:cubicBezTo>
                  <a:cubicBezTo>
                    <a:pt x="1410" y="46"/>
                    <a:pt x="1410" y="46"/>
                    <a:pt x="1410" y="47"/>
                  </a:cubicBezTo>
                  <a:cubicBezTo>
                    <a:pt x="1409" y="48"/>
                    <a:pt x="1410" y="50"/>
                    <a:pt x="1409" y="52"/>
                  </a:cubicBezTo>
                  <a:cubicBezTo>
                    <a:pt x="1409" y="55"/>
                    <a:pt x="1409" y="58"/>
                    <a:pt x="1409" y="61"/>
                  </a:cubicBezTo>
                  <a:cubicBezTo>
                    <a:pt x="1410" y="62"/>
                    <a:pt x="1409" y="64"/>
                    <a:pt x="1410" y="65"/>
                  </a:cubicBezTo>
                  <a:cubicBezTo>
                    <a:pt x="1410" y="66"/>
                    <a:pt x="1410" y="66"/>
                    <a:pt x="1410" y="66"/>
                  </a:cubicBezTo>
                  <a:cubicBezTo>
                    <a:pt x="1410" y="67"/>
                    <a:pt x="1410" y="68"/>
                    <a:pt x="1410" y="69"/>
                  </a:cubicBezTo>
                  <a:cubicBezTo>
                    <a:pt x="1410" y="69"/>
                    <a:pt x="1410" y="69"/>
                    <a:pt x="1410" y="69"/>
                  </a:cubicBezTo>
                  <a:cubicBezTo>
                    <a:pt x="1411" y="70"/>
                    <a:pt x="1410" y="71"/>
                    <a:pt x="1410" y="72"/>
                  </a:cubicBezTo>
                  <a:cubicBezTo>
                    <a:pt x="1411" y="72"/>
                    <a:pt x="1411" y="72"/>
                    <a:pt x="1410" y="72"/>
                  </a:cubicBezTo>
                  <a:cubicBezTo>
                    <a:pt x="1411" y="72"/>
                    <a:pt x="1410" y="73"/>
                    <a:pt x="1411" y="74"/>
                  </a:cubicBezTo>
                  <a:cubicBezTo>
                    <a:pt x="1411" y="74"/>
                    <a:pt x="1411" y="74"/>
                    <a:pt x="1411" y="74"/>
                  </a:cubicBezTo>
                  <a:cubicBezTo>
                    <a:pt x="1411" y="74"/>
                    <a:pt x="1411" y="75"/>
                    <a:pt x="1411" y="75"/>
                  </a:cubicBezTo>
                  <a:cubicBezTo>
                    <a:pt x="1411" y="75"/>
                    <a:pt x="1411" y="76"/>
                    <a:pt x="1411" y="76"/>
                  </a:cubicBezTo>
                  <a:cubicBezTo>
                    <a:pt x="1411" y="76"/>
                    <a:pt x="1411" y="77"/>
                    <a:pt x="1411" y="77"/>
                  </a:cubicBezTo>
                  <a:cubicBezTo>
                    <a:pt x="1411" y="77"/>
                    <a:pt x="1411" y="77"/>
                    <a:pt x="1411" y="77"/>
                  </a:cubicBezTo>
                  <a:cubicBezTo>
                    <a:pt x="1412" y="78"/>
                    <a:pt x="1411" y="78"/>
                    <a:pt x="1412" y="79"/>
                  </a:cubicBezTo>
                  <a:cubicBezTo>
                    <a:pt x="1412" y="79"/>
                    <a:pt x="1412" y="79"/>
                    <a:pt x="1412" y="79"/>
                  </a:cubicBezTo>
                  <a:cubicBezTo>
                    <a:pt x="1412" y="79"/>
                    <a:pt x="1412" y="79"/>
                    <a:pt x="1412" y="80"/>
                  </a:cubicBezTo>
                  <a:cubicBezTo>
                    <a:pt x="1412" y="80"/>
                    <a:pt x="1412" y="80"/>
                    <a:pt x="1412" y="80"/>
                  </a:cubicBezTo>
                  <a:cubicBezTo>
                    <a:pt x="1412" y="80"/>
                    <a:pt x="1412" y="81"/>
                    <a:pt x="1413" y="81"/>
                  </a:cubicBezTo>
                  <a:cubicBezTo>
                    <a:pt x="1413" y="81"/>
                    <a:pt x="1413" y="81"/>
                    <a:pt x="1413" y="81"/>
                  </a:cubicBezTo>
                  <a:cubicBezTo>
                    <a:pt x="1413" y="81"/>
                    <a:pt x="1413" y="82"/>
                    <a:pt x="1413" y="82"/>
                  </a:cubicBezTo>
                  <a:cubicBezTo>
                    <a:pt x="1413" y="82"/>
                    <a:pt x="1413" y="82"/>
                    <a:pt x="1413" y="82"/>
                  </a:cubicBezTo>
                  <a:cubicBezTo>
                    <a:pt x="1413" y="82"/>
                    <a:pt x="1413" y="83"/>
                    <a:pt x="1413" y="83"/>
                  </a:cubicBezTo>
                  <a:cubicBezTo>
                    <a:pt x="1413" y="83"/>
                    <a:pt x="1413" y="83"/>
                    <a:pt x="1413" y="83"/>
                  </a:cubicBezTo>
                  <a:cubicBezTo>
                    <a:pt x="1413" y="83"/>
                    <a:pt x="1413" y="84"/>
                    <a:pt x="1414" y="84"/>
                  </a:cubicBezTo>
                  <a:cubicBezTo>
                    <a:pt x="1414" y="84"/>
                    <a:pt x="1414" y="84"/>
                    <a:pt x="1414" y="84"/>
                  </a:cubicBezTo>
                  <a:cubicBezTo>
                    <a:pt x="1414" y="84"/>
                    <a:pt x="1414" y="85"/>
                    <a:pt x="1414" y="85"/>
                  </a:cubicBezTo>
                  <a:cubicBezTo>
                    <a:pt x="1414" y="85"/>
                    <a:pt x="1414" y="85"/>
                    <a:pt x="1414" y="85"/>
                  </a:cubicBezTo>
                  <a:cubicBezTo>
                    <a:pt x="1414" y="85"/>
                    <a:pt x="1414" y="85"/>
                    <a:pt x="1414" y="85"/>
                  </a:cubicBezTo>
                  <a:cubicBezTo>
                    <a:pt x="1414" y="86"/>
                    <a:pt x="1414" y="86"/>
                    <a:pt x="1414" y="86"/>
                  </a:cubicBezTo>
                  <a:cubicBezTo>
                    <a:pt x="1414" y="86"/>
                    <a:pt x="1414" y="86"/>
                    <a:pt x="1414" y="86"/>
                  </a:cubicBezTo>
                  <a:cubicBezTo>
                    <a:pt x="1414" y="86"/>
                    <a:pt x="1414" y="86"/>
                    <a:pt x="1415" y="87"/>
                  </a:cubicBezTo>
                  <a:cubicBezTo>
                    <a:pt x="1415" y="86"/>
                    <a:pt x="1415" y="86"/>
                    <a:pt x="1415" y="86"/>
                  </a:cubicBezTo>
                  <a:cubicBezTo>
                    <a:pt x="1415" y="87"/>
                    <a:pt x="1415" y="87"/>
                    <a:pt x="1415" y="87"/>
                  </a:cubicBezTo>
                  <a:cubicBezTo>
                    <a:pt x="1415" y="87"/>
                    <a:pt x="1415" y="87"/>
                    <a:pt x="1415" y="87"/>
                  </a:cubicBezTo>
                  <a:cubicBezTo>
                    <a:pt x="1415" y="87"/>
                    <a:pt x="1415" y="88"/>
                    <a:pt x="1415" y="88"/>
                  </a:cubicBezTo>
                  <a:cubicBezTo>
                    <a:pt x="1415" y="88"/>
                    <a:pt x="1415" y="88"/>
                    <a:pt x="1415" y="88"/>
                  </a:cubicBezTo>
                  <a:cubicBezTo>
                    <a:pt x="1416" y="88"/>
                    <a:pt x="1415" y="88"/>
                    <a:pt x="1416" y="89"/>
                  </a:cubicBezTo>
                  <a:cubicBezTo>
                    <a:pt x="1416" y="89"/>
                    <a:pt x="1416" y="89"/>
                    <a:pt x="1416" y="89"/>
                  </a:cubicBezTo>
                  <a:cubicBezTo>
                    <a:pt x="1416" y="89"/>
                    <a:pt x="1416" y="89"/>
                    <a:pt x="1416" y="89"/>
                  </a:cubicBezTo>
                  <a:cubicBezTo>
                    <a:pt x="1416" y="89"/>
                    <a:pt x="1416" y="89"/>
                    <a:pt x="1416" y="89"/>
                  </a:cubicBezTo>
                  <a:cubicBezTo>
                    <a:pt x="1416" y="89"/>
                    <a:pt x="1416" y="90"/>
                    <a:pt x="1416" y="90"/>
                  </a:cubicBezTo>
                  <a:cubicBezTo>
                    <a:pt x="1416" y="90"/>
                    <a:pt x="1416" y="90"/>
                    <a:pt x="1416" y="90"/>
                  </a:cubicBezTo>
                  <a:cubicBezTo>
                    <a:pt x="1417" y="90"/>
                    <a:pt x="1417" y="90"/>
                    <a:pt x="1417" y="90"/>
                  </a:cubicBezTo>
                  <a:cubicBezTo>
                    <a:pt x="1417" y="90"/>
                    <a:pt x="1417" y="90"/>
                    <a:pt x="1417" y="90"/>
                  </a:cubicBezTo>
                  <a:cubicBezTo>
                    <a:pt x="1417" y="91"/>
                    <a:pt x="1417" y="91"/>
                    <a:pt x="1417" y="91"/>
                  </a:cubicBezTo>
                  <a:cubicBezTo>
                    <a:pt x="1417" y="91"/>
                    <a:pt x="1417" y="91"/>
                    <a:pt x="1417" y="91"/>
                  </a:cubicBezTo>
                  <a:cubicBezTo>
                    <a:pt x="1417" y="91"/>
                    <a:pt x="1417" y="91"/>
                    <a:pt x="1417" y="91"/>
                  </a:cubicBezTo>
                  <a:cubicBezTo>
                    <a:pt x="1417" y="91"/>
                    <a:pt x="1417" y="91"/>
                    <a:pt x="1417" y="91"/>
                  </a:cubicBezTo>
                  <a:cubicBezTo>
                    <a:pt x="1418" y="92"/>
                    <a:pt x="1418" y="92"/>
                    <a:pt x="1418" y="92"/>
                  </a:cubicBezTo>
                  <a:cubicBezTo>
                    <a:pt x="1418" y="92"/>
                    <a:pt x="1418" y="92"/>
                    <a:pt x="1418" y="92"/>
                  </a:cubicBezTo>
                  <a:cubicBezTo>
                    <a:pt x="1418" y="92"/>
                    <a:pt x="1418" y="92"/>
                    <a:pt x="1418" y="92"/>
                  </a:cubicBezTo>
                  <a:cubicBezTo>
                    <a:pt x="1418" y="92"/>
                    <a:pt x="1418" y="92"/>
                    <a:pt x="1418" y="92"/>
                  </a:cubicBezTo>
                  <a:cubicBezTo>
                    <a:pt x="1418" y="93"/>
                    <a:pt x="1419" y="93"/>
                    <a:pt x="1419" y="93"/>
                  </a:cubicBezTo>
                  <a:cubicBezTo>
                    <a:pt x="1419" y="93"/>
                    <a:pt x="1419" y="93"/>
                    <a:pt x="1419" y="93"/>
                  </a:cubicBezTo>
                  <a:cubicBezTo>
                    <a:pt x="1419" y="94"/>
                    <a:pt x="1419" y="94"/>
                    <a:pt x="1419" y="94"/>
                  </a:cubicBezTo>
                  <a:cubicBezTo>
                    <a:pt x="1419" y="94"/>
                    <a:pt x="1419" y="94"/>
                    <a:pt x="1419" y="94"/>
                  </a:cubicBezTo>
                  <a:cubicBezTo>
                    <a:pt x="1419" y="94"/>
                    <a:pt x="1419" y="94"/>
                    <a:pt x="1419" y="94"/>
                  </a:cubicBezTo>
                  <a:cubicBezTo>
                    <a:pt x="1419" y="94"/>
                    <a:pt x="1419" y="94"/>
                    <a:pt x="1419" y="94"/>
                  </a:cubicBezTo>
                  <a:cubicBezTo>
                    <a:pt x="1420" y="94"/>
                    <a:pt x="1420" y="95"/>
                    <a:pt x="1420" y="95"/>
                  </a:cubicBezTo>
                  <a:cubicBezTo>
                    <a:pt x="1420" y="95"/>
                    <a:pt x="1420" y="95"/>
                    <a:pt x="1420" y="95"/>
                  </a:cubicBezTo>
                  <a:cubicBezTo>
                    <a:pt x="1420" y="95"/>
                    <a:pt x="1420" y="95"/>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7"/>
                    <a:pt x="1422" y="97"/>
                  </a:cubicBezTo>
                  <a:cubicBezTo>
                    <a:pt x="1422" y="97"/>
                    <a:pt x="1422" y="97"/>
                    <a:pt x="1422" y="97"/>
                  </a:cubicBezTo>
                  <a:cubicBezTo>
                    <a:pt x="1422" y="97"/>
                    <a:pt x="1422" y="97"/>
                    <a:pt x="1422" y="97"/>
                  </a:cubicBezTo>
                  <a:cubicBezTo>
                    <a:pt x="1422" y="97"/>
                    <a:pt x="1422" y="97"/>
                    <a:pt x="1422" y="97"/>
                  </a:cubicBezTo>
                  <a:cubicBezTo>
                    <a:pt x="1422" y="97"/>
                    <a:pt x="1423" y="97"/>
                    <a:pt x="1423" y="98"/>
                  </a:cubicBezTo>
                  <a:cubicBezTo>
                    <a:pt x="1423" y="98"/>
                    <a:pt x="1423" y="98"/>
                    <a:pt x="1423" y="98"/>
                  </a:cubicBezTo>
                  <a:cubicBezTo>
                    <a:pt x="1423" y="98"/>
                    <a:pt x="1423" y="98"/>
                    <a:pt x="1423" y="98"/>
                  </a:cubicBezTo>
                  <a:cubicBezTo>
                    <a:pt x="1423" y="98"/>
                    <a:pt x="1423" y="98"/>
                    <a:pt x="1423" y="98"/>
                  </a:cubicBezTo>
                  <a:cubicBezTo>
                    <a:pt x="1423" y="98"/>
                    <a:pt x="1424" y="98"/>
                    <a:pt x="1424" y="98"/>
                  </a:cubicBezTo>
                  <a:cubicBezTo>
                    <a:pt x="1424" y="98"/>
                    <a:pt x="1424" y="98"/>
                    <a:pt x="1424" y="98"/>
                  </a:cubicBezTo>
                  <a:cubicBezTo>
                    <a:pt x="1424" y="99"/>
                    <a:pt x="1424" y="99"/>
                    <a:pt x="1425" y="99"/>
                  </a:cubicBezTo>
                  <a:cubicBezTo>
                    <a:pt x="1425" y="99"/>
                    <a:pt x="1425" y="99"/>
                    <a:pt x="1425" y="99"/>
                  </a:cubicBezTo>
                  <a:cubicBezTo>
                    <a:pt x="1425" y="99"/>
                    <a:pt x="1425" y="99"/>
                    <a:pt x="1425" y="99"/>
                  </a:cubicBezTo>
                  <a:cubicBezTo>
                    <a:pt x="1425" y="99"/>
                    <a:pt x="1425" y="99"/>
                    <a:pt x="1425" y="99"/>
                  </a:cubicBezTo>
                  <a:cubicBezTo>
                    <a:pt x="1425" y="100"/>
                    <a:pt x="1426" y="100"/>
                    <a:pt x="1426" y="100"/>
                  </a:cubicBezTo>
                  <a:cubicBezTo>
                    <a:pt x="1426" y="100"/>
                    <a:pt x="1426" y="100"/>
                    <a:pt x="1426" y="100"/>
                  </a:cubicBezTo>
                  <a:cubicBezTo>
                    <a:pt x="1426" y="100"/>
                    <a:pt x="1426" y="100"/>
                    <a:pt x="1426" y="100"/>
                  </a:cubicBezTo>
                  <a:cubicBezTo>
                    <a:pt x="1426" y="100"/>
                    <a:pt x="1426" y="100"/>
                    <a:pt x="1426" y="100"/>
                  </a:cubicBezTo>
                  <a:cubicBezTo>
                    <a:pt x="1427" y="100"/>
                    <a:pt x="1427" y="100"/>
                    <a:pt x="1427" y="100"/>
                  </a:cubicBezTo>
                  <a:cubicBezTo>
                    <a:pt x="1427" y="100"/>
                    <a:pt x="1427" y="100"/>
                    <a:pt x="1427" y="100"/>
                  </a:cubicBezTo>
                  <a:cubicBezTo>
                    <a:pt x="1427" y="101"/>
                    <a:pt x="1428" y="101"/>
                    <a:pt x="1428" y="101"/>
                  </a:cubicBezTo>
                  <a:cubicBezTo>
                    <a:pt x="1428" y="101"/>
                    <a:pt x="1428" y="101"/>
                    <a:pt x="1428" y="101"/>
                  </a:cubicBezTo>
                  <a:cubicBezTo>
                    <a:pt x="1428" y="101"/>
                    <a:pt x="1428" y="101"/>
                    <a:pt x="1429" y="101"/>
                  </a:cubicBezTo>
                  <a:cubicBezTo>
                    <a:pt x="1429" y="101"/>
                    <a:pt x="1429" y="101"/>
                    <a:pt x="1429" y="101"/>
                  </a:cubicBezTo>
                  <a:cubicBezTo>
                    <a:pt x="1429" y="101"/>
                    <a:pt x="1429" y="101"/>
                    <a:pt x="1429" y="101"/>
                  </a:cubicBezTo>
                  <a:cubicBezTo>
                    <a:pt x="1429" y="101"/>
                    <a:pt x="1429" y="101"/>
                    <a:pt x="1429" y="101"/>
                  </a:cubicBezTo>
                  <a:cubicBezTo>
                    <a:pt x="1430" y="102"/>
                    <a:pt x="1430" y="102"/>
                    <a:pt x="1430" y="102"/>
                  </a:cubicBezTo>
                  <a:cubicBezTo>
                    <a:pt x="1430" y="102"/>
                    <a:pt x="1430" y="102"/>
                    <a:pt x="1430" y="102"/>
                  </a:cubicBezTo>
                  <a:cubicBezTo>
                    <a:pt x="1431" y="102"/>
                    <a:pt x="1431" y="102"/>
                    <a:pt x="1431" y="102"/>
                  </a:cubicBezTo>
                  <a:cubicBezTo>
                    <a:pt x="1431" y="102"/>
                    <a:pt x="1431" y="102"/>
                    <a:pt x="1431" y="102"/>
                  </a:cubicBezTo>
                  <a:cubicBezTo>
                    <a:pt x="1432" y="103"/>
                    <a:pt x="1432" y="102"/>
                    <a:pt x="1433" y="103"/>
                  </a:cubicBezTo>
                  <a:cubicBezTo>
                    <a:pt x="1433" y="103"/>
                    <a:pt x="1433" y="103"/>
                    <a:pt x="1433" y="103"/>
                  </a:cubicBezTo>
                  <a:cubicBezTo>
                    <a:pt x="1433" y="103"/>
                    <a:pt x="1433" y="103"/>
                    <a:pt x="1433" y="103"/>
                  </a:cubicBezTo>
                  <a:cubicBezTo>
                    <a:pt x="1434" y="103"/>
                    <a:pt x="1434" y="103"/>
                    <a:pt x="1435" y="103"/>
                  </a:cubicBezTo>
                  <a:cubicBezTo>
                    <a:pt x="1435" y="103"/>
                    <a:pt x="1435" y="103"/>
                    <a:pt x="1435" y="103"/>
                  </a:cubicBezTo>
                  <a:cubicBezTo>
                    <a:pt x="1435" y="103"/>
                    <a:pt x="1435" y="103"/>
                    <a:pt x="1435" y="103"/>
                  </a:cubicBezTo>
                  <a:cubicBezTo>
                    <a:pt x="1436" y="103"/>
                    <a:pt x="1437" y="103"/>
                    <a:pt x="1438" y="103"/>
                  </a:cubicBezTo>
                  <a:cubicBezTo>
                    <a:pt x="1439" y="103"/>
                    <a:pt x="1440" y="103"/>
                    <a:pt x="1441" y="103"/>
                  </a:cubicBezTo>
                  <a:cubicBezTo>
                    <a:pt x="1442" y="103"/>
                    <a:pt x="1443" y="103"/>
                    <a:pt x="1444" y="103"/>
                  </a:cubicBezTo>
                  <a:cubicBezTo>
                    <a:pt x="1444" y="103"/>
                    <a:pt x="1444" y="103"/>
                    <a:pt x="1444" y="103"/>
                  </a:cubicBezTo>
                  <a:cubicBezTo>
                    <a:pt x="1444" y="103"/>
                    <a:pt x="1444" y="103"/>
                    <a:pt x="1444" y="103"/>
                  </a:cubicBezTo>
                  <a:cubicBezTo>
                    <a:pt x="1445" y="103"/>
                    <a:pt x="1445" y="103"/>
                    <a:pt x="1446" y="103"/>
                  </a:cubicBezTo>
                  <a:cubicBezTo>
                    <a:pt x="1446" y="103"/>
                    <a:pt x="1446" y="103"/>
                    <a:pt x="1446" y="103"/>
                  </a:cubicBezTo>
                  <a:cubicBezTo>
                    <a:pt x="1446" y="103"/>
                    <a:pt x="1446" y="103"/>
                    <a:pt x="1446" y="103"/>
                  </a:cubicBezTo>
                  <a:cubicBezTo>
                    <a:pt x="1446" y="102"/>
                    <a:pt x="1447" y="103"/>
                    <a:pt x="1447" y="102"/>
                  </a:cubicBezTo>
                  <a:cubicBezTo>
                    <a:pt x="1447" y="102"/>
                    <a:pt x="1447" y="102"/>
                    <a:pt x="1447" y="102"/>
                  </a:cubicBezTo>
                  <a:cubicBezTo>
                    <a:pt x="1448" y="102"/>
                    <a:pt x="1448" y="102"/>
                    <a:pt x="1448" y="102"/>
                  </a:cubicBezTo>
                  <a:cubicBezTo>
                    <a:pt x="1448" y="102"/>
                    <a:pt x="1448" y="102"/>
                    <a:pt x="1448" y="102"/>
                  </a:cubicBezTo>
                  <a:cubicBezTo>
                    <a:pt x="1449" y="102"/>
                    <a:pt x="1449" y="102"/>
                    <a:pt x="1449" y="102"/>
                  </a:cubicBezTo>
                  <a:cubicBezTo>
                    <a:pt x="1449" y="102"/>
                    <a:pt x="1449" y="102"/>
                    <a:pt x="1449" y="101"/>
                  </a:cubicBezTo>
                  <a:cubicBezTo>
                    <a:pt x="1449" y="102"/>
                    <a:pt x="1449" y="102"/>
                    <a:pt x="1449" y="102"/>
                  </a:cubicBezTo>
                  <a:cubicBezTo>
                    <a:pt x="1450" y="101"/>
                    <a:pt x="1450" y="101"/>
                    <a:pt x="1450" y="101"/>
                  </a:cubicBezTo>
                  <a:cubicBezTo>
                    <a:pt x="1450" y="101"/>
                    <a:pt x="1450" y="101"/>
                    <a:pt x="1450" y="101"/>
                  </a:cubicBezTo>
                  <a:cubicBezTo>
                    <a:pt x="1450" y="101"/>
                    <a:pt x="1450" y="101"/>
                    <a:pt x="1450" y="101"/>
                  </a:cubicBezTo>
                  <a:cubicBezTo>
                    <a:pt x="1451" y="101"/>
                    <a:pt x="1451" y="101"/>
                    <a:pt x="1451" y="101"/>
                  </a:cubicBezTo>
                  <a:cubicBezTo>
                    <a:pt x="1451" y="101"/>
                    <a:pt x="1451" y="101"/>
                    <a:pt x="1451" y="101"/>
                  </a:cubicBezTo>
                  <a:cubicBezTo>
                    <a:pt x="1451" y="101"/>
                    <a:pt x="1452" y="101"/>
                    <a:pt x="1452" y="100"/>
                  </a:cubicBezTo>
                  <a:cubicBezTo>
                    <a:pt x="1452" y="100"/>
                    <a:pt x="1452" y="100"/>
                    <a:pt x="1452" y="100"/>
                  </a:cubicBezTo>
                  <a:cubicBezTo>
                    <a:pt x="1452" y="100"/>
                    <a:pt x="1452" y="100"/>
                    <a:pt x="1453" y="100"/>
                  </a:cubicBezTo>
                  <a:cubicBezTo>
                    <a:pt x="1453" y="100"/>
                    <a:pt x="1453" y="100"/>
                    <a:pt x="1453" y="100"/>
                  </a:cubicBezTo>
                  <a:cubicBezTo>
                    <a:pt x="1453" y="100"/>
                    <a:pt x="1453" y="100"/>
                    <a:pt x="1453" y="100"/>
                  </a:cubicBezTo>
                  <a:cubicBezTo>
                    <a:pt x="1453" y="100"/>
                    <a:pt x="1453" y="100"/>
                    <a:pt x="1453" y="100"/>
                  </a:cubicBezTo>
                  <a:cubicBezTo>
                    <a:pt x="1453" y="100"/>
                    <a:pt x="1453" y="100"/>
                    <a:pt x="1454" y="99"/>
                  </a:cubicBezTo>
                  <a:cubicBezTo>
                    <a:pt x="1454" y="99"/>
                    <a:pt x="1454" y="99"/>
                    <a:pt x="1454" y="99"/>
                  </a:cubicBezTo>
                  <a:cubicBezTo>
                    <a:pt x="1454" y="99"/>
                    <a:pt x="1454" y="99"/>
                    <a:pt x="1454" y="99"/>
                  </a:cubicBezTo>
                  <a:cubicBezTo>
                    <a:pt x="1454" y="99"/>
                    <a:pt x="1454" y="99"/>
                    <a:pt x="1454" y="99"/>
                  </a:cubicBezTo>
                  <a:cubicBezTo>
                    <a:pt x="1454" y="99"/>
                    <a:pt x="1455" y="99"/>
                    <a:pt x="1455" y="99"/>
                  </a:cubicBezTo>
                  <a:cubicBezTo>
                    <a:pt x="1455" y="99"/>
                    <a:pt x="1455" y="99"/>
                    <a:pt x="1455" y="99"/>
                  </a:cubicBezTo>
                  <a:cubicBezTo>
                    <a:pt x="1455" y="98"/>
                    <a:pt x="1455" y="99"/>
                    <a:pt x="1455" y="98"/>
                  </a:cubicBezTo>
                  <a:cubicBezTo>
                    <a:pt x="1455" y="98"/>
                    <a:pt x="1455" y="98"/>
                    <a:pt x="1455" y="98"/>
                  </a:cubicBezTo>
                  <a:cubicBezTo>
                    <a:pt x="1455" y="98"/>
                    <a:pt x="1456" y="98"/>
                    <a:pt x="1456" y="98"/>
                  </a:cubicBezTo>
                  <a:cubicBezTo>
                    <a:pt x="1456" y="98"/>
                    <a:pt x="1456" y="98"/>
                    <a:pt x="1456" y="98"/>
                  </a:cubicBezTo>
                  <a:cubicBezTo>
                    <a:pt x="1456" y="98"/>
                    <a:pt x="1456" y="98"/>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8" y="97"/>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9" y="95"/>
                    <a:pt x="1459" y="95"/>
                    <a:pt x="1459" y="95"/>
                  </a:cubicBezTo>
                  <a:cubicBezTo>
                    <a:pt x="1459" y="95"/>
                    <a:pt x="1459" y="95"/>
                    <a:pt x="1459" y="95"/>
                  </a:cubicBezTo>
                  <a:cubicBezTo>
                    <a:pt x="1459" y="95"/>
                    <a:pt x="1459" y="95"/>
                    <a:pt x="1459" y="95"/>
                  </a:cubicBezTo>
                  <a:cubicBezTo>
                    <a:pt x="1459" y="95"/>
                    <a:pt x="1459" y="95"/>
                    <a:pt x="1459" y="95"/>
                  </a:cubicBezTo>
                  <a:cubicBezTo>
                    <a:pt x="1459" y="95"/>
                    <a:pt x="1459" y="95"/>
                    <a:pt x="1459" y="94"/>
                  </a:cubicBezTo>
                  <a:cubicBezTo>
                    <a:pt x="1459" y="95"/>
                    <a:pt x="1459" y="95"/>
                    <a:pt x="1459" y="95"/>
                  </a:cubicBezTo>
                  <a:cubicBezTo>
                    <a:pt x="1460" y="94"/>
                    <a:pt x="1460" y="94"/>
                    <a:pt x="1460" y="94"/>
                  </a:cubicBezTo>
                  <a:cubicBezTo>
                    <a:pt x="1460" y="94"/>
                    <a:pt x="1460" y="94"/>
                    <a:pt x="1460" y="94"/>
                  </a:cubicBezTo>
                  <a:cubicBezTo>
                    <a:pt x="1460" y="94"/>
                    <a:pt x="1460" y="94"/>
                    <a:pt x="1460" y="94"/>
                  </a:cubicBezTo>
                  <a:cubicBezTo>
                    <a:pt x="1460" y="94"/>
                    <a:pt x="1460" y="94"/>
                    <a:pt x="1460" y="94"/>
                  </a:cubicBezTo>
                  <a:cubicBezTo>
                    <a:pt x="1460" y="94"/>
                    <a:pt x="1460" y="93"/>
                    <a:pt x="1461" y="93"/>
                  </a:cubicBezTo>
                  <a:cubicBezTo>
                    <a:pt x="1461" y="93"/>
                    <a:pt x="1461" y="93"/>
                    <a:pt x="1461" y="93"/>
                  </a:cubicBezTo>
                  <a:cubicBezTo>
                    <a:pt x="1461" y="93"/>
                    <a:pt x="1461" y="93"/>
                    <a:pt x="1461" y="93"/>
                  </a:cubicBezTo>
                  <a:cubicBezTo>
                    <a:pt x="1461" y="93"/>
                    <a:pt x="1461" y="93"/>
                    <a:pt x="1461" y="93"/>
                  </a:cubicBezTo>
                  <a:cubicBezTo>
                    <a:pt x="1461" y="93"/>
                    <a:pt x="1461" y="93"/>
                    <a:pt x="1461" y="92"/>
                  </a:cubicBezTo>
                  <a:cubicBezTo>
                    <a:pt x="1461" y="92"/>
                    <a:pt x="1461" y="92"/>
                    <a:pt x="1461" y="92"/>
                  </a:cubicBezTo>
                  <a:cubicBezTo>
                    <a:pt x="1461" y="92"/>
                    <a:pt x="1461" y="92"/>
                    <a:pt x="1462" y="92"/>
                  </a:cubicBezTo>
                  <a:cubicBezTo>
                    <a:pt x="1462" y="92"/>
                    <a:pt x="1462" y="92"/>
                    <a:pt x="1462" y="92"/>
                  </a:cubicBezTo>
                  <a:cubicBezTo>
                    <a:pt x="1462" y="92"/>
                    <a:pt x="1462" y="92"/>
                    <a:pt x="1462" y="91"/>
                  </a:cubicBezTo>
                  <a:cubicBezTo>
                    <a:pt x="1462" y="91"/>
                    <a:pt x="1462" y="91"/>
                    <a:pt x="1462" y="91"/>
                  </a:cubicBezTo>
                  <a:cubicBezTo>
                    <a:pt x="1462" y="91"/>
                    <a:pt x="1462" y="91"/>
                    <a:pt x="1463" y="90"/>
                  </a:cubicBezTo>
                  <a:cubicBezTo>
                    <a:pt x="1463" y="90"/>
                    <a:pt x="1463" y="90"/>
                    <a:pt x="1463" y="90"/>
                  </a:cubicBezTo>
                  <a:cubicBezTo>
                    <a:pt x="1463" y="90"/>
                    <a:pt x="1463" y="90"/>
                    <a:pt x="1463" y="90"/>
                  </a:cubicBezTo>
                  <a:cubicBezTo>
                    <a:pt x="1463" y="90"/>
                    <a:pt x="1463" y="90"/>
                    <a:pt x="1463" y="90"/>
                  </a:cubicBezTo>
                  <a:cubicBezTo>
                    <a:pt x="1463" y="90"/>
                    <a:pt x="1463" y="89"/>
                    <a:pt x="1463" y="89"/>
                  </a:cubicBezTo>
                  <a:cubicBezTo>
                    <a:pt x="1463" y="89"/>
                    <a:pt x="1463" y="89"/>
                    <a:pt x="1463" y="89"/>
                  </a:cubicBezTo>
                  <a:cubicBezTo>
                    <a:pt x="1464" y="89"/>
                    <a:pt x="1463" y="89"/>
                    <a:pt x="1464" y="89"/>
                  </a:cubicBezTo>
                  <a:cubicBezTo>
                    <a:pt x="1464" y="89"/>
                    <a:pt x="1464" y="89"/>
                    <a:pt x="1464" y="89"/>
                  </a:cubicBezTo>
                  <a:cubicBezTo>
                    <a:pt x="1464" y="88"/>
                    <a:pt x="1464" y="88"/>
                    <a:pt x="1464" y="88"/>
                  </a:cubicBezTo>
                  <a:cubicBezTo>
                    <a:pt x="1464" y="88"/>
                    <a:pt x="1464" y="88"/>
                    <a:pt x="1464" y="88"/>
                  </a:cubicBezTo>
                  <a:cubicBezTo>
                    <a:pt x="1464" y="88"/>
                    <a:pt x="1464" y="87"/>
                    <a:pt x="1464" y="87"/>
                  </a:cubicBezTo>
                  <a:cubicBezTo>
                    <a:pt x="1464" y="87"/>
                    <a:pt x="1464" y="87"/>
                    <a:pt x="1464" y="87"/>
                  </a:cubicBezTo>
                  <a:cubicBezTo>
                    <a:pt x="1465" y="87"/>
                    <a:pt x="1465" y="87"/>
                    <a:pt x="1465" y="87"/>
                  </a:cubicBezTo>
                  <a:cubicBezTo>
                    <a:pt x="1465" y="87"/>
                    <a:pt x="1465" y="87"/>
                    <a:pt x="1465" y="87"/>
                  </a:cubicBezTo>
                  <a:cubicBezTo>
                    <a:pt x="1465" y="86"/>
                    <a:pt x="1465" y="86"/>
                    <a:pt x="1465" y="86"/>
                  </a:cubicBezTo>
                  <a:cubicBezTo>
                    <a:pt x="1465" y="86"/>
                    <a:pt x="1465" y="86"/>
                    <a:pt x="1465" y="86"/>
                  </a:cubicBezTo>
                  <a:cubicBezTo>
                    <a:pt x="1465" y="86"/>
                    <a:pt x="1465" y="85"/>
                    <a:pt x="1465" y="85"/>
                  </a:cubicBezTo>
                  <a:cubicBezTo>
                    <a:pt x="1465" y="85"/>
                    <a:pt x="1465" y="85"/>
                    <a:pt x="1465" y="85"/>
                  </a:cubicBezTo>
                  <a:cubicBezTo>
                    <a:pt x="1466" y="85"/>
                    <a:pt x="1466" y="85"/>
                    <a:pt x="1466" y="84"/>
                  </a:cubicBezTo>
                  <a:cubicBezTo>
                    <a:pt x="1466" y="84"/>
                    <a:pt x="1466" y="84"/>
                    <a:pt x="1466" y="84"/>
                  </a:cubicBezTo>
                  <a:cubicBezTo>
                    <a:pt x="1466" y="84"/>
                    <a:pt x="1466" y="84"/>
                    <a:pt x="1466" y="84"/>
                  </a:cubicBezTo>
                  <a:cubicBezTo>
                    <a:pt x="1466" y="83"/>
                    <a:pt x="1466" y="83"/>
                    <a:pt x="1466" y="83"/>
                  </a:cubicBezTo>
                  <a:cubicBezTo>
                    <a:pt x="1466" y="83"/>
                    <a:pt x="1466" y="83"/>
                    <a:pt x="1466" y="83"/>
                  </a:cubicBezTo>
                  <a:cubicBezTo>
                    <a:pt x="1466" y="83"/>
                    <a:pt x="1466" y="83"/>
                    <a:pt x="1466" y="83"/>
                  </a:cubicBezTo>
                  <a:cubicBezTo>
                    <a:pt x="1466" y="83"/>
                    <a:pt x="1466" y="83"/>
                    <a:pt x="1466" y="83"/>
                  </a:cubicBezTo>
                  <a:cubicBezTo>
                    <a:pt x="1467" y="82"/>
                    <a:pt x="1467" y="82"/>
                    <a:pt x="1467" y="82"/>
                  </a:cubicBezTo>
                  <a:cubicBezTo>
                    <a:pt x="1467" y="82"/>
                    <a:pt x="1467" y="82"/>
                    <a:pt x="1467" y="82"/>
                  </a:cubicBezTo>
                  <a:cubicBezTo>
                    <a:pt x="1467" y="81"/>
                    <a:pt x="1467" y="81"/>
                    <a:pt x="1467" y="81"/>
                  </a:cubicBezTo>
                  <a:cubicBezTo>
                    <a:pt x="1467" y="81"/>
                    <a:pt x="1467" y="81"/>
                    <a:pt x="1467" y="81"/>
                  </a:cubicBezTo>
                  <a:cubicBezTo>
                    <a:pt x="1467" y="81"/>
                    <a:pt x="1467" y="81"/>
                    <a:pt x="1467" y="81"/>
                  </a:cubicBezTo>
                  <a:cubicBezTo>
                    <a:pt x="1467" y="80"/>
                    <a:pt x="1467" y="80"/>
                    <a:pt x="1467" y="80"/>
                  </a:cubicBezTo>
                  <a:cubicBezTo>
                    <a:pt x="1467" y="80"/>
                    <a:pt x="1467" y="80"/>
                    <a:pt x="1467" y="80"/>
                  </a:cubicBezTo>
                  <a:cubicBezTo>
                    <a:pt x="1468" y="80"/>
                    <a:pt x="1468" y="80"/>
                    <a:pt x="1468" y="80"/>
                  </a:cubicBezTo>
                  <a:cubicBezTo>
                    <a:pt x="1468" y="79"/>
                    <a:pt x="1468" y="79"/>
                    <a:pt x="1468" y="79"/>
                  </a:cubicBezTo>
                  <a:cubicBezTo>
                    <a:pt x="1468" y="79"/>
                    <a:pt x="1468" y="79"/>
                    <a:pt x="1468" y="79"/>
                  </a:cubicBezTo>
                  <a:cubicBezTo>
                    <a:pt x="1468" y="78"/>
                    <a:pt x="1468" y="78"/>
                    <a:pt x="1468" y="77"/>
                  </a:cubicBezTo>
                  <a:cubicBezTo>
                    <a:pt x="1468" y="77"/>
                    <a:pt x="1468" y="77"/>
                    <a:pt x="1468" y="77"/>
                  </a:cubicBezTo>
                  <a:cubicBezTo>
                    <a:pt x="1468" y="77"/>
                    <a:pt x="1468" y="77"/>
                    <a:pt x="1468" y="77"/>
                  </a:cubicBezTo>
                  <a:cubicBezTo>
                    <a:pt x="1469" y="77"/>
                    <a:pt x="1468" y="76"/>
                    <a:pt x="1469" y="76"/>
                  </a:cubicBezTo>
                  <a:cubicBezTo>
                    <a:pt x="1468" y="76"/>
                    <a:pt x="1468" y="76"/>
                    <a:pt x="1469" y="76"/>
                  </a:cubicBezTo>
                  <a:cubicBezTo>
                    <a:pt x="1469" y="75"/>
                    <a:pt x="1469" y="75"/>
                    <a:pt x="1469" y="75"/>
                  </a:cubicBezTo>
                  <a:cubicBezTo>
                    <a:pt x="1469" y="74"/>
                    <a:pt x="1469" y="74"/>
                    <a:pt x="1469" y="74"/>
                  </a:cubicBezTo>
                  <a:cubicBezTo>
                    <a:pt x="1469" y="74"/>
                    <a:pt x="1469" y="74"/>
                    <a:pt x="1469" y="74"/>
                  </a:cubicBezTo>
                  <a:cubicBezTo>
                    <a:pt x="1469" y="74"/>
                    <a:pt x="1469" y="73"/>
                    <a:pt x="1469" y="73"/>
                  </a:cubicBezTo>
                  <a:cubicBezTo>
                    <a:pt x="1469" y="73"/>
                    <a:pt x="1469" y="73"/>
                    <a:pt x="1469" y="73"/>
                  </a:cubicBezTo>
                  <a:cubicBezTo>
                    <a:pt x="1470" y="72"/>
                    <a:pt x="1469" y="71"/>
                    <a:pt x="1470" y="71"/>
                  </a:cubicBezTo>
                  <a:cubicBezTo>
                    <a:pt x="1470" y="71"/>
                    <a:pt x="1470" y="71"/>
                    <a:pt x="1470" y="71"/>
                  </a:cubicBezTo>
                  <a:cubicBezTo>
                    <a:pt x="1470" y="70"/>
                    <a:pt x="1470" y="69"/>
                    <a:pt x="1470" y="69"/>
                  </a:cubicBezTo>
                  <a:cubicBezTo>
                    <a:pt x="1470" y="68"/>
                    <a:pt x="1470" y="68"/>
                    <a:pt x="1470" y="68"/>
                  </a:cubicBezTo>
                  <a:cubicBezTo>
                    <a:pt x="1470" y="67"/>
                    <a:pt x="1470" y="67"/>
                    <a:pt x="1470" y="66"/>
                  </a:cubicBezTo>
                  <a:cubicBezTo>
                    <a:pt x="1470" y="66"/>
                    <a:pt x="1470" y="66"/>
                    <a:pt x="1470" y="65"/>
                  </a:cubicBezTo>
                  <a:cubicBezTo>
                    <a:pt x="1471" y="64"/>
                    <a:pt x="1470" y="63"/>
                    <a:pt x="1471" y="62"/>
                  </a:cubicBezTo>
                  <a:cubicBezTo>
                    <a:pt x="1470" y="61"/>
                    <a:pt x="1471" y="61"/>
                    <a:pt x="1471" y="60"/>
                  </a:cubicBezTo>
                  <a:cubicBezTo>
                    <a:pt x="1471" y="56"/>
                    <a:pt x="1471" y="51"/>
                    <a:pt x="1471" y="47"/>
                  </a:cubicBezTo>
                  <a:cubicBezTo>
                    <a:pt x="1471" y="46"/>
                    <a:pt x="1471" y="46"/>
                    <a:pt x="1471" y="46"/>
                  </a:cubicBezTo>
                  <a:cubicBezTo>
                    <a:pt x="1470" y="44"/>
                    <a:pt x="1471" y="43"/>
                    <a:pt x="1470" y="42"/>
                  </a:cubicBezTo>
                  <a:cubicBezTo>
                    <a:pt x="1470" y="42"/>
                    <a:pt x="1470" y="41"/>
                    <a:pt x="1470" y="41"/>
                  </a:cubicBezTo>
                  <a:cubicBezTo>
                    <a:pt x="1470" y="40"/>
                    <a:pt x="1470" y="40"/>
                    <a:pt x="1470" y="39"/>
                  </a:cubicBezTo>
                  <a:cubicBezTo>
                    <a:pt x="1470" y="39"/>
                    <a:pt x="1470" y="38"/>
                    <a:pt x="1470" y="38"/>
                  </a:cubicBezTo>
                  <a:cubicBezTo>
                    <a:pt x="1470" y="38"/>
                    <a:pt x="1470" y="37"/>
                    <a:pt x="1470" y="36"/>
                  </a:cubicBezTo>
                  <a:cubicBezTo>
                    <a:pt x="1470" y="36"/>
                    <a:pt x="1469" y="36"/>
                    <a:pt x="1470" y="36"/>
                  </a:cubicBezTo>
                  <a:cubicBezTo>
                    <a:pt x="1469" y="35"/>
                    <a:pt x="1470" y="35"/>
                    <a:pt x="1469" y="34"/>
                  </a:cubicBezTo>
                  <a:cubicBezTo>
                    <a:pt x="1469" y="34"/>
                    <a:pt x="1469" y="34"/>
                    <a:pt x="1469" y="34"/>
                  </a:cubicBezTo>
                  <a:cubicBezTo>
                    <a:pt x="1469" y="34"/>
                    <a:pt x="1469" y="33"/>
                    <a:pt x="1469" y="33"/>
                  </a:cubicBezTo>
                  <a:cubicBezTo>
                    <a:pt x="1469" y="33"/>
                    <a:pt x="1469" y="32"/>
                    <a:pt x="1469" y="32"/>
                  </a:cubicBezTo>
                  <a:cubicBezTo>
                    <a:pt x="1469" y="32"/>
                    <a:pt x="1469" y="31"/>
                    <a:pt x="1469" y="31"/>
                  </a:cubicBezTo>
                  <a:cubicBezTo>
                    <a:pt x="1468" y="31"/>
                    <a:pt x="1468" y="31"/>
                    <a:pt x="1468" y="31"/>
                  </a:cubicBezTo>
                  <a:cubicBezTo>
                    <a:pt x="1469" y="31"/>
                    <a:pt x="1469" y="31"/>
                    <a:pt x="1469" y="31"/>
                  </a:cubicBezTo>
                  <a:cubicBezTo>
                    <a:pt x="1468" y="30"/>
                    <a:pt x="1469" y="30"/>
                    <a:pt x="1468" y="29"/>
                  </a:cubicBezTo>
                  <a:cubicBezTo>
                    <a:pt x="1468" y="29"/>
                    <a:pt x="1468" y="29"/>
                    <a:pt x="1468" y="29"/>
                  </a:cubicBezTo>
                  <a:cubicBezTo>
                    <a:pt x="1468" y="29"/>
                    <a:pt x="1468" y="29"/>
                    <a:pt x="1468" y="28"/>
                  </a:cubicBezTo>
                  <a:cubicBezTo>
                    <a:pt x="1468" y="28"/>
                    <a:pt x="1468" y="28"/>
                    <a:pt x="1468" y="28"/>
                  </a:cubicBezTo>
                  <a:cubicBezTo>
                    <a:pt x="1468" y="28"/>
                    <a:pt x="1468" y="27"/>
                    <a:pt x="1468" y="27"/>
                  </a:cubicBezTo>
                  <a:cubicBezTo>
                    <a:pt x="1468" y="27"/>
                    <a:pt x="1468" y="27"/>
                    <a:pt x="1468" y="27"/>
                  </a:cubicBezTo>
                  <a:cubicBezTo>
                    <a:pt x="1467" y="27"/>
                    <a:pt x="1467" y="26"/>
                    <a:pt x="1467" y="26"/>
                  </a:cubicBezTo>
                  <a:cubicBezTo>
                    <a:pt x="1467" y="26"/>
                    <a:pt x="1467" y="26"/>
                    <a:pt x="1467" y="26"/>
                  </a:cubicBezTo>
                  <a:cubicBezTo>
                    <a:pt x="1467" y="26"/>
                    <a:pt x="1467" y="25"/>
                    <a:pt x="1467" y="25"/>
                  </a:cubicBezTo>
                  <a:cubicBezTo>
                    <a:pt x="1467" y="25"/>
                    <a:pt x="1467" y="25"/>
                    <a:pt x="1467" y="25"/>
                  </a:cubicBezTo>
                  <a:cubicBezTo>
                    <a:pt x="1467" y="25"/>
                    <a:pt x="1467" y="24"/>
                    <a:pt x="1466" y="24"/>
                  </a:cubicBezTo>
                  <a:cubicBezTo>
                    <a:pt x="1466" y="24"/>
                    <a:pt x="1466" y="24"/>
                    <a:pt x="1466" y="24"/>
                  </a:cubicBezTo>
                  <a:cubicBezTo>
                    <a:pt x="1466" y="24"/>
                    <a:pt x="1466" y="23"/>
                    <a:pt x="1466" y="23"/>
                  </a:cubicBezTo>
                  <a:cubicBezTo>
                    <a:pt x="1466" y="23"/>
                    <a:pt x="1466" y="23"/>
                    <a:pt x="1466" y="23"/>
                  </a:cubicBezTo>
                  <a:cubicBezTo>
                    <a:pt x="1466" y="23"/>
                    <a:pt x="1466" y="22"/>
                    <a:pt x="1466" y="22"/>
                  </a:cubicBezTo>
                  <a:cubicBezTo>
                    <a:pt x="1466" y="22"/>
                    <a:pt x="1466" y="22"/>
                    <a:pt x="1466" y="22"/>
                  </a:cubicBezTo>
                  <a:cubicBezTo>
                    <a:pt x="1466" y="22"/>
                    <a:pt x="1466" y="22"/>
                    <a:pt x="1465" y="21"/>
                  </a:cubicBezTo>
                  <a:cubicBezTo>
                    <a:pt x="1465" y="21"/>
                    <a:pt x="1465" y="21"/>
                    <a:pt x="1465" y="21"/>
                  </a:cubicBezTo>
                  <a:cubicBezTo>
                    <a:pt x="1465" y="21"/>
                    <a:pt x="1465" y="21"/>
                    <a:pt x="1465" y="21"/>
                  </a:cubicBezTo>
                  <a:cubicBezTo>
                    <a:pt x="1465" y="21"/>
                    <a:pt x="1465" y="21"/>
                    <a:pt x="1465" y="21"/>
                  </a:cubicBezTo>
                  <a:cubicBezTo>
                    <a:pt x="1465" y="21"/>
                    <a:pt x="1465" y="20"/>
                    <a:pt x="1465" y="20"/>
                  </a:cubicBezTo>
                  <a:cubicBezTo>
                    <a:pt x="1465" y="20"/>
                    <a:pt x="1465" y="20"/>
                    <a:pt x="1465" y="20"/>
                  </a:cubicBezTo>
                  <a:cubicBezTo>
                    <a:pt x="1465" y="20"/>
                    <a:pt x="1465" y="20"/>
                    <a:pt x="1464" y="19"/>
                  </a:cubicBezTo>
                  <a:cubicBezTo>
                    <a:pt x="1464" y="19"/>
                    <a:pt x="1464" y="19"/>
                    <a:pt x="1464" y="19"/>
                  </a:cubicBezTo>
                  <a:cubicBezTo>
                    <a:pt x="1464" y="19"/>
                    <a:pt x="1464" y="19"/>
                    <a:pt x="1464" y="19"/>
                  </a:cubicBezTo>
                  <a:cubicBezTo>
                    <a:pt x="1464" y="19"/>
                    <a:pt x="1464" y="19"/>
                    <a:pt x="1464" y="19"/>
                  </a:cubicBezTo>
                  <a:cubicBezTo>
                    <a:pt x="1464" y="19"/>
                    <a:pt x="1464" y="18"/>
                    <a:pt x="1464" y="18"/>
                  </a:cubicBezTo>
                  <a:cubicBezTo>
                    <a:pt x="1464" y="18"/>
                    <a:pt x="1464" y="18"/>
                    <a:pt x="1464" y="18"/>
                  </a:cubicBezTo>
                  <a:cubicBezTo>
                    <a:pt x="1463" y="18"/>
                    <a:pt x="1464" y="18"/>
                    <a:pt x="1463" y="18"/>
                  </a:cubicBezTo>
                  <a:cubicBezTo>
                    <a:pt x="1463" y="18"/>
                    <a:pt x="1463" y="18"/>
                    <a:pt x="1463" y="18"/>
                  </a:cubicBezTo>
                  <a:cubicBezTo>
                    <a:pt x="1463" y="17"/>
                    <a:pt x="1463" y="17"/>
                    <a:pt x="1463" y="17"/>
                  </a:cubicBezTo>
                  <a:cubicBezTo>
                    <a:pt x="1463" y="17"/>
                    <a:pt x="1463" y="17"/>
                    <a:pt x="1463" y="17"/>
                  </a:cubicBezTo>
                  <a:cubicBezTo>
                    <a:pt x="1463" y="17"/>
                    <a:pt x="1463" y="17"/>
                    <a:pt x="1463" y="17"/>
                  </a:cubicBezTo>
                  <a:cubicBezTo>
                    <a:pt x="1463" y="17"/>
                    <a:pt x="1463" y="17"/>
                    <a:pt x="1463" y="17"/>
                  </a:cubicBezTo>
                  <a:cubicBezTo>
                    <a:pt x="1462" y="16"/>
                    <a:pt x="1463" y="16"/>
                    <a:pt x="1462" y="16"/>
                  </a:cubicBezTo>
                  <a:cubicBezTo>
                    <a:pt x="1462" y="16"/>
                    <a:pt x="1462" y="16"/>
                    <a:pt x="1462" y="16"/>
                  </a:cubicBezTo>
                  <a:cubicBezTo>
                    <a:pt x="1462" y="16"/>
                    <a:pt x="1462" y="16"/>
                    <a:pt x="1462" y="16"/>
                  </a:cubicBezTo>
                  <a:cubicBezTo>
                    <a:pt x="1462" y="16"/>
                    <a:pt x="1462" y="16"/>
                    <a:pt x="1462" y="16"/>
                  </a:cubicBezTo>
                  <a:cubicBezTo>
                    <a:pt x="1462" y="15"/>
                    <a:pt x="1462" y="15"/>
                    <a:pt x="1462" y="15"/>
                  </a:cubicBezTo>
                  <a:cubicBezTo>
                    <a:pt x="1462" y="15"/>
                    <a:pt x="1462" y="15"/>
                    <a:pt x="1462" y="15"/>
                  </a:cubicBezTo>
                  <a:cubicBezTo>
                    <a:pt x="1461" y="15"/>
                    <a:pt x="1461" y="14"/>
                    <a:pt x="1461" y="14"/>
                  </a:cubicBezTo>
                  <a:cubicBezTo>
                    <a:pt x="1461" y="14"/>
                    <a:pt x="1461" y="14"/>
                    <a:pt x="1461" y="14"/>
                  </a:cubicBezTo>
                  <a:cubicBezTo>
                    <a:pt x="1461" y="14"/>
                    <a:pt x="1461" y="14"/>
                    <a:pt x="1461" y="14"/>
                  </a:cubicBezTo>
                  <a:cubicBezTo>
                    <a:pt x="1461" y="14"/>
                    <a:pt x="1461" y="14"/>
                    <a:pt x="1461" y="14"/>
                  </a:cubicBezTo>
                  <a:cubicBezTo>
                    <a:pt x="1460" y="14"/>
                    <a:pt x="1460" y="14"/>
                    <a:pt x="1460" y="13"/>
                  </a:cubicBezTo>
                  <a:cubicBezTo>
                    <a:pt x="1460" y="13"/>
                    <a:pt x="1460" y="13"/>
                    <a:pt x="1460" y="13"/>
                  </a:cubicBezTo>
                  <a:cubicBezTo>
                    <a:pt x="1460" y="13"/>
                    <a:pt x="1460" y="13"/>
                    <a:pt x="1460" y="13"/>
                  </a:cubicBezTo>
                  <a:cubicBezTo>
                    <a:pt x="1460" y="13"/>
                    <a:pt x="1460" y="13"/>
                    <a:pt x="1460" y="13"/>
                  </a:cubicBezTo>
                  <a:cubicBezTo>
                    <a:pt x="1460" y="13"/>
                    <a:pt x="1460" y="13"/>
                    <a:pt x="1459" y="13"/>
                  </a:cubicBezTo>
                  <a:cubicBezTo>
                    <a:pt x="1460" y="13"/>
                    <a:pt x="1460" y="13"/>
                    <a:pt x="1460" y="13"/>
                  </a:cubicBezTo>
                  <a:cubicBezTo>
                    <a:pt x="1459" y="13"/>
                    <a:pt x="1459" y="13"/>
                    <a:pt x="1459" y="12"/>
                  </a:cubicBezTo>
                  <a:cubicBezTo>
                    <a:pt x="1459" y="12"/>
                    <a:pt x="1459" y="12"/>
                    <a:pt x="1459" y="12"/>
                  </a:cubicBezTo>
                  <a:cubicBezTo>
                    <a:pt x="1459" y="12"/>
                    <a:pt x="1459" y="12"/>
                    <a:pt x="1459" y="12"/>
                  </a:cubicBezTo>
                  <a:cubicBezTo>
                    <a:pt x="1459" y="12"/>
                    <a:pt x="1459" y="12"/>
                    <a:pt x="1459" y="12"/>
                  </a:cubicBezTo>
                  <a:cubicBezTo>
                    <a:pt x="1459" y="12"/>
                    <a:pt x="1459" y="12"/>
                    <a:pt x="1458" y="12"/>
                  </a:cubicBezTo>
                  <a:cubicBezTo>
                    <a:pt x="1458" y="12"/>
                    <a:pt x="1458" y="12"/>
                    <a:pt x="1458" y="12"/>
                  </a:cubicBezTo>
                  <a:cubicBezTo>
                    <a:pt x="1458" y="12"/>
                    <a:pt x="1458" y="11"/>
                    <a:pt x="1458" y="11"/>
                  </a:cubicBezTo>
                  <a:cubicBezTo>
                    <a:pt x="1458" y="11"/>
                    <a:pt x="1458" y="11"/>
                    <a:pt x="1458" y="11"/>
                  </a:cubicBezTo>
                  <a:cubicBezTo>
                    <a:pt x="1458" y="11"/>
                    <a:pt x="1457" y="11"/>
                    <a:pt x="1457" y="11"/>
                  </a:cubicBezTo>
                  <a:cubicBezTo>
                    <a:pt x="1457" y="11"/>
                    <a:pt x="1457" y="11"/>
                    <a:pt x="1457" y="11"/>
                  </a:cubicBezTo>
                  <a:cubicBezTo>
                    <a:pt x="1457" y="11"/>
                    <a:pt x="1457" y="10"/>
                    <a:pt x="1457" y="10"/>
                  </a:cubicBezTo>
                  <a:cubicBezTo>
                    <a:pt x="1457" y="10"/>
                    <a:pt x="1457" y="10"/>
                    <a:pt x="1457" y="10"/>
                  </a:cubicBezTo>
                  <a:cubicBezTo>
                    <a:pt x="1456" y="10"/>
                    <a:pt x="1456" y="10"/>
                    <a:pt x="1456" y="10"/>
                  </a:cubicBezTo>
                  <a:cubicBezTo>
                    <a:pt x="1456" y="10"/>
                    <a:pt x="1456" y="10"/>
                    <a:pt x="1456" y="10"/>
                  </a:cubicBezTo>
                  <a:cubicBezTo>
                    <a:pt x="1456" y="9"/>
                    <a:pt x="1455" y="9"/>
                    <a:pt x="1455" y="9"/>
                  </a:cubicBezTo>
                  <a:cubicBezTo>
                    <a:pt x="1455" y="9"/>
                    <a:pt x="1455" y="9"/>
                    <a:pt x="1455" y="9"/>
                  </a:cubicBezTo>
                  <a:cubicBezTo>
                    <a:pt x="1455" y="9"/>
                    <a:pt x="1455" y="9"/>
                    <a:pt x="1455" y="9"/>
                  </a:cubicBezTo>
                  <a:cubicBezTo>
                    <a:pt x="1455" y="9"/>
                    <a:pt x="1455" y="9"/>
                    <a:pt x="1455" y="9"/>
                  </a:cubicBezTo>
                  <a:cubicBezTo>
                    <a:pt x="1454" y="9"/>
                    <a:pt x="1454" y="9"/>
                    <a:pt x="1454" y="9"/>
                  </a:cubicBezTo>
                  <a:cubicBezTo>
                    <a:pt x="1454" y="9"/>
                    <a:pt x="1454" y="9"/>
                    <a:pt x="1454" y="9"/>
                  </a:cubicBezTo>
                  <a:cubicBezTo>
                    <a:pt x="1454" y="8"/>
                    <a:pt x="1453" y="8"/>
                    <a:pt x="1453" y="8"/>
                  </a:cubicBezTo>
                  <a:cubicBezTo>
                    <a:pt x="1453" y="8"/>
                    <a:pt x="1453" y="8"/>
                    <a:pt x="1453" y="8"/>
                  </a:cubicBezTo>
                  <a:cubicBezTo>
                    <a:pt x="1453" y="8"/>
                    <a:pt x="1453" y="8"/>
                    <a:pt x="1452" y="8"/>
                  </a:cubicBezTo>
                  <a:cubicBezTo>
                    <a:pt x="1453" y="8"/>
                    <a:pt x="1453" y="8"/>
                    <a:pt x="1453" y="8"/>
                  </a:cubicBezTo>
                  <a:cubicBezTo>
                    <a:pt x="1452" y="8"/>
                    <a:pt x="1452" y="8"/>
                    <a:pt x="1452" y="8"/>
                  </a:cubicBezTo>
                  <a:cubicBezTo>
                    <a:pt x="1452" y="8"/>
                    <a:pt x="1452" y="8"/>
                    <a:pt x="1452" y="8"/>
                  </a:cubicBezTo>
                  <a:cubicBezTo>
                    <a:pt x="1451" y="7"/>
                    <a:pt x="1451" y="7"/>
                    <a:pt x="1451" y="7"/>
                  </a:cubicBezTo>
                  <a:cubicBezTo>
                    <a:pt x="1451" y="7"/>
                    <a:pt x="1451" y="7"/>
                    <a:pt x="1450" y="7"/>
                  </a:cubicBezTo>
                  <a:cubicBezTo>
                    <a:pt x="1450" y="7"/>
                    <a:pt x="1450" y="7"/>
                    <a:pt x="1450" y="7"/>
                  </a:cubicBezTo>
                  <a:cubicBezTo>
                    <a:pt x="1450" y="7"/>
                    <a:pt x="1450" y="7"/>
                    <a:pt x="1450" y="7"/>
                  </a:cubicBezTo>
                  <a:cubicBezTo>
                    <a:pt x="1449" y="7"/>
                    <a:pt x="1449" y="7"/>
                    <a:pt x="1449" y="7"/>
                  </a:cubicBezTo>
                  <a:cubicBezTo>
                    <a:pt x="1449" y="7"/>
                    <a:pt x="1449" y="7"/>
                    <a:pt x="1448" y="7"/>
                  </a:cubicBezTo>
                  <a:cubicBezTo>
                    <a:pt x="1448" y="7"/>
                    <a:pt x="1448" y="7"/>
                    <a:pt x="1448" y="6"/>
                  </a:cubicBezTo>
                  <a:cubicBezTo>
                    <a:pt x="1448" y="6"/>
                    <a:pt x="1447" y="6"/>
                    <a:pt x="1447" y="6"/>
                  </a:cubicBezTo>
                  <a:cubicBezTo>
                    <a:pt x="1446" y="6"/>
                    <a:pt x="1446" y="6"/>
                    <a:pt x="1446" y="6"/>
                  </a:cubicBezTo>
                  <a:cubicBezTo>
                    <a:pt x="1445" y="6"/>
                    <a:pt x="1445" y="6"/>
                    <a:pt x="1444" y="6"/>
                  </a:cubicBezTo>
                  <a:cubicBezTo>
                    <a:pt x="1443" y="6"/>
                    <a:pt x="1443" y="6"/>
                    <a:pt x="1442" y="6"/>
                  </a:cubicBezTo>
                  <a:cubicBezTo>
                    <a:pt x="1441" y="6"/>
                    <a:pt x="1441" y="6"/>
                    <a:pt x="1440" y="6"/>
                  </a:cubicBezTo>
                  <a:cubicBezTo>
                    <a:pt x="1440" y="6"/>
                    <a:pt x="1439" y="6"/>
                    <a:pt x="1438" y="6"/>
                  </a:cubicBezTo>
                  <a:cubicBezTo>
                    <a:pt x="1438" y="6"/>
                    <a:pt x="1437" y="6"/>
                    <a:pt x="1436" y="6"/>
                  </a:cubicBezTo>
                  <a:cubicBezTo>
                    <a:pt x="1436" y="6"/>
                    <a:pt x="1436" y="6"/>
                    <a:pt x="1436" y="6"/>
                  </a:cubicBezTo>
                  <a:cubicBezTo>
                    <a:pt x="1435" y="6"/>
                    <a:pt x="1435" y="6"/>
                    <a:pt x="1434" y="6"/>
                  </a:cubicBezTo>
                  <a:cubicBezTo>
                    <a:pt x="1434" y="7"/>
                    <a:pt x="1434" y="7"/>
                    <a:pt x="1434" y="7"/>
                  </a:cubicBezTo>
                  <a:cubicBezTo>
                    <a:pt x="1434" y="7"/>
                    <a:pt x="1434" y="7"/>
                    <a:pt x="1434" y="7"/>
                  </a:cubicBezTo>
                  <a:cubicBezTo>
                    <a:pt x="1434" y="7"/>
                    <a:pt x="1433" y="7"/>
                    <a:pt x="1433" y="7"/>
                  </a:cubicBezTo>
                  <a:close/>
                  <a:moveTo>
                    <a:pt x="1010" y="17"/>
                  </a:moveTo>
                  <a:cubicBezTo>
                    <a:pt x="1010" y="17"/>
                    <a:pt x="1010" y="17"/>
                    <a:pt x="1010" y="17"/>
                  </a:cubicBezTo>
                  <a:cubicBezTo>
                    <a:pt x="1010" y="17"/>
                    <a:pt x="1010" y="17"/>
                    <a:pt x="1010" y="17"/>
                  </a:cubicBezTo>
                  <a:cubicBezTo>
                    <a:pt x="1010" y="18"/>
                    <a:pt x="1011" y="17"/>
                    <a:pt x="1011" y="18"/>
                  </a:cubicBezTo>
                  <a:cubicBezTo>
                    <a:pt x="1011" y="18"/>
                    <a:pt x="1011" y="18"/>
                    <a:pt x="1011" y="18"/>
                  </a:cubicBezTo>
                  <a:cubicBezTo>
                    <a:pt x="1012" y="18"/>
                    <a:pt x="1012" y="18"/>
                    <a:pt x="1012" y="18"/>
                  </a:cubicBezTo>
                  <a:cubicBezTo>
                    <a:pt x="1012" y="18"/>
                    <a:pt x="1012" y="18"/>
                    <a:pt x="1013" y="18"/>
                  </a:cubicBezTo>
                  <a:cubicBezTo>
                    <a:pt x="1013" y="18"/>
                    <a:pt x="1013" y="18"/>
                    <a:pt x="1013" y="18"/>
                  </a:cubicBezTo>
                  <a:cubicBezTo>
                    <a:pt x="1013" y="18"/>
                    <a:pt x="1013" y="18"/>
                    <a:pt x="1014" y="18"/>
                  </a:cubicBezTo>
                  <a:cubicBezTo>
                    <a:pt x="1014" y="18"/>
                    <a:pt x="1014" y="18"/>
                    <a:pt x="1014" y="18"/>
                  </a:cubicBezTo>
                  <a:cubicBezTo>
                    <a:pt x="1014" y="19"/>
                    <a:pt x="1014" y="19"/>
                    <a:pt x="1014" y="19"/>
                  </a:cubicBezTo>
                  <a:cubicBezTo>
                    <a:pt x="1015" y="19"/>
                    <a:pt x="1015" y="19"/>
                    <a:pt x="1015" y="19"/>
                  </a:cubicBezTo>
                  <a:cubicBezTo>
                    <a:pt x="1015" y="19"/>
                    <a:pt x="1015" y="19"/>
                    <a:pt x="1015" y="19"/>
                  </a:cubicBezTo>
                  <a:cubicBezTo>
                    <a:pt x="1015" y="19"/>
                    <a:pt x="1015" y="19"/>
                    <a:pt x="1015" y="19"/>
                  </a:cubicBezTo>
                  <a:cubicBezTo>
                    <a:pt x="1015" y="19"/>
                    <a:pt x="1015" y="19"/>
                    <a:pt x="1015" y="19"/>
                  </a:cubicBezTo>
                  <a:cubicBezTo>
                    <a:pt x="1016" y="19"/>
                    <a:pt x="1016" y="19"/>
                    <a:pt x="1016" y="19"/>
                  </a:cubicBezTo>
                  <a:cubicBezTo>
                    <a:pt x="1016" y="19"/>
                    <a:pt x="1016" y="19"/>
                    <a:pt x="1016" y="19"/>
                  </a:cubicBezTo>
                  <a:cubicBezTo>
                    <a:pt x="1017" y="20"/>
                    <a:pt x="1017" y="20"/>
                    <a:pt x="1017" y="20"/>
                  </a:cubicBezTo>
                  <a:cubicBezTo>
                    <a:pt x="1017" y="20"/>
                    <a:pt x="1017" y="20"/>
                    <a:pt x="1017" y="20"/>
                  </a:cubicBezTo>
                  <a:cubicBezTo>
                    <a:pt x="1017" y="20"/>
                    <a:pt x="1018" y="20"/>
                    <a:pt x="1018" y="20"/>
                  </a:cubicBezTo>
                  <a:cubicBezTo>
                    <a:pt x="1018" y="20"/>
                    <a:pt x="1018" y="20"/>
                    <a:pt x="1018" y="20"/>
                  </a:cubicBezTo>
                  <a:cubicBezTo>
                    <a:pt x="1018" y="20"/>
                    <a:pt x="1018" y="20"/>
                    <a:pt x="1019" y="20"/>
                  </a:cubicBezTo>
                  <a:cubicBezTo>
                    <a:pt x="1019" y="20"/>
                    <a:pt x="1019" y="20"/>
                    <a:pt x="1019" y="20"/>
                  </a:cubicBezTo>
                  <a:cubicBezTo>
                    <a:pt x="1019" y="21"/>
                    <a:pt x="1019" y="21"/>
                    <a:pt x="1019" y="21"/>
                  </a:cubicBezTo>
                  <a:cubicBezTo>
                    <a:pt x="1019" y="21"/>
                    <a:pt x="1019" y="21"/>
                    <a:pt x="1019" y="21"/>
                  </a:cubicBezTo>
                  <a:cubicBezTo>
                    <a:pt x="1019" y="21"/>
                    <a:pt x="1020" y="21"/>
                    <a:pt x="1020" y="21"/>
                  </a:cubicBezTo>
                  <a:cubicBezTo>
                    <a:pt x="1020" y="21"/>
                    <a:pt x="1020" y="21"/>
                    <a:pt x="1020" y="21"/>
                  </a:cubicBezTo>
                  <a:cubicBezTo>
                    <a:pt x="1020" y="21"/>
                    <a:pt x="1020" y="21"/>
                    <a:pt x="1021" y="21"/>
                  </a:cubicBezTo>
                  <a:cubicBezTo>
                    <a:pt x="1021" y="21"/>
                    <a:pt x="1021" y="21"/>
                    <a:pt x="1021" y="21"/>
                  </a:cubicBezTo>
                  <a:cubicBezTo>
                    <a:pt x="1021" y="22"/>
                    <a:pt x="1021" y="22"/>
                    <a:pt x="1021" y="21"/>
                  </a:cubicBezTo>
                  <a:cubicBezTo>
                    <a:pt x="1021" y="21"/>
                    <a:pt x="1021" y="21"/>
                    <a:pt x="1021" y="21"/>
                  </a:cubicBezTo>
                  <a:cubicBezTo>
                    <a:pt x="1021" y="20"/>
                    <a:pt x="1021" y="19"/>
                    <a:pt x="1021" y="17"/>
                  </a:cubicBezTo>
                  <a:cubicBezTo>
                    <a:pt x="1021" y="15"/>
                    <a:pt x="1021" y="12"/>
                    <a:pt x="1021" y="10"/>
                  </a:cubicBezTo>
                  <a:cubicBezTo>
                    <a:pt x="1021" y="10"/>
                    <a:pt x="1021" y="10"/>
                    <a:pt x="1021" y="10"/>
                  </a:cubicBezTo>
                  <a:cubicBezTo>
                    <a:pt x="1021" y="9"/>
                    <a:pt x="1020" y="9"/>
                    <a:pt x="1020" y="9"/>
                  </a:cubicBezTo>
                  <a:cubicBezTo>
                    <a:pt x="1020" y="9"/>
                    <a:pt x="1020" y="9"/>
                    <a:pt x="1020" y="9"/>
                  </a:cubicBezTo>
                  <a:cubicBezTo>
                    <a:pt x="1020" y="9"/>
                    <a:pt x="1020" y="9"/>
                    <a:pt x="1019" y="9"/>
                  </a:cubicBezTo>
                  <a:cubicBezTo>
                    <a:pt x="1019" y="9"/>
                    <a:pt x="1019" y="9"/>
                    <a:pt x="1019" y="9"/>
                  </a:cubicBezTo>
                  <a:cubicBezTo>
                    <a:pt x="1019" y="9"/>
                    <a:pt x="1019" y="9"/>
                    <a:pt x="1019" y="9"/>
                  </a:cubicBezTo>
                  <a:cubicBezTo>
                    <a:pt x="1019" y="9"/>
                    <a:pt x="1019" y="9"/>
                    <a:pt x="1018" y="9"/>
                  </a:cubicBezTo>
                  <a:cubicBezTo>
                    <a:pt x="1018" y="9"/>
                    <a:pt x="1018" y="9"/>
                    <a:pt x="1018" y="9"/>
                  </a:cubicBezTo>
                  <a:cubicBezTo>
                    <a:pt x="1018" y="8"/>
                    <a:pt x="1018" y="9"/>
                    <a:pt x="1017" y="8"/>
                  </a:cubicBezTo>
                  <a:cubicBezTo>
                    <a:pt x="1017" y="8"/>
                    <a:pt x="1017" y="8"/>
                    <a:pt x="1017" y="8"/>
                  </a:cubicBezTo>
                  <a:cubicBezTo>
                    <a:pt x="1017" y="8"/>
                    <a:pt x="1017" y="8"/>
                    <a:pt x="1016" y="8"/>
                  </a:cubicBezTo>
                  <a:cubicBezTo>
                    <a:pt x="1016" y="8"/>
                    <a:pt x="1016" y="8"/>
                    <a:pt x="1016" y="8"/>
                  </a:cubicBezTo>
                  <a:cubicBezTo>
                    <a:pt x="1016" y="8"/>
                    <a:pt x="1015" y="8"/>
                    <a:pt x="1015" y="8"/>
                  </a:cubicBezTo>
                  <a:cubicBezTo>
                    <a:pt x="1015" y="8"/>
                    <a:pt x="1015" y="8"/>
                    <a:pt x="1015" y="7"/>
                  </a:cubicBezTo>
                  <a:cubicBezTo>
                    <a:pt x="1014" y="7"/>
                    <a:pt x="1014" y="7"/>
                    <a:pt x="1014" y="7"/>
                  </a:cubicBezTo>
                  <a:cubicBezTo>
                    <a:pt x="1013" y="7"/>
                    <a:pt x="1013" y="7"/>
                    <a:pt x="1013" y="7"/>
                  </a:cubicBezTo>
                  <a:cubicBezTo>
                    <a:pt x="1013" y="7"/>
                    <a:pt x="1012" y="7"/>
                    <a:pt x="1012" y="7"/>
                  </a:cubicBezTo>
                  <a:cubicBezTo>
                    <a:pt x="1012" y="7"/>
                    <a:pt x="1012" y="7"/>
                    <a:pt x="1012" y="7"/>
                  </a:cubicBezTo>
                  <a:cubicBezTo>
                    <a:pt x="1011" y="7"/>
                    <a:pt x="1010" y="7"/>
                    <a:pt x="1010" y="7"/>
                  </a:cubicBezTo>
                  <a:cubicBezTo>
                    <a:pt x="1010" y="7"/>
                    <a:pt x="1010" y="7"/>
                    <a:pt x="1009" y="6"/>
                  </a:cubicBezTo>
                  <a:cubicBezTo>
                    <a:pt x="1009" y="6"/>
                    <a:pt x="1008" y="7"/>
                    <a:pt x="1007" y="6"/>
                  </a:cubicBezTo>
                  <a:cubicBezTo>
                    <a:pt x="1007" y="6"/>
                    <a:pt x="1007" y="6"/>
                    <a:pt x="1007" y="6"/>
                  </a:cubicBezTo>
                  <a:cubicBezTo>
                    <a:pt x="1005" y="6"/>
                    <a:pt x="1004" y="6"/>
                    <a:pt x="1003" y="6"/>
                  </a:cubicBezTo>
                  <a:cubicBezTo>
                    <a:pt x="1002" y="6"/>
                    <a:pt x="1001" y="6"/>
                    <a:pt x="1000" y="6"/>
                  </a:cubicBezTo>
                  <a:cubicBezTo>
                    <a:pt x="999" y="6"/>
                    <a:pt x="999" y="6"/>
                    <a:pt x="998" y="6"/>
                  </a:cubicBezTo>
                  <a:cubicBezTo>
                    <a:pt x="997" y="6"/>
                    <a:pt x="996" y="6"/>
                    <a:pt x="995" y="6"/>
                  </a:cubicBezTo>
                  <a:cubicBezTo>
                    <a:pt x="994" y="6"/>
                    <a:pt x="993" y="6"/>
                    <a:pt x="992" y="6"/>
                  </a:cubicBezTo>
                  <a:cubicBezTo>
                    <a:pt x="992" y="6"/>
                    <a:pt x="992" y="6"/>
                    <a:pt x="992" y="6"/>
                  </a:cubicBezTo>
                  <a:cubicBezTo>
                    <a:pt x="991" y="7"/>
                    <a:pt x="990" y="6"/>
                    <a:pt x="990" y="6"/>
                  </a:cubicBezTo>
                  <a:cubicBezTo>
                    <a:pt x="990" y="7"/>
                    <a:pt x="990" y="7"/>
                    <a:pt x="990" y="7"/>
                  </a:cubicBezTo>
                  <a:cubicBezTo>
                    <a:pt x="989" y="7"/>
                    <a:pt x="989" y="7"/>
                    <a:pt x="989" y="7"/>
                  </a:cubicBezTo>
                  <a:cubicBezTo>
                    <a:pt x="989" y="7"/>
                    <a:pt x="988" y="6"/>
                    <a:pt x="988" y="7"/>
                  </a:cubicBezTo>
                  <a:cubicBezTo>
                    <a:pt x="988" y="7"/>
                    <a:pt x="988" y="7"/>
                    <a:pt x="988" y="7"/>
                  </a:cubicBezTo>
                  <a:cubicBezTo>
                    <a:pt x="987" y="7"/>
                    <a:pt x="987" y="7"/>
                    <a:pt x="986" y="7"/>
                  </a:cubicBezTo>
                  <a:cubicBezTo>
                    <a:pt x="986" y="7"/>
                    <a:pt x="986" y="7"/>
                    <a:pt x="986" y="7"/>
                  </a:cubicBezTo>
                  <a:cubicBezTo>
                    <a:pt x="986" y="7"/>
                    <a:pt x="985" y="7"/>
                    <a:pt x="985" y="8"/>
                  </a:cubicBezTo>
                  <a:cubicBezTo>
                    <a:pt x="985" y="8"/>
                    <a:pt x="985" y="8"/>
                    <a:pt x="985" y="8"/>
                  </a:cubicBezTo>
                  <a:cubicBezTo>
                    <a:pt x="984" y="8"/>
                    <a:pt x="984" y="8"/>
                    <a:pt x="984" y="8"/>
                  </a:cubicBezTo>
                  <a:cubicBezTo>
                    <a:pt x="984" y="8"/>
                    <a:pt x="984" y="8"/>
                    <a:pt x="984" y="8"/>
                  </a:cubicBezTo>
                  <a:cubicBezTo>
                    <a:pt x="983" y="8"/>
                    <a:pt x="983" y="8"/>
                    <a:pt x="983" y="8"/>
                  </a:cubicBezTo>
                  <a:cubicBezTo>
                    <a:pt x="983" y="8"/>
                    <a:pt x="983" y="8"/>
                    <a:pt x="983" y="8"/>
                  </a:cubicBezTo>
                  <a:cubicBezTo>
                    <a:pt x="982" y="9"/>
                    <a:pt x="982" y="8"/>
                    <a:pt x="982" y="9"/>
                  </a:cubicBezTo>
                  <a:cubicBezTo>
                    <a:pt x="982" y="9"/>
                    <a:pt x="982" y="9"/>
                    <a:pt x="982" y="9"/>
                  </a:cubicBezTo>
                  <a:cubicBezTo>
                    <a:pt x="981" y="9"/>
                    <a:pt x="981" y="9"/>
                    <a:pt x="981" y="9"/>
                  </a:cubicBezTo>
                  <a:cubicBezTo>
                    <a:pt x="981" y="9"/>
                    <a:pt x="981" y="9"/>
                    <a:pt x="981" y="9"/>
                  </a:cubicBezTo>
                  <a:cubicBezTo>
                    <a:pt x="980" y="9"/>
                    <a:pt x="980" y="9"/>
                    <a:pt x="980" y="9"/>
                  </a:cubicBezTo>
                  <a:cubicBezTo>
                    <a:pt x="980" y="9"/>
                    <a:pt x="980" y="9"/>
                    <a:pt x="980" y="9"/>
                  </a:cubicBezTo>
                  <a:cubicBezTo>
                    <a:pt x="980" y="9"/>
                    <a:pt x="979" y="9"/>
                    <a:pt x="979" y="10"/>
                  </a:cubicBezTo>
                  <a:cubicBezTo>
                    <a:pt x="979" y="10"/>
                    <a:pt x="979" y="10"/>
                    <a:pt x="979" y="10"/>
                  </a:cubicBezTo>
                  <a:cubicBezTo>
                    <a:pt x="979" y="10"/>
                    <a:pt x="978" y="10"/>
                    <a:pt x="978" y="10"/>
                  </a:cubicBezTo>
                  <a:cubicBezTo>
                    <a:pt x="978" y="10"/>
                    <a:pt x="978" y="10"/>
                    <a:pt x="978" y="10"/>
                  </a:cubicBezTo>
                  <a:cubicBezTo>
                    <a:pt x="978" y="10"/>
                    <a:pt x="978" y="10"/>
                    <a:pt x="977" y="10"/>
                  </a:cubicBezTo>
                  <a:cubicBezTo>
                    <a:pt x="977" y="10"/>
                    <a:pt x="977" y="10"/>
                    <a:pt x="977" y="10"/>
                  </a:cubicBezTo>
                  <a:cubicBezTo>
                    <a:pt x="977" y="11"/>
                    <a:pt x="977" y="10"/>
                    <a:pt x="977" y="11"/>
                  </a:cubicBezTo>
                  <a:cubicBezTo>
                    <a:pt x="977" y="11"/>
                    <a:pt x="977" y="11"/>
                    <a:pt x="977" y="11"/>
                  </a:cubicBezTo>
                  <a:cubicBezTo>
                    <a:pt x="977" y="11"/>
                    <a:pt x="976" y="11"/>
                    <a:pt x="976" y="11"/>
                  </a:cubicBezTo>
                  <a:cubicBezTo>
                    <a:pt x="976" y="11"/>
                    <a:pt x="976" y="11"/>
                    <a:pt x="976" y="11"/>
                  </a:cubicBezTo>
                  <a:cubicBezTo>
                    <a:pt x="976" y="11"/>
                    <a:pt x="976" y="11"/>
                    <a:pt x="975" y="11"/>
                  </a:cubicBezTo>
                  <a:cubicBezTo>
                    <a:pt x="975" y="11"/>
                    <a:pt x="975" y="11"/>
                    <a:pt x="975" y="11"/>
                  </a:cubicBezTo>
                  <a:cubicBezTo>
                    <a:pt x="975" y="12"/>
                    <a:pt x="975" y="11"/>
                    <a:pt x="975" y="12"/>
                  </a:cubicBezTo>
                  <a:cubicBezTo>
                    <a:pt x="975" y="12"/>
                    <a:pt x="975" y="12"/>
                    <a:pt x="975" y="12"/>
                  </a:cubicBezTo>
                  <a:cubicBezTo>
                    <a:pt x="974" y="12"/>
                    <a:pt x="974" y="12"/>
                    <a:pt x="974" y="12"/>
                  </a:cubicBezTo>
                  <a:cubicBezTo>
                    <a:pt x="974" y="12"/>
                    <a:pt x="974" y="12"/>
                    <a:pt x="974" y="12"/>
                  </a:cubicBezTo>
                  <a:cubicBezTo>
                    <a:pt x="974" y="12"/>
                    <a:pt x="974" y="12"/>
                    <a:pt x="974" y="12"/>
                  </a:cubicBezTo>
                  <a:cubicBezTo>
                    <a:pt x="974" y="12"/>
                    <a:pt x="974" y="12"/>
                    <a:pt x="974" y="12"/>
                  </a:cubicBezTo>
                  <a:cubicBezTo>
                    <a:pt x="973" y="13"/>
                    <a:pt x="973" y="13"/>
                    <a:pt x="973" y="13"/>
                  </a:cubicBezTo>
                  <a:cubicBezTo>
                    <a:pt x="973" y="13"/>
                    <a:pt x="973" y="13"/>
                    <a:pt x="973" y="13"/>
                  </a:cubicBezTo>
                  <a:cubicBezTo>
                    <a:pt x="973" y="13"/>
                    <a:pt x="972" y="13"/>
                    <a:pt x="972" y="13"/>
                  </a:cubicBezTo>
                  <a:cubicBezTo>
                    <a:pt x="972" y="13"/>
                    <a:pt x="972" y="13"/>
                    <a:pt x="972" y="13"/>
                  </a:cubicBezTo>
                  <a:cubicBezTo>
                    <a:pt x="972" y="13"/>
                    <a:pt x="972" y="13"/>
                    <a:pt x="972" y="13"/>
                  </a:cubicBezTo>
                  <a:cubicBezTo>
                    <a:pt x="972" y="13"/>
                    <a:pt x="972" y="13"/>
                    <a:pt x="972" y="13"/>
                  </a:cubicBezTo>
                  <a:cubicBezTo>
                    <a:pt x="972" y="14"/>
                    <a:pt x="971" y="14"/>
                    <a:pt x="971" y="14"/>
                  </a:cubicBezTo>
                  <a:cubicBezTo>
                    <a:pt x="971" y="14"/>
                    <a:pt x="971" y="14"/>
                    <a:pt x="971" y="14"/>
                  </a:cubicBezTo>
                  <a:cubicBezTo>
                    <a:pt x="971" y="14"/>
                    <a:pt x="971" y="14"/>
                    <a:pt x="971" y="14"/>
                  </a:cubicBezTo>
                  <a:cubicBezTo>
                    <a:pt x="971" y="14"/>
                    <a:pt x="971" y="14"/>
                    <a:pt x="971" y="14"/>
                  </a:cubicBezTo>
                  <a:cubicBezTo>
                    <a:pt x="971" y="14"/>
                    <a:pt x="971" y="14"/>
                    <a:pt x="970" y="14"/>
                  </a:cubicBezTo>
                  <a:cubicBezTo>
                    <a:pt x="970" y="14"/>
                    <a:pt x="970" y="14"/>
                    <a:pt x="970" y="14"/>
                  </a:cubicBezTo>
                  <a:cubicBezTo>
                    <a:pt x="970" y="15"/>
                    <a:pt x="970" y="15"/>
                    <a:pt x="970" y="15"/>
                  </a:cubicBezTo>
                  <a:cubicBezTo>
                    <a:pt x="970" y="15"/>
                    <a:pt x="970" y="15"/>
                    <a:pt x="970" y="15"/>
                  </a:cubicBezTo>
                  <a:cubicBezTo>
                    <a:pt x="970" y="15"/>
                    <a:pt x="970" y="15"/>
                    <a:pt x="969" y="15"/>
                  </a:cubicBezTo>
                  <a:cubicBezTo>
                    <a:pt x="969" y="15"/>
                    <a:pt x="969" y="15"/>
                    <a:pt x="969" y="15"/>
                  </a:cubicBezTo>
                  <a:cubicBezTo>
                    <a:pt x="969" y="15"/>
                    <a:pt x="969" y="16"/>
                    <a:pt x="968" y="16"/>
                  </a:cubicBezTo>
                  <a:cubicBezTo>
                    <a:pt x="968" y="16"/>
                    <a:pt x="968" y="16"/>
                    <a:pt x="968" y="16"/>
                  </a:cubicBezTo>
                  <a:cubicBezTo>
                    <a:pt x="968" y="16"/>
                    <a:pt x="968" y="16"/>
                    <a:pt x="968" y="16"/>
                  </a:cubicBezTo>
                  <a:cubicBezTo>
                    <a:pt x="968" y="16"/>
                    <a:pt x="968" y="16"/>
                    <a:pt x="968" y="16"/>
                  </a:cubicBezTo>
                  <a:cubicBezTo>
                    <a:pt x="968" y="16"/>
                    <a:pt x="968" y="16"/>
                    <a:pt x="968" y="17"/>
                  </a:cubicBezTo>
                  <a:cubicBezTo>
                    <a:pt x="968" y="17"/>
                    <a:pt x="968" y="17"/>
                    <a:pt x="968" y="17"/>
                  </a:cubicBezTo>
                  <a:cubicBezTo>
                    <a:pt x="968" y="17"/>
                    <a:pt x="967" y="17"/>
                    <a:pt x="967" y="17"/>
                  </a:cubicBezTo>
                  <a:cubicBezTo>
                    <a:pt x="967" y="17"/>
                    <a:pt x="967" y="17"/>
                    <a:pt x="967" y="17"/>
                  </a:cubicBezTo>
                  <a:cubicBezTo>
                    <a:pt x="967" y="17"/>
                    <a:pt x="967" y="17"/>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5" y="18"/>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4" y="19"/>
                    <a:pt x="964" y="20"/>
                    <a:pt x="964" y="20"/>
                  </a:cubicBezTo>
                  <a:cubicBezTo>
                    <a:pt x="964" y="20"/>
                    <a:pt x="964" y="20"/>
                    <a:pt x="964" y="20"/>
                  </a:cubicBezTo>
                  <a:cubicBezTo>
                    <a:pt x="964" y="20"/>
                    <a:pt x="964" y="20"/>
                    <a:pt x="964" y="20"/>
                  </a:cubicBezTo>
                  <a:cubicBezTo>
                    <a:pt x="964" y="20"/>
                    <a:pt x="964" y="20"/>
                    <a:pt x="964" y="20"/>
                  </a:cubicBezTo>
                  <a:cubicBezTo>
                    <a:pt x="964" y="20"/>
                    <a:pt x="964" y="20"/>
                    <a:pt x="964" y="21"/>
                  </a:cubicBezTo>
                  <a:cubicBezTo>
                    <a:pt x="964" y="20"/>
                    <a:pt x="964" y="20"/>
                    <a:pt x="964" y="20"/>
                  </a:cubicBezTo>
                  <a:cubicBezTo>
                    <a:pt x="963" y="21"/>
                    <a:pt x="963" y="21"/>
                    <a:pt x="963" y="21"/>
                  </a:cubicBezTo>
                  <a:cubicBezTo>
                    <a:pt x="963" y="21"/>
                    <a:pt x="963" y="21"/>
                    <a:pt x="963" y="21"/>
                  </a:cubicBezTo>
                  <a:cubicBezTo>
                    <a:pt x="963" y="22"/>
                    <a:pt x="963" y="22"/>
                    <a:pt x="962" y="22"/>
                  </a:cubicBezTo>
                  <a:cubicBezTo>
                    <a:pt x="962" y="22"/>
                    <a:pt x="962" y="22"/>
                    <a:pt x="962" y="22"/>
                  </a:cubicBezTo>
                  <a:cubicBezTo>
                    <a:pt x="962" y="22"/>
                    <a:pt x="962" y="22"/>
                    <a:pt x="962" y="22"/>
                  </a:cubicBezTo>
                  <a:cubicBezTo>
                    <a:pt x="962" y="22"/>
                    <a:pt x="962" y="22"/>
                    <a:pt x="962" y="22"/>
                  </a:cubicBezTo>
                  <a:cubicBezTo>
                    <a:pt x="962" y="22"/>
                    <a:pt x="962" y="22"/>
                    <a:pt x="962" y="23"/>
                  </a:cubicBezTo>
                  <a:cubicBezTo>
                    <a:pt x="962" y="23"/>
                    <a:pt x="962" y="23"/>
                    <a:pt x="962" y="23"/>
                  </a:cubicBezTo>
                  <a:cubicBezTo>
                    <a:pt x="961" y="23"/>
                    <a:pt x="961" y="23"/>
                    <a:pt x="961" y="24"/>
                  </a:cubicBezTo>
                  <a:cubicBezTo>
                    <a:pt x="961" y="24"/>
                    <a:pt x="961" y="24"/>
                    <a:pt x="961" y="24"/>
                  </a:cubicBezTo>
                  <a:cubicBezTo>
                    <a:pt x="961" y="24"/>
                    <a:pt x="961" y="24"/>
                    <a:pt x="961" y="24"/>
                  </a:cubicBezTo>
                  <a:cubicBezTo>
                    <a:pt x="961" y="24"/>
                    <a:pt x="961" y="24"/>
                    <a:pt x="961" y="24"/>
                  </a:cubicBezTo>
                  <a:cubicBezTo>
                    <a:pt x="961" y="24"/>
                    <a:pt x="960" y="24"/>
                    <a:pt x="960" y="24"/>
                  </a:cubicBezTo>
                  <a:cubicBezTo>
                    <a:pt x="960" y="24"/>
                    <a:pt x="960" y="24"/>
                    <a:pt x="960" y="24"/>
                  </a:cubicBezTo>
                  <a:cubicBezTo>
                    <a:pt x="960" y="24"/>
                    <a:pt x="960" y="25"/>
                    <a:pt x="960" y="25"/>
                  </a:cubicBezTo>
                  <a:cubicBezTo>
                    <a:pt x="960" y="25"/>
                    <a:pt x="960" y="25"/>
                    <a:pt x="960" y="25"/>
                  </a:cubicBezTo>
                  <a:cubicBezTo>
                    <a:pt x="960" y="25"/>
                    <a:pt x="960" y="25"/>
                    <a:pt x="960" y="25"/>
                  </a:cubicBezTo>
                  <a:cubicBezTo>
                    <a:pt x="960" y="25"/>
                    <a:pt x="960" y="25"/>
                    <a:pt x="960" y="25"/>
                  </a:cubicBezTo>
                  <a:cubicBezTo>
                    <a:pt x="959" y="25"/>
                    <a:pt x="960" y="26"/>
                    <a:pt x="959" y="26"/>
                  </a:cubicBezTo>
                  <a:cubicBezTo>
                    <a:pt x="959" y="26"/>
                    <a:pt x="959" y="26"/>
                    <a:pt x="959" y="26"/>
                  </a:cubicBezTo>
                  <a:cubicBezTo>
                    <a:pt x="959" y="26"/>
                    <a:pt x="959" y="26"/>
                    <a:pt x="959" y="26"/>
                  </a:cubicBezTo>
                  <a:cubicBezTo>
                    <a:pt x="959" y="26"/>
                    <a:pt x="959" y="26"/>
                    <a:pt x="959" y="26"/>
                  </a:cubicBezTo>
                  <a:cubicBezTo>
                    <a:pt x="959" y="26"/>
                    <a:pt x="959" y="27"/>
                    <a:pt x="959" y="27"/>
                  </a:cubicBezTo>
                  <a:cubicBezTo>
                    <a:pt x="959" y="27"/>
                    <a:pt x="959" y="27"/>
                    <a:pt x="959" y="27"/>
                  </a:cubicBezTo>
                  <a:cubicBezTo>
                    <a:pt x="958" y="27"/>
                    <a:pt x="958" y="27"/>
                    <a:pt x="958" y="27"/>
                  </a:cubicBezTo>
                  <a:cubicBezTo>
                    <a:pt x="958" y="27"/>
                    <a:pt x="958" y="27"/>
                    <a:pt x="958" y="27"/>
                  </a:cubicBezTo>
                  <a:cubicBezTo>
                    <a:pt x="958" y="28"/>
                    <a:pt x="958" y="28"/>
                    <a:pt x="958" y="28"/>
                  </a:cubicBezTo>
                  <a:cubicBezTo>
                    <a:pt x="958" y="28"/>
                    <a:pt x="958" y="28"/>
                    <a:pt x="958" y="28"/>
                  </a:cubicBezTo>
                  <a:cubicBezTo>
                    <a:pt x="958" y="28"/>
                    <a:pt x="958" y="29"/>
                    <a:pt x="958" y="29"/>
                  </a:cubicBezTo>
                  <a:cubicBezTo>
                    <a:pt x="958" y="29"/>
                    <a:pt x="958" y="29"/>
                    <a:pt x="958" y="29"/>
                  </a:cubicBezTo>
                  <a:cubicBezTo>
                    <a:pt x="957" y="29"/>
                    <a:pt x="957" y="29"/>
                    <a:pt x="957" y="29"/>
                  </a:cubicBezTo>
                  <a:cubicBezTo>
                    <a:pt x="957" y="29"/>
                    <a:pt x="957" y="29"/>
                    <a:pt x="957" y="29"/>
                  </a:cubicBezTo>
                  <a:cubicBezTo>
                    <a:pt x="957" y="30"/>
                    <a:pt x="957" y="30"/>
                    <a:pt x="957" y="30"/>
                  </a:cubicBezTo>
                  <a:cubicBezTo>
                    <a:pt x="957" y="30"/>
                    <a:pt x="957" y="30"/>
                    <a:pt x="957" y="30"/>
                  </a:cubicBezTo>
                  <a:cubicBezTo>
                    <a:pt x="957" y="30"/>
                    <a:pt x="957" y="30"/>
                    <a:pt x="957" y="30"/>
                  </a:cubicBezTo>
                  <a:cubicBezTo>
                    <a:pt x="957" y="30"/>
                    <a:pt x="957" y="30"/>
                    <a:pt x="957" y="31"/>
                  </a:cubicBezTo>
                  <a:cubicBezTo>
                    <a:pt x="957" y="31"/>
                    <a:pt x="957" y="31"/>
                    <a:pt x="957" y="31"/>
                  </a:cubicBezTo>
                  <a:cubicBezTo>
                    <a:pt x="956" y="31"/>
                    <a:pt x="956" y="31"/>
                    <a:pt x="956" y="31"/>
                  </a:cubicBezTo>
                  <a:cubicBezTo>
                    <a:pt x="956" y="31"/>
                    <a:pt x="956" y="31"/>
                    <a:pt x="956" y="31"/>
                  </a:cubicBezTo>
                  <a:cubicBezTo>
                    <a:pt x="956" y="31"/>
                    <a:pt x="956" y="32"/>
                    <a:pt x="956" y="32"/>
                  </a:cubicBezTo>
                  <a:cubicBezTo>
                    <a:pt x="956" y="32"/>
                    <a:pt x="956" y="32"/>
                    <a:pt x="956" y="32"/>
                  </a:cubicBezTo>
                  <a:cubicBezTo>
                    <a:pt x="956" y="32"/>
                    <a:pt x="956" y="32"/>
                    <a:pt x="956" y="32"/>
                  </a:cubicBezTo>
                  <a:cubicBezTo>
                    <a:pt x="956" y="32"/>
                    <a:pt x="956" y="33"/>
                    <a:pt x="956" y="33"/>
                  </a:cubicBezTo>
                  <a:cubicBezTo>
                    <a:pt x="956" y="33"/>
                    <a:pt x="956" y="33"/>
                    <a:pt x="956" y="33"/>
                  </a:cubicBezTo>
                  <a:cubicBezTo>
                    <a:pt x="955" y="33"/>
                    <a:pt x="955" y="33"/>
                    <a:pt x="955" y="33"/>
                  </a:cubicBezTo>
                  <a:cubicBezTo>
                    <a:pt x="955" y="33"/>
                    <a:pt x="955" y="33"/>
                    <a:pt x="955" y="34"/>
                  </a:cubicBezTo>
                  <a:cubicBezTo>
                    <a:pt x="955" y="34"/>
                    <a:pt x="955" y="34"/>
                    <a:pt x="955" y="34"/>
                  </a:cubicBezTo>
                  <a:cubicBezTo>
                    <a:pt x="955" y="34"/>
                    <a:pt x="955" y="34"/>
                    <a:pt x="955" y="34"/>
                  </a:cubicBezTo>
                  <a:cubicBezTo>
                    <a:pt x="955" y="34"/>
                    <a:pt x="955" y="34"/>
                    <a:pt x="955" y="34"/>
                  </a:cubicBezTo>
                  <a:cubicBezTo>
                    <a:pt x="955" y="35"/>
                    <a:pt x="955" y="35"/>
                    <a:pt x="954" y="35"/>
                  </a:cubicBezTo>
                  <a:cubicBezTo>
                    <a:pt x="955" y="35"/>
                    <a:pt x="955" y="35"/>
                    <a:pt x="955" y="35"/>
                  </a:cubicBezTo>
                  <a:cubicBezTo>
                    <a:pt x="954" y="35"/>
                    <a:pt x="954" y="35"/>
                    <a:pt x="954" y="35"/>
                  </a:cubicBezTo>
                  <a:cubicBezTo>
                    <a:pt x="954" y="36"/>
                    <a:pt x="954" y="36"/>
                    <a:pt x="954" y="36"/>
                  </a:cubicBezTo>
                  <a:cubicBezTo>
                    <a:pt x="954" y="36"/>
                    <a:pt x="954" y="36"/>
                    <a:pt x="954" y="36"/>
                  </a:cubicBezTo>
                  <a:cubicBezTo>
                    <a:pt x="954" y="36"/>
                    <a:pt x="954" y="37"/>
                    <a:pt x="954" y="37"/>
                  </a:cubicBezTo>
                  <a:cubicBezTo>
                    <a:pt x="954" y="37"/>
                    <a:pt x="954" y="37"/>
                    <a:pt x="954" y="37"/>
                  </a:cubicBezTo>
                  <a:cubicBezTo>
                    <a:pt x="953" y="37"/>
                    <a:pt x="954" y="38"/>
                    <a:pt x="953" y="38"/>
                  </a:cubicBezTo>
                  <a:cubicBezTo>
                    <a:pt x="953" y="38"/>
                    <a:pt x="953" y="38"/>
                    <a:pt x="953" y="38"/>
                  </a:cubicBezTo>
                  <a:cubicBezTo>
                    <a:pt x="953" y="38"/>
                    <a:pt x="953" y="39"/>
                    <a:pt x="953" y="39"/>
                  </a:cubicBezTo>
                  <a:cubicBezTo>
                    <a:pt x="953" y="39"/>
                    <a:pt x="953" y="39"/>
                    <a:pt x="953" y="39"/>
                  </a:cubicBezTo>
                  <a:cubicBezTo>
                    <a:pt x="953" y="40"/>
                    <a:pt x="953" y="40"/>
                    <a:pt x="953" y="40"/>
                  </a:cubicBezTo>
                  <a:cubicBezTo>
                    <a:pt x="953" y="41"/>
                    <a:pt x="953" y="41"/>
                    <a:pt x="953" y="41"/>
                  </a:cubicBezTo>
                  <a:cubicBezTo>
                    <a:pt x="953" y="41"/>
                    <a:pt x="953" y="41"/>
                    <a:pt x="953" y="41"/>
                  </a:cubicBezTo>
                  <a:cubicBezTo>
                    <a:pt x="952" y="41"/>
                    <a:pt x="953" y="41"/>
                    <a:pt x="952" y="42"/>
                  </a:cubicBezTo>
                  <a:cubicBezTo>
                    <a:pt x="952" y="42"/>
                    <a:pt x="952" y="42"/>
                    <a:pt x="952" y="42"/>
                  </a:cubicBezTo>
                  <a:cubicBezTo>
                    <a:pt x="952" y="42"/>
                    <a:pt x="952" y="43"/>
                    <a:pt x="952" y="43"/>
                  </a:cubicBezTo>
                  <a:cubicBezTo>
                    <a:pt x="952" y="43"/>
                    <a:pt x="952" y="43"/>
                    <a:pt x="952" y="43"/>
                  </a:cubicBezTo>
                  <a:cubicBezTo>
                    <a:pt x="952" y="43"/>
                    <a:pt x="952" y="43"/>
                    <a:pt x="952" y="43"/>
                  </a:cubicBezTo>
                  <a:cubicBezTo>
                    <a:pt x="952" y="44"/>
                    <a:pt x="952" y="44"/>
                    <a:pt x="952" y="45"/>
                  </a:cubicBezTo>
                  <a:cubicBezTo>
                    <a:pt x="952" y="45"/>
                    <a:pt x="952" y="45"/>
                    <a:pt x="952" y="45"/>
                  </a:cubicBezTo>
                  <a:cubicBezTo>
                    <a:pt x="951" y="46"/>
                    <a:pt x="952" y="46"/>
                    <a:pt x="951" y="47"/>
                  </a:cubicBezTo>
                  <a:cubicBezTo>
                    <a:pt x="951" y="47"/>
                    <a:pt x="951" y="47"/>
                    <a:pt x="951" y="48"/>
                  </a:cubicBezTo>
                  <a:cubicBezTo>
                    <a:pt x="951" y="48"/>
                    <a:pt x="951" y="49"/>
                    <a:pt x="951" y="50"/>
                  </a:cubicBezTo>
                  <a:cubicBezTo>
                    <a:pt x="951" y="50"/>
                    <a:pt x="951" y="50"/>
                    <a:pt x="951" y="50"/>
                  </a:cubicBezTo>
                  <a:cubicBezTo>
                    <a:pt x="951" y="54"/>
                    <a:pt x="951" y="58"/>
                    <a:pt x="951" y="62"/>
                  </a:cubicBezTo>
                  <a:cubicBezTo>
                    <a:pt x="951" y="62"/>
                    <a:pt x="951" y="63"/>
                    <a:pt x="951" y="63"/>
                  </a:cubicBezTo>
                  <a:cubicBezTo>
                    <a:pt x="951" y="63"/>
                    <a:pt x="951" y="64"/>
                    <a:pt x="951" y="65"/>
                  </a:cubicBezTo>
                  <a:cubicBezTo>
                    <a:pt x="951" y="65"/>
                    <a:pt x="951" y="65"/>
                    <a:pt x="951" y="66"/>
                  </a:cubicBezTo>
                  <a:cubicBezTo>
                    <a:pt x="952" y="66"/>
                    <a:pt x="951" y="67"/>
                    <a:pt x="952" y="67"/>
                  </a:cubicBezTo>
                  <a:cubicBezTo>
                    <a:pt x="952" y="67"/>
                    <a:pt x="952" y="67"/>
                    <a:pt x="952" y="67"/>
                  </a:cubicBezTo>
                  <a:cubicBezTo>
                    <a:pt x="952" y="68"/>
                    <a:pt x="952" y="68"/>
                    <a:pt x="952" y="68"/>
                  </a:cubicBezTo>
                  <a:cubicBezTo>
                    <a:pt x="952" y="68"/>
                    <a:pt x="952" y="69"/>
                    <a:pt x="952" y="69"/>
                  </a:cubicBezTo>
                  <a:cubicBezTo>
                    <a:pt x="952" y="69"/>
                    <a:pt x="952" y="69"/>
                    <a:pt x="952" y="69"/>
                  </a:cubicBezTo>
                  <a:cubicBezTo>
                    <a:pt x="952" y="69"/>
                    <a:pt x="952" y="69"/>
                    <a:pt x="952" y="69"/>
                  </a:cubicBezTo>
                  <a:cubicBezTo>
                    <a:pt x="952" y="70"/>
                    <a:pt x="952" y="70"/>
                    <a:pt x="952" y="71"/>
                  </a:cubicBezTo>
                  <a:cubicBezTo>
                    <a:pt x="952" y="71"/>
                    <a:pt x="952" y="71"/>
                    <a:pt x="952" y="71"/>
                  </a:cubicBezTo>
                  <a:cubicBezTo>
                    <a:pt x="952" y="71"/>
                    <a:pt x="952" y="71"/>
                    <a:pt x="952" y="71"/>
                  </a:cubicBezTo>
                  <a:cubicBezTo>
                    <a:pt x="953" y="71"/>
                    <a:pt x="952" y="72"/>
                    <a:pt x="953" y="72"/>
                  </a:cubicBezTo>
                  <a:cubicBezTo>
                    <a:pt x="953" y="72"/>
                    <a:pt x="953" y="72"/>
                    <a:pt x="953" y="72"/>
                  </a:cubicBezTo>
                  <a:cubicBezTo>
                    <a:pt x="953" y="72"/>
                    <a:pt x="953" y="73"/>
                    <a:pt x="953" y="73"/>
                  </a:cubicBezTo>
                  <a:cubicBezTo>
                    <a:pt x="953" y="73"/>
                    <a:pt x="953" y="73"/>
                    <a:pt x="953" y="73"/>
                  </a:cubicBezTo>
                  <a:cubicBezTo>
                    <a:pt x="953" y="73"/>
                    <a:pt x="953" y="74"/>
                    <a:pt x="953" y="74"/>
                  </a:cubicBezTo>
                  <a:cubicBezTo>
                    <a:pt x="953" y="74"/>
                    <a:pt x="953" y="74"/>
                    <a:pt x="953" y="74"/>
                  </a:cubicBezTo>
                  <a:cubicBezTo>
                    <a:pt x="954" y="75"/>
                    <a:pt x="954" y="75"/>
                    <a:pt x="954" y="75"/>
                  </a:cubicBezTo>
                  <a:cubicBezTo>
                    <a:pt x="954" y="75"/>
                    <a:pt x="954" y="75"/>
                    <a:pt x="954" y="75"/>
                  </a:cubicBezTo>
                  <a:cubicBezTo>
                    <a:pt x="954" y="76"/>
                    <a:pt x="954" y="76"/>
                    <a:pt x="954" y="76"/>
                  </a:cubicBezTo>
                  <a:cubicBezTo>
                    <a:pt x="954" y="76"/>
                    <a:pt x="954" y="76"/>
                    <a:pt x="954" y="76"/>
                  </a:cubicBezTo>
                  <a:cubicBezTo>
                    <a:pt x="954" y="76"/>
                    <a:pt x="954" y="77"/>
                    <a:pt x="954" y="77"/>
                  </a:cubicBezTo>
                  <a:cubicBezTo>
                    <a:pt x="954" y="77"/>
                    <a:pt x="954" y="77"/>
                    <a:pt x="954" y="77"/>
                  </a:cubicBezTo>
                  <a:cubicBezTo>
                    <a:pt x="955" y="77"/>
                    <a:pt x="955" y="78"/>
                    <a:pt x="955" y="78"/>
                  </a:cubicBezTo>
                  <a:cubicBezTo>
                    <a:pt x="955" y="78"/>
                    <a:pt x="955" y="78"/>
                    <a:pt x="955" y="78"/>
                  </a:cubicBezTo>
                  <a:cubicBezTo>
                    <a:pt x="955" y="78"/>
                    <a:pt x="955" y="78"/>
                    <a:pt x="955" y="79"/>
                  </a:cubicBezTo>
                  <a:cubicBezTo>
                    <a:pt x="955" y="79"/>
                    <a:pt x="955" y="79"/>
                    <a:pt x="955" y="79"/>
                  </a:cubicBezTo>
                  <a:cubicBezTo>
                    <a:pt x="955" y="79"/>
                    <a:pt x="955" y="79"/>
                    <a:pt x="955" y="79"/>
                  </a:cubicBezTo>
                  <a:cubicBezTo>
                    <a:pt x="955" y="79"/>
                    <a:pt x="955" y="79"/>
                    <a:pt x="956" y="80"/>
                  </a:cubicBezTo>
                  <a:cubicBezTo>
                    <a:pt x="956" y="80"/>
                    <a:pt x="956" y="80"/>
                    <a:pt x="956" y="80"/>
                  </a:cubicBezTo>
                  <a:cubicBezTo>
                    <a:pt x="956" y="80"/>
                    <a:pt x="956" y="80"/>
                    <a:pt x="956" y="80"/>
                  </a:cubicBezTo>
                  <a:cubicBezTo>
                    <a:pt x="956" y="80"/>
                    <a:pt x="956" y="80"/>
                    <a:pt x="956" y="80"/>
                  </a:cubicBezTo>
                  <a:cubicBezTo>
                    <a:pt x="956" y="80"/>
                    <a:pt x="956" y="81"/>
                    <a:pt x="956" y="81"/>
                  </a:cubicBezTo>
                  <a:cubicBezTo>
                    <a:pt x="956" y="81"/>
                    <a:pt x="956" y="81"/>
                    <a:pt x="956" y="81"/>
                  </a:cubicBezTo>
                  <a:cubicBezTo>
                    <a:pt x="956" y="81"/>
                    <a:pt x="956" y="81"/>
                    <a:pt x="957" y="82"/>
                  </a:cubicBezTo>
                  <a:cubicBezTo>
                    <a:pt x="957" y="82"/>
                    <a:pt x="957" y="82"/>
                    <a:pt x="957" y="82"/>
                  </a:cubicBezTo>
                  <a:cubicBezTo>
                    <a:pt x="957" y="82"/>
                    <a:pt x="957" y="82"/>
                    <a:pt x="957" y="82"/>
                  </a:cubicBezTo>
                  <a:cubicBezTo>
                    <a:pt x="957" y="82"/>
                    <a:pt x="957" y="82"/>
                    <a:pt x="957" y="82"/>
                  </a:cubicBezTo>
                  <a:cubicBezTo>
                    <a:pt x="957" y="82"/>
                    <a:pt x="957" y="82"/>
                    <a:pt x="957" y="82"/>
                  </a:cubicBezTo>
                  <a:cubicBezTo>
                    <a:pt x="957" y="82"/>
                    <a:pt x="957" y="83"/>
                    <a:pt x="957" y="83"/>
                  </a:cubicBezTo>
                  <a:cubicBezTo>
                    <a:pt x="957" y="83"/>
                    <a:pt x="957" y="83"/>
                    <a:pt x="957" y="83"/>
                  </a:cubicBezTo>
                  <a:cubicBezTo>
                    <a:pt x="957" y="83"/>
                    <a:pt x="957" y="83"/>
                    <a:pt x="958" y="83"/>
                  </a:cubicBezTo>
                  <a:cubicBezTo>
                    <a:pt x="958" y="83"/>
                    <a:pt x="958" y="83"/>
                    <a:pt x="958" y="83"/>
                  </a:cubicBezTo>
                  <a:cubicBezTo>
                    <a:pt x="958" y="84"/>
                    <a:pt x="958" y="84"/>
                    <a:pt x="958" y="84"/>
                  </a:cubicBezTo>
                  <a:cubicBezTo>
                    <a:pt x="958" y="84"/>
                    <a:pt x="958" y="84"/>
                    <a:pt x="958" y="84"/>
                  </a:cubicBezTo>
                  <a:cubicBezTo>
                    <a:pt x="958" y="84"/>
                    <a:pt x="958" y="84"/>
                    <a:pt x="958" y="84"/>
                  </a:cubicBezTo>
                  <a:cubicBezTo>
                    <a:pt x="958" y="84"/>
                    <a:pt x="958" y="84"/>
                    <a:pt x="958" y="84"/>
                  </a:cubicBezTo>
                  <a:cubicBezTo>
                    <a:pt x="958" y="85"/>
                    <a:pt x="958" y="85"/>
                    <a:pt x="959" y="85"/>
                  </a:cubicBezTo>
                  <a:cubicBezTo>
                    <a:pt x="959" y="85"/>
                    <a:pt x="959" y="85"/>
                    <a:pt x="959" y="85"/>
                  </a:cubicBezTo>
                  <a:cubicBezTo>
                    <a:pt x="959" y="85"/>
                    <a:pt x="959" y="85"/>
                    <a:pt x="959" y="86"/>
                  </a:cubicBezTo>
                  <a:cubicBezTo>
                    <a:pt x="959" y="86"/>
                    <a:pt x="959" y="86"/>
                    <a:pt x="959" y="86"/>
                  </a:cubicBezTo>
                  <a:cubicBezTo>
                    <a:pt x="959" y="86"/>
                    <a:pt x="959" y="86"/>
                    <a:pt x="959" y="86"/>
                  </a:cubicBezTo>
                  <a:cubicBezTo>
                    <a:pt x="959" y="86"/>
                    <a:pt x="959" y="86"/>
                    <a:pt x="959" y="86"/>
                  </a:cubicBezTo>
                  <a:cubicBezTo>
                    <a:pt x="959" y="86"/>
                    <a:pt x="960" y="86"/>
                    <a:pt x="960" y="87"/>
                  </a:cubicBezTo>
                  <a:cubicBezTo>
                    <a:pt x="960" y="87"/>
                    <a:pt x="960" y="87"/>
                    <a:pt x="960" y="87"/>
                  </a:cubicBezTo>
                  <a:cubicBezTo>
                    <a:pt x="960" y="87"/>
                    <a:pt x="960" y="87"/>
                    <a:pt x="960" y="87"/>
                  </a:cubicBezTo>
                  <a:cubicBezTo>
                    <a:pt x="960" y="87"/>
                    <a:pt x="960" y="87"/>
                    <a:pt x="960" y="87"/>
                  </a:cubicBezTo>
                  <a:cubicBezTo>
                    <a:pt x="960" y="87"/>
                    <a:pt x="960" y="87"/>
                    <a:pt x="960" y="88"/>
                  </a:cubicBezTo>
                  <a:cubicBezTo>
                    <a:pt x="960" y="87"/>
                    <a:pt x="960" y="87"/>
                    <a:pt x="960" y="87"/>
                  </a:cubicBezTo>
                  <a:cubicBezTo>
                    <a:pt x="960" y="88"/>
                    <a:pt x="961" y="88"/>
                    <a:pt x="961" y="88"/>
                  </a:cubicBezTo>
                  <a:cubicBezTo>
                    <a:pt x="961" y="88"/>
                    <a:pt x="961" y="88"/>
                    <a:pt x="961" y="88"/>
                  </a:cubicBezTo>
                  <a:cubicBezTo>
                    <a:pt x="961" y="88"/>
                    <a:pt x="961" y="88"/>
                    <a:pt x="961" y="88"/>
                  </a:cubicBezTo>
                  <a:cubicBezTo>
                    <a:pt x="961" y="88"/>
                    <a:pt x="961" y="88"/>
                    <a:pt x="961" y="88"/>
                  </a:cubicBezTo>
                  <a:cubicBezTo>
                    <a:pt x="961" y="89"/>
                    <a:pt x="961" y="89"/>
                    <a:pt x="962" y="89"/>
                  </a:cubicBezTo>
                  <a:cubicBezTo>
                    <a:pt x="962" y="89"/>
                    <a:pt x="962" y="89"/>
                    <a:pt x="962" y="89"/>
                  </a:cubicBezTo>
                  <a:cubicBezTo>
                    <a:pt x="962" y="89"/>
                    <a:pt x="962" y="90"/>
                    <a:pt x="962" y="90"/>
                  </a:cubicBezTo>
                  <a:cubicBezTo>
                    <a:pt x="962" y="90"/>
                    <a:pt x="962" y="90"/>
                    <a:pt x="962" y="90"/>
                  </a:cubicBezTo>
                  <a:cubicBezTo>
                    <a:pt x="962" y="90"/>
                    <a:pt x="962" y="90"/>
                    <a:pt x="963" y="90"/>
                  </a:cubicBezTo>
                  <a:cubicBezTo>
                    <a:pt x="962" y="90"/>
                    <a:pt x="962" y="90"/>
                    <a:pt x="962" y="90"/>
                  </a:cubicBezTo>
                  <a:cubicBezTo>
                    <a:pt x="963" y="90"/>
                    <a:pt x="963" y="90"/>
                    <a:pt x="963" y="90"/>
                  </a:cubicBezTo>
                  <a:cubicBezTo>
                    <a:pt x="963" y="90"/>
                    <a:pt x="963" y="90"/>
                    <a:pt x="963" y="90"/>
                  </a:cubicBezTo>
                  <a:cubicBezTo>
                    <a:pt x="963" y="90"/>
                    <a:pt x="963" y="91"/>
                    <a:pt x="963" y="91"/>
                  </a:cubicBezTo>
                  <a:cubicBezTo>
                    <a:pt x="963" y="91"/>
                    <a:pt x="963" y="91"/>
                    <a:pt x="963" y="91"/>
                  </a:cubicBezTo>
                  <a:cubicBezTo>
                    <a:pt x="963" y="91"/>
                    <a:pt x="963" y="91"/>
                    <a:pt x="964" y="91"/>
                  </a:cubicBezTo>
                  <a:cubicBezTo>
                    <a:pt x="964" y="91"/>
                    <a:pt x="964" y="91"/>
                    <a:pt x="964" y="91"/>
                  </a:cubicBezTo>
                  <a:cubicBezTo>
                    <a:pt x="964" y="91"/>
                    <a:pt x="964" y="91"/>
                    <a:pt x="964" y="91"/>
                  </a:cubicBezTo>
                  <a:cubicBezTo>
                    <a:pt x="964" y="91"/>
                    <a:pt x="964" y="91"/>
                    <a:pt x="964" y="91"/>
                  </a:cubicBezTo>
                  <a:cubicBezTo>
                    <a:pt x="964" y="92"/>
                    <a:pt x="964" y="92"/>
                    <a:pt x="964" y="92"/>
                  </a:cubicBezTo>
                  <a:cubicBezTo>
                    <a:pt x="964" y="92"/>
                    <a:pt x="964" y="92"/>
                    <a:pt x="964" y="92"/>
                  </a:cubicBezTo>
                  <a:cubicBezTo>
                    <a:pt x="964" y="92"/>
                    <a:pt x="964" y="92"/>
                    <a:pt x="965" y="92"/>
                  </a:cubicBezTo>
                  <a:cubicBezTo>
                    <a:pt x="965" y="92"/>
                    <a:pt x="965" y="92"/>
                    <a:pt x="965" y="92"/>
                  </a:cubicBezTo>
                  <a:cubicBezTo>
                    <a:pt x="965" y="92"/>
                    <a:pt x="965" y="92"/>
                    <a:pt x="965" y="92"/>
                  </a:cubicBezTo>
                  <a:cubicBezTo>
                    <a:pt x="965" y="92"/>
                    <a:pt x="965" y="92"/>
                    <a:pt x="965" y="92"/>
                  </a:cubicBezTo>
                  <a:cubicBezTo>
                    <a:pt x="965" y="93"/>
                    <a:pt x="965" y="93"/>
                    <a:pt x="965" y="93"/>
                  </a:cubicBezTo>
                  <a:cubicBezTo>
                    <a:pt x="965" y="93"/>
                    <a:pt x="965" y="93"/>
                    <a:pt x="965" y="93"/>
                  </a:cubicBezTo>
                  <a:cubicBezTo>
                    <a:pt x="965" y="93"/>
                    <a:pt x="966" y="93"/>
                    <a:pt x="966" y="94"/>
                  </a:cubicBezTo>
                  <a:cubicBezTo>
                    <a:pt x="966" y="94"/>
                    <a:pt x="966" y="94"/>
                    <a:pt x="966" y="94"/>
                  </a:cubicBezTo>
                  <a:cubicBezTo>
                    <a:pt x="966"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5"/>
                    <a:pt x="968" y="95"/>
                    <a:pt x="968" y="95"/>
                  </a:cubicBezTo>
                  <a:cubicBezTo>
                    <a:pt x="968" y="95"/>
                    <a:pt x="968" y="95"/>
                    <a:pt x="968" y="95"/>
                  </a:cubicBezTo>
                  <a:cubicBezTo>
                    <a:pt x="968" y="95"/>
                    <a:pt x="968" y="95"/>
                    <a:pt x="968" y="95"/>
                  </a:cubicBezTo>
                  <a:cubicBezTo>
                    <a:pt x="968" y="95"/>
                    <a:pt x="968" y="95"/>
                    <a:pt x="968" y="95"/>
                  </a:cubicBezTo>
                  <a:cubicBezTo>
                    <a:pt x="969" y="96"/>
                    <a:pt x="969" y="96"/>
                    <a:pt x="969" y="96"/>
                  </a:cubicBezTo>
                  <a:cubicBezTo>
                    <a:pt x="969" y="96"/>
                    <a:pt x="969" y="96"/>
                    <a:pt x="969" y="96"/>
                  </a:cubicBezTo>
                  <a:cubicBezTo>
                    <a:pt x="970" y="96"/>
                    <a:pt x="970" y="96"/>
                    <a:pt x="971" y="97"/>
                  </a:cubicBezTo>
                  <a:cubicBezTo>
                    <a:pt x="970" y="97"/>
                    <a:pt x="970" y="97"/>
                    <a:pt x="970" y="97"/>
                  </a:cubicBezTo>
                  <a:cubicBezTo>
                    <a:pt x="971" y="97"/>
                    <a:pt x="971" y="97"/>
                    <a:pt x="971" y="97"/>
                  </a:cubicBezTo>
                  <a:cubicBezTo>
                    <a:pt x="971" y="97"/>
                    <a:pt x="971" y="97"/>
                    <a:pt x="971" y="97"/>
                  </a:cubicBezTo>
                  <a:cubicBezTo>
                    <a:pt x="971" y="97"/>
                    <a:pt x="971" y="97"/>
                    <a:pt x="972" y="97"/>
                  </a:cubicBezTo>
                  <a:cubicBezTo>
                    <a:pt x="972" y="97"/>
                    <a:pt x="972" y="97"/>
                    <a:pt x="972" y="97"/>
                  </a:cubicBezTo>
                  <a:cubicBezTo>
                    <a:pt x="972" y="98"/>
                    <a:pt x="972" y="97"/>
                    <a:pt x="972" y="98"/>
                  </a:cubicBezTo>
                  <a:cubicBezTo>
                    <a:pt x="972" y="98"/>
                    <a:pt x="972" y="98"/>
                    <a:pt x="972" y="98"/>
                  </a:cubicBezTo>
                  <a:cubicBezTo>
                    <a:pt x="972" y="98"/>
                    <a:pt x="973" y="98"/>
                    <a:pt x="973" y="98"/>
                  </a:cubicBezTo>
                  <a:cubicBezTo>
                    <a:pt x="973" y="98"/>
                    <a:pt x="973" y="98"/>
                    <a:pt x="973" y="98"/>
                  </a:cubicBezTo>
                  <a:cubicBezTo>
                    <a:pt x="973" y="98"/>
                    <a:pt x="973" y="98"/>
                    <a:pt x="974" y="98"/>
                  </a:cubicBezTo>
                  <a:cubicBezTo>
                    <a:pt x="974" y="98"/>
                    <a:pt x="974" y="98"/>
                    <a:pt x="974" y="98"/>
                  </a:cubicBezTo>
                  <a:cubicBezTo>
                    <a:pt x="974" y="99"/>
                    <a:pt x="974" y="99"/>
                    <a:pt x="974" y="99"/>
                  </a:cubicBezTo>
                  <a:cubicBezTo>
                    <a:pt x="974" y="99"/>
                    <a:pt x="974" y="99"/>
                    <a:pt x="974" y="99"/>
                  </a:cubicBezTo>
                  <a:cubicBezTo>
                    <a:pt x="974" y="99"/>
                    <a:pt x="975" y="99"/>
                    <a:pt x="975" y="99"/>
                  </a:cubicBezTo>
                  <a:cubicBezTo>
                    <a:pt x="975" y="99"/>
                    <a:pt x="975" y="99"/>
                    <a:pt x="975" y="99"/>
                  </a:cubicBezTo>
                  <a:cubicBezTo>
                    <a:pt x="975" y="99"/>
                    <a:pt x="975" y="99"/>
                    <a:pt x="976" y="99"/>
                  </a:cubicBezTo>
                  <a:cubicBezTo>
                    <a:pt x="976" y="99"/>
                    <a:pt x="976" y="99"/>
                    <a:pt x="976" y="99"/>
                  </a:cubicBezTo>
                  <a:cubicBezTo>
                    <a:pt x="976" y="100"/>
                    <a:pt x="976" y="100"/>
                    <a:pt x="977" y="100"/>
                  </a:cubicBezTo>
                  <a:cubicBezTo>
                    <a:pt x="977" y="100"/>
                    <a:pt x="977" y="100"/>
                    <a:pt x="977" y="100"/>
                  </a:cubicBezTo>
                  <a:cubicBezTo>
                    <a:pt x="977" y="100"/>
                    <a:pt x="977" y="100"/>
                    <a:pt x="977" y="100"/>
                  </a:cubicBezTo>
                  <a:cubicBezTo>
                    <a:pt x="977" y="100"/>
                    <a:pt x="977" y="100"/>
                    <a:pt x="977" y="100"/>
                  </a:cubicBezTo>
                  <a:cubicBezTo>
                    <a:pt x="977" y="100"/>
                    <a:pt x="977" y="100"/>
                    <a:pt x="977" y="100"/>
                  </a:cubicBezTo>
                  <a:cubicBezTo>
                    <a:pt x="978" y="100"/>
                    <a:pt x="978" y="100"/>
                    <a:pt x="978" y="100"/>
                  </a:cubicBezTo>
                  <a:cubicBezTo>
                    <a:pt x="978" y="100"/>
                    <a:pt x="978" y="100"/>
                    <a:pt x="978" y="100"/>
                  </a:cubicBezTo>
                  <a:cubicBezTo>
                    <a:pt x="978" y="100"/>
                    <a:pt x="978" y="100"/>
                    <a:pt x="978" y="100"/>
                  </a:cubicBezTo>
                  <a:cubicBezTo>
                    <a:pt x="979" y="101"/>
                    <a:pt x="979" y="101"/>
                    <a:pt x="979" y="101"/>
                  </a:cubicBezTo>
                  <a:cubicBezTo>
                    <a:pt x="979" y="101"/>
                    <a:pt x="979" y="101"/>
                    <a:pt x="979" y="101"/>
                  </a:cubicBezTo>
                  <a:cubicBezTo>
                    <a:pt x="980" y="101"/>
                    <a:pt x="980" y="101"/>
                    <a:pt x="980" y="101"/>
                  </a:cubicBezTo>
                  <a:cubicBezTo>
                    <a:pt x="980" y="101"/>
                    <a:pt x="980" y="101"/>
                    <a:pt x="980" y="101"/>
                  </a:cubicBezTo>
                  <a:cubicBezTo>
                    <a:pt x="980" y="101"/>
                    <a:pt x="980" y="101"/>
                    <a:pt x="980" y="101"/>
                  </a:cubicBezTo>
                  <a:cubicBezTo>
                    <a:pt x="981" y="101"/>
                    <a:pt x="981" y="101"/>
                    <a:pt x="981" y="101"/>
                  </a:cubicBezTo>
                  <a:cubicBezTo>
                    <a:pt x="981" y="101"/>
                    <a:pt x="981" y="101"/>
                    <a:pt x="982" y="102"/>
                  </a:cubicBezTo>
                  <a:cubicBezTo>
                    <a:pt x="982" y="101"/>
                    <a:pt x="982" y="101"/>
                    <a:pt x="982" y="101"/>
                  </a:cubicBezTo>
                  <a:cubicBezTo>
                    <a:pt x="982" y="102"/>
                    <a:pt x="982" y="102"/>
                    <a:pt x="983" y="102"/>
                  </a:cubicBezTo>
                  <a:cubicBezTo>
                    <a:pt x="983" y="102"/>
                    <a:pt x="983" y="102"/>
                    <a:pt x="983" y="102"/>
                  </a:cubicBezTo>
                  <a:cubicBezTo>
                    <a:pt x="983" y="102"/>
                    <a:pt x="983" y="102"/>
                    <a:pt x="983" y="102"/>
                  </a:cubicBezTo>
                  <a:cubicBezTo>
                    <a:pt x="983" y="102"/>
                    <a:pt x="984" y="102"/>
                    <a:pt x="984" y="102"/>
                  </a:cubicBezTo>
                  <a:cubicBezTo>
                    <a:pt x="985" y="102"/>
                    <a:pt x="985" y="102"/>
                    <a:pt x="985" y="102"/>
                  </a:cubicBezTo>
                  <a:cubicBezTo>
                    <a:pt x="985" y="102"/>
                    <a:pt x="985" y="102"/>
                    <a:pt x="985" y="102"/>
                  </a:cubicBezTo>
                  <a:cubicBezTo>
                    <a:pt x="985" y="103"/>
                    <a:pt x="986" y="102"/>
                    <a:pt x="986" y="103"/>
                  </a:cubicBezTo>
                  <a:cubicBezTo>
                    <a:pt x="986" y="102"/>
                    <a:pt x="986" y="102"/>
                    <a:pt x="986" y="102"/>
                  </a:cubicBezTo>
                  <a:cubicBezTo>
                    <a:pt x="986" y="103"/>
                    <a:pt x="986" y="103"/>
                    <a:pt x="986" y="103"/>
                  </a:cubicBezTo>
                  <a:cubicBezTo>
                    <a:pt x="987" y="103"/>
                    <a:pt x="988" y="103"/>
                    <a:pt x="989" y="103"/>
                  </a:cubicBezTo>
                  <a:cubicBezTo>
                    <a:pt x="989" y="103"/>
                    <a:pt x="989" y="103"/>
                    <a:pt x="989" y="103"/>
                  </a:cubicBezTo>
                  <a:cubicBezTo>
                    <a:pt x="991" y="103"/>
                    <a:pt x="992" y="103"/>
                    <a:pt x="993" y="103"/>
                  </a:cubicBezTo>
                  <a:cubicBezTo>
                    <a:pt x="995" y="103"/>
                    <a:pt x="996" y="103"/>
                    <a:pt x="997" y="103"/>
                  </a:cubicBezTo>
                  <a:cubicBezTo>
                    <a:pt x="999" y="103"/>
                    <a:pt x="1000" y="103"/>
                    <a:pt x="1002" y="103"/>
                  </a:cubicBezTo>
                  <a:cubicBezTo>
                    <a:pt x="1002" y="103"/>
                    <a:pt x="1002" y="103"/>
                    <a:pt x="1003" y="103"/>
                  </a:cubicBezTo>
                  <a:cubicBezTo>
                    <a:pt x="1004" y="102"/>
                    <a:pt x="1004" y="103"/>
                    <a:pt x="1005" y="103"/>
                  </a:cubicBezTo>
                  <a:cubicBezTo>
                    <a:pt x="1005" y="102"/>
                    <a:pt x="1005" y="102"/>
                    <a:pt x="1005" y="102"/>
                  </a:cubicBezTo>
                  <a:cubicBezTo>
                    <a:pt x="1006" y="103"/>
                    <a:pt x="1006" y="103"/>
                    <a:pt x="1006" y="103"/>
                  </a:cubicBezTo>
                  <a:cubicBezTo>
                    <a:pt x="1006" y="102"/>
                    <a:pt x="1007" y="103"/>
                    <a:pt x="1007" y="102"/>
                  </a:cubicBezTo>
                  <a:cubicBezTo>
                    <a:pt x="1007" y="102"/>
                    <a:pt x="1007" y="102"/>
                    <a:pt x="1007" y="102"/>
                  </a:cubicBezTo>
                  <a:cubicBezTo>
                    <a:pt x="1008" y="102"/>
                    <a:pt x="1008" y="102"/>
                    <a:pt x="1008" y="102"/>
                  </a:cubicBezTo>
                  <a:cubicBezTo>
                    <a:pt x="1008" y="102"/>
                    <a:pt x="1009" y="102"/>
                    <a:pt x="1009" y="102"/>
                  </a:cubicBezTo>
                  <a:cubicBezTo>
                    <a:pt x="1009" y="102"/>
                    <a:pt x="1009" y="102"/>
                    <a:pt x="1009" y="102"/>
                  </a:cubicBezTo>
                  <a:cubicBezTo>
                    <a:pt x="1009" y="102"/>
                    <a:pt x="1009" y="102"/>
                    <a:pt x="1009" y="102"/>
                  </a:cubicBezTo>
                  <a:cubicBezTo>
                    <a:pt x="1010" y="102"/>
                    <a:pt x="1010" y="102"/>
                    <a:pt x="1011" y="102"/>
                  </a:cubicBezTo>
                  <a:cubicBezTo>
                    <a:pt x="1011" y="101"/>
                    <a:pt x="1011" y="101"/>
                    <a:pt x="1011" y="101"/>
                  </a:cubicBezTo>
                  <a:cubicBezTo>
                    <a:pt x="1011" y="101"/>
                    <a:pt x="1011" y="101"/>
                    <a:pt x="1011" y="101"/>
                  </a:cubicBezTo>
                  <a:cubicBezTo>
                    <a:pt x="1011" y="101"/>
                    <a:pt x="1012" y="101"/>
                    <a:pt x="1012" y="101"/>
                  </a:cubicBezTo>
                  <a:cubicBezTo>
                    <a:pt x="1012" y="101"/>
                    <a:pt x="1012" y="101"/>
                    <a:pt x="1012" y="101"/>
                  </a:cubicBezTo>
                  <a:cubicBezTo>
                    <a:pt x="1013" y="101"/>
                    <a:pt x="1013" y="101"/>
                    <a:pt x="1013" y="101"/>
                  </a:cubicBezTo>
                  <a:cubicBezTo>
                    <a:pt x="1013" y="101"/>
                    <a:pt x="1013" y="101"/>
                    <a:pt x="1013" y="101"/>
                  </a:cubicBezTo>
                  <a:cubicBezTo>
                    <a:pt x="1013" y="101"/>
                    <a:pt x="1013" y="101"/>
                    <a:pt x="1013" y="101"/>
                  </a:cubicBezTo>
                  <a:cubicBezTo>
                    <a:pt x="1014" y="101"/>
                    <a:pt x="1014" y="101"/>
                    <a:pt x="1014" y="101"/>
                  </a:cubicBezTo>
                  <a:cubicBezTo>
                    <a:pt x="1014" y="100"/>
                    <a:pt x="1014" y="100"/>
                    <a:pt x="1014" y="100"/>
                  </a:cubicBezTo>
                  <a:cubicBezTo>
                    <a:pt x="1015" y="100"/>
                    <a:pt x="1015" y="100"/>
                    <a:pt x="1015" y="100"/>
                  </a:cubicBezTo>
                  <a:cubicBezTo>
                    <a:pt x="1015" y="100"/>
                    <a:pt x="1015" y="100"/>
                    <a:pt x="1015" y="100"/>
                  </a:cubicBezTo>
                  <a:cubicBezTo>
                    <a:pt x="1015" y="100"/>
                    <a:pt x="1015" y="100"/>
                    <a:pt x="1015" y="100"/>
                  </a:cubicBezTo>
                  <a:cubicBezTo>
                    <a:pt x="1016" y="100"/>
                    <a:pt x="1016" y="100"/>
                    <a:pt x="1016" y="100"/>
                  </a:cubicBezTo>
                  <a:cubicBezTo>
                    <a:pt x="1016" y="100"/>
                    <a:pt x="1016" y="100"/>
                    <a:pt x="1016" y="100"/>
                  </a:cubicBezTo>
                  <a:cubicBezTo>
                    <a:pt x="1016" y="100"/>
                    <a:pt x="1016" y="100"/>
                    <a:pt x="1016" y="100"/>
                  </a:cubicBezTo>
                  <a:cubicBezTo>
                    <a:pt x="1017" y="99"/>
                    <a:pt x="1017" y="100"/>
                    <a:pt x="1017" y="99"/>
                  </a:cubicBezTo>
                  <a:cubicBezTo>
                    <a:pt x="1017" y="99"/>
                    <a:pt x="1017" y="99"/>
                    <a:pt x="1017" y="99"/>
                  </a:cubicBezTo>
                  <a:cubicBezTo>
                    <a:pt x="1018" y="99"/>
                    <a:pt x="1018" y="99"/>
                    <a:pt x="1018" y="99"/>
                  </a:cubicBezTo>
                  <a:cubicBezTo>
                    <a:pt x="1018" y="99"/>
                    <a:pt x="1018" y="99"/>
                    <a:pt x="1018" y="99"/>
                  </a:cubicBezTo>
                  <a:cubicBezTo>
                    <a:pt x="1018" y="99"/>
                    <a:pt x="1019" y="99"/>
                    <a:pt x="1019" y="99"/>
                  </a:cubicBezTo>
                  <a:cubicBezTo>
                    <a:pt x="1019" y="99"/>
                    <a:pt x="1019" y="99"/>
                    <a:pt x="1019" y="99"/>
                  </a:cubicBezTo>
                  <a:cubicBezTo>
                    <a:pt x="1019" y="99"/>
                    <a:pt x="1019" y="99"/>
                    <a:pt x="1019" y="99"/>
                  </a:cubicBezTo>
                  <a:cubicBezTo>
                    <a:pt x="1019" y="99"/>
                    <a:pt x="1019" y="99"/>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1" y="98"/>
                    <a:pt x="1021" y="98"/>
                    <a:pt x="1021" y="98"/>
                  </a:cubicBezTo>
                  <a:cubicBezTo>
                    <a:pt x="1021" y="98"/>
                    <a:pt x="1021" y="98"/>
                    <a:pt x="1021" y="98"/>
                  </a:cubicBezTo>
                  <a:cubicBezTo>
                    <a:pt x="1021" y="94"/>
                    <a:pt x="1021" y="91"/>
                    <a:pt x="1021" y="87"/>
                  </a:cubicBezTo>
                  <a:cubicBezTo>
                    <a:pt x="1021" y="87"/>
                    <a:pt x="1021" y="87"/>
                    <a:pt x="1021" y="87"/>
                  </a:cubicBezTo>
                  <a:cubicBezTo>
                    <a:pt x="1021" y="87"/>
                    <a:pt x="1021" y="87"/>
                    <a:pt x="1021" y="87"/>
                  </a:cubicBezTo>
                  <a:cubicBezTo>
                    <a:pt x="1020" y="87"/>
                    <a:pt x="1020" y="87"/>
                    <a:pt x="1020" y="87"/>
                  </a:cubicBezTo>
                  <a:cubicBezTo>
                    <a:pt x="1020" y="87"/>
                    <a:pt x="1020" y="87"/>
                    <a:pt x="1020" y="87"/>
                  </a:cubicBezTo>
                  <a:cubicBezTo>
                    <a:pt x="1020" y="87"/>
                    <a:pt x="1019" y="87"/>
                    <a:pt x="1019" y="88"/>
                  </a:cubicBezTo>
                  <a:cubicBezTo>
                    <a:pt x="1019" y="88"/>
                    <a:pt x="1019" y="88"/>
                    <a:pt x="1019" y="88"/>
                  </a:cubicBezTo>
                  <a:cubicBezTo>
                    <a:pt x="1019" y="88"/>
                    <a:pt x="1019" y="88"/>
                    <a:pt x="1019" y="88"/>
                  </a:cubicBezTo>
                  <a:cubicBezTo>
                    <a:pt x="1019" y="88"/>
                    <a:pt x="1019" y="88"/>
                    <a:pt x="1019" y="88"/>
                  </a:cubicBezTo>
                  <a:cubicBezTo>
                    <a:pt x="1018" y="88"/>
                    <a:pt x="1018" y="88"/>
                    <a:pt x="1018" y="88"/>
                  </a:cubicBezTo>
                  <a:cubicBezTo>
                    <a:pt x="1018" y="88"/>
                    <a:pt x="1018" y="88"/>
                    <a:pt x="1018" y="88"/>
                  </a:cubicBezTo>
                  <a:cubicBezTo>
                    <a:pt x="1018" y="88"/>
                    <a:pt x="1018" y="88"/>
                    <a:pt x="1018" y="88"/>
                  </a:cubicBezTo>
                  <a:cubicBezTo>
                    <a:pt x="1018" y="88"/>
                    <a:pt x="1018" y="88"/>
                    <a:pt x="1017" y="89"/>
                  </a:cubicBezTo>
                  <a:cubicBezTo>
                    <a:pt x="1017" y="89"/>
                    <a:pt x="1017" y="89"/>
                    <a:pt x="1017" y="89"/>
                  </a:cubicBezTo>
                  <a:cubicBezTo>
                    <a:pt x="1017" y="89"/>
                    <a:pt x="1017" y="89"/>
                    <a:pt x="1017" y="89"/>
                  </a:cubicBezTo>
                  <a:cubicBezTo>
                    <a:pt x="1017" y="89"/>
                    <a:pt x="1017" y="89"/>
                    <a:pt x="1016" y="89"/>
                  </a:cubicBezTo>
                  <a:cubicBezTo>
                    <a:pt x="1016" y="89"/>
                    <a:pt x="1016" y="89"/>
                    <a:pt x="1016" y="89"/>
                  </a:cubicBezTo>
                  <a:cubicBezTo>
                    <a:pt x="1016" y="89"/>
                    <a:pt x="1016" y="89"/>
                    <a:pt x="1016" y="89"/>
                  </a:cubicBezTo>
                  <a:cubicBezTo>
                    <a:pt x="1016" y="89"/>
                    <a:pt x="1016" y="89"/>
                    <a:pt x="1016" y="89"/>
                  </a:cubicBezTo>
                  <a:cubicBezTo>
                    <a:pt x="1016" y="90"/>
                    <a:pt x="1015" y="89"/>
                    <a:pt x="1015" y="90"/>
                  </a:cubicBezTo>
                  <a:cubicBezTo>
                    <a:pt x="1015" y="90"/>
                    <a:pt x="1015" y="90"/>
                    <a:pt x="1015" y="90"/>
                  </a:cubicBezTo>
                  <a:cubicBezTo>
                    <a:pt x="1015" y="90"/>
                    <a:pt x="1014" y="90"/>
                    <a:pt x="1014" y="90"/>
                  </a:cubicBezTo>
                  <a:cubicBezTo>
                    <a:pt x="1014" y="90"/>
                    <a:pt x="1014" y="90"/>
                    <a:pt x="1014" y="90"/>
                  </a:cubicBezTo>
                  <a:cubicBezTo>
                    <a:pt x="1014" y="90"/>
                    <a:pt x="1013" y="90"/>
                    <a:pt x="1013" y="90"/>
                  </a:cubicBezTo>
                  <a:cubicBezTo>
                    <a:pt x="1013" y="90"/>
                    <a:pt x="1013" y="90"/>
                    <a:pt x="1013" y="90"/>
                  </a:cubicBezTo>
                  <a:cubicBezTo>
                    <a:pt x="1013" y="91"/>
                    <a:pt x="1012" y="91"/>
                    <a:pt x="1012" y="91"/>
                  </a:cubicBezTo>
                  <a:cubicBezTo>
                    <a:pt x="1012" y="91"/>
                    <a:pt x="1012" y="91"/>
                    <a:pt x="1012" y="91"/>
                  </a:cubicBezTo>
                  <a:cubicBezTo>
                    <a:pt x="1012" y="91"/>
                    <a:pt x="1011" y="91"/>
                    <a:pt x="1011" y="91"/>
                  </a:cubicBezTo>
                  <a:cubicBezTo>
                    <a:pt x="1011" y="91"/>
                    <a:pt x="1011" y="91"/>
                    <a:pt x="1011" y="91"/>
                  </a:cubicBezTo>
                  <a:cubicBezTo>
                    <a:pt x="1011" y="91"/>
                    <a:pt x="1010" y="91"/>
                    <a:pt x="1010" y="91"/>
                  </a:cubicBezTo>
                  <a:cubicBezTo>
                    <a:pt x="1010" y="92"/>
                    <a:pt x="1010" y="92"/>
                    <a:pt x="1010" y="91"/>
                  </a:cubicBezTo>
                  <a:cubicBezTo>
                    <a:pt x="1009" y="92"/>
                    <a:pt x="1009" y="91"/>
                    <a:pt x="1008" y="92"/>
                  </a:cubicBezTo>
                  <a:cubicBezTo>
                    <a:pt x="1008" y="92"/>
                    <a:pt x="1008" y="92"/>
                    <a:pt x="1008" y="92"/>
                  </a:cubicBezTo>
                  <a:cubicBezTo>
                    <a:pt x="1008" y="92"/>
                    <a:pt x="1007" y="92"/>
                    <a:pt x="1007" y="92"/>
                  </a:cubicBezTo>
                  <a:cubicBezTo>
                    <a:pt x="1007" y="92"/>
                    <a:pt x="1006" y="92"/>
                    <a:pt x="1006" y="92"/>
                  </a:cubicBezTo>
                  <a:cubicBezTo>
                    <a:pt x="1006" y="92"/>
                    <a:pt x="1005" y="92"/>
                    <a:pt x="1005" y="92"/>
                  </a:cubicBezTo>
                  <a:cubicBezTo>
                    <a:pt x="1004" y="93"/>
                    <a:pt x="1004" y="93"/>
                    <a:pt x="1004" y="92"/>
                  </a:cubicBezTo>
                  <a:cubicBezTo>
                    <a:pt x="1003" y="93"/>
                    <a:pt x="1003" y="92"/>
                    <a:pt x="1002" y="93"/>
                  </a:cubicBezTo>
                  <a:cubicBezTo>
                    <a:pt x="1001" y="93"/>
                    <a:pt x="1001" y="93"/>
                    <a:pt x="1001" y="93"/>
                  </a:cubicBezTo>
                  <a:cubicBezTo>
                    <a:pt x="998" y="93"/>
                    <a:pt x="996" y="93"/>
                    <a:pt x="993" y="93"/>
                  </a:cubicBezTo>
                  <a:cubicBezTo>
                    <a:pt x="993" y="93"/>
                    <a:pt x="993" y="93"/>
                    <a:pt x="992" y="93"/>
                  </a:cubicBezTo>
                  <a:cubicBezTo>
                    <a:pt x="992" y="92"/>
                    <a:pt x="991" y="93"/>
                    <a:pt x="990" y="92"/>
                  </a:cubicBezTo>
                  <a:cubicBezTo>
                    <a:pt x="990" y="93"/>
                    <a:pt x="990" y="93"/>
                    <a:pt x="990" y="93"/>
                  </a:cubicBezTo>
                  <a:cubicBezTo>
                    <a:pt x="990" y="92"/>
                    <a:pt x="990" y="92"/>
                    <a:pt x="990" y="92"/>
                  </a:cubicBezTo>
                  <a:cubicBezTo>
                    <a:pt x="989" y="92"/>
                    <a:pt x="989" y="92"/>
                    <a:pt x="988" y="92"/>
                  </a:cubicBezTo>
                  <a:cubicBezTo>
                    <a:pt x="988" y="92"/>
                    <a:pt x="988" y="92"/>
                    <a:pt x="988" y="92"/>
                  </a:cubicBezTo>
                  <a:cubicBezTo>
                    <a:pt x="988" y="92"/>
                    <a:pt x="988" y="92"/>
                    <a:pt x="988" y="92"/>
                  </a:cubicBezTo>
                  <a:cubicBezTo>
                    <a:pt x="988" y="92"/>
                    <a:pt x="987" y="92"/>
                    <a:pt x="987" y="92"/>
                  </a:cubicBezTo>
                  <a:cubicBezTo>
                    <a:pt x="987" y="92"/>
                    <a:pt x="987" y="92"/>
                    <a:pt x="987" y="92"/>
                  </a:cubicBezTo>
                  <a:cubicBezTo>
                    <a:pt x="986" y="91"/>
                    <a:pt x="986" y="92"/>
                    <a:pt x="986" y="91"/>
                  </a:cubicBezTo>
                  <a:cubicBezTo>
                    <a:pt x="986" y="92"/>
                    <a:pt x="985" y="91"/>
                    <a:pt x="985" y="91"/>
                  </a:cubicBezTo>
                  <a:cubicBezTo>
                    <a:pt x="985" y="91"/>
                    <a:pt x="985" y="91"/>
                    <a:pt x="985" y="91"/>
                  </a:cubicBezTo>
                  <a:cubicBezTo>
                    <a:pt x="985" y="91"/>
                    <a:pt x="984" y="91"/>
                    <a:pt x="984" y="91"/>
                  </a:cubicBezTo>
                  <a:cubicBezTo>
                    <a:pt x="984" y="91"/>
                    <a:pt x="984" y="91"/>
                    <a:pt x="984" y="91"/>
                  </a:cubicBezTo>
                  <a:cubicBezTo>
                    <a:pt x="984" y="91"/>
                    <a:pt x="984" y="91"/>
                    <a:pt x="984" y="91"/>
                  </a:cubicBezTo>
                  <a:cubicBezTo>
                    <a:pt x="983" y="91"/>
                    <a:pt x="983" y="91"/>
                    <a:pt x="983" y="90"/>
                  </a:cubicBezTo>
                  <a:cubicBezTo>
                    <a:pt x="983" y="90"/>
                    <a:pt x="983" y="90"/>
                    <a:pt x="983" y="90"/>
                  </a:cubicBezTo>
                  <a:cubicBezTo>
                    <a:pt x="983" y="90"/>
                    <a:pt x="983" y="90"/>
                    <a:pt x="983" y="90"/>
                  </a:cubicBezTo>
                  <a:cubicBezTo>
                    <a:pt x="982" y="90"/>
                    <a:pt x="982" y="90"/>
                    <a:pt x="982" y="90"/>
                  </a:cubicBezTo>
                  <a:cubicBezTo>
                    <a:pt x="982" y="90"/>
                    <a:pt x="982" y="90"/>
                    <a:pt x="982" y="90"/>
                  </a:cubicBezTo>
                  <a:cubicBezTo>
                    <a:pt x="982" y="90"/>
                    <a:pt x="981" y="90"/>
                    <a:pt x="981" y="90"/>
                  </a:cubicBezTo>
                  <a:cubicBezTo>
                    <a:pt x="981" y="90"/>
                    <a:pt x="981" y="90"/>
                    <a:pt x="981" y="90"/>
                  </a:cubicBezTo>
                  <a:cubicBezTo>
                    <a:pt x="981" y="89"/>
                    <a:pt x="981" y="90"/>
                    <a:pt x="981" y="89"/>
                  </a:cubicBezTo>
                  <a:cubicBezTo>
                    <a:pt x="981" y="89"/>
                    <a:pt x="981" y="89"/>
                    <a:pt x="981" y="89"/>
                  </a:cubicBezTo>
                  <a:cubicBezTo>
                    <a:pt x="980" y="89"/>
                    <a:pt x="980" y="89"/>
                    <a:pt x="980" y="89"/>
                  </a:cubicBezTo>
                  <a:cubicBezTo>
                    <a:pt x="980" y="89"/>
                    <a:pt x="980" y="89"/>
                    <a:pt x="980" y="89"/>
                  </a:cubicBezTo>
                  <a:cubicBezTo>
                    <a:pt x="980" y="89"/>
                    <a:pt x="979" y="89"/>
                    <a:pt x="979" y="89"/>
                  </a:cubicBezTo>
                  <a:cubicBezTo>
                    <a:pt x="979" y="89"/>
                    <a:pt x="979" y="89"/>
                    <a:pt x="979" y="89"/>
                  </a:cubicBezTo>
                  <a:cubicBezTo>
                    <a:pt x="979" y="88"/>
                    <a:pt x="979" y="88"/>
                    <a:pt x="979" y="88"/>
                  </a:cubicBezTo>
                  <a:cubicBezTo>
                    <a:pt x="979" y="88"/>
                    <a:pt x="979" y="88"/>
                    <a:pt x="979" y="88"/>
                  </a:cubicBezTo>
                  <a:cubicBezTo>
                    <a:pt x="978" y="88"/>
                    <a:pt x="978" y="88"/>
                    <a:pt x="978" y="88"/>
                  </a:cubicBezTo>
                  <a:cubicBezTo>
                    <a:pt x="978" y="88"/>
                    <a:pt x="978" y="88"/>
                    <a:pt x="978" y="88"/>
                  </a:cubicBezTo>
                  <a:cubicBezTo>
                    <a:pt x="978" y="88"/>
                    <a:pt x="978" y="88"/>
                    <a:pt x="978" y="88"/>
                  </a:cubicBezTo>
                  <a:cubicBezTo>
                    <a:pt x="978" y="88"/>
                    <a:pt x="978" y="88"/>
                    <a:pt x="977" y="88"/>
                  </a:cubicBezTo>
                  <a:cubicBezTo>
                    <a:pt x="977" y="88"/>
                    <a:pt x="977" y="88"/>
                    <a:pt x="977" y="88"/>
                  </a:cubicBezTo>
                  <a:cubicBezTo>
                    <a:pt x="977" y="87"/>
                    <a:pt x="977" y="87"/>
                    <a:pt x="977" y="87"/>
                  </a:cubicBezTo>
                  <a:cubicBezTo>
                    <a:pt x="977" y="87"/>
                    <a:pt x="977" y="87"/>
                    <a:pt x="977" y="87"/>
                  </a:cubicBezTo>
                  <a:cubicBezTo>
                    <a:pt x="977" y="87"/>
                    <a:pt x="977" y="87"/>
                    <a:pt x="976" y="87"/>
                  </a:cubicBezTo>
                  <a:cubicBezTo>
                    <a:pt x="976" y="87"/>
                    <a:pt x="976" y="87"/>
                    <a:pt x="976" y="87"/>
                  </a:cubicBezTo>
                  <a:cubicBezTo>
                    <a:pt x="976" y="87"/>
                    <a:pt x="976" y="87"/>
                    <a:pt x="976" y="87"/>
                  </a:cubicBezTo>
                  <a:cubicBezTo>
                    <a:pt x="976" y="87"/>
                    <a:pt x="976" y="87"/>
                    <a:pt x="976" y="87"/>
                  </a:cubicBezTo>
                  <a:cubicBezTo>
                    <a:pt x="976" y="86"/>
                    <a:pt x="976" y="86"/>
                    <a:pt x="976" y="86"/>
                  </a:cubicBezTo>
                  <a:cubicBezTo>
                    <a:pt x="976" y="86"/>
                    <a:pt x="976" y="86"/>
                    <a:pt x="976" y="86"/>
                  </a:cubicBezTo>
                  <a:cubicBezTo>
                    <a:pt x="975" y="86"/>
                    <a:pt x="975" y="86"/>
                    <a:pt x="975" y="85"/>
                  </a:cubicBezTo>
                  <a:cubicBezTo>
                    <a:pt x="975" y="85"/>
                    <a:pt x="975" y="85"/>
                    <a:pt x="975" y="85"/>
                  </a:cubicBezTo>
                  <a:cubicBezTo>
                    <a:pt x="975" y="85"/>
                    <a:pt x="974" y="85"/>
                    <a:pt x="974" y="85"/>
                  </a:cubicBezTo>
                  <a:cubicBezTo>
                    <a:pt x="974" y="85"/>
                    <a:pt x="974" y="85"/>
                    <a:pt x="974" y="85"/>
                  </a:cubicBezTo>
                  <a:cubicBezTo>
                    <a:pt x="974" y="85"/>
                    <a:pt x="974" y="85"/>
                    <a:pt x="974" y="85"/>
                  </a:cubicBezTo>
                  <a:cubicBezTo>
                    <a:pt x="974" y="85"/>
                    <a:pt x="974" y="85"/>
                    <a:pt x="974" y="85"/>
                  </a:cubicBezTo>
                  <a:cubicBezTo>
                    <a:pt x="974" y="85"/>
                    <a:pt x="974" y="85"/>
                    <a:pt x="974" y="84"/>
                  </a:cubicBezTo>
                  <a:cubicBezTo>
                    <a:pt x="974" y="85"/>
                    <a:pt x="974" y="85"/>
                    <a:pt x="974" y="85"/>
                  </a:cubicBezTo>
                  <a:cubicBezTo>
                    <a:pt x="973" y="84"/>
                    <a:pt x="973" y="84"/>
                    <a:pt x="973" y="84"/>
                  </a:cubicBezTo>
                  <a:cubicBezTo>
                    <a:pt x="973" y="84"/>
                    <a:pt x="973" y="84"/>
                    <a:pt x="973" y="84"/>
                  </a:cubicBezTo>
                  <a:cubicBezTo>
                    <a:pt x="973" y="84"/>
                    <a:pt x="973" y="84"/>
                    <a:pt x="973" y="84"/>
                  </a:cubicBezTo>
                  <a:cubicBezTo>
                    <a:pt x="973" y="84"/>
                    <a:pt x="973" y="84"/>
                    <a:pt x="973" y="84"/>
                  </a:cubicBezTo>
                  <a:cubicBezTo>
                    <a:pt x="973" y="84"/>
                    <a:pt x="973" y="84"/>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2"/>
                    <a:pt x="971" y="82"/>
                  </a:cubicBezTo>
                  <a:cubicBezTo>
                    <a:pt x="971" y="82"/>
                    <a:pt x="971" y="82"/>
                    <a:pt x="971" y="82"/>
                  </a:cubicBezTo>
                  <a:cubicBezTo>
                    <a:pt x="971" y="82"/>
                    <a:pt x="971" y="82"/>
                    <a:pt x="971" y="82"/>
                  </a:cubicBezTo>
                  <a:cubicBezTo>
                    <a:pt x="971" y="82"/>
                    <a:pt x="971" y="82"/>
                    <a:pt x="971" y="82"/>
                  </a:cubicBezTo>
                  <a:cubicBezTo>
                    <a:pt x="971" y="82"/>
                    <a:pt x="971" y="81"/>
                    <a:pt x="970" y="81"/>
                  </a:cubicBezTo>
                  <a:cubicBezTo>
                    <a:pt x="970" y="81"/>
                    <a:pt x="970" y="81"/>
                    <a:pt x="970" y="81"/>
                  </a:cubicBezTo>
                  <a:cubicBezTo>
                    <a:pt x="970" y="81"/>
                    <a:pt x="970" y="81"/>
                    <a:pt x="970" y="81"/>
                  </a:cubicBezTo>
                  <a:cubicBezTo>
                    <a:pt x="970" y="81"/>
                    <a:pt x="970" y="81"/>
                    <a:pt x="970" y="81"/>
                  </a:cubicBezTo>
                  <a:cubicBezTo>
                    <a:pt x="970" y="81"/>
                    <a:pt x="970" y="80"/>
                    <a:pt x="970" y="80"/>
                  </a:cubicBezTo>
                  <a:cubicBezTo>
                    <a:pt x="970" y="80"/>
                    <a:pt x="970" y="80"/>
                    <a:pt x="970" y="80"/>
                  </a:cubicBezTo>
                  <a:cubicBezTo>
                    <a:pt x="970" y="80"/>
                    <a:pt x="970" y="80"/>
                    <a:pt x="969" y="80"/>
                  </a:cubicBezTo>
                  <a:cubicBezTo>
                    <a:pt x="969" y="80"/>
                    <a:pt x="969" y="80"/>
                    <a:pt x="969" y="80"/>
                  </a:cubicBezTo>
                  <a:cubicBezTo>
                    <a:pt x="969" y="79"/>
                    <a:pt x="969" y="79"/>
                    <a:pt x="969" y="79"/>
                  </a:cubicBezTo>
                  <a:cubicBezTo>
                    <a:pt x="969" y="79"/>
                    <a:pt x="969" y="79"/>
                    <a:pt x="969" y="79"/>
                  </a:cubicBezTo>
                  <a:cubicBezTo>
                    <a:pt x="969" y="79"/>
                    <a:pt x="969" y="79"/>
                    <a:pt x="969" y="79"/>
                  </a:cubicBezTo>
                  <a:cubicBezTo>
                    <a:pt x="969" y="79"/>
                    <a:pt x="969" y="79"/>
                    <a:pt x="969" y="79"/>
                  </a:cubicBezTo>
                  <a:cubicBezTo>
                    <a:pt x="969" y="78"/>
                    <a:pt x="968" y="78"/>
                    <a:pt x="968" y="78"/>
                  </a:cubicBezTo>
                  <a:cubicBezTo>
                    <a:pt x="968" y="78"/>
                    <a:pt x="968" y="78"/>
                    <a:pt x="968" y="78"/>
                  </a:cubicBezTo>
                  <a:cubicBezTo>
                    <a:pt x="968" y="78"/>
                    <a:pt x="968" y="78"/>
                    <a:pt x="968" y="78"/>
                  </a:cubicBezTo>
                  <a:cubicBezTo>
                    <a:pt x="968" y="78"/>
                    <a:pt x="968" y="78"/>
                    <a:pt x="968" y="78"/>
                  </a:cubicBezTo>
                  <a:cubicBezTo>
                    <a:pt x="968" y="77"/>
                    <a:pt x="968" y="77"/>
                    <a:pt x="968" y="77"/>
                  </a:cubicBezTo>
                  <a:cubicBezTo>
                    <a:pt x="968" y="77"/>
                    <a:pt x="968" y="77"/>
                    <a:pt x="968" y="77"/>
                  </a:cubicBezTo>
                  <a:cubicBezTo>
                    <a:pt x="968" y="77"/>
                    <a:pt x="967" y="77"/>
                    <a:pt x="967" y="76"/>
                  </a:cubicBezTo>
                  <a:cubicBezTo>
                    <a:pt x="967" y="76"/>
                    <a:pt x="967" y="76"/>
                    <a:pt x="967" y="76"/>
                  </a:cubicBezTo>
                  <a:cubicBezTo>
                    <a:pt x="967" y="76"/>
                    <a:pt x="967" y="76"/>
                    <a:pt x="967" y="76"/>
                  </a:cubicBezTo>
                  <a:cubicBezTo>
                    <a:pt x="967" y="76"/>
                    <a:pt x="967" y="76"/>
                    <a:pt x="967" y="76"/>
                  </a:cubicBezTo>
                  <a:cubicBezTo>
                    <a:pt x="967" y="76"/>
                    <a:pt x="967" y="75"/>
                    <a:pt x="967" y="75"/>
                  </a:cubicBezTo>
                  <a:cubicBezTo>
                    <a:pt x="967" y="75"/>
                    <a:pt x="967" y="75"/>
                    <a:pt x="967" y="75"/>
                  </a:cubicBezTo>
                  <a:cubicBezTo>
                    <a:pt x="966" y="75"/>
                    <a:pt x="966" y="75"/>
                    <a:pt x="966" y="74"/>
                  </a:cubicBezTo>
                  <a:cubicBezTo>
                    <a:pt x="966" y="74"/>
                    <a:pt x="966" y="74"/>
                    <a:pt x="966" y="74"/>
                  </a:cubicBezTo>
                  <a:cubicBezTo>
                    <a:pt x="966" y="74"/>
                    <a:pt x="966" y="74"/>
                    <a:pt x="966" y="74"/>
                  </a:cubicBezTo>
                  <a:cubicBezTo>
                    <a:pt x="966" y="74"/>
                    <a:pt x="966" y="74"/>
                    <a:pt x="966" y="73"/>
                  </a:cubicBezTo>
                  <a:cubicBezTo>
                    <a:pt x="966" y="73"/>
                    <a:pt x="966" y="73"/>
                    <a:pt x="966" y="73"/>
                  </a:cubicBezTo>
                  <a:cubicBezTo>
                    <a:pt x="966" y="73"/>
                    <a:pt x="966" y="73"/>
                    <a:pt x="966" y="73"/>
                  </a:cubicBezTo>
                  <a:cubicBezTo>
                    <a:pt x="966" y="73"/>
                    <a:pt x="966" y="73"/>
                    <a:pt x="966" y="73"/>
                  </a:cubicBezTo>
                  <a:cubicBezTo>
                    <a:pt x="965" y="72"/>
                    <a:pt x="965" y="72"/>
                    <a:pt x="965" y="72"/>
                  </a:cubicBezTo>
                  <a:cubicBezTo>
                    <a:pt x="965" y="72"/>
                    <a:pt x="965" y="72"/>
                    <a:pt x="965" y="72"/>
                  </a:cubicBezTo>
                  <a:cubicBezTo>
                    <a:pt x="965" y="71"/>
                    <a:pt x="965" y="71"/>
                    <a:pt x="965" y="71"/>
                  </a:cubicBezTo>
                  <a:cubicBezTo>
                    <a:pt x="965" y="71"/>
                    <a:pt x="965" y="71"/>
                    <a:pt x="965" y="71"/>
                  </a:cubicBezTo>
                  <a:cubicBezTo>
                    <a:pt x="965" y="71"/>
                    <a:pt x="965" y="71"/>
                    <a:pt x="965" y="71"/>
                  </a:cubicBezTo>
                  <a:cubicBezTo>
                    <a:pt x="965" y="70"/>
                    <a:pt x="965" y="70"/>
                    <a:pt x="965" y="70"/>
                  </a:cubicBezTo>
                  <a:cubicBezTo>
                    <a:pt x="964" y="70"/>
                    <a:pt x="964" y="70"/>
                    <a:pt x="964" y="70"/>
                  </a:cubicBezTo>
                  <a:cubicBezTo>
                    <a:pt x="964" y="70"/>
                    <a:pt x="964" y="70"/>
                    <a:pt x="964" y="70"/>
                  </a:cubicBezTo>
                  <a:cubicBezTo>
                    <a:pt x="964" y="69"/>
                    <a:pt x="964" y="69"/>
                    <a:pt x="964" y="69"/>
                  </a:cubicBezTo>
                  <a:cubicBezTo>
                    <a:pt x="964" y="69"/>
                    <a:pt x="964" y="69"/>
                    <a:pt x="964" y="69"/>
                  </a:cubicBezTo>
                  <a:cubicBezTo>
                    <a:pt x="964" y="68"/>
                    <a:pt x="964" y="68"/>
                    <a:pt x="964" y="67"/>
                  </a:cubicBezTo>
                  <a:cubicBezTo>
                    <a:pt x="964" y="67"/>
                    <a:pt x="964" y="67"/>
                    <a:pt x="964" y="67"/>
                  </a:cubicBezTo>
                  <a:cubicBezTo>
                    <a:pt x="964" y="67"/>
                    <a:pt x="964" y="66"/>
                    <a:pt x="964" y="66"/>
                  </a:cubicBezTo>
                  <a:cubicBezTo>
                    <a:pt x="963" y="66"/>
                    <a:pt x="963" y="66"/>
                    <a:pt x="963" y="66"/>
                  </a:cubicBezTo>
                  <a:cubicBezTo>
                    <a:pt x="963" y="65"/>
                    <a:pt x="964" y="64"/>
                    <a:pt x="963" y="64"/>
                  </a:cubicBezTo>
                  <a:cubicBezTo>
                    <a:pt x="963" y="64"/>
                    <a:pt x="963" y="64"/>
                    <a:pt x="963" y="64"/>
                  </a:cubicBezTo>
                  <a:cubicBezTo>
                    <a:pt x="963" y="64"/>
                    <a:pt x="963" y="64"/>
                    <a:pt x="963" y="64"/>
                  </a:cubicBezTo>
                  <a:cubicBezTo>
                    <a:pt x="963" y="63"/>
                    <a:pt x="963" y="62"/>
                    <a:pt x="963" y="62"/>
                  </a:cubicBezTo>
                  <a:cubicBezTo>
                    <a:pt x="963" y="62"/>
                    <a:pt x="963" y="61"/>
                    <a:pt x="963" y="61"/>
                  </a:cubicBezTo>
                  <a:cubicBezTo>
                    <a:pt x="962" y="60"/>
                    <a:pt x="963" y="58"/>
                    <a:pt x="962" y="57"/>
                  </a:cubicBezTo>
                  <a:cubicBezTo>
                    <a:pt x="962" y="56"/>
                    <a:pt x="962" y="55"/>
                    <a:pt x="962" y="55"/>
                  </a:cubicBezTo>
                  <a:cubicBezTo>
                    <a:pt x="963" y="53"/>
                    <a:pt x="962" y="52"/>
                    <a:pt x="963" y="50"/>
                  </a:cubicBezTo>
                  <a:cubicBezTo>
                    <a:pt x="963" y="50"/>
                    <a:pt x="963" y="50"/>
                    <a:pt x="963" y="49"/>
                  </a:cubicBezTo>
                  <a:cubicBezTo>
                    <a:pt x="963" y="49"/>
                    <a:pt x="963" y="48"/>
                    <a:pt x="963" y="47"/>
                  </a:cubicBezTo>
                  <a:cubicBezTo>
                    <a:pt x="963" y="47"/>
                    <a:pt x="963" y="47"/>
                    <a:pt x="963" y="47"/>
                  </a:cubicBezTo>
                  <a:cubicBezTo>
                    <a:pt x="963" y="46"/>
                    <a:pt x="963" y="46"/>
                    <a:pt x="963" y="45"/>
                  </a:cubicBezTo>
                  <a:cubicBezTo>
                    <a:pt x="963" y="45"/>
                    <a:pt x="963" y="45"/>
                    <a:pt x="963" y="45"/>
                  </a:cubicBezTo>
                  <a:cubicBezTo>
                    <a:pt x="963" y="45"/>
                    <a:pt x="963" y="45"/>
                    <a:pt x="963" y="45"/>
                  </a:cubicBezTo>
                  <a:cubicBezTo>
                    <a:pt x="964" y="45"/>
                    <a:pt x="963" y="44"/>
                    <a:pt x="964" y="44"/>
                  </a:cubicBezTo>
                  <a:cubicBezTo>
                    <a:pt x="964" y="44"/>
                    <a:pt x="964" y="43"/>
                    <a:pt x="964" y="43"/>
                  </a:cubicBezTo>
                  <a:cubicBezTo>
                    <a:pt x="964" y="43"/>
                    <a:pt x="964" y="43"/>
                    <a:pt x="964" y="42"/>
                  </a:cubicBezTo>
                  <a:cubicBezTo>
                    <a:pt x="964" y="42"/>
                    <a:pt x="964" y="42"/>
                    <a:pt x="964" y="42"/>
                  </a:cubicBezTo>
                  <a:cubicBezTo>
                    <a:pt x="964" y="42"/>
                    <a:pt x="964" y="42"/>
                    <a:pt x="964" y="41"/>
                  </a:cubicBezTo>
                  <a:cubicBezTo>
                    <a:pt x="964" y="41"/>
                    <a:pt x="964" y="41"/>
                    <a:pt x="964" y="41"/>
                  </a:cubicBezTo>
                  <a:cubicBezTo>
                    <a:pt x="965" y="41"/>
                    <a:pt x="965" y="41"/>
                    <a:pt x="965" y="41"/>
                  </a:cubicBezTo>
                  <a:cubicBezTo>
                    <a:pt x="965" y="41"/>
                    <a:pt x="965" y="40"/>
                    <a:pt x="965" y="40"/>
                  </a:cubicBezTo>
                  <a:cubicBezTo>
                    <a:pt x="965" y="40"/>
                    <a:pt x="965" y="40"/>
                    <a:pt x="965" y="40"/>
                  </a:cubicBezTo>
                  <a:cubicBezTo>
                    <a:pt x="965" y="40"/>
                    <a:pt x="965" y="40"/>
                    <a:pt x="965" y="40"/>
                  </a:cubicBezTo>
                  <a:cubicBezTo>
                    <a:pt x="965" y="40"/>
                    <a:pt x="965" y="39"/>
                    <a:pt x="965" y="39"/>
                  </a:cubicBezTo>
                  <a:cubicBezTo>
                    <a:pt x="965" y="39"/>
                    <a:pt x="965" y="39"/>
                    <a:pt x="965" y="39"/>
                  </a:cubicBezTo>
                  <a:cubicBezTo>
                    <a:pt x="965" y="39"/>
                    <a:pt x="965" y="39"/>
                    <a:pt x="965" y="39"/>
                  </a:cubicBezTo>
                  <a:cubicBezTo>
                    <a:pt x="965" y="39"/>
                    <a:pt x="965" y="38"/>
                    <a:pt x="966" y="38"/>
                  </a:cubicBezTo>
                  <a:cubicBezTo>
                    <a:pt x="966" y="38"/>
                    <a:pt x="966" y="38"/>
                    <a:pt x="966" y="38"/>
                  </a:cubicBezTo>
                  <a:cubicBezTo>
                    <a:pt x="966" y="38"/>
                    <a:pt x="966" y="38"/>
                    <a:pt x="966" y="37"/>
                  </a:cubicBezTo>
                  <a:cubicBezTo>
                    <a:pt x="966" y="37"/>
                    <a:pt x="966" y="37"/>
                    <a:pt x="966" y="37"/>
                  </a:cubicBezTo>
                  <a:cubicBezTo>
                    <a:pt x="966" y="37"/>
                    <a:pt x="966" y="37"/>
                    <a:pt x="966" y="37"/>
                  </a:cubicBezTo>
                  <a:cubicBezTo>
                    <a:pt x="966" y="37"/>
                    <a:pt x="966" y="37"/>
                    <a:pt x="966" y="36"/>
                  </a:cubicBezTo>
                  <a:cubicBezTo>
                    <a:pt x="966" y="36"/>
                    <a:pt x="966" y="36"/>
                    <a:pt x="966" y="36"/>
                  </a:cubicBezTo>
                  <a:cubicBezTo>
                    <a:pt x="966" y="36"/>
                    <a:pt x="966" y="36"/>
                    <a:pt x="967" y="36"/>
                  </a:cubicBezTo>
                  <a:cubicBezTo>
                    <a:pt x="967" y="36"/>
                    <a:pt x="967" y="36"/>
                    <a:pt x="967" y="36"/>
                  </a:cubicBezTo>
                  <a:cubicBezTo>
                    <a:pt x="967" y="36"/>
                    <a:pt x="967" y="35"/>
                    <a:pt x="967" y="35"/>
                  </a:cubicBezTo>
                  <a:cubicBezTo>
                    <a:pt x="967" y="35"/>
                    <a:pt x="967" y="35"/>
                    <a:pt x="967" y="35"/>
                  </a:cubicBezTo>
                  <a:cubicBezTo>
                    <a:pt x="967" y="35"/>
                    <a:pt x="967" y="35"/>
                    <a:pt x="967" y="34"/>
                  </a:cubicBezTo>
                  <a:cubicBezTo>
                    <a:pt x="967" y="34"/>
                    <a:pt x="967" y="34"/>
                    <a:pt x="967" y="34"/>
                  </a:cubicBezTo>
                  <a:cubicBezTo>
                    <a:pt x="968" y="34"/>
                    <a:pt x="967" y="34"/>
                    <a:pt x="968" y="34"/>
                  </a:cubicBezTo>
                  <a:cubicBezTo>
                    <a:pt x="968" y="34"/>
                    <a:pt x="968" y="34"/>
                    <a:pt x="968" y="34"/>
                  </a:cubicBezTo>
                  <a:cubicBezTo>
                    <a:pt x="968" y="33"/>
                    <a:pt x="968" y="33"/>
                    <a:pt x="968" y="33"/>
                  </a:cubicBezTo>
                  <a:cubicBezTo>
                    <a:pt x="968" y="33"/>
                    <a:pt x="968" y="33"/>
                    <a:pt x="968" y="33"/>
                  </a:cubicBezTo>
                  <a:cubicBezTo>
                    <a:pt x="968" y="33"/>
                    <a:pt x="968" y="32"/>
                    <a:pt x="968" y="32"/>
                  </a:cubicBezTo>
                  <a:cubicBezTo>
                    <a:pt x="968" y="32"/>
                    <a:pt x="968" y="32"/>
                    <a:pt x="968" y="32"/>
                  </a:cubicBezTo>
                  <a:cubicBezTo>
                    <a:pt x="968" y="32"/>
                    <a:pt x="969" y="32"/>
                    <a:pt x="969" y="32"/>
                  </a:cubicBezTo>
                  <a:cubicBezTo>
                    <a:pt x="969" y="32"/>
                    <a:pt x="969" y="32"/>
                    <a:pt x="969" y="32"/>
                  </a:cubicBezTo>
                  <a:cubicBezTo>
                    <a:pt x="969" y="32"/>
                    <a:pt x="969" y="31"/>
                    <a:pt x="969" y="31"/>
                  </a:cubicBezTo>
                  <a:cubicBezTo>
                    <a:pt x="969" y="31"/>
                    <a:pt x="969" y="31"/>
                    <a:pt x="969" y="31"/>
                  </a:cubicBezTo>
                  <a:cubicBezTo>
                    <a:pt x="969" y="31"/>
                    <a:pt x="969" y="31"/>
                    <a:pt x="969" y="31"/>
                  </a:cubicBezTo>
                  <a:cubicBezTo>
                    <a:pt x="969" y="31"/>
                    <a:pt x="969" y="31"/>
                    <a:pt x="969" y="31"/>
                  </a:cubicBezTo>
                  <a:cubicBezTo>
                    <a:pt x="970" y="31"/>
                    <a:pt x="970" y="30"/>
                    <a:pt x="970" y="30"/>
                  </a:cubicBezTo>
                  <a:cubicBezTo>
                    <a:pt x="970" y="30"/>
                    <a:pt x="970" y="30"/>
                    <a:pt x="970" y="30"/>
                  </a:cubicBezTo>
                  <a:cubicBezTo>
                    <a:pt x="970" y="30"/>
                    <a:pt x="970" y="30"/>
                    <a:pt x="970" y="30"/>
                  </a:cubicBezTo>
                  <a:cubicBezTo>
                    <a:pt x="970" y="30"/>
                    <a:pt x="970" y="30"/>
                    <a:pt x="970" y="30"/>
                  </a:cubicBezTo>
                  <a:cubicBezTo>
                    <a:pt x="970" y="30"/>
                    <a:pt x="971" y="29"/>
                    <a:pt x="971" y="29"/>
                  </a:cubicBezTo>
                  <a:cubicBezTo>
                    <a:pt x="971" y="29"/>
                    <a:pt x="971" y="29"/>
                    <a:pt x="971" y="29"/>
                  </a:cubicBezTo>
                  <a:cubicBezTo>
                    <a:pt x="971" y="29"/>
                    <a:pt x="971" y="29"/>
                    <a:pt x="971" y="28"/>
                  </a:cubicBezTo>
                  <a:cubicBezTo>
                    <a:pt x="971" y="28"/>
                    <a:pt x="971" y="28"/>
                    <a:pt x="971" y="28"/>
                  </a:cubicBezTo>
                  <a:cubicBezTo>
                    <a:pt x="971" y="28"/>
                    <a:pt x="971" y="28"/>
                    <a:pt x="971" y="28"/>
                  </a:cubicBezTo>
                  <a:cubicBezTo>
                    <a:pt x="971" y="28"/>
                    <a:pt x="971" y="28"/>
                    <a:pt x="971" y="28"/>
                  </a:cubicBezTo>
                  <a:cubicBezTo>
                    <a:pt x="972" y="28"/>
                    <a:pt x="972" y="27"/>
                    <a:pt x="972" y="27"/>
                  </a:cubicBezTo>
                  <a:cubicBezTo>
                    <a:pt x="972" y="27"/>
                    <a:pt x="972" y="27"/>
                    <a:pt x="972" y="27"/>
                  </a:cubicBezTo>
                  <a:cubicBezTo>
                    <a:pt x="972" y="27"/>
                    <a:pt x="972" y="27"/>
                    <a:pt x="973" y="27"/>
                  </a:cubicBezTo>
                  <a:cubicBezTo>
                    <a:pt x="973" y="27"/>
                    <a:pt x="973" y="27"/>
                    <a:pt x="973" y="27"/>
                  </a:cubicBezTo>
                  <a:cubicBezTo>
                    <a:pt x="973" y="27"/>
                    <a:pt x="973" y="26"/>
                    <a:pt x="973" y="26"/>
                  </a:cubicBezTo>
                  <a:cubicBezTo>
                    <a:pt x="973" y="26"/>
                    <a:pt x="973" y="26"/>
                    <a:pt x="973" y="26"/>
                  </a:cubicBezTo>
                  <a:cubicBezTo>
                    <a:pt x="973" y="26"/>
                    <a:pt x="973" y="26"/>
                    <a:pt x="973" y="26"/>
                  </a:cubicBezTo>
                  <a:cubicBezTo>
                    <a:pt x="973" y="26"/>
                    <a:pt x="973" y="26"/>
                    <a:pt x="973" y="26"/>
                  </a:cubicBezTo>
                  <a:cubicBezTo>
                    <a:pt x="973" y="26"/>
                    <a:pt x="973" y="26"/>
                    <a:pt x="974" y="26"/>
                  </a:cubicBezTo>
                  <a:cubicBezTo>
                    <a:pt x="974" y="26"/>
                    <a:pt x="974" y="26"/>
                    <a:pt x="974" y="26"/>
                  </a:cubicBezTo>
                  <a:cubicBezTo>
                    <a:pt x="974" y="26"/>
                    <a:pt x="974" y="25"/>
                    <a:pt x="974" y="25"/>
                  </a:cubicBezTo>
                  <a:cubicBezTo>
                    <a:pt x="974" y="25"/>
                    <a:pt x="974" y="25"/>
                    <a:pt x="974" y="25"/>
                  </a:cubicBezTo>
                  <a:cubicBezTo>
                    <a:pt x="974" y="25"/>
                    <a:pt x="974" y="25"/>
                    <a:pt x="974" y="25"/>
                  </a:cubicBezTo>
                  <a:cubicBezTo>
                    <a:pt x="974" y="25"/>
                    <a:pt x="974" y="25"/>
                    <a:pt x="974" y="25"/>
                  </a:cubicBezTo>
                  <a:cubicBezTo>
                    <a:pt x="974" y="25"/>
                    <a:pt x="975" y="25"/>
                    <a:pt x="975" y="25"/>
                  </a:cubicBezTo>
                  <a:cubicBezTo>
                    <a:pt x="975" y="25"/>
                    <a:pt x="975" y="25"/>
                    <a:pt x="975" y="25"/>
                  </a:cubicBezTo>
                  <a:cubicBezTo>
                    <a:pt x="975" y="24"/>
                    <a:pt x="975" y="24"/>
                    <a:pt x="975" y="24"/>
                  </a:cubicBezTo>
                  <a:cubicBezTo>
                    <a:pt x="975" y="24"/>
                    <a:pt x="975" y="24"/>
                    <a:pt x="975" y="24"/>
                  </a:cubicBezTo>
                  <a:cubicBezTo>
                    <a:pt x="975" y="24"/>
                    <a:pt x="976" y="24"/>
                    <a:pt x="976" y="23"/>
                  </a:cubicBezTo>
                  <a:cubicBezTo>
                    <a:pt x="976" y="23"/>
                    <a:pt x="976" y="23"/>
                    <a:pt x="976" y="23"/>
                  </a:cubicBezTo>
                  <a:cubicBezTo>
                    <a:pt x="976" y="23"/>
                    <a:pt x="976" y="23"/>
                    <a:pt x="976" y="23"/>
                  </a:cubicBezTo>
                  <a:cubicBezTo>
                    <a:pt x="976" y="23"/>
                    <a:pt x="976" y="23"/>
                    <a:pt x="976" y="23"/>
                  </a:cubicBezTo>
                  <a:cubicBezTo>
                    <a:pt x="976" y="23"/>
                    <a:pt x="977" y="23"/>
                    <a:pt x="977" y="23"/>
                  </a:cubicBezTo>
                  <a:cubicBezTo>
                    <a:pt x="977" y="23"/>
                    <a:pt x="977" y="23"/>
                    <a:pt x="977" y="23"/>
                  </a:cubicBezTo>
                  <a:cubicBezTo>
                    <a:pt x="977" y="23"/>
                    <a:pt x="977" y="23"/>
                    <a:pt x="977" y="22"/>
                  </a:cubicBezTo>
                  <a:cubicBezTo>
                    <a:pt x="977" y="22"/>
                    <a:pt x="977" y="22"/>
                    <a:pt x="977" y="22"/>
                  </a:cubicBezTo>
                  <a:cubicBezTo>
                    <a:pt x="978" y="22"/>
                    <a:pt x="978" y="22"/>
                    <a:pt x="978" y="22"/>
                  </a:cubicBezTo>
                  <a:cubicBezTo>
                    <a:pt x="978" y="22"/>
                    <a:pt x="978" y="22"/>
                    <a:pt x="978" y="22"/>
                  </a:cubicBezTo>
                  <a:cubicBezTo>
                    <a:pt x="978" y="22"/>
                    <a:pt x="978" y="22"/>
                    <a:pt x="979" y="21"/>
                  </a:cubicBezTo>
                  <a:cubicBezTo>
                    <a:pt x="979" y="21"/>
                    <a:pt x="979" y="21"/>
                    <a:pt x="979" y="21"/>
                  </a:cubicBezTo>
                  <a:cubicBezTo>
                    <a:pt x="979" y="21"/>
                    <a:pt x="979" y="21"/>
                    <a:pt x="979" y="21"/>
                  </a:cubicBezTo>
                  <a:cubicBezTo>
                    <a:pt x="979" y="21"/>
                    <a:pt x="979" y="21"/>
                    <a:pt x="979" y="21"/>
                  </a:cubicBezTo>
                  <a:cubicBezTo>
                    <a:pt x="980" y="21"/>
                    <a:pt x="980" y="21"/>
                    <a:pt x="980" y="21"/>
                  </a:cubicBezTo>
                  <a:cubicBezTo>
                    <a:pt x="980" y="21"/>
                    <a:pt x="980" y="21"/>
                    <a:pt x="980" y="21"/>
                  </a:cubicBezTo>
                  <a:cubicBezTo>
                    <a:pt x="980" y="21"/>
                    <a:pt x="980" y="21"/>
                    <a:pt x="981" y="20"/>
                  </a:cubicBezTo>
                  <a:cubicBezTo>
                    <a:pt x="981" y="20"/>
                    <a:pt x="981" y="20"/>
                    <a:pt x="981" y="20"/>
                  </a:cubicBezTo>
                  <a:cubicBezTo>
                    <a:pt x="981" y="20"/>
                    <a:pt x="981" y="20"/>
                    <a:pt x="981" y="20"/>
                  </a:cubicBezTo>
                  <a:cubicBezTo>
                    <a:pt x="981" y="20"/>
                    <a:pt x="981" y="20"/>
                    <a:pt x="981" y="20"/>
                  </a:cubicBezTo>
                  <a:cubicBezTo>
                    <a:pt x="981" y="20"/>
                    <a:pt x="982" y="20"/>
                    <a:pt x="982" y="20"/>
                  </a:cubicBezTo>
                  <a:cubicBezTo>
                    <a:pt x="982" y="20"/>
                    <a:pt x="982" y="20"/>
                    <a:pt x="982" y="20"/>
                  </a:cubicBezTo>
                  <a:cubicBezTo>
                    <a:pt x="982" y="20"/>
                    <a:pt x="982" y="20"/>
                    <a:pt x="983" y="19"/>
                  </a:cubicBezTo>
                  <a:cubicBezTo>
                    <a:pt x="983" y="19"/>
                    <a:pt x="983" y="19"/>
                    <a:pt x="983" y="19"/>
                  </a:cubicBezTo>
                  <a:cubicBezTo>
                    <a:pt x="983" y="19"/>
                    <a:pt x="983" y="19"/>
                    <a:pt x="983" y="19"/>
                  </a:cubicBezTo>
                  <a:cubicBezTo>
                    <a:pt x="983" y="19"/>
                    <a:pt x="983" y="19"/>
                    <a:pt x="983" y="19"/>
                  </a:cubicBezTo>
                  <a:cubicBezTo>
                    <a:pt x="984" y="19"/>
                    <a:pt x="984" y="19"/>
                    <a:pt x="984" y="19"/>
                  </a:cubicBezTo>
                  <a:cubicBezTo>
                    <a:pt x="984" y="19"/>
                    <a:pt x="984" y="19"/>
                    <a:pt x="984" y="19"/>
                  </a:cubicBezTo>
                  <a:cubicBezTo>
                    <a:pt x="984" y="18"/>
                    <a:pt x="985" y="19"/>
                    <a:pt x="985" y="18"/>
                  </a:cubicBezTo>
                  <a:cubicBezTo>
                    <a:pt x="985" y="18"/>
                    <a:pt x="985" y="18"/>
                    <a:pt x="985" y="18"/>
                  </a:cubicBezTo>
                  <a:cubicBezTo>
                    <a:pt x="985" y="18"/>
                    <a:pt x="986" y="18"/>
                    <a:pt x="986" y="18"/>
                  </a:cubicBezTo>
                  <a:cubicBezTo>
                    <a:pt x="986" y="18"/>
                    <a:pt x="986" y="18"/>
                    <a:pt x="986" y="18"/>
                  </a:cubicBezTo>
                  <a:cubicBezTo>
                    <a:pt x="986" y="18"/>
                    <a:pt x="986" y="18"/>
                    <a:pt x="986" y="18"/>
                  </a:cubicBezTo>
                  <a:cubicBezTo>
                    <a:pt x="986" y="18"/>
                    <a:pt x="987" y="18"/>
                    <a:pt x="987" y="18"/>
                  </a:cubicBezTo>
                  <a:cubicBezTo>
                    <a:pt x="987" y="18"/>
                    <a:pt x="987" y="18"/>
                    <a:pt x="987" y="18"/>
                  </a:cubicBezTo>
                  <a:cubicBezTo>
                    <a:pt x="987" y="18"/>
                    <a:pt x="987" y="18"/>
                    <a:pt x="987" y="18"/>
                  </a:cubicBezTo>
                  <a:cubicBezTo>
                    <a:pt x="987" y="17"/>
                    <a:pt x="988" y="18"/>
                    <a:pt x="988" y="17"/>
                  </a:cubicBezTo>
                  <a:cubicBezTo>
                    <a:pt x="988" y="17"/>
                    <a:pt x="988" y="17"/>
                    <a:pt x="988" y="17"/>
                  </a:cubicBezTo>
                  <a:cubicBezTo>
                    <a:pt x="988" y="17"/>
                    <a:pt x="989" y="17"/>
                    <a:pt x="989" y="17"/>
                  </a:cubicBezTo>
                  <a:cubicBezTo>
                    <a:pt x="989" y="17"/>
                    <a:pt x="989" y="17"/>
                    <a:pt x="989" y="17"/>
                  </a:cubicBezTo>
                  <a:cubicBezTo>
                    <a:pt x="990" y="17"/>
                    <a:pt x="990" y="17"/>
                    <a:pt x="990" y="17"/>
                  </a:cubicBezTo>
                  <a:cubicBezTo>
                    <a:pt x="990" y="17"/>
                    <a:pt x="991" y="17"/>
                    <a:pt x="991" y="17"/>
                  </a:cubicBezTo>
                  <a:cubicBezTo>
                    <a:pt x="991" y="17"/>
                    <a:pt x="991" y="17"/>
                    <a:pt x="991" y="17"/>
                  </a:cubicBezTo>
                  <a:cubicBezTo>
                    <a:pt x="991" y="17"/>
                    <a:pt x="991" y="17"/>
                    <a:pt x="991" y="17"/>
                  </a:cubicBezTo>
                  <a:cubicBezTo>
                    <a:pt x="992" y="16"/>
                    <a:pt x="993" y="17"/>
                    <a:pt x="993" y="16"/>
                  </a:cubicBezTo>
                  <a:cubicBezTo>
                    <a:pt x="993" y="16"/>
                    <a:pt x="993" y="16"/>
                    <a:pt x="994" y="16"/>
                  </a:cubicBezTo>
                  <a:cubicBezTo>
                    <a:pt x="995" y="16"/>
                    <a:pt x="996" y="16"/>
                    <a:pt x="997" y="16"/>
                  </a:cubicBezTo>
                  <a:cubicBezTo>
                    <a:pt x="998" y="16"/>
                    <a:pt x="999" y="16"/>
                    <a:pt x="1000" y="16"/>
                  </a:cubicBezTo>
                  <a:cubicBezTo>
                    <a:pt x="1002" y="16"/>
                    <a:pt x="1003" y="16"/>
                    <a:pt x="1004" y="16"/>
                  </a:cubicBezTo>
                  <a:cubicBezTo>
                    <a:pt x="1004" y="16"/>
                    <a:pt x="1004" y="16"/>
                    <a:pt x="1005" y="16"/>
                  </a:cubicBezTo>
                  <a:cubicBezTo>
                    <a:pt x="1005" y="17"/>
                    <a:pt x="1006" y="16"/>
                    <a:pt x="1006" y="17"/>
                  </a:cubicBezTo>
                  <a:cubicBezTo>
                    <a:pt x="1007" y="16"/>
                    <a:pt x="1007" y="16"/>
                    <a:pt x="1007" y="17"/>
                  </a:cubicBezTo>
                  <a:cubicBezTo>
                    <a:pt x="1007" y="17"/>
                    <a:pt x="1008" y="17"/>
                    <a:pt x="1008" y="17"/>
                  </a:cubicBezTo>
                  <a:cubicBezTo>
                    <a:pt x="1009" y="17"/>
                    <a:pt x="1009" y="17"/>
                    <a:pt x="1009" y="17"/>
                  </a:cubicBezTo>
                  <a:cubicBezTo>
                    <a:pt x="1009" y="17"/>
                    <a:pt x="1009" y="17"/>
                    <a:pt x="1009" y="17"/>
                  </a:cubicBezTo>
                  <a:cubicBezTo>
                    <a:pt x="1009" y="17"/>
                    <a:pt x="1010" y="17"/>
                    <a:pt x="1010" y="17"/>
                  </a:cubicBezTo>
                  <a:close/>
                  <a:moveTo>
                    <a:pt x="1066" y="103"/>
                  </a:moveTo>
                  <a:cubicBezTo>
                    <a:pt x="1066" y="103"/>
                    <a:pt x="1066" y="103"/>
                    <a:pt x="1066" y="103"/>
                  </a:cubicBezTo>
                  <a:cubicBezTo>
                    <a:pt x="1067" y="103"/>
                    <a:pt x="1068" y="103"/>
                    <a:pt x="1069" y="103"/>
                  </a:cubicBezTo>
                  <a:cubicBezTo>
                    <a:pt x="1069" y="102"/>
                    <a:pt x="1069" y="102"/>
                    <a:pt x="1069" y="102"/>
                  </a:cubicBezTo>
                  <a:cubicBezTo>
                    <a:pt x="1069" y="103"/>
                    <a:pt x="1069" y="103"/>
                    <a:pt x="1069" y="103"/>
                  </a:cubicBezTo>
                  <a:cubicBezTo>
                    <a:pt x="1069" y="102"/>
                    <a:pt x="1070" y="103"/>
                    <a:pt x="1070" y="102"/>
                  </a:cubicBezTo>
                  <a:cubicBezTo>
                    <a:pt x="1070" y="102"/>
                    <a:pt x="1070" y="102"/>
                    <a:pt x="1070" y="102"/>
                  </a:cubicBezTo>
                  <a:cubicBezTo>
                    <a:pt x="1071" y="102"/>
                    <a:pt x="1071" y="102"/>
                    <a:pt x="1071" y="102"/>
                  </a:cubicBezTo>
                  <a:cubicBezTo>
                    <a:pt x="1071" y="102"/>
                    <a:pt x="1071" y="102"/>
                    <a:pt x="1072" y="102"/>
                  </a:cubicBezTo>
                  <a:cubicBezTo>
                    <a:pt x="1072" y="102"/>
                    <a:pt x="1072" y="102"/>
                    <a:pt x="1072" y="102"/>
                  </a:cubicBezTo>
                  <a:cubicBezTo>
                    <a:pt x="1072" y="102"/>
                    <a:pt x="1072" y="102"/>
                    <a:pt x="1072" y="102"/>
                  </a:cubicBezTo>
                  <a:cubicBezTo>
                    <a:pt x="1072" y="102"/>
                    <a:pt x="1073" y="102"/>
                    <a:pt x="1073" y="102"/>
                  </a:cubicBezTo>
                  <a:cubicBezTo>
                    <a:pt x="1073" y="101"/>
                    <a:pt x="1073" y="101"/>
                    <a:pt x="1073" y="101"/>
                  </a:cubicBezTo>
                  <a:cubicBezTo>
                    <a:pt x="1073" y="101"/>
                    <a:pt x="1073" y="101"/>
                    <a:pt x="1073" y="101"/>
                  </a:cubicBezTo>
                  <a:cubicBezTo>
                    <a:pt x="1074" y="101"/>
                    <a:pt x="1074" y="101"/>
                    <a:pt x="1075" y="101"/>
                  </a:cubicBezTo>
                  <a:cubicBezTo>
                    <a:pt x="1074" y="101"/>
                    <a:pt x="1074" y="101"/>
                    <a:pt x="1074" y="101"/>
                  </a:cubicBezTo>
                  <a:cubicBezTo>
                    <a:pt x="1075" y="101"/>
                    <a:pt x="1075" y="101"/>
                    <a:pt x="1076" y="101"/>
                  </a:cubicBezTo>
                  <a:cubicBezTo>
                    <a:pt x="1076" y="101"/>
                    <a:pt x="1076" y="101"/>
                    <a:pt x="1076" y="101"/>
                  </a:cubicBezTo>
                  <a:cubicBezTo>
                    <a:pt x="1076" y="101"/>
                    <a:pt x="1076" y="101"/>
                    <a:pt x="1076" y="100"/>
                  </a:cubicBezTo>
                  <a:cubicBezTo>
                    <a:pt x="1076" y="100"/>
                    <a:pt x="1076" y="100"/>
                    <a:pt x="1076" y="100"/>
                  </a:cubicBezTo>
                  <a:cubicBezTo>
                    <a:pt x="1076" y="100"/>
                    <a:pt x="1076" y="100"/>
                    <a:pt x="1076" y="100"/>
                  </a:cubicBezTo>
                  <a:cubicBezTo>
                    <a:pt x="1077" y="100"/>
                    <a:pt x="1077" y="100"/>
                    <a:pt x="1077" y="100"/>
                  </a:cubicBezTo>
                  <a:cubicBezTo>
                    <a:pt x="1077" y="100"/>
                    <a:pt x="1077" y="100"/>
                    <a:pt x="1077" y="100"/>
                  </a:cubicBezTo>
                  <a:cubicBezTo>
                    <a:pt x="1077" y="100"/>
                    <a:pt x="1078" y="100"/>
                    <a:pt x="1078" y="100"/>
                  </a:cubicBezTo>
                  <a:cubicBezTo>
                    <a:pt x="1078" y="100"/>
                    <a:pt x="1078" y="100"/>
                    <a:pt x="1078" y="100"/>
                  </a:cubicBezTo>
                  <a:cubicBezTo>
                    <a:pt x="1078" y="100"/>
                    <a:pt x="1079" y="100"/>
                    <a:pt x="1079" y="99"/>
                  </a:cubicBezTo>
                  <a:cubicBezTo>
                    <a:pt x="1079" y="99"/>
                    <a:pt x="1079" y="99"/>
                    <a:pt x="1079" y="99"/>
                  </a:cubicBezTo>
                  <a:cubicBezTo>
                    <a:pt x="1079" y="99"/>
                    <a:pt x="1079" y="99"/>
                    <a:pt x="1079" y="99"/>
                  </a:cubicBezTo>
                  <a:cubicBezTo>
                    <a:pt x="1079" y="99"/>
                    <a:pt x="1079" y="99"/>
                    <a:pt x="1079" y="99"/>
                  </a:cubicBezTo>
                  <a:cubicBezTo>
                    <a:pt x="1080" y="99"/>
                    <a:pt x="1080" y="99"/>
                    <a:pt x="1080" y="99"/>
                  </a:cubicBezTo>
                  <a:cubicBezTo>
                    <a:pt x="1080" y="99"/>
                    <a:pt x="1080" y="99"/>
                    <a:pt x="1080" y="99"/>
                  </a:cubicBezTo>
                  <a:cubicBezTo>
                    <a:pt x="1080" y="99"/>
                    <a:pt x="1081" y="99"/>
                    <a:pt x="1081" y="98"/>
                  </a:cubicBezTo>
                  <a:cubicBezTo>
                    <a:pt x="1081" y="98"/>
                    <a:pt x="1081" y="98"/>
                    <a:pt x="1081" y="98"/>
                  </a:cubicBezTo>
                  <a:cubicBezTo>
                    <a:pt x="1081" y="98"/>
                    <a:pt x="1081" y="98"/>
                    <a:pt x="1081" y="98"/>
                  </a:cubicBezTo>
                  <a:cubicBezTo>
                    <a:pt x="1081" y="98"/>
                    <a:pt x="1081" y="98"/>
                    <a:pt x="1081" y="98"/>
                  </a:cubicBezTo>
                  <a:cubicBezTo>
                    <a:pt x="1081" y="98"/>
                    <a:pt x="1082" y="98"/>
                    <a:pt x="1082" y="98"/>
                  </a:cubicBezTo>
                  <a:cubicBezTo>
                    <a:pt x="1082" y="98"/>
                    <a:pt x="1082" y="98"/>
                    <a:pt x="1082" y="98"/>
                  </a:cubicBezTo>
                  <a:cubicBezTo>
                    <a:pt x="1082" y="97"/>
                    <a:pt x="1082" y="98"/>
                    <a:pt x="1082" y="97"/>
                  </a:cubicBezTo>
                  <a:cubicBezTo>
                    <a:pt x="1082" y="97"/>
                    <a:pt x="1082" y="97"/>
                    <a:pt x="1082" y="97"/>
                  </a:cubicBezTo>
                  <a:cubicBezTo>
                    <a:pt x="1083" y="97"/>
                    <a:pt x="1083" y="97"/>
                    <a:pt x="1083" y="97"/>
                  </a:cubicBezTo>
                  <a:cubicBezTo>
                    <a:pt x="1083" y="97"/>
                    <a:pt x="1083" y="97"/>
                    <a:pt x="1083" y="97"/>
                  </a:cubicBezTo>
                  <a:cubicBezTo>
                    <a:pt x="1083" y="97"/>
                    <a:pt x="1083" y="97"/>
                    <a:pt x="1083" y="97"/>
                  </a:cubicBezTo>
                  <a:cubicBezTo>
                    <a:pt x="1083" y="93"/>
                    <a:pt x="1083" y="90"/>
                    <a:pt x="1083" y="87"/>
                  </a:cubicBezTo>
                  <a:cubicBezTo>
                    <a:pt x="1083" y="86"/>
                    <a:pt x="1083" y="86"/>
                    <a:pt x="1083" y="87"/>
                  </a:cubicBezTo>
                  <a:cubicBezTo>
                    <a:pt x="1083" y="87"/>
                    <a:pt x="1083" y="87"/>
                    <a:pt x="1083" y="87"/>
                  </a:cubicBezTo>
                  <a:cubicBezTo>
                    <a:pt x="1083" y="87"/>
                    <a:pt x="1083" y="87"/>
                    <a:pt x="1083" y="87"/>
                  </a:cubicBezTo>
                  <a:cubicBezTo>
                    <a:pt x="1083" y="87"/>
                    <a:pt x="1083" y="87"/>
                    <a:pt x="1083" y="87"/>
                  </a:cubicBezTo>
                  <a:cubicBezTo>
                    <a:pt x="1082" y="87"/>
                    <a:pt x="1082" y="87"/>
                    <a:pt x="1082" y="87"/>
                  </a:cubicBezTo>
                  <a:cubicBezTo>
                    <a:pt x="1082" y="87"/>
                    <a:pt x="1082" y="87"/>
                    <a:pt x="1082" y="87"/>
                  </a:cubicBezTo>
                  <a:cubicBezTo>
                    <a:pt x="1082" y="87"/>
                    <a:pt x="1082" y="87"/>
                    <a:pt x="1082" y="88"/>
                  </a:cubicBezTo>
                  <a:cubicBezTo>
                    <a:pt x="1082" y="88"/>
                    <a:pt x="1082" y="88"/>
                    <a:pt x="1082" y="88"/>
                  </a:cubicBezTo>
                  <a:cubicBezTo>
                    <a:pt x="1081" y="88"/>
                    <a:pt x="1081" y="88"/>
                    <a:pt x="1081" y="88"/>
                  </a:cubicBezTo>
                  <a:cubicBezTo>
                    <a:pt x="1081" y="88"/>
                    <a:pt x="1081" y="88"/>
                    <a:pt x="1081" y="88"/>
                  </a:cubicBezTo>
                  <a:cubicBezTo>
                    <a:pt x="1081" y="88"/>
                    <a:pt x="1081" y="88"/>
                    <a:pt x="1080" y="88"/>
                  </a:cubicBezTo>
                  <a:cubicBezTo>
                    <a:pt x="1080" y="88"/>
                    <a:pt x="1080" y="88"/>
                    <a:pt x="1080" y="88"/>
                  </a:cubicBezTo>
                  <a:cubicBezTo>
                    <a:pt x="1080" y="88"/>
                    <a:pt x="1080" y="88"/>
                    <a:pt x="1080" y="89"/>
                  </a:cubicBezTo>
                  <a:cubicBezTo>
                    <a:pt x="1080" y="89"/>
                    <a:pt x="1080" y="89"/>
                    <a:pt x="1080" y="89"/>
                  </a:cubicBezTo>
                  <a:cubicBezTo>
                    <a:pt x="1080" y="89"/>
                    <a:pt x="1080" y="89"/>
                    <a:pt x="1079" y="89"/>
                  </a:cubicBezTo>
                  <a:cubicBezTo>
                    <a:pt x="1079" y="89"/>
                    <a:pt x="1079" y="89"/>
                    <a:pt x="1079" y="89"/>
                  </a:cubicBezTo>
                  <a:cubicBezTo>
                    <a:pt x="1079" y="89"/>
                    <a:pt x="1079" y="89"/>
                    <a:pt x="1079" y="89"/>
                  </a:cubicBezTo>
                  <a:cubicBezTo>
                    <a:pt x="1079" y="89"/>
                    <a:pt x="1079" y="89"/>
                    <a:pt x="1079" y="89"/>
                  </a:cubicBezTo>
                  <a:cubicBezTo>
                    <a:pt x="1079" y="90"/>
                    <a:pt x="1078" y="89"/>
                    <a:pt x="1078" y="90"/>
                  </a:cubicBezTo>
                  <a:cubicBezTo>
                    <a:pt x="1078" y="90"/>
                    <a:pt x="1078" y="90"/>
                    <a:pt x="1078" y="90"/>
                  </a:cubicBezTo>
                  <a:cubicBezTo>
                    <a:pt x="1078" y="90"/>
                    <a:pt x="1078" y="90"/>
                    <a:pt x="1078" y="90"/>
                  </a:cubicBezTo>
                  <a:cubicBezTo>
                    <a:pt x="1078" y="90"/>
                    <a:pt x="1078" y="90"/>
                    <a:pt x="1078" y="90"/>
                  </a:cubicBezTo>
                  <a:cubicBezTo>
                    <a:pt x="1077" y="90"/>
                    <a:pt x="1077" y="90"/>
                    <a:pt x="1077" y="90"/>
                  </a:cubicBezTo>
                  <a:cubicBezTo>
                    <a:pt x="1077" y="90"/>
                    <a:pt x="1077" y="90"/>
                    <a:pt x="1077" y="90"/>
                  </a:cubicBezTo>
                  <a:cubicBezTo>
                    <a:pt x="1077" y="90"/>
                    <a:pt x="1077" y="90"/>
                    <a:pt x="1077" y="90"/>
                  </a:cubicBezTo>
                  <a:cubicBezTo>
                    <a:pt x="1077" y="91"/>
                    <a:pt x="1076" y="91"/>
                    <a:pt x="1076" y="91"/>
                  </a:cubicBezTo>
                  <a:cubicBezTo>
                    <a:pt x="1076" y="91"/>
                    <a:pt x="1076" y="91"/>
                    <a:pt x="1076" y="91"/>
                  </a:cubicBezTo>
                  <a:cubicBezTo>
                    <a:pt x="1076" y="91"/>
                    <a:pt x="1076" y="91"/>
                    <a:pt x="1076" y="91"/>
                  </a:cubicBezTo>
                  <a:cubicBezTo>
                    <a:pt x="1076" y="91"/>
                    <a:pt x="1075" y="91"/>
                    <a:pt x="1075" y="91"/>
                  </a:cubicBezTo>
                  <a:cubicBezTo>
                    <a:pt x="1075" y="91"/>
                    <a:pt x="1075" y="91"/>
                    <a:pt x="1075" y="91"/>
                  </a:cubicBezTo>
                  <a:cubicBezTo>
                    <a:pt x="1075" y="91"/>
                    <a:pt x="1075" y="91"/>
                    <a:pt x="1075" y="91"/>
                  </a:cubicBezTo>
                  <a:cubicBezTo>
                    <a:pt x="1075" y="91"/>
                    <a:pt x="1075" y="91"/>
                    <a:pt x="1075" y="91"/>
                  </a:cubicBezTo>
                  <a:cubicBezTo>
                    <a:pt x="1074" y="92"/>
                    <a:pt x="1074" y="92"/>
                    <a:pt x="1074" y="92"/>
                  </a:cubicBezTo>
                  <a:cubicBezTo>
                    <a:pt x="1074" y="92"/>
                    <a:pt x="1074" y="92"/>
                    <a:pt x="1074" y="92"/>
                  </a:cubicBezTo>
                  <a:cubicBezTo>
                    <a:pt x="1073" y="92"/>
                    <a:pt x="1073" y="92"/>
                    <a:pt x="1073" y="92"/>
                  </a:cubicBezTo>
                  <a:cubicBezTo>
                    <a:pt x="1073" y="92"/>
                    <a:pt x="1073" y="92"/>
                    <a:pt x="1073" y="92"/>
                  </a:cubicBezTo>
                  <a:cubicBezTo>
                    <a:pt x="1073" y="92"/>
                    <a:pt x="1073" y="92"/>
                    <a:pt x="1073" y="92"/>
                  </a:cubicBezTo>
                  <a:cubicBezTo>
                    <a:pt x="1072" y="92"/>
                    <a:pt x="1072" y="92"/>
                    <a:pt x="1072" y="92"/>
                  </a:cubicBezTo>
                  <a:cubicBezTo>
                    <a:pt x="1072" y="93"/>
                    <a:pt x="1072" y="93"/>
                    <a:pt x="1071" y="92"/>
                  </a:cubicBezTo>
                  <a:cubicBezTo>
                    <a:pt x="1071" y="93"/>
                    <a:pt x="1071" y="93"/>
                    <a:pt x="1070" y="93"/>
                  </a:cubicBezTo>
                  <a:cubicBezTo>
                    <a:pt x="1070" y="93"/>
                    <a:pt x="1070" y="93"/>
                    <a:pt x="1070" y="93"/>
                  </a:cubicBezTo>
                  <a:cubicBezTo>
                    <a:pt x="1070" y="93"/>
                    <a:pt x="1070" y="93"/>
                    <a:pt x="1070" y="93"/>
                  </a:cubicBezTo>
                  <a:cubicBezTo>
                    <a:pt x="1070" y="93"/>
                    <a:pt x="1069" y="93"/>
                    <a:pt x="1069" y="93"/>
                  </a:cubicBezTo>
                  <a:cubicBezTo>
                    <a:pt x="1069" y="93"/>
                    <a:pt x="1069" y="93"/>
                    <a:pt x="1069" y="93"/>
                  </a:cubicBezTo>
                  <a:cubicBezTo>
                    <a:pt x="1068" y="94"/>
                    <a:pt x="1067" y="93"/>
                    <a:pt x="1067" y="93"/>
                  </a:cubicBezTo>
                  <a:cubicBezTo>
                    <a:pt x="1067" y="94"/>
                    <a:pt x="1067" y="94"/>
                    <a:pt x="1066" y="94"/>
                  </a:cubicBezTo>
                  <a:cubicBezTo>
                    <a:pt x="1064" y="94"/>
                    <a:pt x="1061" y="94"/>
                    <a:pt x="1058" y="94"/>
                  </a:cubicBezTo>
                  <a:cubicBezTo>
                    <a:pt x="1058" y="94"/>
                    <a:pt x="1058" y="93"/>
                    <a:pt x="1058" y="93"/>
                  </a:cubicBezTo>
                  <a:cubicBezTo>
                    <a:pt x="1057" y="93"/>
                    <a:pt x="1057" y="93"/>
                    <a:pt x="1056" y="93"/>
                  </a:cubicBezTo>
                  <a:cubicBezTo>
                    <a:pt x="1056" y="93"/>
                    <a:pt x="1056" y="93"/>
                    <a:pt x="1056" y="93"/>
                  </a:cubicBezTo>
                  <a:cubicBezTo>
                    <a:pt x="1056" y="93"/>
                    <a:pt x="1055" y="93"/>
                    <a:pt x="1055" y="93"/>
                  </a:cubicBezTo>
                  <a:cubicBezTo>
                    <a:pt x="1055" y="93"/>
                    <a:pt x="1055" y="93"/>
                    <a:pt x="1055" y="93"/>
                  </a:cubicBezTo>
                  <a:cubicBezTo>
                    <a:pt x="1054" y="93"/>
                    <a:pt x="1054" y="93"/>
                    <a:pt x="1054" y="93"/>
                  </a:cubicBezTo>
                  <a:cubicBezTo>
                    <a:pt x="1054" y="93"/>
                    <a:pt x="1054" y="93"/>
                    <a:pt x="1054" y="92"/>
                  </a:cubicBezTo>
                  <a:cubicBezTo>
                    <a:pt x="1053" y="92"/>
                    <a:pt x="1053" y="92"/>
                    <a:pt x="1053" y="92"/>
                  </a:cubicBezTo>
                  <a:cubicBezTo>
                    <a:pt x="1053" y="92"/>
                    <a:pt x="1053" y="92"/>
                    <a:pt x="1053" y="92"/>
                  </a:cubicBezTo>
                  <a:cubicBezTo>
                    <a:pt x="1053" y="92"/>
                    <a:pt x="1052" y="92"/>
                    <a:pt x="1052" y="92"/>
                  </a:cubicBezTo>
                  <a:cubicBezTo>
                    <a:pt x="1052" y="92"/>
                    <a:pt x="1052" y="92"/>
                    <a:pt x="1052" y="92"/>
                  </a:cubicBezTo>
                  <a:cubicBezTo>
                    <a:pt x="1052" y="92"/>
                    <a:pt x="1052" y="92"/>
                    <a:pt x="1051" y="91"/>
                  </a:cubicBezTo>
                  <a:cubicBezTo>
                    <a:pt x="1051" y="91"/>
                    <a:pt x="1051" y="91"/>
                    <a:pt x="1051" y="91"/>
                  </a:cubicBezTo>
                  <a:cubicBezTo>
                    <a:pt x="1051" y="91"/>
                    <a:pt x="1051" y="91"/>
                    <a:pt x="1051" y="91"/>
                  </a:cubicBezTo>
                  <a:cubicBezTo>
                    <a:pt x="1051" y="91"/>
                    <a:pt x="1051" y="91"/>
                    <a:pt x="1051" y="91"/>
                  </a:cubicBezTo>
                  <a:cubicBezTo>
                    <a:pt x="1051" y="91"/>
                    <a:pt x="1051" y="91"/>
                    <a:pt x="1051" y="91"/>
                  </a:cubicBezTo>
                  <a:cubicBezTo>
                    <a:pt x="1051" y="91"/>
                    <a:pt x="1050" y="91"/>
                    <a:pt x="1050" y="91"/>
                  </a:cubicBezTo>
                  <a:cubicBezTo>
                    <a:pt x="1050" y="91"/>
                    <a:pt x="1050" y="91"/>
                    <a:pt x="1050" y="91"/>
                  </a:cubicBezTo>
                  <a:cubicBezTo>
                    <a:pt x="1050" y="91"/>
                    <a:pt x="1050" y="91"/>
                    <a:pt x="1050"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89"/>
                    <a:pt x="1048" y="90"/>
                    <a:pt x="1048" y="89"/>
                  </a:cubicBezTo>
                  <a:cubicBezTo>
                    <a:pt x="1048" y="89"/>
                    <a:pt x="1048" y="89"/>
                    <a:pt x="1048" y="89"/>
                  </a:cubicBezTo>
                  <a:cubicBezTo>
                    <a:pt x="1048" y="89"/>
                    <a:pt x="1048" y="89"/>
                    <a:pt x="1048" y="89"/>
                  </a:cubicBezTo>
                  <a:cubicBezTo>
                    <a:pt x="1048" y="89"/>
                    <a:pt x="1048" y="89"/>
                    <a:pt x="1048" y="89"/>
                  </a:cubicBezTo>
                  <a:cubicBezTo>
                    <a:pt x="1048" y="89"/>
                    <a:pt x="1047" y="89"/>
                    <a:pt x="1047" y="89"/>
                  </a:cubicBezTo>
                  <a:cubicBezTo>
                    <a:pt x="1047" y="89"/>
                    <a:pt x="1047" y="89"/>
                    <a:pt x="1047" y="89"/>
                  </a:cubicBezTo>
                  <a:cubicBezTo>
                    <a:pt x="1047" y="89"/>
                    <a:pt x="1047" y="88"/>
                    <a:pt x="1047" y="88"/>
                  </a:cubicBezTo>
                  <a:cubicBezTo>
                    <a:pt x="1047" y="88"/>
                    <a:pt x="1047" y="88"/>
                    <a:pt x="1047" y="88"/>
                  </a:cubicBezTo>
                  <a:cubicBezTo>
                    <a:pt x="1047" y="88"/>
                    <a:pt x="1047" y="88"/>
                    <a:pt x="1047" y="88"/>
                  </a:cubicBezTo>
                  <a:cubicBezTo>
                    <a:pt x="1047" y="88"/>
                    <a:pt x="1047" y="88"/>
                    <a:pt x="1047" y="88"/>
                  </a:cubicBezTo>
                  <a:cubicBezTo>
                    <a:pt x="1047" y="88"/>
                    <a:pt x="1046" y="88"/>
                    <a:pt x="1046" y="88"/>
                  </a:cubicBezTo>
                  <a:cubicBezTo>
                    <a:pt x="1046" y="88"/>
                    <a:pt x="1046" y="88"/>
                    <a:pt x="1046" y="88"/>
                  </a:cubicBezTo>
                  <a:cubicBezTo>
                    <a:pt x="1046" y="87"/>
                    <a:pt x="1046" y="87"/>
                    <a:pt x="1046" y="87"/>
                  </a:cubicBezTo>
                  <a:cubicBezTo>
                    <a:pt x="1046" y="87"/>
                    <a:pt x="1046" y="87"/>
                    <a:pt x="1046" y="87"/>
                  </a:cubicBezTo>
                  <a:cubicBezTo>
                    <a:pt x="1046" y="87"/>
                    <a:pt x="1046" y="87"/>
                    <a:pt x="1046" y="87"/>
                  </a:cubicBezTo>
                  <a:cubicBezTo>
                    <a:pt x="1046" y="87"/>
                    <a:pt x="1046" y="87"/>
                    <a:pt x="1046" y="87"/>
                  </a:cubicBezTo>
                  <a:cubicBezTo>
                    <a:pt x="1045" y="87"/>
                    <a:pt x="1046" y="86"/>
                    <a:pt x="1045" y="86"/>
                  </a:cubicBezTo>
                  <a:cubicBezTo>
                    <a:pt x="1045" y="86"/>
                    <a:pt x="1045" y="86"/>
                    <a:pt x="1045" y="86"/>
                  </a:cubicBezTo>
                  <a:cubicBezTo>
                    <a:pt x="1045" y="86"/>
                    <a:pt x="1045" y="86"/>
                    <a:pt x="1045" y="86"/>
                  </a:cubicBezTo>
                  <a:cubicBezTo>
                    <a:pt x="1045" y="86"/>
                    <a:pt x="1045" y="86"/>
                    <a:pt x="1045" y="86"/>
                  </a:cubicBezTo>
                  <a:cubicBezTo>
                    <a:pt x="1045" y="86"/>
                    <a:pt x="1045" y="86"/>
                    <a:pt x="1045" y="85"/>
                  </a:cubicBezTo>
                  <a:cubicBezTo>
                    <a:pt x="1045" y="85"/>
                    <a:pt x="1045" y="85"/>
                    <a:pt x="1045" y="85"/>
                  </a:cubicBezTo>
                  <a:cubicBezTo>
                    <a:pt x="1044" y="85"/>
                    <a:pt x="1044" y="85"/>
                    <a:pt x="1044" y="85"/>
                  </a:cubicBezTo>
                  <a:cubicBezTo>
                    <a:pt x="1044" y="85"/>
                    <a:pt x="1044" y="85"/>
                    <a:pt x="1044" y="85"/>
                  </a:cubicBezTo>
                  <a:cubicBezTo>
                    <a:pt x="1044" y="85"/>
                    <a:pt x="1044" y="84"/>
                    <a:pt x="1044" y="84"/>
                  </a:cubicBezTo>
                  <a:cubicBezTo>
                    <a:pt x="1044" y="84"/>
                    <a:pt x="1044" y="84"/>
                    <a:pt x="1044" y="84"/>
                  </a:cubicBezTo>
                  <a:cubicBezTo>
                    <a:pt x="1044" y="84"/>
                    <a:pt x="1044" y="84"/>
                    <a:pt x="1044" y="84"/>
                  </a:cubicBezTo>
                  <a:cubicBezTo>
                    <a:pt x="1044" y="84"/>
                    <a:pt x="1044" y="84"/>
                    <a:pt x="1044" y="84"/>
                  </a:cubicBezTo>
                  <a:cubicBezTo>
                    <a:pt x="1043" y="84"/>
                    <a:pt x="1043" y="83"/>
                    <a:pt x="1043" y="83"/>
                  </a:cubicBezTo>
                  <a:cubicBezTo>
                    <a:pt x="1043" y="83"/>
                    <a:pt x="1043" y="83"/>
                    <a:pt x="1043" y="83"/>
                  </a:cubicBezTo>
                  <a:cubicBezTo>
                    <a:pt x="1043" y="83"/>
                    <a:pt x="1043" y="83"/>
                    <a:pt x="1043" y="82"/>
                  </a:cubicBezTo>
                  <a:cubicBezTo>
                    <a:pt x="1043" y="82"/>
                    <a:pt x="1043" y="82"/>
                    <a:pt x="1043" y="82"/>
                  </a:cubicBezTo>
                  <a:cubicBezTo>
                    <a:pt x="1043" y="82"/>
                    <a:pt x="1043" y="82"/>
                    <a:pt x="1043" y="82"/>
                  </a:cubicBezTo>
                  <a:cubicBezTo>
                    <a:pt x="1043" y="82"/>
                    <a:pt x="1043" y="82"/>
                    <a:pt x="1042" y="81"/>
                  </a:cubicBezTo>
                  <a:cubicBezTo>
                    <a:pt x="1042" y="81"/>
                    <a:pt x="1042" y="81"/>
                    <a:pt x="1042" y="81"/>
                  </a:cubicBezTo>
                  <a:cubicBezTo>
                    <a:pt x="1042" y="81"/>
                    <a:pt x="1042" y="81"/>
                    <a:pt x="1042" y="81"/>
                  </a:cubicBezTo>
                  <a:cubicBezTo>
                    <a:pt x="1042" y="81"/>
                    <a:pt x="1042" y="80"/>
                    <a:pt x="1042" y="80"/>
                  </a:cubicBezTo>
                  <a:cubicBezTo>
                    <a:pt x="1042" y="80"/>
                    <a:pt x="1042" y="80"/>
                    <a:pt x="1042" y="79"/>
                  </a:cubicBezTo>
                  <a:cubicBezTo>
                    <a:pt x="1042" y="79"/>
                    <a:pt x="1042" y="79"/>
                    <a:pt x="1042" y="79"/>
                  </a:cubicBezTo>
                  <a:cubicBezTo>
                    <a:pt x="1042" y="79"/>
                    <a:pt x="1042" y="79"/>
                    <a:pt x="1041" y="78"/>
                  </a:cubicBezTo>
                  <a:cubicBezTo>
                    <a:pt x="1041" y="78"/>
                    <a:pt x="1041" y="78"/>
                    <a:pt x="1041" y="78"/>
                  </a:cubicBezTo>
                  <a:cubicBezTo>
                    <a:pt x="1041" y="77"/>
                    <a:pt x="1041" y="77"/>
                    <a:pt x="1041" y="76"/>
                  </a:cubicBezTo>
                  <a:cubicBezTo>
                    <a:pt x="1041" y="76"/>
                    <a:pt x="1041" y="76"/>
                    <a:pt x="1041" y="76"/>
                  </a:cubicBezTo>
                  <a:cubicBezTo>
                    <a:pt x="1041" y="76"/>
                    <a:pt x="1041" y="75"/>
                    <a:pt x="1041" y="74"/>
                  </a:cubicBezTo>
                  <a:cubicBezTo>
                    <a:pt x="1041" y="74"/>
                    <a:pt x="1041" y="74"/>
                    <a:pt x="1041" y="73"/>
                  </a:cubicBezTo>
                  <a:cubicBezTo>
                    <a:pt x="1040" y="71"/>
                    <a:pt x="1040" y="71"/>
                    <a:pt x="1043" y="71"/>
                  </a:cubicBezTo>
                  <a:cubicBezTo>
                    <a:pt x="1057" y="71"/>
                    <a:pt x="1072" y="71"/>
                    <a:pt x="1086" y="71"/>
                  </a:cubicBezTo>
                  <a:cubicBezTo>
                    <a:pt x="1086" y="71"/>
                    <a:pt x="1087" y="71"/>
                    <a:pt x="1087" y="71"/>
                  </a:cubicBezTo>
                  <a:cubicBezTo>
                    <a:pt x="1088" y="71"/>
                    <a:pt x="1088" y="70"/>
                    <a:pt x="1088" y="70"/>
                  </a:cubicBezTo>
                  <a:cubicBezTo>
                    <a:pt x="1088" y="67"/>
                    <a:pt x="1088" y="64"/>
                    <a:pt x="1088" y="60"/>
                  </a:cubicBezTo>
                  <a:cubicBezTo>
                    <a:pt x="1088" y="60"/>
                    <a:pt x="1088" y="60"/>
                    <a:pt x="1088" y="60"/>
                  </a:cubicBezTo>
                  <a:cubicBezTo>
                    <a:pt x="1087" y="59"/>
                    <a:pt x="1088" y="58"/>
                    <a:pt x="1087" y="57"/>
                  </a:cubicBezTo>
                  <a:cubicBezTo>
                    <a:pt x="1087" y="57"/>
                    <a:pt x="1087" y="57"/>
                    <a:pt x="1087" y="57"/>
                  </a:cubicBezTo>
                  <a:cubicBezTo>
                    <a:pt x="1087" y="56"/>
                    <a:pt x="1087" y="56"/>
                    <a:pt x="1087" y="55"/>
                  </a:cubicBezTo>
                  <a:cubicBezTo>
                    <a:pt x="1087" y="55"/>
                    <a:pt x="1087" y="55"/>
                    <a:pt x="1087" y="55"/>
                  </a:cubicBezTo>
                  <a:cubicBezTo>
                    <a:pt x="1087" y="54"/>
                    <a:pt x="1087" y="54"/>
                    <a:pt x="1087" y="53"/>
                  </a:cubicBezTo>
                  <a:cubicBezTo>
                    <a:pt x="1087" y="53"/>
                    <a:pt x="1087" y="53"/>
                    <a:pt x="1087" y="53"/>
                  </a:cubicBezTo>
                  <a:cubicBezTo>
                    <a:pt x="1087" y="53"/>
                    <a:pt x="1087" y="53"/>
                    <a:pt x="1087" y="53"/>
                  </a:cubicBezTo>
                  <a:cubicBezTo>
                    <a:pt x="1086" y="53"/>
                    <a:pt x="1087" y="52"/>
                    <a:pt x="1086" y="52"/>
                  </a:cubicBezTo>
                  <a:cubicBezTo>
                    <a:pt x="1086" y="52"/>
                    <a:pt x="1086" y="52"/>
                    <a:pt x="1086" y="52"/>
                  </a:cubicBezTo>
                  <a:cubicBezTo>
                    <a:pt x="1086" y="52"/>
                    <a:pt x="1086" y="51"/>
                    <a:pt x="1086" y="51"/>
                  </a:cubicBezTo>
                  <a:cubicBezTo>
                    <a:pt x="1086" y="51"/>
                    <a:pt x="1086" y="51"/>
                    <a:pt x="1086" y="51"/>
                  </a:cubicBezTo>
                  <a:cubicBezTo>
                    <a:pt x="1086" y="51"/>
                    <a:pt x="1086" y="51"/>
                    <a:pt x="1086" y="51"/>
                  </a:cubicBezTo>
                  <a:cubicBezTo>
                    <a:pt x="1086" y="51"/>
                    <a:pt x="1086" y="50"/>
                    <a:pt x="1086" y="50"/>
                  </a:cubicBezTo>
                  <a:cubicBezTo>
                    <a:pt x="1086" y="50"/>
                    <a:pt x="1086" y="50"/>
                    <a:pt x="1086" y="50"/>
                  </a:cubicBezTo>
                  <a:cubicBezTo>
                    <a:pt x="1086" y="50"/>
                    <a:pt x="1086" y="50"/>
                    <a:pt x="1086" y="50"/>
                  </a:cubicBezTo>
                  <a:cubicBezTo>
                    <a:pt x="1086" y="50"/>
                    <a:pt x="1086" y="49"/>
                    <a:pt x="1085" y="49"/>
                  </a:cubicBezTo>
                  <a:cubicBezTo>
                    <a:pt x="1085" y="49"/>
                    <a:pt x="1085" y="49"/>
                    <a:pt x="1085" y="49"/>
                  </a:cubicBezTo>
                  <a:cubicBezTo>
                    <a:pt x="1085" y="49"/>
                    <a:pt x="1085" y="48"/>
                    <a:pt x="1085" y="48"/>
                  </a:cubicBezTo>
                  <a:cubicBezTo>
                    <a:pt x="1085" y="48"/>
                    <a:pt x="1085" y="48"/>
                    <a:pt x="1085" y="48"/>
                  </a:cubicBezTo>
                  <a:cubicBezTo>
                    <a:pt x="1085" y="48"/>
                    <a:pt x="1085" y="48"/>
                    <a:pt x="1085" y="48"/>
                  </a:cubicBezTo>
                  <a:cubicBezTo>
                    <a:pt x="1085" y="48"/>
                    <a:pt x="1085" y="47"/>
                    <a:pt x="1085" y="47"/>
                  </a:cubicBezTo>
                  <a:cubicBezTo>
                    <a:pt x="1085" y="47"/>
                    <a:pt x="1085" y="47"/>
                    <a:pt x="1085" y="47"/>
                  </a:cubicBezTo>
                  <a:cubicBezTo>
                    <a:pt x="1084" y="47"/>
                    <a:pt x="1084" y="47"/>
                    <a:pt x="1084" y="47"/>
                  </a:cubicBezTo>
                  <a:cubicBezTo>
                    <a:pt x="1084" y="47"/>
                    <a:pt x="1084" y="47"/>
                    <a:pt x="1084" y="47"/>
                  </a:cubicBezTo>
                  <a:cubicBezTo>
                    <a:pt x="1084" y="46"/>
                    <a:pt x="1084" y="46"/>
                    <a:pt x="1084" y="46"/>
                  </a:cubicBezTo>
                  <a:cubicBezTo>
                    <a:pt x="1084" y="46"/>
                    <a:pt x="1084" y="46"/>
                    <a:pt x="1084" y="46"/>
                  </a:cubicBezTo>
                  <a:cubicBezTo>
                    <a:pt x="1084" y="46"/>
                    <a:pt x="1084" y="45"/>
                    <a:pt x="1083" y="45"/>
                  </a:cubicBezTo>
                  <a:cubicBezTo>
                    <a:pt x="1084" y="45"/>
                    <a:pt x="1084" y="45"/>
                    <a:pt x="1084" y="45"/>
                  </a:cubicBezTo>
                  <a:cubicBezTo>
                    <a:pt x="1084" y="45"/>
                    <a:pt x="1083" y="45"/>
                    <a:pt x="1083" y="45"/>
                  </a:cubicBezTo>
                  <a:cubicBezTo>
                    <a:pt x="1083" y="45"/>
                    <a:pt x="1083" y="45"/>
                    <a:pt x="1083" y="45"/>
                  </a:cubicBezTo>
                  <a:cubicBezTo>
                    <a:pt x="1083" y="45"/>
                    <a:pt x="1083" y="44"/>
                    <a:pt x="1083" y="44"/>
                  </a:cubicBezTo>
                  <a:cubicBezTo>
                    <a:pt x="1083" y="44"/>
                    <a:pt x="1083" y="44"/>
                    <a:pt x="1083" y="44"/>
                  </a:cubicBezTo>
                  <a:cubicBezTo>
                    <a:pt x="1083" y="44"/>
                    <a:pt x="1082" y="43"/>
                    <a:pt x="1082" y="43"/>
                  </a:cubicBezTo>
                  <a:cubicBezTo>
                    <a:pt x="1082" y="43"/>
                    <a:pt x="1082" y="43"/>
                    <a:pt x="1082" y="43"/>
                  </a:cubicBezTo>
                  <a:cubicBezTo>
                    <a:pt x="1082" y="43"/>
                    <a:pt x="1082" y="43"/>
                    <a:pt x="1082" y="43"/>
                  </a:cubicBezTo>
                  <a:cubicBezTo>
                    <a:pt x="1082" y="43"/>
                    <a:pt x="1082" y="43"/>
                    <a:pt x="1082" y="43"/>
                  </a:cubicBezTo>
                  <a:cubicBezTo>
                    <a:pt x="1082" y="43"/>
                    <a:pt x="1082" y="42"/>
                    <a:pt x="1081" y="42"/>
                  </a:cubicBezTo>
                  <a:cubicBezTo>
                    <a:pt x="1081" y="42"/>
                    <a:pt x="1081" y="42"/>
                    <a:pt x="1081" y="42"/>
                  </a:cubicBezTo>
                  <a:cubicBezTo>
                    <a:pt x="1081" y="42"/>
                    <a:pt x="1081" y="42"/>
                    <a:pt x="1081" y="42"/>
                  </a:cubicBezTo>
                  <a:cubicBezTo>
                    <a:pt x="1081" y="42"/>
                    <a:pt x="1081" y="42"/>
                    <a:pt x="1081" y="42"/>
                  </a:cubicBezTo>
                  <a:cubicBezTo>
                    <a:pt x="1081" y="42"/>
                    <a:pt x="1081" y="41"/>
                    <a:pt x="1081" y="41"/>
                  </a:cubicBezTo>
                  <a:cubicBezTo>
                    <a:pt x="1081" y="41"/>
                    <a:pt x="1081" y="41"/>
                    <a:pt x="1081" y="41"/>
                  </a:cubicBezTo>
                  <a:cubicBezTo>
                    <a:pt x="1081" y="41"/>
                    <a:pt x="1081" y="41"/>
                    <a:pt x="1080" y="41"/>
                  </a:cubicBezTo>
                  <a:cubicBezTo>
                    <a:pt x="1080" y="41"/>
                    <a:pt x="1080" y="41"/>
                    <a:pt x="1080" y="41"/>
                  </a:cubicBezTo>
                  <a:cubicBezTo>
                    <a:pt x="1080" y="40"/>
                    <a:pt x="1079" y="39"/>
                    <a:pt x="1078" y="39"/>
                  </a:cubicBezTo>
                  <a:cubicBezTo>
                    <a:pt x="1078" y="38"/>
                    <a:pt x="1078" y="38"/>
                    <a:pt x="1078" y="38"/>
                  </a:cubicBezTo>
                  <a:cubicBezTo>
                    <a:pt x="1078" y="38"/>
                    <a:pt x="1078" y="38"/>
                    <a:pt x="1078" y="38"/>
                  </a:cubicBezTo>
                  <a:cubicBezTo>
                    <a:pt x="1078" y="38"/>
                    <a:pt x="1078" y="38"/>
                    <a:pt x="1078" y="38"/>
                  </a:cubicBezTo>
                  <a:cubicBezTo>
                    <a:pt x="1078" y="38"/>
                    <a:pt x="1077" y="38"/>
                    <a:pt x="1077" y="38"/>
                  </a:cubicBezTo>
                  <a:cubicBezTo>
                    <a:pt x="1077" y="38"/>
                    <a:pt x="1077" y="38"/>
                    <a:pt x="1077" y="38"/>
                  </a:cubicBezTo>
                  <a:cubicBezTo>
                    <a:pt x="1077" y="38"/>
                    <a:pt x="1077" y="37"/>
                    <a:pt x="1076" y="37"/>
                  </a:cubicBezTo>
                  <a:cubicBezTo>
                    <a:pt x="1076" y="37"/>
                    <a:pt x="1076" y="37"/>
                    <a:pt x="1076" y="37"/>
                  </a:cubicBezTo>
                  <a:cubicBezTo>
                    <a:pt x="1076" y="37"/>
                    <a:pt x="1076" y="37"/>
                    <a:pt x="1076" y="37"/>
                  </a:cubicBezTo>
                  <a:cubicBezTo>
                    <a:pt x="1076" y="37"/>
                    <a:pt x="1076" y="37"/>
                    <a:pt x="1076" y="37"/>
                  </a:cubicBezTo>
                  <a:cubicBezTo>
                    <a:pt x="1076" y="37"/>
                    <a:pt x="1075" y="37"/>
                    <a:pt x="1075" y="36"/>
                  </a:cubicBezTo>
                  <a:cubicBezTo>
                    <a:pt x="1075" y="36"/>
                    <a:pt x="1075" y="36"/>
                    <a:pt x="1075" y="36"/>
                  </a:cubicBezTo>
                  <a:cubicBezTo>
                    <a:pt x="1075" y="36"/>
                    <a:pt x="1075" y="36"/>
                    <a:pt x="1075" y="36"/>
                  </a:cubicBezTo>
                  <a:cubicBezTo>
                    <a:pt x="1075" y="36"/>
                    <a:pt x="1075" y="36"/>
                    <a:pt x="1075" y="36"/>
                  </a:cubicBezTo>
                  <a:cubicBezTo>
                    <a:pt x="1075" y="36"/>
                    <a:pt x="1075" y="36"/>
                    <a:pt x="1075" y="36"/>
                  </a:cubicBezTo>
                  <a:cubicBezTo>
                    <a:pt x="1074" y="36"/>
                    <a:pt x="1074" y="36"/>
                    <a:pt x="1074" y="36"/>
                  </a:cubicBezTo>
                  <a:cubicBezTo>
                    <a:pt x="1074" y="36"/>
                    <a:pt x="1074" y="36"/>
                    <a:pt x="1074" y="36"/>
                  </a:cubicBezTo>
                  <a:cubicBezTo>
                    <a:pt x="1074" y="35"/>
                    <a:pt x="1074" y="36"/>
                    <a:pt x="1073" y="35"/>
                  </a:cubicBezTo>
                  <a:cubicBezTo>
                    <a:pt x="1073" y="35"/>
                    <a:pt x="1073" y="35"/>
                    <a:pt x="1073" y="35"/>
                  </a:cubicBezTo>
                  <a:cubicBezTo>
                    <a:pt x="1073" y="35"/>
                    <a:pt x="1073" y="35"/>
                    <a:pt x="1073" y="35"/>
                  </a:cubicBezTo>
                  <a:cubicBezTo>
                    <a:pt x="1073" y="35"/>
                    <a:pt x="1073" y="35"/>
                    <a:pt x="1073" y="35"/>
                  </a:cubicBezTo>
                  <a:cubicBezTo>
                    <a:pt x="1073" y="35"/>
                    <a:pt x="1072" y="35"/>
                    <a:pt x="1072" y="35"/>
                  </a:cubicBezTo>
                  <a:cubicBezTo>
                    <a:pt x="1072" y="35"/>
                    <a:pt x="1072" y="35"/>
                    <a:pt x="1072" y="35"/>
                  </a:cubicBezTo>
                  <a:cubicBezTo>
                    <a:pt x="1072" y="35"/>
                    <a:pt x="1072" y="35"/>
                    <a:pt x="1072" y="35"/>
                  </a:cubicBezTo>
                  <a:cubicBezTo>
                    <a:pt x="1072" y="34"/>
                    <a:pt x="1071" y="35"/>
                    <a:pt x="1071" y="34"/>
                  </a:cubicBezTo>
                  <a:cubicBezTo>
                    <a:pt x="1071" y="34"/>
                    <a:pt x="1071" y="34"/>
                    <a:pt x="1071" y="34"/>
                  </a:cubicBezTo>
                  <a:cubicBezTo>
                    <a:pt x="1071" y="34"/>
                    <a:pt x="1070" y="34"/>
                    <a:pt x="1070" y="34"/>
                  </a:cubicBezTo>
                  <a:cubicBezTo>
                    <a:pt x="1070" y="34"/>
                    <a:pt x="1070" y="34"/>
                    <a:pt x="1070" y="34"/>
                  </a:cubicBezTo>
                  <a:cubicBezTo>
                    <a:pt x="1070" y="34"/>
                    <a:pt x="1069" y="34"/>
                    <a:pt x="1069" y="34"/>
                  </a:cubicBezTo>
                  <a:cubicBezTo>
                    <a:pt x="1069" y="34"/>
                    <a:pt x="1069" y="34"/>
                    <a:pt x="1069" y="34"/>
                  </a:cubicBezTo>
                  <a:cubicBezTo>
                    <a:pt x="1068" y="33"/>
                    <a:pt x="1068" y="34"/>
                    <a:pt x="1068" y="33"/>
                  </a:cubicBezTo>
                  <a:cubicBezTo>
                    <a:pt x="1067" y="33"/>
                    <a:pt x="1067" y="33"/>
                    <a:pt x="1067" y="33"/>
                  </a:cubicBezTo>
                  <a:cubicBezTo>
                    <a:pt x="1067" y="33"/>
                    <a:pt x="1066" y="33"/>
                    <a:pt x="1066" y="33"/>
                  </a:cubicBezTo>
                  <a:cubicBezTo>
                    <a:pt x="1066" y="33"/>
                    <a:pt x="1066" y="33"/>
                    <a:pt x="1065" y="33"/>
                  </a:cubicBezTo>
                  <a:cubicBezTo>
                    <a:pt x="1065" y="33"/>
                    <a:pt x="1064" y="33"/>
                    <a:pt x="1063" y="33"/>
                  </a:cubicBezTo>
                  <a:cubicBezTo>
                    <a:pt x="1061" y="33"/>
                    <a:pt x="1059" y="33"/>
                    <a:pt x="1058" y="33"/>
                  </a:cubicBezTo>
                  <a:cubicBezTo>
                    <a:pt x="1057" y="33"/>
                    <a:pt x="1056" y="33"/>
                    <a:pt x="1055" y="33"/>
                  </a:cubicBezTo>
                  <a:cubicBezTo>
                    <a:pt x="1055" y="33"/>
                    <a:pt x="1055" y="33"/>
                    <a:pt x="1055" y="33"/>
                  </a:cubicBezTo>
                  <a:cubicBezTo>
                    <a:pt x="1054" y="33"/>
                    <a:pt x="1054" y="33"/>
                    <a:pt x="1053" y="33"/>
                  </a:cubicBezTo>
                  <a:cubicBezTo>
                    <a:pt x="1053" y="33"/>
                    <a:pt x="1053" y="33"/>
                    <a:pt x="1053" y="33"/>
                  </a:cubicBezTo>
                  <a:cubicBezTo>
                    <a:pt x="1053" y="34"/>
                    <a:pt x="1052" y="33"/>
                    <a:pt x="1052" y="34"/>
                  </a:cubicBezTo>
                  <a:cubicBezTo>
                    <a:pt x="1052" y="34"/>
                    <a:pt x="1052" y="34"/>
                    <a:pt x="1052" y="34"/>
                  </a:cubicBezTo>
                  <a:cubicBezTo>
                    <a:pt x="1052" y="34"/>
                    <a:pt x="1051" y="34"/>
                    <a:pt x="1051" y="34"/>
                  </a:cubicBezTo>
                  <a:cubicBezTo>
                    <a:pt x="1051" y="34"/>
                    <a:pt x="1051" y="34"/>
                    <a:pt x="1051" y="34"/>
                  </a:cubicBezTo>
                  <a:cubicBezTo>
                    <a:pt x="1051" y="34"/>
                    <a:pt x="1050" y="34"/>
                    <a:pt x="1050" y="34"/>
                  </a:cubicBezTo>
                  <a:cubicBezTo>
                    <a:pt x="1050" y="34"/>
                    <a:pt x="1050" y="34"/>
                    <a:pt x="1050" y="34"/>
                  </a:cubicBezTo>
                  <a:cubicBezTo>
                    <a:pt x="1050" y="35"/>
                    <a:pt x="1049" y="34"/>
                    <a:pt x="1049" y="35"/>
                  </a:cubicBezTo>
                  <a:cubicBezTo>
                    <a:pt x="1049" y="35"/>
                    <a:pt x="1049" y="35"/>
                    <a:pt x="1049" y="35"/>
                  </a:cubicBezTo>
                  <a:cubicBezTo>
                    <a:pt x="1049" y="35"/>
                    <a:pt x="1048" y="35"/>
                    <a:pt x="1048" y="35"/>
                  </a:cubicBezTo>
                  <a:cubicBezTo>
                    <a:pt x="1048" y="35"/>
                    <a:pt x="1048" y="35"/>
                    <a:pt x="1048" y="35"/>
                  </a:cubicBezTo>
                  <a:cubicBezTo>
                    <a:pt x="1048" y="35"/>
                    <a:pt x="1048" y="35"/>
                    <a:pt x="1047" y="35"/>
                  </a:cubicBezTo>
                  <a:cubicBezTo>
                    <a:pt x="1047" y="35"/>
                    <a:pt x="1047" y="35"/>
                    <a:pt x="1047" y="35"/>
                  </a:cubicBezTo>
                  <a:cubicBezTo>
                    <a:pt x="1047" y="36"/>
                    <a:pt x="1047" y="36"/>
                    <a:pt x="1047" y="36"/>
                  </a:cubicBezTo>
                  <a:cubicBezTo>
                    <a:pt x="1047" y="36"/>
                    <a:pt x="1047" y="36"/>
                    <a:pt x="1047" y="36"/>
                  </a:cubicBezTo>
                  <a:cubicBezTo>
                    <a:pt x="1047" y="36"/>
                    <a:pt x="1046" y="36"/>
                    <a:pt x="1046" y="36"/>
                  </a:cubicBezTo>
                  <a:cubicBezTo>
                    <a:pt x="1046" y="36"/>
                    <a:pt x="1046" y="36"/>
                    <a:pt x="1046" y="36"/>
                  </a:cubicBezTo>
                  <a:cubicBezTo>
                    <a:pt x="1046" y="36"/>
                    <a:pt x="1045" y="36"/>
                    <a:pt x="1045" y="36"/>
                  </a:cubicBezTo>
                  <a:cubicBezTo>
                    <a:pt x="1045" y="36"/>
                    <a:pt x="1045" y="36"/>
                    <a:pt x="1045" y="36"/>
                  </a:cubicBezTo>
                  <a:cubicBezTo>
                    <a:pt x="1045" y="36"/>
                    <a:pt x="1045" y="37"/>
                    <a:pt x="1045" y="37"/>
                  </a:cubicBezTo>
                  <a:cubicBezTo>
                    <a:pt x="1045" y="37"/>
                    <a:pt x="1045" y="37"/>
                    <a:pt x="1045" y="37"/>
                  </a:cubicBezTo>
                  <a:cubicBezTo>
                    <a:pt x="1045" y="37"/>
                    <a:pt x="1044" y="37"/>
                    <a:pt x="1044" y="37"/>
                  </a:cubicBezTo>
                  <a:cubicBezTo>
                    <a:pt x="1044" y="37"/>
                    <a:pt x="1044" y="37"/>
                    <a:pt x="1044" y="37"/>
                  </a:cubicBezTo>
                  <a:cubicBezTo>
                    <a:pt x="1044" y="37"/>
                    <a:pt x="1044" y="37"/>
                    <a:pt x="1044" y="38"/>
                  </a:cubicBezTo>
                  <a:cubicBezTo>
                    <a:pt x="1044" y="38"/>
                    <a:pt x="1044" y="38"/>
                    <a:pt x="1044" y="38"/>
                  </a:cubicBezTo>
                  <a:cubicBezTo>
                    <a:pt x="1043" y="38"/>
                    <a:pt x="1043" y="38"/>
                    <a:pt x="1043" y="38"/>
                  </a:cubicBezTo>
                  <a:cubicBezTo>
                    <a:pt x="1043" y="38"/>
                    <a:pt x="1043" y="38"/>
                    <a:pt x="1043" y="38"/>
                  </a:cubicBezTo>
                  <a:cubicBezTo>
                    <a:pt x="1043" y="38"/>
                    <a:pt x="1043" y="38"/>
                    <a:pt x="1043" y="38"/>
                  </a:cubicBezTo>
                  <a:cubicBezTo>
                    <a:pt x="1043" y="38"/>
                    <a:pt x="1043" y="38"/>
                    <a:pt x="1043" y="38"/>
                  </a:cubicBezTo>
                  <a:cubicBezTo>
                    <a:pt x="1043" y="38"/>
                    <a:pt x="1042" y="38"/>
                    <a:pt x="1042" y="39"/>
                  </a:cubicBezTo>
                  <a:cubicBezTo>
                    <a:pt x="1042" y="39"/>
                    <a:pt x="1042" y="39"/>
                    <a:pt x="1042" y="39"/>
                  </a:cubicBezTo>
                  <a:cubicBezTo>
                    <a:pt x="1042" y="39"/>
                    <a:pt x="1042" y="39"/>
                    <a:pt x="1042" y="39"/>
                  </a:cubicBezTo>
                  <a:cubicBezTo>
                    <a:pt x="1042" y="39"/>
                    <a:pt x="1042" y="39"/>
                    <a:pt x="1042" y="39"/>
                  </a:cubicBezTo>
                  <a:cubicBezTo>
                    <a:pt x="1042" y="39"/>
                    <a:pt x="1042" y="39"/>
                    <a:pt x="1041" y="39"/>
                  </a:cubicBezTo>
                  <a:cubicBezTo>
                    <a:pt x="1041" y="39"/>
                    <a:pt x="1041" y="39"/>
                    <a:pt x="1041" y="39"/>
                  </a:cubicBezTo>
                  <a:cubicBezTo>
                    <a:pt x="1041" y="40"/>
                    <a:pt x="1040" y="40"/>
                    <a:pt x="1040" y="40"/>
                  </a:cubicBezTo>
                  <a:cubicBezTo>
                    <a:pt x="1040" y="40"/>
                    <a:pt x="1040" y="40"/>
                    <a:pt x="1040" y="40"/>
                  </a:cubicBezTo>
                  <a:cubicBezTo>
                    <a:pt x="1040" y="40"/>
                    <a:pt x="1040" y="40"/>
                    <a:pt x="1040" y="41"/>
                  </a:cubicBezTo>
                  <a:cubicBezTo>
                    <a:pt x="1040" y="41"/>
                    <a:pt x="1040" y="41"/>
                    <a:pt x="1040" y="41"/>
                  </a:cubicBezTo>
                  <a:cubicBezTo>
                    <a:pt x="1040" y="41"/>
                    <a:pt x="1039" y="41"/>
                    <a:pt x="1039" y="41"/>
                  </a:cubicBezTo>
                  <a:cubicBezTo>
                    <a:pt x="1039" y="41"/>
                    <a:pt x="1039" y="41"/>
                    <a:pt x="1039" y="41"/>
                  </a:cubicBezTo>
                  <a:cubicBezTo>
                    <a:pt x="1039" y="41"/>
                    <a:pt x="1039" y="41"/>
                    <a:pt x="1039" y="41"/>
                  </a:cubicBezTo>
                  <a:cubicBezTo>
                    <a:pt x="1039" y="41"/>
                    <a:pt x="1039" y="41"/>
                    <a:pt x="1039" y="41"/>
                  </a:cubicBezTo>
                  <a:cubicBezTo>
                    <a:pt x="1039" y="41"/>
                    <a:pt x="1039" y="42"/>
                    <a:pt x="1039" y="42"/>
                  </a:cubicBezTo>
                  <a:cubicBezTo>
                    <a:pt x="1039" y="42"/>
                    <a:pt x="1039" y="42"/>
                    <a:pt x="1039" y="42"/>
                  </a:cubicBezTo>
                  <a:cubicBezTo>
                    <a:pt x="1039" y="42"/>
                    <a:pt x="1038" y="42"/>
                    <a:pt x="1038" y="42"/>
                  </a:cubicBezTo>
                  <a:cubicBezTo>
                    <a:pt x="1038" y="42"/>
                    <a:pt x="1038" y="42"/>
                    <a:pt x="1038" y="42"/>
                  </a:cubicBezTo>
                  <a:cubicBezTo>
                    <a:pt x="1038" y="42"/>
                    <a:pt x="1038" y="43"/>
                    <a:pt x="1038" y="43"/>
                  </a:cubicBezTo>
                  <a:cubicBezTo>
                    <a:pt x="1038" y="43"/>
                    <a:pt x="1038" y="43"/>
                    <a:pt x="1038" y="43"/>
                  </a:cubicBezTo>
                  <a:cubicBezTo>
                    <a:pt x="1038" y="43"/>
                    <a:pt x="1037" y="43"/>
                    <a:pt x="1037" y="43"/>
                  </a:cubicBezTo>
                  <a:cubicBezTo>
                    <a:pt x="1037" y="43"/>
                    <a:pt x="1037" y="43"/>
                    <a:pt x="1037" y="43"/>
                  </a:cubicBezTo>
                  <a:cubicBezTo>
                    <a:pt x="1037" y="44"/>
                    <a:pt x="1037" y="44"/>
                    <a:pt x="1037" y="44"/>
                  </a:cubicBezTo>
                  <a:cubicBezTo>
                    <a:pt x="1037" y="44"/>
                    <a:pt x="1037" y="44"/>
                    <a:pt x="1037" y="44"/>
                  </a:cubicBezTo>
                  <a:cubicBezTo>
                    <a:pt x="1037" y="44"/>
                    <a:pt x="1037" y="44"/>
                    <a:pt x="1036" y="45"/>
                  </a:cubicBezTo>
                  <a:cubicBezTo>
                    <a:pt x="1036" y="45"/>
                    <a:pt x="1036" y="45"/>
                    <a:pt x="1036" y="45"/>
                  </a:cubicBezTo>
                  <a:cubicBezTo>
                    <a:pt x="1036" y="45"/>
                    <a:pt x="1036" y="45"/>
                    <a:pt x="1036" y="45"/>
                  </a:cubicBezTo>
                  <a:cubicBezTo>
                    <a:pt x="1036" y="45"/>
                    <a:pt x="1036" y="45"/>
                    <a:pt x="1036" y="45"/>
                  </a:cubicBezTo>
                  <a:cubicBezTo>
                    <a:pt x="1036" y="45"/>
                    <a:pt x="1036" y="46"/>
                    <a:pt x="1036" y="46"/>
                  </a:cubicBezTo>
                  <a:cubicBezTo>
                    <a:pt x="1036" y="46"/>
                    <a:pt x="1036" y="46"/>
                    <a:pt x="1036" y="46"/>
                  </a:cubicBezTo>
                  <a:cubicBezTo>
                    <a:pt x="1035" y="46"/>
                    <a:pt x="1035" y="46"/>
                    <a:pt x="1035" y="46"/>
                  </a:cubicBezTo>
                  <a:cubicBezTo>
                    <a:pt x="1035" y="46"/>
                    <a:pt x="1035" y="46"/>
                    <a:pt x="1035" y="46"/>
                  </a:cubicBezTo>
                  <a:cubicBezTo>
                    <a:pt x="1035" y="46"/>
                    <a:pt x="1035" y="47"/>
                    <a:pt x="1035" y="47"/>
                  </a:cubicBezTo>
                  <a:cubicBezTo>
                    <a:pt x="1035" y="47"/>
                    <a:pt x="1035" y="47"/>
                    <a:pt x="1035" y="47"/>
                  </a:cubicBezTo>
                  <a:cubicBezTo>
                    <a:pt x="1035" y="47"/>
                    <a:pt x="1035" y="47"/>
                    <a:pt x="1035" y="47"/>
                  </a:cubicBezTo>
                  <a:cubicBezTo>
                    <a:pt x="1035" y="47"/>
                    <a:pt x="1035" y="47"/>
                    <a:pt x="1035" y="47"/>
                  </a:cubicBezTo>
                  <a:cubicBezTo>
                    <a:pt x="1034" y="47"/>
                    <a:pt x="1034" y="48"/>
                    <a:pt x="1034" y="48"/>
                  </a:cubicBezTo>
                  <a:cubicBezTo>
                    <a:pt x="1034" y="48"/>
                    <a:pt x="1034" y="48"/>
                    <a:pt x="1034" y="48"/>
                  </a:cubicBezTo>
                  <a:cubicBezTo>
                    <a:pt x="1034" y="48"/>
                    <a:pt x="1034" y="48"/>
                    <a:pt x="1034" y="49"/>
                  </a:cubicBezTo>
                  <a:cubicBezTo>
                    <a:pt x="1034" y="49"/>
                    <a:pt x="1034" y="49"/>
                    <a:pt x="1034" y="49"/>
                  </a:cubicBezTo>
                  <a:cubicBezTo>
                    <a:pt x="1034" y="49"/>
                    <a:pt x="1034" y="49"/>
                    <a:pt x="1033" y="49"/>
                  </a:cubicBezTo>
                  <a:cubicBezTo>
                    <a:pt x="1033" y="49"/>
                    <a:pt x="1033" y="49"/>
                    <a:pt x="1033" y="49"/>
                  </a:cubicBezTo>
                  <a:cubicBezTo>
                    <a:pt x="1033" y="49"/>
                    <a:pt x="1033" y="50"/>
                    <a:pt x="1033" y="50"/>
                  </a:cubicBezTo>
                  <a:cubicBezTo>
                    <a:pt x="1033" y="50"/>
                    <a:pt x="1033" y="50"/>
                    <a:pt x="1033" y="50"/>
                  </a:cubicBezTo>
                  <a:cubicBezTo>
                    <a:pt x="1033" y="50"/>
                    <a:pt x="1033" y="51"/>
                    <a:pt x="1033" y="51"/>
                  </a:cubicBezTo>
                  <a:cubicBezTo>
                    <a:pt x="1033" y="51"/>
                    <a:pt x="1033" y="51"/>
                    <a:pt x="1033" y="51"/>
                  </a:cubicBezTo>
                  <a:cubicBezTo>
                    <a:pt x="1033" y="51"/>
                    <a:pt x="1033" y="51"/>
                    <a:pt x="1032" y="51"/>
                  </a:cubicBezTo>
                  <a:cubicBezTo>
                    <a:pt x="1032" y="51"/>
                    <a:pt x="1032" y="51"/>
                    <a:pt x="1032" y="51"/>
                  </a:cubicBezTo>
                  <a:cubicBezTo>
                    <a:pt x="1032" y="52"/>
                    <a:pt x="1032" y="52"/>
                    <a:pt x="1032" y="52"/>
                  </a:cubicBezTo>
                  <a:cubicBezTo>
                    <a:pt x="1032" y="52"/>
                    <a:pt x="1032" y="52"/>
                    <a:pt x="1032" y="52"/>
                  </a:cubicBezTo>
                  <a:cubicBezTo>
                    <a:pt x="1032" y="53"/>
                    <a:pt x="1032" y="53"/>
                    <a:pt x="1032" y="53"/>
                  </a:cubicBezTo>
                  <a:cubicBezTo>
                    <a:pt x="1032" y="53"/>
                    <a:pt x="1032" y="53"/>
                    <a:pt x="1032" y="53"/>
                  </a:cubicBezTo>
                  <a:cubicBezTo>
                    <a:pt x="1031" y="53"/>
                    <a:pt x="1032" y="54"/>
                    <a:pt x="1031" y="54"/>
                  </a:cubicBezTo>
                  <a:cubicBezTo>
                    <a:pt x="1031" y="54"/>
                    <a:pt x="1031" y="54"/>
                    <a:pt x="1031" y="54"/>
                  </a:cubicBezTo>
                  <a:cubicBezTo>
                    <a:pt x="1031" y="54"/>
                    <a:pt x="1031" y="55"/>
                    <a:pt x="1031" y="55"/>
                  </a:cubicBezTo>
                  <a:cubicBezTo>
                    <a:pt x="1031" y="55"/>
                    <a:pt x="1031" y="55"/>
                    <a:pt x="1031" y="55"/>
                  </a:cubicBezTo>
                  <a:cubicBezTo>
                    <a:pt x="1031" y="56"/>
                    <a:pt x="1031" y="56"/>
                    <a:pt x="1031" y="56"/>
                  </a:cubicBezTo>
                  <a:cubicBezTo>
                    <a:pt x="1031" y="56"/>
                    <a:pt x="1031" y="57"/>
                    <a:pt x="1031" y="57"/>
                  </a:cubicBezTo>
                  <a:cubicBezTo>
                    <a:pt x="1030" y="57"/>
                    <a:pt x="1031" y="57"/>
                    <a:pt x="1030" y="58"/>
                  </a:cubicBezTo>
                  <a:cubicBezTo>
                    <a:pt x="1030" y="58"/>
                    <a:pt x="1030" y="58"/>
                    <a:pt x="1030" y="58"/>
                  </a:cubicBezTo>
                  <a:cubicBezTo>
                    <a:pt x="1030" y="58"/>
                    <a:pt x="1030" y="59"/>
                    <a:pt x="1030" y="59"/>
                  </a:cubicBezTo>
                  <a:cubicBezTo>
                    <a:pt x="1030" y="59"/>
                    <a:pt x="1030" y="59"/>
                    <a:pt x="1030" y="59"/>
                  </a:cubicBezTo>
                  <a:cubicBezTo>
                    <a:pt x="1030" y="59"/>
                    <a:pt x="1030" y="59"/>
                    <a:pt x="1030" y="59"/>
                  </a:cubicBezTo>
                  <a:cubicBezTo>
                    <a:pt x="1030" y="60"/>
                    <a:pt x="1030" y="61"/>
                    <a:pt x="1030" y="61"/>
                  </a:cubicBezTo>
                  <a:cubicBezTo>
                    <a:pt x="1030" y="61"/>
                    <a:pt x="1030" y="61"/>
                    <a:pt x="1030" y="61"/>
                  </a:cubicBezTo>
                  <a:cubicBezTo>
                    <a:pt x="1029" y="62"/>
                    <a:pt x="1030" y="63"/>
                    <a:pt x="1029" y="64"/>
                  </a:cubicBezTo>
                  <a:cubicBezTo>
                    <a:pt x="1029" y="64"/>
                    <a:pt x="1029" y="65"/>
                    <a:pt x="1029" y="65"/>
                  </a:cubicBezTo>
                  <a:cubicBezTo>
                    <a:pt x="1029" y="67"/>
                    <a:pt x="1029" y="70"/>
                    <a:pt x="1029" y="72"/>
                  </a:cubicBezTo>
                  <a:cubicBezTo>
                    <a:pt x="1029" y="72"/>
                    <a:pt x="1029" y="73"/>
                    <a:pt x="1029" y="73"/>
                  </a:cubicBezTo>
                  <a:cubicBezTo>
                    <a:pt x="1030" y="74"/>
                    <a:pt x="1029" y="75"/>
                    <a:pt x="1030" y="76"/>
                  </a:cubicBezTo>
                  <a:cubicBezTo>
                    <a:pt x="1030" y="76"/>
                    <a:pt x="1030" y="76"/>
                    <a:pt x="1030" y="76"/>
                  </a:cubicBezTo>
                  <a:cubicBezTo>
                    <a:pt x="1030" y="77"/>
                    <a:pt x="1030" y="77"/>
                    <a:pt x="1030" y="78"/>
                  </a:cubicBezTo>
                  <a:cubicBezTo>
                    <a:pt x="1030" y="78"/>
                    <a:pt x="1030" y="78"/>
                    <a:pt x="1030" y="78"/>
                  </a:cubicBezTo>
                  <a:cubicBezTo>
                    <a:pt x="1030" y="79"/>
                    <a:pt x="1030" y="79"/>
                    <a:pt x="1030" y="80"/>
                  </a:cubicBezTo>
                  <a:cubicBezTo>
                    <a:pt x="1030" y="80"/>
                    <a:pt x="1030" y="80"/>
                    <a:pt x="1030" y="80"/>
                  </a:cubicBezTo>
                  <a:cubicBezTo>
                    <a:pt x="1031" y="80"/>
                    <a:pt x="1030" y="81"/>
                    <a:pt x="1031" y="81"/>
                  </a:cubicBezTo>
                  <a:cubicBezTo>
                    <a:pt x="1031" y="81"/>
                    <a:pt x="1031" y="81"/>
                    <a:pt x="1031" y="81"/>
                  </a:cubicBezTo>
                  <a:cubicBezTo>
                    <a:pt x="1031" y="82"/>
                    <a:pt x="1031" y="82"/>
                    <a:pt x="1031" y="82"/>
                  </a:cubicBezTo>
                  <a:cubicBezTo>
                    <a:pt x="1031" y="82"/>
                    <a:pt x="1031" y="82"/>
                    <a:pt x="1031" y="82"/>
                  </a:cubicBezTo>
                  <a:cubicBezTo>
                    <a:pt x="1031" y="83"/>
                    <a:pt x="1031" y="83"/>
                    <a:pt x="1031" y="83"/>
                  </a:cubicBezTo>
                  <a:cubicBezTo>
                    <a:pt x="1031" y="83"/>
                    <a:pt x="1031" y="83"/>
                    <a:pt x="1031" y="83"/>
                  </a:cubicBezTo>
                  <a:cubicBezTo>
                    <a:pt x="1031" y="83"/>
                    <a:pt x="1031" y="83"/>
                    <a:pt x="1031" y="83"/>
                  </a:cubicBezTo>
                  <a:cubicBezTo>
                    <a:pt x="1031" y="84"/>
                    <a:pt x="1031" y="84"/>
                    <a:pt x="1031" y="84"/>
                  </a:cubicBezTo>
                  <a:cubicBezTo>
                    <a:pt x="1032" y="84"/>
                    <a:pt x="1032" y="84"/>
                    <a:pt x="1032" y="84"/>
                  </a:cubicBezTo>
                  <a:cubicBezTo>
                    <a:pt x="1032" y="84"/>
                    <a:pt x="1032" y="84"/>
                    <a:pt x="1032" y="84"/>
                  </a:cubicBezTo>
                  <a:cubicBezTo>
                    <a:pt x="1032" y="85"/>
                    <a:pt x="1032" y="85"/>
                    <a:pt x="1032" y="85"/>
                  </a:cubicBezTo>
                  <a:cubicBezTo>
                    <a:pt x="1032" y="85"/>
                    <a:pt x="1032" y="85"/>
                    <a:pt x="1032" y="85"/>
                  </a:cubicBezTo>
                  <a:cubicBezTo>
                    <a:pt x="1032" y="86"/>
                    <a:pt x="1032" y="86"/>
                    <a:pt x="1032" y="86"/>
                  </a:cubicBezTo>
                  <a:cubicBezTo>
                    <a:pt x="1032" y="86"/>
                    <a:pt x="1032" y="86"/>
                    <a:pt x="1032" y="86"/>
                  </a:cubicBezTo>
                  <a:cubicBezTo>
                    <a:pt x="1033" y="86"/>
                    <a:pt x="1033" y="87"/>
                    <a:pt x="1033" y="87"/>
                  </a:cubicBezTo>
                  <a:cubicBezTo>
                    <a:pt x="1033" y="87"/>
                    <a:pt x="1033" y="87"/>
                    <a:pt x="1033" y="87"/>
                  </a:cubicBezTo>
                  <a:cubicBezTo>
                    <a:pt x="1033" y="87"/>
                    <a:pt x="1033" y="87"/>
                    <a:pt x="1033" y="87"/>
                  </a:cubicBezTo>
                  <a:cubicBezTo>
                    <a:pt x="1033" y="87"/>
                    <a:pt x="1033" y="87"/>
                    <a:pt x="1033" y="88"/>
                  </a:cubicBezTo>
                  <a:cubicBezTo>
                    <a:pt x="1033" y="88"/>
                    <a:pt x="1033" y="88"/>
                    <a:pt x="1033" y="88"/>
                  </a:cubicBezTo>
                  <a:cubicBezTo>
                    <a:pt x="1033" y="88"/>
                    <a:pt x="1033" y="88"/>
                    <a:pt x="1033" y="88"/>
                  </a:cubicBezTo>
                  <a:cubicBezTo>
                    <a:pt x="1033" y="88"/>
                    <a:pt x="1033" y="88"/>
                    <a:pt x="1033" y="88"/>
                  </a:cubicBezTo>
                  <a:cubicBezTo>
                    <a:pt x="1034" y="88"/>
                    <a:pt x="1034" y="88"/>
                    <a:pt x="1034" y="88"/>
                  </a:cubicBezTo>
                  <a:cubicBezTo>
                    <a:pt x="1034" y="88"/>
                    <a:pt x="1034" y="88"/>
                    <a:pt x="1034" y="88"/>
                  </a:cubicBezTo>
                  <a:cubicBezTo>
                    <a:pt x="1034" y="89"/>
                    <a:pt x="1034" y="89"/>
                    <a:pt x="1034" y="89"/>
                  </a:cubicBezTo>
                  <a:cubicBezTo>
                    <a:pt x="1034" y="89"/>
                    <a:pt x="1034" y="89"/>
                    <a:pt x="1034" y="89"/>
                  </a:cubicBezTo>
                  <a:cubicBezTo>
                    <a:pt x="1034" y="89"/>
                    <a:pt x="1034" y="90"/>
                    <a:pt x="1034" y="90"/>
                  </a:cubicBezTo>
                  <a:cubicBezTo>
                    <a:pt x="1034" y="90"/>
                    <a:pt x="1034" y="90"/>
                    <a:pt x="1034" y="90"/>
                  </a:cubicBezTo>
                  <a:cubicBezTo>
                    <a:pt x="1034" y="90"/>
                    <a:pt x="1034" y="90"/>
                    <a:pt x="1035" y="90"/>
                  </a:cubicBezTo>
                  <a:cubicBezTo>
                    <a:pt x="1035" y="90"/>
                    <a:pt x="1035" y="90"/>
                    <a:pt x="1035" y="90"/>
                  </a:cubicBezTo>
                  <a:cubicBezTo>
                    <a:pt x="1035" y="90"/>
                    <a:pt x="1035" y="91"/>
                    <a:pt x="1035" y="91"/>
                  </a:cubicBezTo>
                  <a:cubicBezTo>
                    <a:pt x="1035" y="91"/>
                    <a:pt x="1035" y="91"/>
                    <a:pt x="1035" y="91"/>
                  </a:cubicBezTo>
                  <a:cubicBezTo>
                    <a:pt x="1035" y="91"/>
                    <a:pt x="1035" y="91"/>
                    <a:pt x="1035" y="91"/>
                  </a:cubicBezTo>
                  <a:cubicBezTo>
                    <a:pt x="1035" y="91"/>
                    <a:pt x="1035" y="91"/>
                    <a:pt x="1035" y="91"/>
                  </a:cubicBezTo>
                  <a:cubicBezTo>
                    <a:pt x="1035" y="92"/>
                    <a:pt x="1035" y="92"/>
                    <a:pt x="1036" y="92"/>
                  </a:cubicBezTo>
                  <a:cubicBezTo>
                    <a:pt x="1036" y="92"/>
                    <a:pt x="1036" y="92"/>
                    <a:pt x="1036" y="92"/>
                  </a:cubicBezTo>
                  <a:cubicBezTo>
                    <a:pt x="1036" y="92"/>
                    <a:pt x="1036" y="92"/>
                    <a:pt x="1036" y="92"/>
                  </a:cubicBezTo>
                  <a:cubicBezTo>
                    <a:pt x="1036" y="92"/>
                    <a:pt x="1036" y="92"/>
                    <a:pt x="1036" y="92"/>
                  </a:cubicBezTo>
                  <a:cubicBezTo>
                    <a:pt x="1036" y="93"/>
                    <a:pt x="1036" y="93"/>
                    <a:pt x="1036" y="93"/>
                  </a:cubicBezTo>
                  <a:cubicBezTo>
                    <a:pt x="1036" y="93"/>
                    <a:pt x="1036" y="93"/>
                    <a:pt x="1036" y="93"/>
                  </a:cubicBezTo>
                  <a:cubicBezTo>
                    <a:pt x="1036" y="93"/>
                    <a:pt x="1036" y="93"/>
                    <a:pt x="1037" y="93"/>
                  </a:cubicBezTo>
                  <a:cubicBezTo>
                    <a:pt x="1037" y="93"/>
                    <a:pt x="1037" y="93"/>
                    <a:pt x="1037" y="93"/>
                  </a:cubicBezTo>
                  <a:cubicBezTo>
                    <a:pt x="1037" y="93"/>
                    <a:pt x="1037" y="93"/>
                    <a:pt x="1037" y="94"/>
                  </a:cubicBezTo>
                  <a:cubicBezTo>
                    <a:pt x="1037" y="94"/>
                    <a:pt x="1037" y="94"/>
                    <a:pt x="1037" y="94"/>
                  </a:cubicBezTo>
                  <a:cubicBezTo>
                    <a:pt x="1037" y="94"/>
                    <a:pt x="1037" y="94"/>
                    <a:pt x="1038" y="94"/>
                  </a:cubicBezTo>
                  <a:cubicBezTo>
                    <a:pt x="1038" y="94"/>
                    <a:pt x="1038" y="94"/>
                    <a:pt x="1038" y="94"/>
                  </a:cubicBezTo>
                  <a:cubicBezTo>
                    <a:pt x="1038" y="95"/>
                    <a:pt x="1038" y="95"/>
                    <a:pt x="1038" y="95"/>
                  </a:cubicBezTo>
                  <a:cubicBezTo>
                    <a:pt x="1038" y="95"/>
                    <a:pt x="1038" y="95"/>
                    <a:pt x="1038" y="95"/>
                  </a:cubicBezTo>
                  <a:cubicBezTo>
                    <a:pt x="1038" y="95"/>
                    <a:pt x="1038" y="95"/>
                    <a:pt x="1038" y="95"/>
                  </a:cubicBezTo>
                  <a:cubicBezTo>
                    <a:pt x="1038" y="95"/>
                    <a:pt x="1038" y="95"/>
                    <a:pt x="1038" y="95"/>
                  </a:cubicBezTo>
                  <a:cubicBezTo>
                    <a:pt x="1038" y="95"/>
                    <a:pt x="1039" y="95"/>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40" y="97"/>
                    <a:pt x="1040" y="97"/>
                    <a:pt x="1040" y="97"/>
                  </a:cubicBezTo>
                  <a:cubicBezTo>
                    <a:pt x="1040" y="97"/>
                    <a:pt x="1040" y="97"/>
                    <a:pt x="1040" y="97"/>
                  </a:cubicBezTo>
                  <a:cubicBezTo>
                    <a:pt x="1041" y="97"/>
                    <a:pt x="1041" y="97"/>
                    <a:pt x="1041" y="97"/>
                  </a:cubicBezTo>
                  <a:cubicBezTo>
                    <a:pt x="1041" y="97"/>
                    <a:pt x="1041" y="97"/>
                    <a:pt x="1041" y="97"/>
                  </a:cubicBezTo>
                  <a:cubicBezTo>
                    <a:pt x="1041" y="97"/>
                    <a:pt x="1041" y="98"/>
                    <a:pt x="1041" y="98"/>
                  </a:cubicBezTo>
                  <a:cubicBezTo>
                    <a:pt x="1041" y="98"/>
                    <a:pt x="1041" y="98"/>
                    <a:pt x="1041" y="98"/>
                  </a:cubicBezTo>
                  <a:cubicBezTo>
                    <a:pt x="1041" y="98"/>
                    <a:pt x="1042" y="98"/>
                    <a:pt x="1042" y="98"/>
                  </a:cubicBezTo>
                  <a:cubicBezTo>
                    <a:pt x="1042" y="98"/>
                    <a:pt x="1042" y="98"/>
                    <a:pt x="1042" y="98"/>
                  </a:cubicBezTo>
                  <a:cubicBezTo>
                    <a:pt x="1042" y="98"/>
                    <a:pt x="1042" y="98"/>
                    <a:pt x="1042" y="98"/>
                  </a:cubicBezTo>
                  <a:cubicBezTo>
                    <a:pt x="1042" y="98"/>
                    <a:pt x="1042" y="98"/>
                    <a:pt x="1042" y="98"/>
                  </a:cubicBezTo>
                  <a:cubicBezTo>
                    <a:pt x="1042" y="99"/>
                    <a:pt x="1043" y="98"/>
                    <a:pt x="1043" y="99"/>
                  </a:cubicBezTo>
                  <a:cubicBezTo>
                    <a:pt x="1043" y="99"/>
                    <a:pt x="1043" y="99"/>
                    <a:pt x="1043" y="99"/>
                  </a:cubicBezTo>
                  <a:cubicBezTo>
                    <a:pt x="1043" y="99"/>
                    <a:pt x="1043" y="99"/>
                    <a:pt x="1043" y="99"/>
                  </a:cubicBezTo>
                  <a:cubicBezTo>
                    <a:pt x="1043" y="99"/>
                    <a:pt x="1043" y="99"/>
                    <a:pt x="1043" y="99"/>
                  </a:cubicBezTo>
                  <a:cubicBezTo>
                    <a:pt x="1043" y="99"/>
                    <a:pt x="1044" y="99"/>
                    <a:pt x="1044" y="99"/>
                  </a:cubicBezTo>
                  <a:cubicBezTo>
                    <a:pt x="1044" y="99"/>
                    <a:pt x="1044" y="99"/>
                    <a:pt x="1044" y="99"/>
                  </a:cubicBezTo>
                  <a:cubicBezTo>
                    <a:pt x="1044" y="100"/>
                    <a:pt x="1044" y="100"/>
                    <a:pt x="1045" y="100"/>
                  </a:cubicBezTo>
                  <a:cubicBezTo>
                    <a:pt x="1045" y="100"/>
                    <a:pt x="1045" y="100"/>
                    <a:pt x="1045" y="100"/>
                  </a:cubicBezTo>
                  <a:cubicBezTo>
                    <a:pt x="1045" y="100"/>
                    <a:pt x="1045" y="100"/>
                    <a:pt x="1045" y="100"/>
                  </a:cubicBezTo>
                  <a:cubicBezTo>
                    <a:pt x="1045" y="100"/>
                    <a:pt x="1045" y="100"/>
                    <a:pt x="1045" y="100"/>
                  </a:cubicBezTo>
                  <a:cubicBezTo>
                    <a:pt x="1045" y="100"/>
                    <a:pt x="1045" y="100"/>
                    <a:pt x="1045" y="100"/>
                  </a:cubicBezTo>
                  <a:cubicBezTo>
                    <a:pt x="1045" y="100"/>
                    <a:pt x="1046" y="100"/>
                    <a:pt x="1046" y="100"/>
                  </a:cubicBezTo>
                  <a:cubicBezTo>
                    <a:pt x="1046" y="100"/>
                    <a:pt x="1046" y="100"/>
                    <a:pt x="1046" y="100"/>
                  </a:cubicBezTo>
                  <a:cubicBezTo>
                    <a:pt x="1046" y="100"/>
                    <a:pt x="1046" y="100"/>
                    <a:pt x="1046" y="100"/>
                  </a:cubicBezTo>
                  <a:cubicBezTo>
                    <a:pt x="1046" y="101"/>
                    <a:pt x="1047" y="101"/>
                    <a:pt x="1047" y="101"/>
                  </a:cubicBezTo>
                  <a:cubicBezTo>
                    <a:pt x="1047" y="101"/>
                    <a:pt x="1047" y="101"/>
                    <a:pt x="1047" y="101"/>
                  </a:cubicBezTo>
                  <a:cubicBezTo>
                    <a:pt x="1047" y="101"/>
                    <a:pt x="1047" y="101"/>
                    <a:pt x="1047" y="101"/>
                  </a:cubicBezTo>
                  <a:cubicBezTo>
                    <a:pt x="1047" y="101"/>
                    <a:pt x="1047" y="101"/>
                    <a:pt x="1047" y="101"/>
                  </a:cubicBezTo>
                  <a:cubicBezTo>
                    <a:pt x="1048" y="102"/>
                    <a:pt x="1048" y="101"/>
                    <a:pt x="1048" y="101"/>
                  </a:cubicBezTo>
                  <a:cubicBezTo>
                    <a:pt x="1048" y="101"/>
                    <a:pt x="1048" y="101"/>
                    <a:pt x="1048" y="101"/>
                  </a:cubicBezTo>
                  <a:cubicBezTo>
                    <a:pt x="1049" y="102"/>
                    <a:pt x="1049" y="102"/>
                    <a:pt x="1050" y="102"/>
                  </a:cubicBezTo>
                  <a:cubicBezTo>
                    <a:pt x="1049" y="102"/>
                    <a:pt x="1049" y="102"/>
                    <a:pt x="1049" y="102"/>
                  </a:cubicBezTo>
                  <a:cubicBezTo>
                    <a:pt x="1050" y="102"/>
                    <a:pt x="1050" y="102"/>
                    <a:pt x="1051" y="102"/>
                  </a:cubicBezTo>
                  <a:cubicBezTo>
                    <a:pt x="1051" y="102"/>
                    <a:pt x="1051" y="102"/>
                    <a:pt x="1051" y="102"/>
                  </a:cubicBezTo>
                  <a:cubicBezTo>
                    <a:pt x="1051" y="102"/>
                    <a:pt x="1051" y="102"/>
                    <a:pt x="1051" y="102"/>
                  </a:cubicBezTo>
                  <a:cubicBezTo>
                    <a:pt x="1051" y="103"/>
                    <a:pt x="1052" y="102"/>
                    <a:pt x="1052" y="103"/>
                  </a:cubicBezTo>
                  <a:cubicBezTo>
                    <a:pt x="1052" y="102"/>
                    <a:pt x="1052" y="102"/>
                    <a:pt x="1052" y="102"/>
                  </a:cubicBezTo>
                  <a:cubicBezTo>
                    <a:pt x="1053" y="103"/>
                    <a:pt x="1053" y="103"/>
                    <a:pt x="1053" y="103"/>
                  </a:cubicBezTo>
                  <a:cubicBezTo>
                    <a:pt x="1053" y="103"/>
                    <a:pt x="1054" y="103"/>
                    <a:pt x="1054" y="103"/>
                  </a:cubicBezTo>
                  <a:cubicBezTo>
                    <a:pt x="1054" y="103"/>
                    <a:pt x="1055" y="103"/>
                    <a:pt x="1055" y="103"/>
                  </a:cubicBezTo>
                  <a:cubicBezTo>
                    <a:pt x="1056" y="103"/>
                    <a:pt x="1057" y="103"/>
                    <a:pt x="1058" y="103"/>
                  </a:cubicBezTo>
                  <a:cubicBezTo>
                    <a:pt x="1059" y="103"/>
                    <a:pt x="1060" y="103"/>
                    <a:pt x="1062" y="103"/>
                  </a:cubicBezTo>
                  <a:cubicBezTo>
                    <a:pt x="1063" y="103"/>
                    <a:pt x="1064" y="103"/>
                    <a:pt x="1066" y="103"/>
                  </a:cubicBezTo>
                  <a:close/>
                  <a:moveTo>
                    <a:pt x="749" y="83"/>
                  </a:moveTo>
                  <a:cubicBezTo>
                    <a:pt x="749" y="83"/>
                    <a:pt x="749" y="83"/>
                    <a:pt x="749" y="83"/>
                  </a:cubicBezTo>
                  <a:cubicBezTo>
                    <a:pt x="749" y="83"/>
                    <a:pt x="749" y="84"/>
                    <a:pt x="749" y="84"/>
                  </a:cubicBezTo>
                  <a:cubicBezTo>
                    <a:pt x="749" y="84"/>
                    <a:pt x="749" y="84"/>
                    <a:pt x="749" y="84"/>
                  </a:cubicBezTo>
                  <a:cubicBezTo>
                    <a:pt x="750" y="84"/>
                    <a:pt x="750" y="85"/>
                    <a:pt x="750" y="85"/>
                  </a:cubicBezTo>
                  <a:cubicBezTo>
                    <a:pt x="750" y="85"/>
                    <a:pt x="750" y="85"/>
                    <a:pt x="750" y="85"/>
                  </a:cubicBezTo>
                  <a:cubicBezTo>
                    <a:pt x="750" y="85"/>
                    <a:pt x="750" y="85"/>
                    <a:pt x="750" y="85"/>
                  </a:cubicBezTo>
                  <a:cubicBezTo>
                    <a:pt x="750" y="85"/>
                    <a:pt x="750" y="86"/>
                    <a:pt x="750" y="86"/>
                  </a:cubicBezTo>
                  <a:cubicBezTo>
                    <a:pt x="750" y="86"/>
                    <a:pt x="750" y="86"/>
                    <a:pt x="750" y="86"/>
                  </a:cubicBezTo>
                  <a:cubicBezTo>
                    <a:pt x="750" y="86"/>
                    <a:pt x="750" y="86"/>
                    <a:pt x="750" y="87"/>
                  </a:cubicBezTo>
                  <a:cubicBezTo>
                    <a:pt x="750" y="87"/>
                    <a:pt x="750" y="87"/>
                    <a:pt x="750" y="87"/>
                  </a:cubicBezTo>
                  <a:cubicBezTo>
                    <a:pt x="751" y="87"/>
                    <a:pt x="751" y="87"/>
                    <a:pt x="751" y="87"/>
                  </a:cubicBezTo>
                  <a:cubicBezTo>
                    <a:pt x="751" y="87"/>
                    <a:pt x="751" y="87"/>
                    <a:pt x="751" y="87"/>
                  </a:cubicBezTo>
                  <a:cubicBezTo>
                    <a:pt x="751" y="87"/>
                    <a:pt x="751" y="87"/>
                    <a:pt x="751" y="87"/>
                  </a:cubicBezTo>
                  <a:cubicBezTo>
                    <a:pt x="751" y="88"/>
                    <a:pt x="751" y="88"/>
                    <a:pt x="751" y="88"/>
                  </a:cubicBezTo>
                  <a:cubicBezTo>
                    <a:pt x="751" y="88"/>
                    <a:pt x="751" y="88"/>
                    <a:pt x="751" y="88"/>
                  </a:cubicBezTo>
                  <a:cubicBezTo>
                    <a:pt x="751" y="88"/>
                    <a:pt x="751" y="88"/>
                    <a:pt x="751" y="88"/>
                  </a:cubicBezTo>
                  <a:cubicBezTo>
                    <a:pt x="751" y="88"/>
                    <a:pt x="751" y="88"/>
                    <a:pt x="751" y="89"/>
                  </a:cubicBezTo>
                  <a:cubicBezTo>
                    <a:pt x="751" y="89"/>
                    <a:pt x="751" y="89"/>
                    <a:pt x="751" y="89"/>
                  </a:cubicBezTo>
                  <a:cubicBezTo>
                    <a:pt x="752" y="89"/>
                    <a:pt x="752" y="89"/>
                    <a:pt x="752" y="89"/>
                  </a:cubicBezTo>
                  <a:cubicBezTo>
                    <a:pt x="752" y="89"/>
                    <a:pt x="752" y="89"/>
                    <a:pt x="752" y="89"/>
                  </a:cubicBezTo>
                  <a:cubicBezTo>
                    <a:pt x="752" y="90"/>
                    <a:pt x="752" y="90"/>
                    <a:pt x="752" y="90"/>
                  </a:cubicBezTo>
                  <a:cubicBezTo>
                    <a:pt x="752" y="90"/>
                    <a:pt x="752" y="90"/>
                    <a:pt x="752" y="90"/>
                  </a:cubicBezTo>
                  <a:cubicBezTo>
                    <a:pt x="752" y="90"/>
                    <a:pt x="753" y="91"/>
                    <a:pt x="753" y="91"/>
                  </a:cubicBezTo>
                  <a:cubicBezTo>
                    <a:pt x="753" y="91"/>
                    <a:pt x="753" y="91"/>
                    <a:pt x="753" y="91"/>
                  </a:cubicBezTo>
                  <a:cubicBezTo>
                    <a:pt x="753" y="91"/>
                    <a:pt x="753" y="92"/>
                    <a:pt x="754" y="92"/>
                  </a:cubicBezTo>
                  <a:cubicBezTo>
                    <a:pt x="754" y="92"/>
                    <a:pt x="754" y="92"/>
                    <a:pt x="754" y="92"/>
                  </a:cubicBezTo>
                  <a:cubicBezTo>
                    <a:pt x="754" y="92"/>
                    <a:pt x="754" y="92"/>
                    <a:pt x="754" y="92"/>
                  </a:cubicBezTo>
                  <a:cubicBezTo>
                    <a:pt x="754" y="92"/>
                    <a:pt x="754" y="92"/>
                    <a:pt x="754" y="92"/>
                  </a:cubicBezTo>
                  <a:cubicBezTo>
                    <a:pt x="754" y="93"/>
                    <a:pt x="754" y="93"/>
                    <a:pt x="755" y="93"/>
                  </a:cubicBezTo>
                  <a:cubicBezTo>
                    <a:pt x="755" y="93"/>
                    <a:pt x="755" y="93"/>
                    <a:pt x="755" y="93"/>
                  </a:cubicBezTo>
                  <a:cubicBezTo>
                    <a:pt x="755" y="94"/>
                    <a:pt x="755" y="94"/>
                    <a:pt x="755" y="94"/>
                  </a:cubicBezTo>
                  <a:cubicBezTo>
                    <a:pt x="755" y="94"/>
                    <a:pt x="755" y="94"/>
                    <a:pt x="755" y="94"/>
                  </a:cubicBezTo>
                  <a:cubicBezTo>
                    <a:pt x="755" y="94"/>
                    <a:pt x="755" y="94"/>
                    <a:pt x="755" y="94"/>
                  </a:cubicBezTo>
                  <a:cubicBezTo>
                    <a:pt x="755" y="94"/>
                    <a:pt x="755" y="94"/>
                    <a:pt x="755" y="94"/>
                  </a:cubicBezTo>
                  <a:cubicBezTo>
                    <a:pt x="755" y="94"/>
                    <a:pt x="756" y="94"/>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7" y="95"/>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8" y="96"/>
                    <a:pt x="758" y="97"/>
                    <a:pt x="758" y="97"/>
                  </a:cubicBezTo>
                  <a:cubicBezTo>
                    <a:pt x="758" y="97"/>
                    <a:pt x="758" y="97"/>
                    <a:pt x="758" y="97"/>
                  </a:cubicBezTo>
                  <a:cubicBezTo>
                    <a:pt x="758" y="97"/>
                    <a:pt x="758" y="97"/>
                    <a:pt x="758" y="97"/>
                  </a:cubicBezTo>
                  <a:cubicBezTo>
                    <a:pt x="758" y="97"/>
                    <a:pt x="758" y="97"/>
                    <a:pt x="758" y="97"/>
                  </a:cubicBezTo>
                  <a:cubicBezTo>
                    <a:pt x="758" y="97"/>
                    <a:pt x="759" y="97"/>
                    <a:pt x="759" y="98"/>
                  </a:cubicBezTo>
                  <a:cubicBezTo>
                    <a:pt x="759" y="98"/>
                    <a:pt x="759" y="98"/>
                    <a:pt x="759" y="98"/>
                  </a:cubicBezTo>
                  <a:cubicBezTo>
                    <a:pt x="759" y="98"/>
                    <a:pt x="759" y="98"/>
                    <a:pt x="760" y="98"/>
                  </a:cubicBezTo>
                  <a:cubicBezTo>
                    <a:pt x="760" y="98"/>
                    <a:pt x="760" y="98"/>
                    <a:pt x="760" y="98"/>
                  </a:cubicBezTo>
                  <a:cubicBezTo>
                    <a:pt x="760" y="98"/>
                    <a:pt x="760" y="98"/>
                    <a:pt x="761" y="99"/>
                  </a:cubicBezTo>
                  <a:cubicBezTo>
                    <a:pt x="761" y="99"/>
                    <a:pt x="761" y="99"/>
                    <a:pt x="761" y="99"/>
                  </a:cubicBezTo>
                  <a:cubicBezTo>
                    <a:pt x="761" y="99"/>
                    <a:pt x="761" y="99"/>
                    <a:pt x="761" y="99"/>
                  </a:cubicBezTo>
                  <a:cubicBezTo>
                    <a:pt x="761" y="99"/>
                    <a:pt x="761" y="99"/>
                    <a:pt x="761" y="99"/>
                  </a:cubicBezTo>
                  <a:cubicBezTo>
                    <a:pt x="761" y="99"/>
                    <a:pt x="761" y="99"/>
                    <a:pt x="762" y="99"/>
                  </a:cubicBezTo>
                  <a:cubicBezTo>
                    <a:pt x="762" y="99"/>
                    <a:pt x="762" y="99"/>
                    <a:pt x="762" y="99"/>
                  </a:cubicBezTo>
                  <a:cubicBezTo>
                    <a:pt x="762" y="100"/>
                    <a:pt x="762" y="100"/>
                    <a:pt x="762" y="100"/>
                  </a:cubicBezTo>
                  <a:cubicBezTo>
                    <a:pt x="762" y="100"/>
                    <a:pt x="762" y="100"/>
                    <a:pt x="762" y="100"/>
                  </a:cubicBezTo>
                  <a:cubicBezTo>
                    <a:pt x="762" y="100"/>
                    <a:pt x="763" y="100"/>
                    <a:pt x="763" y="100"/>
                  </a:cubicBezTo>
                  <a:cubicBezTo>
                    <a:pt x="763" y="100"/>
                    <a:pt x="763" y="100"/>
                    <a:pt x="763" y="100"/>
                  </a:cubicBezTo>
                  <a:cubicBezTo>
                    <a:pt x="763" y="100"/>
                    <a:pt x="764" y="100"/>
                    <a:pt x="764" y="100"/>
                  </a:cubicBezTo>
                  <a:cubicBezTo>
                    <a:pt x="764" y="100"/>
                    <a:pt x="764" y="100"/>
                    <a:pt x="764" y="100"/>
                  </a:cubicBezTo>
                  <a:cubicBezTo>
                    <a:pt x="764" y="101"/>
                    <a:pt x="764" y="101"/>
                    <a:pt x="764" y="101"/>
                  </a:cubicBezTo>
                  <a:cubicBezTo>
                    <a:pt x="764" y="101"/>
                    <a:pt x="764" y="101"/>
                    <a:pt x="764" y="101"/>
                  </a:cubicBezTo>
                  <a:cubicBezTo>
                    <a:pt x="765" y="101"/>
                    <a:pt x="765" y="101"/>
                    <a:pt x="765" y="101"/>
                  </a:cubicBezTo>
                  <a:cubicBezTo>
                    <a:pt x="765" y="101"/>
                    <a:pt x="765" y="101"/>
                    <a:pt x="765" y="101"/>
                  </a:cubicBezTo>
                  <a:cubicBezTo>
                    <a:pt x="766" y="101"/>
                    <a:pt x="766" y="101"/>
                    <a:pt x="766" y="101"/>
                  </a:cubicBezTo>
                  <a:cubicBezTo>
                    <a:pt x="766" y="101"/>
                    <a:pt x="766" y="101"/>
                    <a:pt x="766" y="101"/>
                  </a:cubicBezTo>
                  <a:cubicBezTo>
                    <a:pt x="766" y="102"/>
                    <a:pt x="766" y="102"/>
                    <a:pt x="766" y="102"/>
                  </a:cubicBezTo>
                  <a:cubicBezTo>
                    <a:pt x="767" y="102"/>
                    <a:pt x="767" y="102"/>
                    <a:pt x="767" y="102"/>
                  </a:cubicBezTo>
                  <a:cubicBezTo>
                    <a:pt x="767" y="102"/>
                    <a:pt x="767" y="102"/>
                    <a:pt x="767" y="102"/>
                  </a:cubicBezTo>
                  <a:cubicBezTo>
                    <a:pt x="768" y="102"/>
                    <a:pt x="768" y="102"/>
                    <a:pt x="768" y="102"/>
                  </a:cubicBezTo>
                  <a:cubicBezTo>
                    <a:pt x="768" y="102"/>
                    <a:pt x="768" y="102"/>
                    <a:pt x="769" y="102"/>
                  </a:cubicBezTo>
                  <a:cubicBezTo>
                    <a:pt x="769" y="102"/>
                    <a:pt x="769" y="102"/>
                    <a:pt x="769" y="102"/>
                  </a:cubicBezTo>
                  <a:cubicBezTo>
                    <a:pt x="769" y="102"/>
                    <a:pt x="769" y="102"/>
                    <a:pt x="769" y="102"/>
                  </a:cubicBezTo>
                  <a:cubicBezTo>
                    <a:pt x="769" y="102"/>
                    <a:pt x="770" y="102"/>
                    <a:pt x="770" y="103"/>
                  </a:cubicBezTo>
                  <a:cubicBezTo>
                    <a:pt x="770" y="102"/>
                    <a:pt x="770" y="102"/>
                    <a:pt x="770" y="102"/>
                  </a:cubicBezTo>
                  <a:cubicBezTo>
                    <a:pt x="770" y="103"/>
                    <a:pt x="770" y="103"/>
                    <a:pt x="770" y="103"/>
                  </a:cubicBezTo>
                  <a:cubicBezTo>
                    <a:pt x="771" y="103"/>
                    <a:pt x="772" y="103"/>
                    <a:pt x="772" y="103"/>
                  </a:cubicBezTo>
                  <a:cubicBezTo>
                    <a:pt x="772" y="103"/>
                    <a:pt x="773" y="103"/>
                    <a:pt x="773" y="103"/>
                  </a:cubicBezTo>
                  <a:cubicBezTo>
                    <a:pt x="774" y="103"/>
                    <a:pt x="775" y="103"/>
                    <a:pt x="776" y="103"/>
                  </a:cubicBezTo>
                  <a:cubicBezTo>
                    <a:pt x="777" y="103"/>
                    <a:pt x="778" y="103"/>
                    <a:pt x="779" y="103"/>
                  </a:cubicBezTo>
                  <a:cubicBezTo>
                    <a:pt x="781" y="103"/>
                    <a:pt x="782" y="103"/>
                    <a:pt x="784" y="103"/>
                  </a:cubicBezTo>
                  <a:cubicBezTo>
                    <a:pt x="784" y="103"/>
                    <a:pt x="784" y="103"/>
                    <a:pt x="784" y="103"/>
                  </a:cubicBezTo>
                  <a:cubicBezTo>
                    <a:pt x="785" y="103"/>
                    <a:pt x="786" y="103"/>
                    <a:pt x="786" y="103"/>
                  </a:cubicBezTo>
                  <a:cubicBezTo>
                    <a:pt x="786" y="102"/>
                    <a:pt x="786" y="102"/>
                    <a:pt x="786" y="102"/>
                  </a:cubicBezTo>
                  <a:cubicBezTo>
                    <a:pt x="787" y="103"/>
                    <a:pt x="787" y="103"/>
                    <a:pt x="787" y="103"/>
                  </a:cubicBezTo>
                  <a:cubicBezTo>
                    <a:pt x="787" y="102"/>
                    <a:pt x="788" y="103"/>
                    <a:pt x="788" y="102"/>
                  </a:cubicBezTo>
                  <a:cubicBezTo>
                    <a:pt x="788" y="102"/>
                    <a:pt x="788" y="102"/>
                    <a:pt x="788" y="102"/>
                  </a:cubicBezTo>
                  <a:cubicBezTo>
                    <a:pt x="789" y="102"/>
                    <a:pt x="789" y="102"/>
                    <a:pt x="789" y="102"/>
                  </a:cubicBezTo>
                  <a:cubicBezTo>
                    <a:pt x="789" y="102"/>
                    <a:pt x="789" y="102"/>
                    <a:pt x="790" y="102"/>
                  </a:cubicBezTo>
                  <a:cubicBezTo>
                    <a:pt x="790" y="102"/>
                    <a:pt x="790" y="102"/>
                    <a:pt x="790" y="102"/>
                  </a:cubicBezTo>
                  <a:cubicBezTo>
                    <a:pt x="790" y="102"/>
                    <a:pt x="790" y="102"/>
                    <a:pt x="790" y="102"/>
                  </a:cubicBezTo>
                  <a:cubicBezTo>
                    <a:pt x="790" y="102"/>
                    <a:pt x="791" y="102"/>
                    <a:pt x="791" y="101"/>
                  </a:cubicBezTo>
                  <a:cubicBezTo>
                    <a:pt x="791" y="102"/>
                    <a:pt x="791" y="102"/>
                    <a:pt x="791" y="102"/>
                  </a:cubicBezTo>
                  <a:cubicBezTo>
                    <a:pt x="791" y="101"/>
                    <a:pt x="792" y="101"/>
                    <a:pt x="792" y="101"/>
                  </a:cubicBezTo>
                  <a:cubicBezTo>
                    <a:pt x="792" y="101"/>
                    <a:pt x="792" y="101"/>
                    <a:pt x="792" y="101"/>
                  </a:cubicBezTo>
                  <a:cubicBezTo>
                    <a:pt x="792" y="101"/>
                    <a:pt x="792" y="101"/>
                    <a:pt x="792" y="101"/>
                  </a:cubicBezTo>
                  <a:cubicBezTo>
                    <a:pt x="793" y="101"/>
                    <a:pt x="793" y="101"/>
                    <a:pt x="793" y="101"/>
                  </a:cubicBezTo>
                  <a:cubicBezTo>
                    <a:pt x="793" y="101"/>
                    <a:pt x="793" y="101"/>
                    <a:pt x="793" y="101"/>
                  </a:cubicBezTo>
                  <a:cubicBezTo>
                    <a:pt x="794" y="100"/>
                    <a:pt x="794" y="101"/>
                    <a:pt x="794" y="100"/>
                  </a:cubicBezTo>
                  <a:cubicBezTo>
                    <a:pt x="794" y="100"/>
                    <a:pt x="794" y="100"/>
                    <a:pt x="794" y="100"/>
                  </a:cubicBezTo>
                  <a:cubicBezTo>
                    <a:pt x="794" y="100"/>
                    <a:pt x="795" y="100"/>
                    <a:pt x="795" y="100"/>
                  </a:cubicBezTo>
                  <a:cubicBezTo>
                    <a:pt x="795" y="100"/>
                    <a:pt x="795" y="100"/>
                    <a:pt x="795" y="100"/>
                  </a:cubicBezTo>
                  <a:cubicBezTo>
                    <a:pt x="795" y="100"/>
                    <a:pt x="795" y="100"/>
                    <a:pt x="795" y="100"/>
                  </a:cubicBezTo>
                  <a:cubicBezTo>
                    <a:pt x="795" y="100"/>
                    <a:pt x="796" y="100"/>
                    <a:pt x="796" y="100"/>
                  </a:cubicBezTo>
                  <a:cubicBezTo>
                    <a:pt x="796" y="100"/>
                    <a:pt x="796" y="100"/>
                    <a:pt x="796" y="100"/>
                  </a:cubicBezTo>
                  <a:cubicBezTo>
                    <a:pt x="796" y="100"/>
                    <a:pt x="797" y="100"/>
                    <a:pt x="797" y="99"/>
                  </a:cubicBezTo>
                  <a:cubicBezTo>
                    <a:pt x="797" y="99"/>
                    <a:pt x="797" y="99"/>
                    <a:pt x="797" y="99"/>
                  </a:cubicBezTo>
                  <a:cubicBezTo>
                    <a:pt x="797" y="99"/>
                    <a:pt x="797" y="99"/>
                    <a:pt x="797" y="99"/>
                  </a:cubicBezTo>
                  <a:cubicBezTo>
                    <a:pt x="797" y="99"/>
                    <a:pt x="797" y="99"/>
                    <a:pt x="797" y="99"/>
                  </a:cubicBezTo>
                  <a:cubicBezTo>
                    <a:pt x="798" y="99"/>
                    <a:pt x="798" y="99"/>
                    <a:pt x="798" y="99"/>
                  </a:cubicBezTo>
                  <a:cubicBezTo>
                    <a:pt x="798" y="99"/>
                    <a:pt x="798" y="99"/>
                    <a:pt x="798" y="99"/>
                  </a:cubicBezTo>
                  <a:cubicBezTo>
                    <a:pt x="798" y="99"/>
                    <a:pt x="798" y="98"/>
                    <a:pt x="798" y="98"/>
                  </a:cubicBezTo>
                  <a:cubicBezTo>
                    <a:pt x="799" y="98"/>
                    <a:pt x="799" y="98"/>
                    <a:pt x="799" y="98"/>
                  </a:cubicBezTo>
                  <a:cubicBezTo>
                    <a:pt x="799" y="98"/>
                    <a:pt x="799" y="98"/>
                    <a:pt x="799" y="98"/>
                  </a:cubicBezTo>
                  <a:cubicBezTo>
                    <a:pt x="799" y="98"/>
                    <a:pt x="799" y="98"/>
                    <a:pt x="799" y="98"/>
                  </a:cubicBezTo>
                  <a:cubicBezTo>
                    <a:pt x="799" y="98"/>
                    <a:pt x="800" y="98"/>
                    <a:pt x="800" y="98"/>
                  </a:cubicBezTo>
                  <a:cubicBezTo>
                    <a:pt x="800" y="98"/>
                    <a:pt x="800" y="98"/>
                    <a:pt x="800" y="98"/>
                  </a:cubicBezTo>
                  <a:cubicBezTo>
                    <a:pt x="800" y="98"/>
                    <a:pt x="800" y="97"/>
                    <a:pt x="800" y="97"/>
                  </a:cubicBezTo>
                  <a:cubicBezTo>
                    <a:pt x="800" y="97"/>
                    <a:pt x="800" y="97"/>
                    <a:pt x="800" y="97"/>
                  </a:cubicBezTo>
                  <a:cubicBezTo>
                    <a:pt x="801" y="97"/>
                    <a:pt x="801" y="96"/>
                    <a:pt x="801" y="96"/>
                  </a:cubicBezTo>
                  <a:cubicBezTo>
                    <a:pt x="801" y="93"/>
                    <a:pt x="801" y="90"/>
                    <a:pt x="801" y="87"/>
                  </a:cubicBezTo>
                  <a:cubicBezTo>
                    <a:pt x="801" y="87"/>
                    <a:pt x="801" y="87"/>
                    <a:pt x="801" y="87"/>
                  </a:cubicBezTo>
                  <a:cubicBezTo>
                    <a:pt x="801" y="87"/>
                    <a:pt x="801" y="87"/>
                    <a:pt x="801" y="87"/>
                  </a:cubicBezTo>
                  <a:cubicBezTo>
                    <a:pt x="800" y="87"/>
                    <a:pt x="800" y="87"/>
                    <a:pt x="800" y="87"/>
                  </a:cubicBezTo>
                  <a:cubicBezTo>
                    <a:pt x="800" y="87"/>
                    <a:pt x="800" y="87"/>
                    <a:pt x="800" y="87"/>
                  </a:cubicBezTo>
                  <a:cubicBezTo>
                    <a:pt x="800" y="87"/>
                    <a:pt x="800" y="87"/>
                    <a:pt x="800" y="87"/>
                  </a:cubicBezTo>
                  <a:cubicBezTo>
                    <a:pt x="800" y="87"/>
                    <a:pt x="800" y="87"/>
                    <a:pt x="800" y="87"/>
                  </a:cubicBezTo>
                  <a:cubicBezTo>
                    <a:pt x="800" y="87"/>
                    <a:pt x="799" y="87"/>
                    <a:pt x="799" y="88"/>
                  </a:cubicBezTo>
                  <a:cubicBezTo>
                    <a:pt x="799" y="88"/>
                    <a:pt x="799" y="88"/>
                    <a:pt x="799" y="88"/>
                  </a:cubicBezTo>
                  <a:cubicBezTo>
                    <a:pt x="799" y="88"/>
                    <a:pt x="799" y="88"/>
                    <a:pt x="799" y="88"/>
                  </a:cubicBezTo>
                  <a:cubicBezTo>
                    <a:pt x="799" y="88"/>
                    <a:pt x="799" y="88"/>
                    <a:pt x="799" y="88"/>
                  </a:cubicBezTo>
                  <a:cubicBezTo>
                    <a:pt x="799" y="88"/>
                    <a:pt x="798" y="88"/>
                    <a:pt x="798" y="88"/>
                  </a:cubicBezTo>
                  <a:cubicBezTo>
                    <a:pt x="798" y="88"/>
                    <a:pt x="798" y="88"/>
                    <a:pt x="798" y="88"/>
                  </a:cubicBezTo>
                  <a:cubicBezTo>
                    <a:pt x="798" y="88"/>
                    <a:pt x="798" y="89"/>
                    <a:pt x="798" y="89"/>
                  </a:cubicBezTo>
                  <a:cubicBezTo>
                    <a:pt x="798" y="89"/>
                    <a:pt x="798" y="89"/>
                    <a:pt x="798" y="89"/>
                  </a:cubicBezTo>
                  <a:cubicBezTo>
                    <a:pt x="798" y="89"/>
                    <a:pt x="797" y="89"/>
                    <a:pt x="797" y="89"/>
                  </a:cubicBezTo>
                  <a:cubicBezTo>
                    <a:pt x="797" y="89"/>
                    <a:pt x="797" y="89"/>
                    <a:pt x="797" y="89"/>
                  </a:cubicBezTo>
                  <a:cubicBezTo>
                    <a:pt x="797" y="89"/>
                    <a:pt x="797" y="89"/>
                    <a:pt x="797" y="89"/>
                  </a:cubicBezTo>
                  <a:cubicBezTo>
                    <a:pt x="797" y="89"/>
                    <a:pt x="797" y="89"/>
                    <a:pt x="797" y="89"/>
                  </a:cubicBezTo>
                  <a:cubicBezTo>
                    <a:pt x="797" y="90"/>
                    <a:pt x="796" y="89"/>
                    <a:pt x="796" y="90"/>
                  </a:cubicBezTo>
                  <a:cubicBezTo>
                    <a:pt x="796" y="90"/>
                    <a:pt x="796" y="90"/>
                    <a:pt x="796" y="90"/>
                  </a:cubicBezTo>
                  <a:cubicBezTo>
                    <a:pt x="796" y="90"/>
                    <a:pt x="796" y="90"/>
                    <a:pt x="795" y="90"/>
                  </a:cubicBezTo>
                  <a:cubicBezTo>
                    <a:pt x="795" y="90"/>
                    <a:pt x="795" y="90"/>
                    <a:pt x="795" y="90"/>
                  </a:cubicBezTo>
                  <a:cubicBezTo>
                    <a:pt x="795" y="90"/>
                    <a:pt x="795" y="90"/>
                    <a:pt x="795" y="90"/>
                  </a:cubicBezTo>
                  <a:cubicBezTo>
                    <a:pt x="795" y="90"/>
                    <a:pt x="795" y="90"/>
                    <a:pt x="795" y="90"/>
                  </a:cubicBezTo>
                  <a:cubicBezTo>
                    <a:pt x="794" y="91"/>
                    <a:pt x="794" y="91"/>
                    <a:pt x="794" y="91"/>
                  </a:cubicBezTo>
                  <a:cubicBezTo>
                    <a:pt x="794" y="91"/>
                    <a:pt x="794" y="91"/>
                    <a:pt x="794" y="91"/>
                  </a:cubicBezTo>
                  <a:cubicBezTo>
                    <a:pt x="794" y="91"/>
                    <a:pt x="793" y="91"/>
                    <a:pt x="793" y="91"/>
                  </a:cubicBezTo>
                  <a:cubicBezTo>
                    <a:pt x="793" y="91"/>
                    <a:pt x="793" y="91"/>
                    <a:pt x="793" y="91"/>
                  </a:cubicBezTo>
                  <a:cubicBezTo>
                    <a:pt x="793" y="91"/>
                    <a:pt x="793" y="91"/>
                    <a:pt x="793" y="91"/>
                  </a:cubicBezTo>
                  <a:cubicBezTo>
                    <a:pt x="793" y="91"/>
                    <a:pt x="792" y="92"/>
                    <a:pt x="792" y="91"/>
                  </a:cubicBezTo>
                  <a:cubicBezTo>
                    <a:pt x="792" y="92"/>
                    <a:pt x="792" y="92"/>
                    <a:pt x="792" y="92"/>
                  </a:cubicBezTo>
                  <a:cubicBezTo>
                    <a:pt x="792" y="92"/>
                    <a:pt x="792" y="92"/>
                    <a:pt x="792" y="92"/>
                  </a:cubicBezTo>
                  <a:cubicBezTo>
                    <a:pt x="791" y="92"/>
                    <a:pt x="791" y="92"/>
                    <a:pt x="791" y="92"/>
                  </a:cubicBezTo>
                  <a:cubicBezTo>
                    <a:pt x="791" y="92"/>
                    <a:pt x="791" y="92"/>
                    <a:pt x="791" y="92"/>
                  </a:cubicBezTo>
                  <a:cubicBezTo>
                    <a:pt x="790" y="92"/>
                    <a:pt x="790" y="92"/>
                    <a:pt x="789" y="92"/>
                  </a:cubicBezTo>
                  <a:cubicBezTo>
                    <a:pt x="789" y="92"/>
                    <a:pt x="789" y="92"/>
                    <a:pt x="789" y="92"/>
                  </a:cubicBezTo>
                  <a:cubicBezTo>
                    <a:pt x="789" y="93"/>
                    <a:pt x="789" y="93"/>
                    <a:pt x="788" y="93"/>
                  </a:cubicBezTo>
                  <a:cubicBezTo>
                    <a:pt x="788" y="93"/>
                    <a:pt x="788" y="93"/>
                    <a:pt x="788" y="93"/>
                  </a:cubicBezTo>
                  <a:cubicBezTo>
                    <a:pt x="788" y="93"/>
                    <a:pt x="787" y="93"/>
                    <a:pt x="787" y="93"/>
                  </a:cubicBezTo>
                  <a:cubicBezTo>
                    <a:pt x="787" y="93"/>
                    <a:pt x="787" y="93"/>
                    <a:pt x="787" y="93"/>
                  </a:cubicBezTo>
                  <a:cubicBezTo>
                    <a:pt x="786" y="93"/>
                    <a:pt x="786" y="93"/>
                    <a:pt x="786" y="93"/>
                  </a:cubicBezTo>
                  <a:cubicBezTo>
                    <a:pt x="786" y="93"/>
                    <a:pt x="785" y="93"/>
                    <a:pt x="785" y="93"/>
                  </a:cubicBezTo>
                  <a:cubicBezTo>
                    <a:pt x="785" y="94"/>
                    <a:pt x="784" y="94"/>
                    <a:pt x="784" y="94"/>
                  </a:cubicBezTo>
                  <a:cubicBezTo>
                    <a:pt x="782" y="94"/>
                    <a:pt x="779" y="94"/>
                    <a:pt x="776" y="94"/>
                  </a:cubicBezTo>
                  <a:cubicBezTo>
                    <a:pt x="776" y="94"/>
                    <a:pt x="776" y="94"/>
                    <a:pt x="776" y="93"/>
                  </a:cubicBezTo>
                  <a:cubicBezTo>
                    <a:pt x="775" y="93"/>
                    <a:pt x="775" y="93"/>
                    <a:pt x="774" y="93"/>
                  </a:cubicBezTo>
                  <a:cubicBezTo>
                    <a:pt x="774" y="93"/>
                    <a:pt x="774" y="93"/>
                    <a:pt x="774" y="93"/>
                  </a:cubicBezTo>
                  <a:cubicBezTo>
                    <a:pt x="774" y="93"/>
                    <a:pt x="774" y="93"/>
                    <a:pt x="774" y="93"/>
                  </a:cubicBezTo>
                  <a:cubicBezTo>
                    <a:pt x="774" y="93"/>
                    <a:pt x="773" y="93"/>
                    <a:pt x="773" y="93"/>
                  </a:cubicBezTo>
                  <a:cubicBezTo>
                    <a:pt x="773" y="93"/>
                    <a:pt x="773" y="93"/>
                    <a:pt x="773" y="93"/>
                  </a:cubicBezTo>
                  <a:cubicBezTo>
                    <a:pt x="773" y="93"/>
                    <a:pt x="773" y="93"/>
                    <a:pt x="773" y="93"/>
                  </a:cubicBezTo>
                  <a:cubicBezTo>
                    <a:pt x="772" y="93"/>
                    <a:pt x="772" y="93"/>
                    <a:pt x="772" y="92"/>
                  </a:cubicBezTo>
                  <a:cubicBezTo>
                    <a:pt x="772" y="92"/>
                    <a:pt x="772" y="92"/>
                    <a:pt x="772" y="92"/>
                  </a:cubicBezTo>
                  <a:cubicBezTo>
                    <a:pt x="771" y="92"/>
                    <a:pt x="771" y="92"/>
                    <a:pt x="771" y="92"/>
                  </a:cubicBezTo>
                  <a:cubicBezTo>
                    <a:pt x="771" y="92"/>
                    <a:pt x="771" y="92"/>
                    <a:pt x="771" y="92"/>
                  </a:cubicBezTo>
                  <a:cubicBezTo>
                    <a:pt x="771" y="92"/>
                    <a:pt x="771" y="92"/>
                    <a:pt x="771" y="92"/>
                  </a:cubicBezTo>
                  <a:cubicBezTo>
                    <a:pt x="770" y="92"/>
                    <a:pt x="770" y="92"/>
                    <a:pt x="770" y="92"/>
                  </a:cubicBezTo>
                  <a:cubicBezTo>
                    <a:pt x="770" y="92"/>
                    <a:pt x="770" y="92"/>
                    <a:pt x="770" y="92"/>
                  </a:cubicBezTo>
                  <a:cubicBezTo>
                    <a:pt x="770" y="92"/>
                    <a:pt x="769" y="92"/>
                    <a:pt x="769" y="91"/>
                  </a:cubicBezTo>
                  <a:cubicBezTo>
                    <a:pt x="769" y="91"/>
                    <a:pt x="769" y="91"/>
                    <a:pt x="769" y="91"/>
                  </a:cubicBezTo>
                  <a:cubicBezTo>
                    <a:pt x="769" y="91"/>
                    <a:pt x="769" y="91"/>
                    <a:pt x="769" y="91"/>
                  </a:cubicBezTo>
                  <a:cubicBezTo>
                    <a:pt x="769" y="91"/>
                    <a:pt x="769" y="91"/>
                    <a:pt x="769" y="91"/>
                  </a:cubicBezTo>
                  <a:cubicBezTo>
                    <a:pt x="768" y="91"/>
                    <a:pt x="768" y="91"/>
                    <a:pt x="768" y="91"/>
                  </a:cubicBezTo>
                  <a:cubicBezTo>
                    <a:pt x="768" y="91"/>
                    <a:pt x="768" y="91"/>
                    <a:pt x="768" y="91"/>
                  </a:cubicBezTo>
                  <a:cubicBezTo>
                    <a:pt x="768" y="90"/>
                    <a:pt x="768" y="91"/>
                    <a:pt x="767" y="90"/>
                  </a:cubicBezTo>
                  <a:cubicBezTo>
                    <a:pt x="767" y="90"/>
                    <a:pt x="767" y="90"/>
                    <a:pt x="767" y="90"/>
                  </a:cubicBezTo>
                  <a:cubicBezTo>
                    <a:pt x="767" y="90"/>
                    <a:pt x="767" y="90"/>
                    <a:pt x="766" y="90"/>
                  </a:cubicBezTo>
                  <a:cubicBezTo>
                    <a:pt x="766" y="90"/>
                    <a:pt x="766" y="90"/>
                    <a:pt x="766" y="90"/>
                  </a:cubicBezTo>
                  <a:cubicBezTo>
                    <a:pt x="766" y="90"/>
                    <a:pt x="766" y="89"/>
                    <a:pt x="766" y="89"/>
                  </a:cubicBezTo>
                  <a:cubicBezTo>
                    <a:pt x="766" y="89"/>
                    <a:pt x="766" y="89"/>
                    <a:pt x="766" y="89"/>
                  </a:cubicBezTo>
                  <a:cubicBezTo>
                    <a:pt x="766" y="89"/>
                    <a:pt x="766" y="89"/>
                    <a:pt x="766" y="89"/>
                  </a:cubicBezTo>
                  <a:cubicBezTo>
                    <a:pt x="766" y="89"/>
                    <a:pt x="766" y="89"/>
                    <a:pt x="766" y="89"/>
                  </a:cubicBezTo>
                  <a:cubicBezTo>
                    <a:pt x="765" y="88"/>
                    <a:pt x="765" y="88"/>
                    <a:pt x="764" y="87"/>
                  </a:cubicBezTo>
                  <a:cubicBezTo>
                    <a:pt x="764" y="87"/>
                    <a:pt x="764" y="87"/>
                    <a:pt x="764" y="87"/>
                  </a:cubicBezTo>
                  <a:cubicBezTo>
                    <a:pt x="764" y="87"/>
                    <a:pt x="764" y="87"/>
                    <a:pt x="764" y="87"/>
                  </a:cubicBezTo>
                  <a:cubicBezTo>
                    <a:pt x="764" y="87"/>
                    <a:pt x="764" y="87"/>
                    <a:pt x="764" y="87"/>
                  </a:cubicBezTo>
                  <a:cubicBezTo>
                    <a:pt x="764" y="87"/>
                    <a:pt x="763" y="87"/>
                    <a:pt x="763" y="87"/>
                  </a:cubicBezTo>
                  <a:cubicBezTo>
                    <a:pt x="763" y="87"/>
                    <a:pt x="763" y="87"/>
                    <a:pt x="763" y="87"/>
                  </a:cubicBezTo>
                  <a:cubicBezTo>
                    <a:pt x="763" y="86"/>
                    <a:pt x="763" y="86"/>
                    <a:pt x="763" y="86"/>
                  </a:cubicBezTo>
                  <a:cubicBezTo>
                    <a:pt x="763" y="86"/>
                    <a:pt x="763" y="86"/>
                    <a:pt x="763" y="86"/>
                  </a:cubicBezTo>
                  <a:cubicBezTo>
                    <a:pt x="763" y="86"/>
                    <a:pt x="763" y="86"/>
                    <a:pt x="763" y="86"/>
                  </a:cubicBezTo>
                  <a:cubicBezTo>
                    <a:pt x="763" y="86"/>
                    <a:pt x="763" y="86"/>
                    <a:pt x="763" y="86"/>
                  </a:cubicBezTo>
                  <a:cubicBezTo>
                    <a:pt x="763" y="85"/>
                    <a:pt x="762" y="85"/>
                    <a:pt x="762" y="85"/>
                  </a:cubicBezTo>
                  <a:cubicBezTo>
                    <a:pt x="762" y="85"/>
                    <a:pt x="762" y="85"/>
                    <a:pt x="762" y="85"/>
                  </a:cubicBezTo>
                  <a:cubicBezTo>
                    <a:pt x="762" y="85"/>
                    <a:pt x="762" y="85"/>
                    <a:pt x="762" y="84"/>
                  </a:cubicBezTo>
                  <a:cubicBezTo>
                    <a:pt x="762" y="85"/>
                    <a:pt x="762" y="85"/>
                    <a:pt x="762" y="85"/>
                  </a:cubicBezTo>
                  <a:cubicBezTo>
                    <a:pt x="762" y="84"/>
                    <a:pt x="762" y="84"/>
                    <a:pt x="762" y="84"/>
                  </a:cubicBezTo>
                  <a:cubicBezTo>
                    <a:pt x="762" y="84"/>
                    <a:pt x="762" y="84"/>
                    <a:pt x="762" y="84"/>
                  </a:cubicBezTo>
                  <a:cubicBezTo>
                    <a:pt x="762" y="84"/>
                    <a:pt x="762" y="84"/>
                    <a:pt x="762" y="84"/>
                  </a:cubicBezTo>
                  <a:cubicBezTo>
                    <a:pt x="762" y="84"/>
                    <a:pt x="761" y="84"/>
                    <a:pt x="761" y="83"/>
                  </a:cubicBezTo>
                  <a:cubicBezTo>
                    <a:pt x="761" y="83"/>
                    <a:pt x="761" y="83"/>
                    <a:pt x="761" y="83"/>
                  </a:cubicBezTo>
                  <a:cubicBezTo>
                    <a:pt x="761" y="83"/>
                    <a:pt x="761" y="83"/>
                    <a:pt x="761" y="83"/>
                  </a:cubicBezTo>
                  <a:cubicBezTo>
                    <a:pt x="761" y="83"/>
                    <a:pt x="761" y="83"/>
                    <a:pt x="761" y="83"/>
                  </a:cubicBezTo>
                  <a:cubicBezTo>
                    <a:pt x="761" y="83"/>
                    <a:pt x="761" y="83"/>
                    <a:pt x="761" y="83"/>
                  </a:cubicBezTo>
                  <a:cubicBezTo>
                    <a:pt x="761" y="82"/>
                    <a:pt x="761" y="82"/>
                    <a:pt x="760" y="82"/>
                  </a:cubicBezTo>
                  <a:cubicBezTo>
                    <a:pt x="761" y="82"/>
                    <a:pt x="761" y="82"/>
                    <a:pt x="761" y="82"/>
                  </a:cubicBezTo>
                  <a:cubicBezTo>
                    <a:pt x="760" y="81"/>
                    <a:pt x="760" y="81"/>
                    <a:pt x="760" y="81"/>
                  </a:cubicBezTo>
                  <a:cubicBezTo>
                    <a:pt x="760" y="81"/>
                    <a:pt x="760" y="81"/>
                    <a:pt x="760" y="81"/>
                  </a:cubicBezTo>
                  <a:cubicBezTo>
                    <a:pt x="760" y="81"/>
                    <a:pt x="760" y="80"/>
                    <a:pt x="760" y="80"/>
                  </a:cubicBezTo>
                  <a:cubicBezTo>
                    <a:pt x="760" y="80"/>
                    <a:pt x="760" y="80"/>
                    <a:pt x="760" y="80"/>
                  </a:cubicBezTo>
                  <a:cubicBezTo>
                    <a:pt x="760" y="80"/>
                    <a:pt x="760" y="79"/>
                    <a:pt x="760" y="79"/>
                  </a:cubicBezTo>
                  <a:cubicBezTo>
                    <a:pt x="759" y="79"/>
                    <a:pt x="759" y="79"/>
                    <a:pt x="759" y="79"/>
                  </a:cubicBezTo>
                  <a:cubicBezTo>
                    <a:pt x="759" y="78"/>
                    <a:pt x="759" y="78"/>
                    <a:pt x="759" y="77"/>
                  </a:cubicBezTo>
                  <a:cubicBezTo>
                    <a:pt x="759" y="77"/>
                    <a:pt x="759" y="77"/>
                    <a:pt x="759" y="77"/>
                  </a:cubicBezTo>
                  <a:cubicBezTo>
                    <a:pt x="759" y="77"/>
                    <a:pt x="759" y="76"/>
                    <a:pt x="759" y="75"/>
                  </a:cubicBezTo>
                  <a:cubicBezTo>
                    <a:pt x="759" y="75"/>
                    <a:pt x="759" y="75"/>
                    <a:pt x="759" y="75"/>
                  </a:cubicBezTo>
                  <a:cubicBezTo>
                    <a:pt x="758" y="74"/>
                    <a:pt x="759" y="73"/>
                    <a:pt x="758" y="72"/>
                  </a:cubicBezTo>
                  <a:cubicBezTo>
                    <a:pt x="758" y="72"/>
                    <a:pt x="758" y="71"/>
                    <a:pt x="759" y="71"/>
                  </a:cubicBezTo>
                  <a:cubicBezTo>
                    <a:pt x="759" y="71"/>
                    <a:pt x="760" y="71"/>
                    <a:pt x="760" y="71"/>
                  </a:cubicBezTo>
                  <a:cubicBezTo>
                    <a:pt x="775" y="71"/>
                    <a:pt x="789" y="71"/>
                    <a:pt x="804" y="71"/>
                  </a:cubicBezTo>
                  <a:cubicBezTo>
                    <a:pt x="805" y="71"/>
                    <a:pt x="805" y="71"/>
                    <a:pt x="806" y="70"/>
                  </a:cubicBezTo>
                  <a:cubicBezTo>
                    <a:pt x="806" y="68"/>
                    <a:pt x="806" y="65"/>
                    <a:pt x="806" y="62"/>
                  </a:cubicBezTo>
                  <a:cubicBezTo>
                    <a:pt x="805" y="61"/>
                    <a:pt x="806" y="60"/>
                    <a:pt x="805" y="59"/>
                  </a:cubicBezTo>
                  <a:cubicBezTo>
                    <a:pt x="805" y="58"/>
                    <a:pt x="805" y="58"/>
                    <a:pt x="805" y="58"/>
                  </a:cubicBezTo>
                  <a:cubicBezTo>
                    <a:pt x="805" y="58"/>
                    <a:pt x="805" y="57"/>
                    <a:pt x="805" y="56"/>
                  </a:cubicBezTo>
                  <a:cubicBezTo>
                    <a:pt x="805" y="56"/>
                    <a:pt x="805" y="56"/>
                    <a:pt x="805" y="56"/>
                  </a:cubicBezTo>
                  <a:cubicBezTo>
                    <a:pt x="805" y="55"/>
                    <a:pt x="805" y="55"/>
                    <a:pt x="805" y="54"/>
                  </a:cubicBezTo>
                  <a:cubicBezTo>
                    <a:pt x="805" y="54"/>
                    <a:pt x="805" y="54"/>
                    <a:pt x="805" y="54"/>
                  </a:cubicBezTo>
                  <a:cubicBezTo>
                    <a:pt x="805" y="54"/>
                    <a:pt x="805" y="54"/>
                    <a:pt x="805" y="54"/>
                  </a:cubicBezTo>
                  <a:cubicBezTo>
                    <a:pt x="805" y="54"/>
                    <a:pt x="805" y="53"/>
                    <a:pt x="804" y="53"/>
                  </a:cubicBezTo>
                  <a:cubicBezTo>
                    <a:pt x="804" y="53"/>
                    <a:pt x="804" y="53"/>
                    <a:pt x="804" y="53"/>
                  </a:cubicBezTo>
                  <a:cubicBezTo>
                    <a:pt x="804" y="53"/>
                    <a:pt x="804" y="53"/>
                    <a:pt x="804" y="53"/>
                  </a:cubicBezTo>
                  <a:cubicBezTo>
                    <a:pt x="804" y="52"/>
                    <a:pt x="804" y="52"/>
                    <a:pt x="804" y="51"/>
                  </a:cubicBezTo>
                  <a:cubicBezTo>
                    <a:pt x="804" y="51"/>
                    <a:pt x="804" y="51"/>
                    <a:pt x="804" y="51"/>
                  </a:cubicBezTo>
                  <a:cubicBezTo>
                    <a:pt x="804" y="51"/>
                    <a:pt x="804" y="51"/>
                    <a:pt x="804" y="50"/>
                  </a:cubicBezTo>
                  <a:cubicBezTo>
                    <a:pt x="804" y="50"/>
                    <a:pt x="804" y="50"/>
                    <a:pt x="804" y="50"/>
                  </a:cubicBezTo>
                  <a:cubicBezTo>
                    <a:pt x="803" y="50"/>
                    <a:pt x="804" y="50"/>
                    <a:pt x="803" y="49"/>
                  </a:cubicBezTo>
                  <a:cubicBezTo>
                    <a:pt x="803" y="49"/>
                    <a:pt x="803" y="49"/>
                    <a:pt x="803" y="49"/>
                  </a:cubicBezTo>
                  <a:cubicBezTo>
                    <a:pt x="803" y="49"/>
                    <a:pt x="803" y="49"/>
                    <a:pt x="803" y="49"/>
                  </a:cubicBezTo>
                  <a:cubicBezTo>
                    <a:pt x="803" y="49"/>
                    <a:pt x="803" y="49"/>
                    <a:pt x="803" y="49"/>
                  </a:cubicBezTo>
                  <a:cubicBezTo>
                    <a:pt x="803" y="48"/>
                    <a:pt x="803" y="48"/>
                    <a:pt x="803" y="48"/>
                  </a:cubicBezTo>
                  <a:cubicBezTo>
                    <a:pt x="803" y="48"/>
                    <a:pt x="803" y="48"/>
                    <a:pt x="803" y="48"/>
                  </a:cubicBezTo>
                  <a:cubicBezTo>
                    <a:pt x="802" y="47"/>
                    <a:pt x="803" y="47"/>
                    <a:pt x="802" y="47"/>
                  </a:cubicBezTo>
                  <a:cubicBezTo>
                    <a:pt x="802" y="47"/>
                    <a:pt x="802" y="47"/>
                    <a:pt x="802" y="47"/>
                  </a:cubicBezTo>
                  <a:cubicBezTo>
                    <a:pt x="802" y="47"/>
                    <a:pt x="802" y="46"/>
                    <a:pt x="802" y="46"/>
                  </a:cubicBezTo>
                  <a:cubicBezTo>
                    <a:pt x="802" y="46"/>
                    <a:pt x="802" y="46"/>
                    <a:pt x="802" y="46"/>
                  </a:cubicBezTo>
                  <a:cubicBezTo>
                    <a:pt x="802" y="46"/>
                    <a:pt x="802" y="46"/>
                    <a:pt x="802" y="46"/>
                  </a:cubicBezTo>
                  <a:cubicBezTo>
                    <a:pt x="802" y="46"/>
                    <a:pt x="802" y="46"/>
                    <a:pt x="802" y="46"/>
                  </a:cubicBezTo>
                  <a:cubicBezTo>
                    <a:pt x="802" y="45"/>
                    <a:pt x="801" y="45"/>
                    <a:pt x="801" y="45"/>
                  </a:cubicBezTo>
                  <a:cubicBezTo>
                    <a:pt x="801" y="45"/>
                    <a:pt x="801" y="45"/>
                    <a:pt x="801" y="45"/>
                  </a:cubicBezTo>
                  <a:cubicBezTo>
                    <a:pt x="801" y="45"/>
                    <a:pt x="801" y="45"/>
                    <a:pt x="801" y="45"/>
                  </a:cubicBezTo>
                  <a:cubicBezTo>
                    <a:pt x="801" y="45"/>
                    <a:pt x="801" y="45"/>
                    <a:pt x="801" y="44"/>
                  </a:cubicBezTo>
                  <a:cubicBezTo>
                    <a:pt x="801" y="44"/>
                    <a:pt x="801" y="44"/>
                    <a:pt x="801" y="44"/>
                  </a:cubicBezTo>
                  <a:cubicBezTo>
                    <a:pt x="801" y="44"/>
                    <a:pt x="801" y="44"/>
                    <a:pt x="801" y="44"/>
                  </a:cubicBezTo>
                  <a:cubicBezTo>
                    <a:pt x="801" y="44"/>
                    <a:pt x="801" y="44"/>
                    <a:pt x="801" y="44"/>
                  </a:cubicBezTo>
                  <a:cubicBezTo>
                    <a:pt x="800" y="44"/>
                    <a:pt x="800" y="44"/>
                    <a:pt x="800" y="43"/>
                  </a:cubicBezTo>
                  <a:cubicBezTo>
                    <a:pt x="800" y="43"/>
                    <a:pt x="800" y="43"/>
                    <a:pt x="800" y="43"/>
                  </a:cubicBezTo>
                  <a:cubicBezTo>
                    <a:pt x="800" y="43"/>
                    <a:pt x="800" y="43"/>
                    <a:pt x="800" y="43"/>
                  </a:cubicBezTo>
                  <a:cubicBezTo>
                    <a:pt x="800" y="43"/>
                    <a:pt x="800" y="43"/>
                    <a:pt x="800" y="43"/>
                  </a:cubicBezTo>
                  <a:cubicBezTo>
                    <a:pt x="800" y="43"/>
                    <a:pt x="800" y="42"/>
                    <a:pt x="800" y="42"/>
                  </a:cubicBezTo>
                  <a:cubicBezTo>
                    <a:pt x="800" y="42"/>
                    <a:pt x="800" y="42"/>
                    <a:pt x="800" y="42"/>
                  </a:cubicBezTo>
                  <a:cubicBezTo>
                    <a:pt x="799" y="42"/>
                    <a:pt x="799" y="42"/>
                    <a:pt x="799" y="42"/>
                  </a:cubicBezTo>
                  <a:cubicBezTo>
                    <a:pt x="799" y="42"/>
                    <a:pt x="799" y="42"/>
                    <a:pt x="799" y="42"/>
                  </a:cubicBezTo>
                  <a:cubicBezTo>
                    <a:pt x="799" y="42"/>
                    <a:pt x="799" y="41"/>
                    <a:pt x="799" y="41"/>
                  </a:cubicBezTo>
                  <a:cubicBezTo>
                    <a:pt x="799" y="41"/>
                    <a:pt x="799" y="41"/>
                    <a:pt x="799" y="41"/>
                  </a:cubicBezTo>
                  <a:cubicBezTo>
                    <a:pt x="799" y="41"/>
                    <a:pt x="799" y="41"/>
                    <a:pt x="798" y="41"/>
                  </a:cubicBezTo>
                  <a:cubicBezTo>
                    <a:pt x="798" y="41"/>
                    <a:pt x="798" y="41"/>
                    <a:pt x="798" y="41"/>
                  </a:cubicBezTo>
                  <a:cubicBezTo>
                    <a:pt x="798" y="41"/>
                    <a:pt x="798" y="41"/>
                    <a:pt x="798" y="41"/>
                  </a:cubicBezTo>
                  <a:cubicBezTo>
                    <a:pt x="798" y="41"/>
                    <a:pt x="798" y="41"/>
                    <a:pt x="798" y="41"/>
                  </a:cubicBezTo>
                  <a:cubicBezTo>
                    <a:pt x="798" y="40"/>
                    <a:pt x="798" y="40"/>
                    <a:pt x="798" y="40"/>
                  </a:cubicBezTo>
                  <a:cubicBezTo>
                    <a:pt x="798" y="40"/>
                    <a:pt x="798" y="40"/>
                    <a:pt x="798" y="40"/>
                  </a:cubicBezTo>
                  <a:cubicBezTo>
                    <a:pt x="798" y="40"/>
                    <a:pt x="798" y="40"/>
                    <a:pt x="797" y="40"/>
                  </a:cubicBezTo>
                  <a:cubicBezTo>
                    <a:pt x="797" y="40"/>
                    <a:pt x="797" y="40"/>
                    <a:pt x="797" y="40"/>
                  </a:cubicBezTo>
                  <a:cubicBezTo>
                    <a:pt x="797" y="40"/>
                    <a:pt x="797" y="40"/>
                    <a:pt x="797" y="40"/>
                  </a:cubicBezTo>
                  <a:cubicBezTo>
                    <a:pt x="797" y="40"/>
                    <a:pt x="797" y="40"/>
                    <a:pt x="797" y="40"/>
                  </a:cubicBezTo>
                  <a:cubicBezTo>
                    <a:pt x="797" y="39"/>
                    <a:pt x="797" y="39"/>
                    <a:pt x="797" y="39"/>
                  </a:cubicBezTo>
                  <a:cubicBezTo>
                    <a:pt x="797" y="39"/>
                    <a:pt x="797" y="39"/>
                    <a:pt x="797" y="39"/>
                  </a:cubicBezTo>
                  <a:cubicBezTo>
                    <a:pt x="797" y="39"/>
                    <a:pt x="797" y="39"/>
                    <a:pt x="796" y="39"/>
                  </a:cubicBezTo>
                  <a:cubicBezTo>
                    <a:pt x="796" y="39"/>
                    <a:pt x="796" y="39"/>
                    <a:pt x="796" y="39"/>
                  </a:cubicBezTo>
                  <a:cubicBezTo>
                    <a:pt x="796" y="39"/>
                    <a:pt x="796" y="39"/>
                    <a:pt x="796" y="39"/>
                  </a:cubicBezTo>
                  <a:cubicBezTo>
                    <a:pt x="796" y="39"/>
                    <a:pt x="796" y="39"/>
                    <a:pt x="796" y="39"/>
                  </a:cubicBezTo>
                  <a:cubicBezTo>
                    <a:pt x="796" y="38"/>
                    <a:pt x="796" y="38"/>
                    <a:pt x="796" y="38"/>
                  </a:cubicBezTo>
                  <a:cubicBezTo>
                    <a:pt x="796" y="38"/>
                    <a:pt x="796" y="38"/>
                    <a:pt x="796" y="38"/>
                  </a:cubicBezTo>
                  <a:cubicBezTo>
                    <a:pt x="796" y="38"/>
                    <a:pt x="795" y="38"/>
                    <a:pt x="795" y="38"/>
                  </a:cubicBezTo>
                  <a:cubicBezTo>
                    <a:pt x="795" y="38"/>
                    <a:pt x="795" y="38"/>
                    <a:pt x="795" y="38"/>
                  </a:cubicBezTo>
                  <a:cubicBezTo>
                    <a:pt x="795" y="38"/>
                    <a:pt x="795" y="38"/>
                    <a:pt x="795" y="37"/>
                  </a:cubicBezTo>
                  <a:cubicBezTo>
                    <a:pt x="795" y="37"/>
                    <a:pt x="795" y="37"/>
                    <a:pt x="795" y="37"/>
                  </a:cubicBezTo>
                  <a:cubicBezTo>
                    <a:pt x="795" y="37"/>
                    <a:pt x="794" y="37"/>
                    <a:pt x="794" y="37"/>
                  </a:cubicBezTo>
                  <a:cubicBezTo>
                    <a:pt x="794" y="37"/>
                    <a:pt x="794" y="37"/>
                    <a:pt x="794" y="37"/>
                  </a:cubicBezTo>
                  <a:cubicBezTo>
                    <a:pt x="794" y="37"/>
                    <a:pt x="794" y="37"/>
                    <a:pt x="794" y="37"/>
                  </a:cubicBezTo>
                  <a:cubicBezTo>
                    <a:pt x="794" y="37"/>
                    <a:pt x="794" y="37"/>
                    <a:pt x="794" y="37"/>
                  </a:cubicBezTo>
                  <a:cubicBezTo>
                    <a:pt x="793" y="37"/>
                    <a:pt x="793" y="36"/>
                    <a:pt x="793" y="36"/>
                  </a:cubicBezTo>
                  <a:cubicBezTo>
                    <a:pt x="793" y="37"/>
                    <a:pt x="793" y="37"/>
                    <a:pt x="793" y="37"/>
                  </a:cubicBezTo>
                  <a:cubicBezTo>
                    <a:pt x="793" y="36"/>
                    <a:pt x="793" y="36"/>
                    <a:pt x="793" y="36"/>
                  </a:cubicBezTo>
                  <a:cubicBezTo>
                    <a:pt x="793" y="36"/>
                    <a:pt x="793" y="36"/>
                    <a:pt x="793" y="36"/>
                  </a:cubicBezTo>
                  <a:cubicBezTo>
                    <a:pt x="792" y="36"/>
                    <a:pt x="792" y="36"/>
                    <a:pt x="792" y="36"/>
                  </a:cubicBezTo>
                  <a:cubicBezTo>
                    <a:pt x="792" y="36"/>
                    <a:pt x="792" y="36"/>
                    <a:pt x="792" y="36"/>
                  </a:cubicBezTo>
                  <a:cubicBezTo>
                    <a:pt x="792" y="36"/>
                    <a:pt x="791" y="36"/>
                    <a:pt x="791" y="35"/>
                  </a:cubicBezTo>
                  <a:cubicBezTo>
                    <a:pt x="791" y="35"/>
                    <a:pt x="791" y="35"/>
                    <a:pt x="791" y="35"/>
                  </a:cubicBezTo>
                  <a:cubicBezTo>
                    <a:pt x="791" y="35"/>
                    <a:pt x="791" y="35"/>
                    <a:pt x="790" y="35"/>
                  </a:cubicBezTo>
                  <a:cubicBezTo>
                    <a:pt x="790" y="35"/>
                    <a:pt x="790" y="35"/>
                    <a:pt x="790" y="35"/>
                  </a:cubicBezTo>
                  <a:cubicBezTo>
                    <a:pt x="790" y="35"/>
                    <a:pt x="790" y="35"/>
                    <a:pt x="790" y="35"/>
                  </a:cubicBezTo>
                  <a:cubicBezTo>
                    <a:pt x="790" y="35"/>
                    <a:pt x="790" y="35"/>
                    <a:pt x="790" y="35"/>
                  </a:cubicBezTo>
                  <a:cubicBezTo>
                    <a:pt x="790" y="34"/>
                    <a:pt x="789" y="34"/>
                    <a:pt x="789" y="34"/>
                  </a:cubicBezTo>
                  <a:cubicBezTo>
                    <a:pt x="789" y="34"/>
                    <a:pt x="789" y="34"/>
                    <a:pt x="789" y="34"/>
                  </a:cubicBezTo>
                  <a:cubicBezTo>
                    <a:pt x="789" y="34"/>
                    <a:pt x="789" y="34"/>
                    <a:pt x="789" y="34"/>
                  </a:cubicBezTo>
                  <a:cubicBezTo>
                    <a:pt x="789" y="34"/>
                    <a:pt x="788" y="34"/>
                    <a:pt x="788" y="34"/>
                  </a:cubicBezTo>
                  <a:cubicBezTo>
                    <a:pt x="788" y="34"/>
                    <a:pt x="788" y="34"/>
                    <a:pt x="788" y="34"/>
                  </a:cubicBezTo>
                  <a:cubicBezTo>
                    <a:pt x="787" y="34"/>
                    <a:pt x="787" y="34"/>
                    <a:pt x="787" y="34"/>
                  </a:cubicBezTo>
                  <a:cubicBezTo>
                    <a:pt x="787" y="34"/>
                    <a:pt x="787" y="34"/>
                    <a:pt x="787" y="34"/>
                  </a:cubicBezTo>
                  <a:cubicBezTo>
                    <a:pt x="787" y="34"/>
                    <a:pt x="787" y="34"/>
                    <a:pt x="787" y="34"/>
                  </a:cubicBezTo>
                  <a:cubicBezTo>
                    <a:pt x="786" y="33"/>
                    <a:pt x="786" y="34"/>
                    <a:pt x="785" y="33"/>
                  </a:cubicBezTo>
                  <a:cubicBezTo>
                    <a:pt x="785" y="33"/>
                    <a:pt x="785" y="33"/>
                    <a:pt x="785" y="33"/>
                  </a:cubicBezTo>
                  <a:cubicBezTo>
                    <a:pt x="785" y="33"/>
                    <a:pt x="785" y="33"/>
                    <a:pt x="785" y="33"/>
                  </a:cubicBezTo>
                  <a:cubicBezTo>
                    <a:pt x="785" y="33"/>
                    <a:pt x="784" y="33"/>
                    <a:pt x="784" y="33"/>
                  </a:cubicBezTo>
                  <a:cubicBezTo>
                    <a:pt x="784" y="33"/>
                    <a:pt x="783" y="33"/>
                    <a:pt x="783" y="33"/>
                  </a:cubicBezTo>
                  <a:cubicBezTo>
                    <a:pt x="782" y="33"/>
                    <a:pt x="781" y="33"/>
                    <a:pt x="781" y="33"/>
                  </a:cubicBezTo>
                  <a:cubicBezTo>
                    <a:pt x="779" y="33"/>
                    <a:pt x="777" y="33"/>
                    <a:pt x="776" y="33"/>
                  </a:cubicBezTo>
                  <a:cubicBezTo>
                    <a:pt x="775" y="33"/>
                    <a:pt x="774" y="33"/>
                    <a:pt x="773" y="33"/>
                  </a:cubicBezTo>
                  <a:cubicBezTo>
                    <a:pt x="773" y="33"/>
                    <a:pt x="773" y="33"/>
                    <a:pt x="773" y="33"/>
                  </a:cubicBezTo>
                  <a:cubicBezTo>
                    <a:pt x="772" y="33"/>
                    <a:pt x="772" y="33"/>
                    <a:pt x="771" y="33"/>
                  </a:cubicBezTo>
                  <a:cubicBezTo>
                    <a:pt x="771" y="33"/>
                    <a:pt x="771" y="33"/>
                    <a:pt x="771" y="33"/>
                  </a:cubicBezTo>
                  <a:cubicBezTo>
                    <a:pt x="771" y="34"/>
                    <a:pt x="770" y="33"/>
                    <a:pt x="770" y="34"/>
                  </a:cubicBezTo>
                  <a:cubicBezTo>
                    <a:pt x="770" y="34"/>
                    <a:pt x="770" y="34"/>
                    <a:pt x="770" y="34"/>
                  </a:cubicBezTo>
                  <a:cubicBezTo>
                    <a:pt x="770" y="34"/>
                    <a:pt x="770" y="34"/>
                    <a:pt x="770" y="34"/>
                  </a:cubicBezTo>
                  <a:cubicBezTo>
                    <a:pt x="769" y="34"/>
                    <a:pt x="769" y="34"/>
                    <a:pt x="769" y="34"/>
                  </a:cubicBezTo>
                  <a:cubicBezTo>
                    <a:pt x="769" y="34"/>
                    <a:pt x="769" y="34"/>
                    <a:pt x="769" y="34"/>
                  </a:cubicBezTo>
                  <a:cubicBezTo>
                    <a:pt x="768" y="34"/>
                    <a:pt x="768" y="34"/>
                    <a:pt x="768" y="34"/>
                  </a:cubicBezTo>
                  <a:cubicBezTo>
                    <a:pt x="768" y="34"/>
                    <a:pt x="768" y="34"/>
                    <a:pt x="768" y="34"/>
                  </a:cubicBezTo>
                  <a:cubicBezTo>
                    <a:pt x="767" y="34"/>
                    <a:pt x="767" y="34"/>
                    <a:pt x="767" y="35"/>
                  </a:cubicBezTo>
                  <a:cubicBezTo>
                    <a:pt x="767" y="35"/>
                    <a:pt x="767" y="35"/>
                    <a:pt x="767" y="35"/>
                  </a:cubicBezTo>
                  <a:cubicBezTo>
                    <a:pt x="767" y="35"/>
                    <a:pt x="766" y="35"/>
                    <a:pt x="766" y="35"/>
                  </a:cubicBezTo>
                  <a:cubicBezTo>
                    <a:pt x="766" y="35"/>
                    <a:pt x="766" y="35"/>
                    <a:pt x="766" y="35"/>
                  </a:cubicBezTo>
                  <a:cubicBezTo>
                    <a:pt x="766" y="35"/>
                    <a:pt x="766" y="35"/>
                    <a:pt x="766" y="35"/>
                  </a:cubicBezTo>
                  <a:cubicBezTo>
                    <a:pt x="766" y="35"/>
                    <a:pt x="765" y="35"/>
                    <a:pt x="765" y="35"/>
                  </a:cubicBezTo>
                  <a:cubicBezTo>
                    <a:pt x="765" y="35"/>
                    <a:pt x="765" y="35"/>
                    <a:pt x="765" y="35"/>
                  </a:cubicBezTo>
                  <a:cubicBezTo>
                    <a:pt x="765" y="36"/>
                    <a:pt x="765" y="35"/>
                    <a:pt x="764" y="36"/>
                  </a:cubicBezTo>
                  <a:cubicBezTo>
                    <a:pt x="764" y="36"/>
                    <a:pt x="764" y="36"/>
                    <a:pt x="764" y="36"/>
                  </a:cubicBezTo>
                  <a:cubicBezTo>
                    <a:pt x="764" y="36"/>
                    <a:pt x="764" y="36"/>
                    <a:pt x="764" y="36"/>
                  </a:cubicBezTo>
                  <a:cubicBezTo>
                    <a:pt x="764" y="36"/>
                    <a:pt x="764" y="36"/>
                    <a:pt x="764" y="36"/>
                  </a:cubicBezTo>
                  <a:cubicBezTo>
                    <a:pt x="764" y="36"/>
                    <a:pt x="764" y="36"/>
                    <a:pt x="764" y="36"/>
                  </a:cubicBezTo>
                  <a:cubicBezTo>
                    <a:pt x="764" y="36"/>
                    <a:pt x="763" y="36"/>
                    <a:pt x="763" y="36"/>
                  </a:cubicBezTo>
                  <a:cubicBezTo>
                    <a:pt x="763" y="36"/>
                    <a:pt x="763" y="36"/>
                    <a:pt x="763" y="36"/>
                  </a:cubicBezTo>
                  <a:cubicBezTo>
                    <a:pt x="763" y="37"/>
                    <a:pt x="763" y="37"/>
                    <a:pt x="763" y="37"/>
                  </a:cubicBezTo>
                  <a:cubicBezTo>
                    <a:pt x="763" y="37"/>
                    <a:pt x="763" y="37"/>
                    <a:pt x="763" y="37"/>
                  </a:cubicBezTo>
                  <a:cubicBezTo>
                    <a:pt x="762" y="37"/>
                    <a:pt x="762" y="37"/>
                    <a:pt x="762" y="37"/>
                  </a:cubicBezTo>
                  <a:cubicBezTo>
                    <a:pt x="762" y="37"/>
                    <a:pt x="762" y="37"/>
                    <a:pt x="762" y="37"/>
                  </a:cubicBezTo>
                  <a:cubicBezTo>
                    <a:pt x="762" y="37"/>
                    <a:pt x="762" y="37"/>
                    <a:pt x="762" y="37"/>
                  </a:cubicBezTo>
                  <a:cubicBezTo>
                    <a:pt x="762" y="37"/>
                    <a:pt x="762" y="37"/>
                    <a:pt x="762" y="37"/>
                  </a:cubicBezTo>
                  <a:cubicBezTo>
                    <a:pt x="761" y="38"/>
                    <a:pt x="761" y="38"/>
                    <a:pt x="761" y="38"/>
                  </a:cubicBezTo>
                  <a:cubicBezTo>
                    <a:pt x="761" y="38"/>
                    <a:pt x="761" y="38"/>
                    <a:pt x="761" y="38"/>
                  </a:cubicBezTo>
                  <a:cubicBezTo>
                    <a:pt x="760" y="38"/>
                    <a:pt x="760" y="38"/>
                    <a:pt x="760" y="39"/>
                  </a:cubicBezTo>
                  <a:cubicBezTo>
                    <a:pt x="760" y="39"/>
                    <a:pt x="760" y="39"/>
                    <a:pt x="760" y="39"/>
                  </a:cubicBezTo>
                  <a:cubicBezTo>
                    <a:pt x="760" y="39"/>
                    <a:pt x="759" y="39"/>
                    <a:pt x="759" y="39"/>
                  </a:cubicBezTo>
                  <a:cubicBezTo>
                    <a:pt x="759" y="39"/>
                    <a:pt x="759" y="39"/>
                    <a:pt x="759" y="39"/>
                  </a:cubicBezTo>
                  <a:cubicBezTo>
                    <a:pt x="759" y="39"/>
                    <a:pt x="759" y="39"/>
                    <a:pt x="759" y="40"/>
                  </a:cubicBezTo>
                  <a:cubicBezTo>
                    <a:pt x="759" y="40"/>
                    <a:pt x="759" y="40"/>
                    <a:pt x="759" y="40"/>
                  </a:cubicBezTo>
                  <a:cubicBezTo>
                    <a:pt x="759" y="40"/>
                    <a:pt x="759" y="40"/>
                    <a:pt x="758" y="40"/>
                  </a:cubicBezTo>
                  <a:cubicBezTo>
                    <a:pt x="758" y="40"/>
                    <a:pt x="758" y="40"/>
                    <a:pt x="758" y="40"/>
                  </a:cubicBezTo>
                  <a:cubicBezTo>
                    <a:pt x="758" y="40"/>
                    <a:pt x="758" y="40"/>
                    <a:pt x="758" y="40"/>
                  </a:cubicBezTo>
                  <a:cubicBezTo>
                    <a:pt x="758" y="40"/>
                    <a:pt x="758" y="40"/>
                    <a:pt x="758" y="40"/>
                  </a:cubicBezTo>
                  <a:cubicBezTo>
                    <a:pt x="758" y="40"/>
                    <a:pt x="758" y="40"/>
                    <a:pt x="758" y="41"/>
                  </a:cubicBezTo>
                  <a:cubicBezTo>
                    <a:pt x="758" y="41"/>
                    <a:pt x="758" y="41"/>
                    <a:pt x="758" y="41"/>
                  </a:cubicBezTo>
                  <a:cubicBezTo>
                    <a:pt x="758" y="41"/>
                    <a:pt x="758" y="41"/>
                    <a:pt x="757" y="41"/>
                  </a:cubicBezTo>
                  <a:cubicBezTo>
                    <a:pt x="757" y="41"/>
                    <a:pt x="757" y="41"/>
                    <a:pt x="757" y="41"/>
                  </a:cubicBezTo>
                  <a:cubicBezTo>
                    <a:pt x="757" y="41"/>
                    <a:pt x="757" y="41"/>
                    <a:pt x="757" y="41"/>
                  </a:cubicBezTo>
                  <a:cubicBezTo>
                    <a:pt x="757" y="41"/>
                    <a:pt x="757" y="41"/>
                    <a:pt x="757" y="41"/>
                  </a:cubicBezTo>
                  <a:cubicBezTo>
                    <a:pt x="757" y="41"/>
                    <a:pt x="757" y="42"/>
                    <a:pt x="757" y="42"/>
                  </a:cubicBezTo>
                  <a:cubicBezTo>
                    <a:pt x="757" y="42"/>
                    <a:pt x="757" y="42"/>
                    <a:pt x="757" y="42"/>
                  </a:cubicBezTo>
                  <a:cubicBezTo>
                    <a:pt x="757" y="42"/>
                    <a:pt x="756" y="42"/>
                    <a:pt x="756" y="42"/>
                  </a:cubicBezTo>
                  <a:cubicBezTo>
                    <a:pt x="756" y="42"/>
                    <a:pt x="756" y="42"/>
                    <a:pt x="756" y="42"/>
                  </a:cubicBezTo>
                  <a:cubicBezTo>
                    <a:pt x="756" y="42"/>
                    <a:pt x="756" y="42"/>
                    <a:pt x="756" y="42"/>
                  </a:cubicBezTo>
                  <a:cubicBezTo>
                    <a:pt x="756" y="42"/>
                    <a:pt x="756" y="42"/>
                    <a:pt x="756" y="42"/>
                  </a:cubicBezTo>
                  <a:cubicBezTo>
                    <a:pt x="756" y="42"/>
                    <a:pt x="756" y="43"/>
                    <a:pt x="756" y="43"/>
                  </a:cubicBezTo>
                  <a:cubicBezTo>
                    <a:pt x="756" y="43"/>
                    <a:pt x="756" y="43"/>
                    <a:pt x="756" y="43"/>
                  </a:cubicBezTo>
                  <a:cubicBezTo>
                    <a:pt x="756" y="43"/>
                    <a:pt x="755" y="43"/>
                    <a:pt x="755" y="43"/>
                  </a:cubicBezTo>
                  <a:cubicBezTo>
                    <a:pt x="755" y="43"/>
                    <a:pt x="755" y="43"/>
                    <a:pt x="755" y="43"/>
                  </a:cubicBezTo>
                  <a:cubicBezTo>
                    <a:pt x="755" y="43"/>
                    <a:pt x="755" y="44"/>
                    <a:pt x="755" y="44"/>
                  </a:cubicBezTo>
                  <a:cubicBezTo>
                    <a:pt x="755" y="44"/>
                    <a:pt x="755" y="44"/>
                    <a:pt x="755" y="44"/>
                  </a:cubicBezTo>
                  <a:cubicBezTo>
                    <a:pt x="755" y="44"/>
                    <a:pt x="754" y="44"/>
                    <a:pt x="754" y="44"/>
                  </a:cubicBezTo>
                  <a:cubicBezTo>
                    <a:pt x="754" y="44"/>
                    <a:pt x="754" y="44"/>
                    <a:pt x="754" y="44"/>
                  </a:cubicBezTo>
                  <a:cubicBezTo>
                    <a:pt x="754" y="45"/>
                    <a:pt x="754" y="45"/>
                    <a:pt x="754" y="45"/>
                  </a:cubicBezTo>
                  <a:cubicBezTo>
                    <a:pt x="754" y="45"/>
                    <a:pt x="754" y="45"/>
                    <a:pt x="754" y="45"/>
                  </a:cubicBezTo>
                  <a:cubicBezTo>
                    <a:pt x="753" y="46"/>
                    <a:pt x="753" y="46"/>
                    <a:pt x="753" y="46"/>
                  </a:cubicBezTo>
                  <a:cubicBezTo>
                    <a:pt x="753" y="46"/>
                    <a:pt x="753" y="46"/>
                    <a:pt x="753" y="46"/>
                  </a:cubicBezTo>
                  <a:cubicBezTo>
                    <a:pt x="753" y="46"/>
                    <a:pt x="753" y="46"/>
                    <a:pt x="753" y="47"/>
                  </a:cubicBezTo>
                  <a:cubicBezTo>
                    <a:pt x="753" y="47"/>
                    <a:pt x="753" y="47"/>
                    <a:pt x="753" y="47"/>
                  </a:cubicBezTo>
                  <a:cubicBezTo>
                    <a:pt x="753" y="47"/>
                    <a:pt x="753" y="47"/>
                    <a:pt x="753" y="47"/>
                  </a:cubicBezTo>
                  <a:cubicBezTo>
                    <a:pt x="753" y="47"/>
                    <a:pt x="753" y="47"/>
                    <a:pt x="753" y="47"/>
                  </a:cubicBezTo>
                  <a:cubicBezTo>
                    <a:pt x="752" y="47"/>
                    <a:pt x="752" y="47"/>
                    <a:pt x="752" y="48"/>
                  </a:cubicBezTo>
                  <a:cubicBezTo>
                    <a:pt x="752" y="48"/>
                    <a:pt x="752" y="48"/>
                    <a:pt x="752" y="48"/>
                  </a:cubicBezTo>
                  <a:cubicBezTo>
                    <a:pt x="752" y="48"/>
                    <a:pt x="752" y="48"/>
                    <a:pt x="752" y="48"/>
                  </a:cubicBezTo>
                  <a:cubicBezTo>
                    <a:pt x="752" y="48"/>
                    <a:pt x="752" y="48"/>
                    <a:pt x="752" y="48"/>
                  </a:cubicBezTo>
                  <a:cubicBezTo>
                    <a:pt x="752" y="48"/>
                    <a:pt x="752" y="49"/>
                    <a:pt x="752" y="49"/>
                  </a:cubicBezTo>
                  <a:cubicBezTo>
                    <a:pt x="752" y="49"/>
                    <a:pt x="752" y="49"/>
                    <a:pt x="752" y="49"/>
                  </a:cubicBezTo>
                  <a:cubicBezTo>
                    <a:pt x="751" y="49"/>
                    <a:pt x="751" y="49"/>
                    <a:pt x="751" y="50"/>
                  </a:cubicBezTo>
                  <a:cubicBezTo>
                    <a:pt x="751" y="50"/>
                    <a:pt x="751" y="50"/>
                    <a:pt x="751" y="50"/>
                  </a:cubicBezTo>
                  <a:cubicBezTo>
                    <a:pt x="751" y="50"/>
                    <a:pt x="751" y="50"/>
                    <a:pt x="751" y="50"/>
                  </a:cubicBezTo>
                  <a:cubicBezTo>
                    <a:pt x="751" y="50"/>
                    <a:pt x="751" y="50"/>
                    <a:pt x="751" y="50"/>
                  </a:cubicBezTo>
                  <a:cubicBezTo>
                    <a:pt x="751" y="51"/>
                    <a:pt x="751" y="51"/>
                    <a:pt x="750" y="51"/>
                  </a:cubicBezTo>
                  <a:cubicBezTo>
                    <a:pt x="751" y="51"/>
                    <a:pt x="751" y="51"/>
                    <a:pt x="751" y="51"/>
                  </a:cubicBezTo>
                  <a:cubicBezTo>
                    <a:pt x="750" y="51"/>
                    <a:pt x="750" y="52"/>
                    <a:pt x="750" y="52"/>
                  </a:cubicBezTo>
                  <a:cubicBezTo>
                    <a:pt x="750" y="52"/>
                    <a:pt x="750" y="52"/>
                    <a:pt x="750" y="52"/>
                  </a:cubicBezTo>
                  <a:cubicBezTo>
                    <a:pt x="750" y="52"/>
                    <a:pt x="750" y="52"/>
                    <a:pt x="750" y="52"/>
                  </a:cubicBezTo>
                  <a:cubicBezTo>
                    <a:pt x="750" y="52"/>
                    <a:pt x="750" y="53"/>
                    <a:pt x="750" y="53"/>
                  </a:cubicBezTo>
                  <a:cubicBezTo>
                    <a:pt x="750" y="53"/>
                    <a:pt x="750" y="53"/>
                    <a:pt x="750" y="53"/>
                  </a:cubicBezTo>
                  <a:cubicBezTo>
                    <a:pt x="750" y="53"/>
                    <a:pt x="750" y="53"/>
                    <a:pt x="749" y="54"/>
                  </a:cubicBezTo>
                  <a:cubicBezTo>
                    <a:pt x="749" y="54"/>
                    <a:pt x="749" y="54"/>
                    <a:pt x="749" y="54"/>
                  </a:cubicBezTo>
                  <a:cubicBezTo>
                    <a:pt x="749" y="54"/>
                    <a:pt x="749" y="54"/>
                    <a:pt x="749" y="54"/>
                  </a:cubicBezTo>
                  <a:cubicBezTo>
                    <a:pt x="749" y="54"/>
                    <a:pt x="749" y="54"/>
                    <a:pt x="749" y="55"/>
                  </a:cubicBezTo>
                  <a:cubicBezTo>
                    <a:pt x="749" y="55"/>
                    <a:pt x="749" y="55"/>
                    <a:pt x="749" y="55"/>
                  </a:cubicBezTo>
                  <a:cubicBezTo>
                    <a:pt x="749" y="55"/>
                    <a:pt x="749" y="55"/>
                    <a:pt x="749" y="56"/>
                  </a:cubicBezTo>
                  <a:cubicBezTo>
                    <a:pt x="749" y="56"/>
                    <a:pt x="749" y="56"/>
                    <a:pt x="749" y="56"/>
                  </a:cubicBezTo>
                  <a:cubicBezTo>
                    <a:pt x="749" y="56"/>
                    <a:pt x="749" y="56"/>
                    <a:pt x="749" y="56"/>
                  </a:cubicBezTo>
                  <a:cubicBezTo>
                    <a:pt x="748" y="56"/>
                    <a:pt x="749" y="57"/>
                    <a:pt x="748" y="57"/>
                  </a:cubicBezTo>
                  <a:cubicBezTo>
                    <a:pt x="748" y="57"/>
                    <a:pt x="748" y="57"/>
                    <a:pt x="748" y="57"/>
                  </a:cubicBezTo>
                  <a:cubicBezTo>
                    <a:pt x="748" y="58"/>
                    <a:pt x="748" y="58"/>
                    <a:pt x="748" y="58"/>
                  </a:cubicBezTo>
                  <a:cubicBezTo>
                    <a:pt x="748" y="59"/>
                    <a:pt x="748" y="59"/>
                    <a:pt x="748" y="59"/>
                  </a:cubicBezTo>
                  <a:cubicBezTo>
                    <a:pt x="748" y="59"/>
                    <a:pt x="748" y="60"/>
                    <a:pt x="748" y="60"/>
                  </a:cubicBezTo>
                  <a:cubicBezTo>
                    <a:pt x="748" y="60"/>
                    <a:pt x="748" y="60"/>
                    <a:pt x="748" y="60"/>
                  </a:cubicBezTo>
                  <a:cubicBezTo>
                    <a:pt x="747" y="61"/>
                    <a:pt x="748" y="62"/>
                    <a:pt x="747" y="62"/>
                  </a:cubicBezTo>
                  <a:cubicBezTo>
                    <a:pt x="747" y="63"/>
                    <a:pt x="747" y="63"/>
                    <a:pt x="747" y="63"/>
                  </a:cubicBezTo>
                  <a:cubicBezTo>
                    <a:pt x="747" y="64"/>
                    <a:pt x="747" y="66"/>
                    <a:pt x="747" y="67"/>
                  </a:cubicBezTo>
                  <a:cubicBezTo>
                    <a:pt x="747" y="68"/>
                    <a:pt x="747" y="69"/>
                    <a:pt x="747" y="69"/>
                  </a:cubicBezTo>
                  <a:cubicBezTo>
                    <a:pt x="747" y="71"/>
                    <a:pt x="747" y="72"/>
                    <a:pt x="747" y="74"/>
                  </a:cubicBezTo>
                  <a:cubicBezTo>
                    <a:pt x="747" y="74"/>
                    <a:pt x="747" y="75"/>
                    <a:pt x="747" y="75"/>
                  </a:cubicBezTo>
                  <a:cubicBezTo>
                    <a:pt x="748" y="75"/>
                    <a:pt x="747" y="76"/>
                    <a:pt x="748" y="77"/>
                  </a:cubicBezTo>
                  <a:cubicBezTo>
                    <a:pt x="748" y="77"/>
                    <a:pt x="748" y="77"/>
                    <a:pt x="748" y="77"/>
                  </a:cubicBezTo>
                  <a:cubicBezTo>
                    <a:pt x="748" y="78"/>
                    <a:pt x="748" y="78"/>
                    <a:pt x="748" y="79"/>
                  </a:cubicBezTo>
                  <a:cubicBezTo>
                    <a:pt x="748" y="79"/>
                    <a:pt x="748" y="79"/>
                    <a:pt x="748" y="79"/>
                  </a:cubicBezTo>
                  <a:cubicBezTo>
                    <a:pt x="748" y="79"/>
                    <a:pt x="748" y="79"/>
                    <a:pt x="748" y="79"/>
                  </a:cubicBezTo>
                  <a:cubicBezTo>
                    <a:pt x="748" y="79"/>
                    <a:pt x="748" y="80"/>
                    <a:pt x="748" y="80"/>
                  </a:cubicBezTo>
                  <a:cubicBezTo>
                    <a:pt x="748" y="80"/>
                    <a:pt x="748" y="80"/>
                    <a:pt x="748" y="81"/>
                  </a:cubicBezTo>
                  <a:cubicBezTo>
                    <a:pt x="749" y="81"/>
                    <a:pt x="748" y="81"/>
                    <a:pt x="749" y="82"/>
                  </a:cubicBezTo>
                  <a:cubicBezTo>
                    <a:pt x="749" y="82"/>
                    <a:pt x="749" y="82"/>
                    <a:pt x="749" y="82"/>
                  </a:cubicBezTo>
                  <a:cubicBezTo>
                    <a:pt x="749" y="82"/>
                    <a:pt x="749" y="83"/>
                    <a:pt x="749" y="83"/>
                  </a:cubicBezTo>
                  <a:close/>
                  <a:moveTo>
                    <a:pt x="1231" y="92"/>
                  </a:moveTo>
                  <a:cubicBezTo>
                    <a:pt x="1231" y="92"/>
                    <a:pt x="1231" y="92"/>
                    <a:pt x="1231" y="92"/>
                  </a:cubicBezTo>
                  <a:cubicBezTo>
                    <a:pt x="1231" y="92"/>
                    <a:pt x="1230" y="92"/>
                    <a:pt x="1230" y="92"/>
                  </a:cubicBezTo>
                  <a:cubicBezTo>
                    <a:pt x="1230" y="92"/>
                    <a:pt x="1230" y="92"/>
                    <a:pt x="1230" y="92"/>
                  </a:cubicBezTo>
                  <a:cubicBezTo>
                    <a:pt x="1230" y="92"/>
                    <a:pt x="1230" y="92"/>
                    <a:pt x="1230" y="92"/>
                  </a:cubicBezTo>
                  <a:cubicBezTo>
                    <a:pt x="1230" y="92"/>
                    <a:pt x="1229" y="92"/>
                    <a:pt x="1229" y="91"/>
                  </a:cubicBezTo>
                  <a:cubicBezTo>
                    <a:pt x="1229" y="91"/>
                    <a:pt x="1229" y="91"/>
                    <a:pt x="1229" y="91"/>
                  </a:cubicBezTo>
                  <a:cubicBezTo>
                    <a:pt x="1229" y="91"/>
                    <a:pt x="1229" y="91"/>
                    <a:pt x="1229" y="91"/>
                  </a:cubicBezTo>
                  <a:cubicBezTo>
                    <a:pt x="1229" y="91"/>
                    <a:pt x="1229" y="91"/>
                    <a:pt x="1229" y="91"/>
                  </a:cubicBezTo>
                  <a:cubicBezTo>
                    <a:pt x="1229" y="91"/>
                    <a:pt x="1228" y="91"/>
                    <a:pt x="1228" y="91"/>
                  </a:cubicBezTo>
                  <a:cubicBezTo>
                    <a:pt x="1228" y="91"/>
                    <a:pt x="1228" y="91"/>
                    <a:pt x="1228" y="91"/>
                  </a:cubicBezTo>
                  <a:cubicBezTo>
                    <a:pt x="1228" y="91"/>
                    <a:pt x="1228" y="91"/>
                    <a:pt x="1227" y="90"/>
                  </a:cubicBezTo>
                  <a:cubicBezTo>
                    <a:pt x="1227" y="90"/>
                    <a:pt x="1227" y="90"/>
                    <a:pt x="1227" y="90"/>
                  </a:cubicBezTo>
                  <a:cubicBezTo>
                    <a:pt x="1227" y="90"/>
                    <a:pt x="1227" y="90"/>
                    <a:pt x="1227" y="90"/>
                  </a:cubicBezTo>
                  <a:cubicBezTo>
                    <a:pt x="1227" y="90"/>
                    <a:pt x="1227" y="90"/>
                    <a:pt x="1227" y="90"/>
                  </a:cubicBezTo>
                  <a:cubicBezTo>
                    <a:pt x="1227" y="90"/>
                    <a:pt x="1226" y="90"/>
                    <a:pt x="1226" y="89"/>
                  </a:cubicBezTo>
                  <a:cubicBezTo>
                    <a:pt x="1226" y="89"/>
                    <a:pt x="1226" y="89"/>
                    <a:pt x="1226" y="89"/>
                  </a:cubicBezTo>
                  <a:cubicBezTo>
                    <a:pt x="1226" y="89"/>
                    <a:pt x="1226" y="89"/>
                    <a:pt x="1226" y="89"/>
                  </a:cubicBezTo>
                  <a:cubicBezTo>
                    <a:pt x="1226" y="89"/>
                    <a:pt x="1226" y="89"/>
                    <a:pt x="1226" y="89"/>
                  </a:cubicBezTo>
                  <a:cubicBezTo>
                    <a:pt x="1225" y="89"/>
                    <a:pt x="1225" y="89"/>
                    <a:pt x="1225" y="89"/>
                  </a:cubicBezTo>
                  <a:cubicBezTo>
                    <a:pt x="1225" y="89"/>
                    <a:pt x="1225" y="89"/>
                    <a:pt x="1225" y="89"/>
                  </a:cubicBezTo>
                  <a:cubicBezTo>
                    <a:pt x="1225" y="89"/>
                    <a:pt x="1225" y="88"/>
                    <a:pt x="1225" y="88"/>
                  </a:cubicBezTo>
                  <a:cubicBezTo>
                    <a:pt x="1225" y="88"/>
                    <a:pt x="1225" y="88"/>
                    <a:pt x="1225" y="88"/>
                  </a:cubicBezTo>
                  <a:cubicBezTo>
                    <a:pt x="1225" y="88"/>
                    <a:pt x="1225" y="88"/>
                    <a:pt x="1224" y="88"/>
                  </a:cubicBezTo>
                  <a:cubicBezTo>
                    <a:pt x="1225" y="88"/>
                    <a:pt x="1225" y="88"/>
                    <a:pt x="1225" y="88"/>
                  </a:cubicBezTo>
                  <a:cubicBezTo>
                    <a:pt x="1224" y="88"/>
                    <a:pt x="1224" y="88"/>
                    <a:pt x="1224" y="88"/>
                  </a:cubicBezTo>
                  <a:cubicBezTo>
                    <a:pt x="1224" y="88"/>
                    <a:pt x="1224" y="88"/>
                    <a:pt x="1224" y="88"/>
                  </a:cubicBezTo>
                  <a:cubicBezTo>
                    <a:pt x="1224" y="87"/>
                    <a:pt x="1224" y="87"/>
                    <a:pt x="1224" y="87"/>
                  </a:cubicBezTo>
                  <a:cubicBezTo>
                    <a:pt x="1224" y="87"/>
                    <a:pt x="1224" y="87"/>
                    <a:pt x="1224" y="87"/>
                  </a:cubicBezTo>
                  <a:cubicBezTo>
                    <a:pt x="1224" y="87"/>
                    <a:pt x="1224" y="87"/>
                    <a:pt x="1224" y="87"/>
                  </a:cubicBezTo>
                  <a:cubicBezTo>
                    <a:pt x="1224" y="87"/>
                    <a:pt x="1224" y="87"/>
                    <a:pt x="1224" y="87"/>
                  </a:cubicBezTo>
                  <a:cubicBezTo>
                    <a:pt x="1223" y="87"/>
                    <a:pt x="1223" y="86"/>
                    <a:pt x="1223" y="86"/>
                  </a:cubicBezTo>
                  <a:cubicBezTo>
                    <a:pt x="1223" y="86"/>
                    <a:pt x="1223" y="86"/>
                    <a:pt x="1223" y="86"/>
                  </a:cubicBezTo>
                  <a:cubicBezTo>
                    <a:pt x="1223" y="86"/>
                    <a:pt x="1223" y="86"/>
                    <a:pt x="1222" y="86"/>
                  </a:cubicBezTo>
                  <a:cubicBezTo>
                    <a:pt x="1222" y="86"/>
                    <a:pt x="1222" y="86"/>
                    <a:pt x="1222" y="86"/>
                  </a:cubicBezTo>
                  <a:cubicBezTo>
                    <a:pt x="1222" y="85"/>
                    <a:pt x="1222" y="85"/>
                    <a:pt x="1222" y="85"/>
                  </a:cubicBezTo>
                  <a:cubicBezTo>
                    <a:pt x="1222" y="85"/>
                    <a:pt x="1222" y="85"/>
                    <a:pt x="1222" y="85"/>
                  </a:cubicBezTo>
                  <a:cubicBezTo>
                    <a:pt x="1222" y="85"/>
                    <a:pt x="1222" y="85"/>
                    <a:pt x="1222" y="84"/>
                  </a:cubicBezTo>
                  <a:cubicBezTo>
                    <a:pt x="1222" y="84"/>
                    <a:pt x="1222" y="84"/>
                    <a:pt x="1222" y="84"/>
                  </a:cubicBezTo>
                  <a:cubicBezTo>
                    <a:pt x="1222" y="84"/>
                    <a:pt x="1222" y="84"/>
                    <a:pt x="1221" y="84"/>
                  </a:cubicBezTo>
                  <a:cubicBezTo>
                    <a:pt x="1221" y="84"/>
                    <a:pt x="1221" y="84"/>
                    <a:pt x="1221" y="84"/>
                  </a:cubicBezTo>
                  <a:cubicBezTo>
                    <a:pt x="1221" y="84"/>
                    <a:pt x="1221" y="83"/>
                    <a:pt x="1221" y="83"/>
                  </a:cubicBezTo>
                  <a:cubicBezTo>
                    <a:pt x="1221" y="83"/>
                    <a:pt x="1221" y="83"/>
                    <a:pt x="1221" y="83"/>
                  </a:cubicBezTo>
                  <a:cubicBezTo>
                    <a:pt x="1221" y="83"/>
                    <a:pt x="1221" y="83"/>
                    <a:pt x="1221" y="82"/>
                  </a:cubicBezTo>
                  <a:cubicBezTo>
                    <a:pt x="1221" y="82"/>
                    <a:pt x="1221" y="82"/>
                    <a:pt x="1221" y="82"/>
                  </a:cubicBezTo>
                  <a:cubicBezTo>
                    <a:pt x="1221" y="82"/>
                    <a:pt x="1221" y="82"/>
                    <a:pt x="1220" y="82"/>
                  </a:cubicBezTo>
                  <a:cubicBezTo>
                    <a:pt x="1220" y="82"/>
                    <a:pt x="1220" y="82"/>
                    <a:pt x="1220" y="81"/>
                  </a:cubicBezTo>
                  <a:cubicBezTo>
                    <a:pt x="1220" y="81"/>
                    <a:pt x="1220" y="81"/>
                    <a:pt x="1220" y="81"/>
                  </a:cubicBezTo>
                  <a:cubicBezTo>
                    <a:pt x="1220" y="81"/>
                    <a:pt x="1220" y="81"/>
                    <a:pt x="1220" y="81"/>
                  </a:cubicBezTo>
                  <a:cubicBezTo>
                    <a:pt x="1220" y="80"/>
                    <a:pt x="1220" y="80"/>
                    <a:pt x="1220" y="80"/>
                  </a:cubicBezTo>
                  <a:cubicBezTo>
                    <a:pt x="1220" y="80"/>
                    <a:pt x="1220" y="80"/>
                    <a:pt x="1220" y="80"/>
                  </a:cubicBezTo>
                  <a:cubicBezTo>
                    <a:pt x="1220" y="80"/>
                    <a:pt x="1220" y="80"/>
                    <a:pt x="1220" y="80"/>
                  </a:cubicBezTo>
                  <a:cubicBezTo>
                    <a:pt x="1220" y="79"/>
                    <a:pt x="1220" y="79"/>
                    <a:pt x="1220" y="79"/>
                  </a:cubicBezTo>
                  <a:cubicBezTo>
                    <a:pt x="1219" y="79"/>
                    <a:pt x="1220" y="79"/>
                    <a:pt x="1219" y="78"/>
                  </a:cubicBezTo>
                  <a:cubicBezTo>
                    <a:pt x="1219" y="78"/>
                    <a:pt x="1219" y="78"/>
                    <a:pt x="1219" y="78"/>
                  </a:cubicBezTo>
                  <a:cubicBezTo>
                    <a:pt x="1219" y="78"/>
                    <a:pt x="1219" y="77"/>
                    <a:pt x="1219" y="77"/>
                  </a:cubicBezTo>
                  <a:cubicBezTo>
                    <a:pt x="1219" y="77"/>
                    <a:pt x="1219" y="77"/>
                    <a:pt x="1219" y="77"/>
                  </a:cubicBezTo>
                  <a:cubicBezTo>
                    <a:pt x="1219" y="76"/>
                    <a:pt x="1219" y="75"/>
                    <a:pt x="1219" y="75"/>
                  </a:cubicBezTo>
                  <a:cubicBezTo>
                    <a:pt x="1219" y="74"/>
                    <a:pt x="1218" y="74"/>
                    <a:pt x="1219" y="74"/>
                  </a:cubicBezTo>
                  <a:cubicBezTo>
                    <a:pt x="1218" y="71"/>
                    <a:pt x="1218" y="71"/>
                    <a:pt x="1221" y="71"/>
                  </a:cubicBezTo>
                  <a:cubicBezTo>
                    <a:pt x="1235" y="71"/>
                    <a:pt x="1250" y="71"/>
                    <a:pt x="1264" y="71"/>
                  </a:cubicBezTo>
                  <a:cubicBezTo>
                    <a:pt x="1264" y="71"/>
                    <a:pt x="1264" y="71"/>
                    <a:pt x="1265" y="71"/>
                  </a:cubicBezTo>
                  <a:cubicBezTo>
                    <a:pt x="1266" y="71"/>
                    <a:pt x="1266" y="70"/>
                    <a:pt x="1266" y="70"/>
                  </a:cubicBezTo>
                  <a:cubicBezTo>
                    <a:pt x="1266" y="67"/>
                    <a:pt x="1266" y="64"/>
                    <a:pt x="1266" y="61"/>
                  </a:cubicBezTo>
                  <a:cubicBezTo>
                    <a:pt x="1266" y="61"/>
                    <a:pt x="1265" y="60"/>
                    <a:pt x="1266" y="60"/>
                  </a:cubicBezTo>
                  <a:cubicBezTo>
                    <a:pt x="1265" y="59"/>
                    <a:pt x="1266" y="58"/>
                    <a:pt x="1265" y="58"/>
                  </a:cubicBezTo>
                  <a:cubicBezTo>
                    <a:pt x="1265" y="57"/>
                    <a:pt x="1265" y="57"/>
                    <a:pt x="1265" y="57"/>
                  </a:cubicBezTo>
                  <a:cubicBezTo>
                    <a:pt x="1265" y="57"/>
                    <a:pt x="1265" y="56"/>
                    <a:pt x="1265" y="56"/>
                  </a:cubicBezTo>
                  <a:cubicBezTo>
                    <a:pt x="1265" y="55"/>
                    <a:pt x="1265" y="55"/>
                    <a:pt x="1265" y="55"/>
                  </a:cubicBezTo>
                  <a:cubicBezTo>
                    <a:pt x="1265" y="55"/>
                    <a:pt x="1265" y="54"/>
                    <a:pt x="1265" y="54"/>
                  </a:cubicBezTo>
                  <a:cubicBezTo>
                    <a:pt x="1265" y="54"/>
                    <a:pt x="1264" y="54"/>
                    <a:pt x="1265" y="54"/>
                  </a:cubicBezTo>
                  <a:cubicBezTo>
                    <a:pt x="1264" y="53"/>
                    <a:pt x="1265" y="53"/>
                    <a:pt x="1264" y="52"/>
                  </a:cubicBezTo>
                  <a:cubicBezTo>
                    <a:pt x="1264" y="52"/>
                    <a:pt x="1264" y="52"/>
                    <a:pt x="1264" y="52"/>
                  </a:cubicBezTo>
                  <a:cubicBezTo>
                    <a:pt x="1264" y="52"/>
                    <a:pt x="1264" y="51"/>
                    <a:pt x="1264" y="51"/>
                  </a:cubicBezTo>
                  <a:cubicBezTo>
                    <a:pt x="1264" y="51"/>
                    <a:pt x="1264" y="51"/>
                    <a:pt x="1264" y="51"/>
                  </a:cubicBezTo>
                  <a:cubicBezTo>
                    <a:pt x="1264" y="51"/>
                    <a:pt x="1264" y="50"/>
                    <a:pt x="1264" y="50"/>
                  </a:cubicBezTo>
                  <a:cubicBezTo>
                    <a:pt x="1264" y="50"/>
                    <a:pt x="1264" y="50"/>
                    <a:pt x="1264" y="50"/>
                  </a:cubicBezTo>
                  <a:cubicBezTo>
                    <a:pt x="1263" y="50"/>
                    <a:pt x="1264" y="49"/>
                    <a:pt x="1263" y="49"/>
                  </a:cubicBezTo>
                  <a:cubicBezTo>
                    <a:pt x="1263" y="49"/>
                    <a:pt x="1263" y="49"/>
                    <a:pt x="1263" y="49"/>
                  </a:cubicBezTo>
                  <a:cubicBezTo>
                    <a:pt x="1263" y="49"/>
                    <a:pt x="1263" y="48"/>
                    <a:pt x="1263" y="48"/>
                  </a:cubicBezTo>
                  <a:cubicBezTo>
                    <a:pt x="1263" y="48"/>
                    <a:pt x="1263" y="48"/>
                    <a:pt x="1263" y="48"/>
                  </a:cubicBezTo>
                  <a:cubicBezTo>
                    <a:pt x="1263" y="48"/>
                    <a:pt x="1263" y="48"/>
                    <a:pt x="1263" y="48"/>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6"/>
                    <a:pt x="1262" y="46"/>
                    <a:pt x="1262" y="46"/>
                  </a:cubicBezTo>
                  <a:cubicBezTo>
                    <a:pt x="1262" y="46"/>
                    <a:pt x="1262" y="46"/>
                    <a:pt x="1262" y="46"/>
                  </a:cubicBezTo>
                  <a:cubicBezTo>
                    <a:pt x="1262" y="46"/>
                    <a:pt x="1262" y="46"/>
                    <a:pt x="1262" y="46"/>
                  </a:cubicBezTo>
                  <a:cubicBezTo>
                    <a:pt x="1262" y="46"/>
                    <a:pt x="1262" y="46"/>
                    <a:pt x="1261" y="45"/>
                  </a:cubicBezTo>
                  <a:cubicBezTo>
                    <a:pt x="1261" y="45"/>
                    <a:pt x="1261" y="45"/>
                    <a:pt x="1261" y="45"/>
                  </a:cubicBezTo>
                  <a:cubicBezTo>
                    <a:pt x="1261" y="45"/>
                    <a:pt x="1261" y="45"/>
                    <a:pt x="1261" y="45"/>
                  </a:cubicBezTo>
                  <a:cubicBezTo>
                    <a:pt x="1261" y="45"/>
                    <a:pt x="1261" y="45"/>
                    <a:pt x="1261" y="45"/>
                  </a:cubicBezTo>
                  <a:cubicBezTo>
                    <a:pt x="1261" y="45"/>
                    <a:pt x="1261" y="44"/>
                    <a:pt x="1261" y="44"/>
                  </a:cubicBezTo>
                  <a:cubicBezTo>
                    <a:pt x="1261" y="44"/>
                    <a:pt x="1261" y="44"/>
                    <a:pt x="1261" y="44"/>
                  </a:cubicBezTo>
                  <a:cubicBezTo>
                    <a:pt x="1261" y="44"/>
                    <a:pt x="1261" y="44"/>
                    <a:pt x="1260" y="44"/>
                  </a:cubicBezTo>
                  <a:cubicBezTo>
                    <a:pt x="1260" y="44"/>
                    <a:pt x="1260" y="44"/>
                    <a:pt x="1260" y="44"/>
                  </a:cubicBezTo>
                  <a:cubicBezTo>
                    <a:pt x="1260" y="44"/>
                    <a:pt x="1260" y="43"/>
                    <a:pt x="1260" y="43"/>
                  </a:cubicBezTo>
                  <a:cubicBezTo>
                    <a:pt x="1260" y="43"/>
                    <a:pt x="1260" y="43"/>
                    <a:pt x="1260" y="43"/>
                  </a:cubicBezTo>
                  <a:cubicBezTo>
                    <a:pt x="1260" y="43"/>
                    <a:pt x="1260" y="43"/>
                    <a:pt x="1260" y="43"/>
                  </a:cubicBezTo>
                  <a:cubicBezTo>
                    <a:pt x="1260" y="43"/>
                    <a:pt x="1260" y="43"/>
                    <a:pt x="1260" y="43"/>
                  </a:cubicBezTo>
                  <a:cubicBezTo>
                    <a:pt x="1259" y="42"/>
                    <a:pt x="1259" y="42"/>
                    <a:pt x="1259" y="42"/>
                  </a:cubicBezTo>
                  <a:cubicBezTo>
                    <a:pt x="1259" y="42"/>
                    <a:pt x="1259" y="42"/>
                    <a:pt x="1259" y="42"/>
                  </a:cubicBezTo>
                  <a:cubicBezTo>
                    <a:pt x="1259" y="42"/>
                    <a:pt x="1259" y="41"/>
                    <a:pt x="1259" y="41"/>
                  </a:cubicBezTo>
                  <a:cubicBezTo>
                    <a:pt x="1259" y="41"/>
                    <a:pt x="1259" y="41"/>
                    <a:pt x="1259" y="41"/>
                  </a:cubicBezTo>
                  <a:cubicBezTo>
                    <a:pt x="1259" y="41"/>
                    <a:pt x="1258" y="41"/>
                    <a:pt x="1258" y="41"/>
                  </a:cubicBezTo>
                  <a:cubicBezTo>
                    <a:pt x="1258" y="41"/>
                    <a:pt x="1258" y="41"/>
                    <a:pt x="1258" y="41"/>
                  </a:cubicBezTo>
                  <a:cubicBezTo>
                    <a:pt x="1258" y="41"/>
                    <a:pt x="1258" y="41"/>
                    <a:pt x="1258" y="41"/>
                  </a:cubicBezTo>
                  <a:cubicBezTo>
                    <a:pt x="1258" y="41"/>
                    <a:pt x="1258" y="41"/>
                    <a:pt x="1258" y="41"/>
                  </a:cubicBezTo>
                  <a:cubicBezTo>
                    <a:pt x="1257" y="40"/>
                    <a:pt x="1257" y="39"/>
                    <a:pt x="1256" y="39"/>
                  </a:cubicBezTo>
                  <a:cubicBezTo>
                    <a:pt x="1256" y="39"/>
                    <a:pt x="1256" y="39"/>
                    <a:pt x="1256" y="39"/>
                  </a:cubicBezTo>
                  <a:cubicBezTo>
                    <a:pt x="1256" y="39"/>
                    <a:pt x="1256" y="39"/>
                    <a:pt x="1256" y="39"/>
                  </a:cubicBezTo>
                  <a:cubicBezTo>
                    <a:pt x="1256" y="39"/>
                    <a:pt x="1256" y="39"/>
                    <a:pt x="1256" y="39"/>
                  </a:cubicBezTo>
                  <a:cubicBezTo>
                    <a:pt x="1256" y="38"/>
                    <a:pt x="1256" y="38"/>
                    <a:pt x="1255" y="38"/>
                  </a:cubicBezTo>
                  <a:cubicBezTo>
                    <a:pt x="1256" y="38"/>
                    <a:pt x="1256" y="38"/>
                    <a:pt x="1256" y="38"/>
                  </a:cubicBezTo>
                  <a:cubicBezTo>
                    <a:pt x="1255" y="38"/>
                    <a:pt x="1255" y="38"/>
                    <a:pt x="1255" y="38"/>
                  </a:cubicBezTo>
                  <a:cubicBezTo>
                    <a:pt x="1255" y="38"/>
                    <a:pt x="1255" y="38"/>
                    <a:pt x="1255" y="38"/>
                  </a:cubicBezTo>
                  <a:cubicBezTo>
                    <a:pt x="1255" y="38"/>
                    <a:pt x="1255" y="38"/>
                    <a:pt x="1255" y="37"/>
                  </a:cubicBezTo>
                  <a:cubicBezTo>
                    <a:pt x="1255" y="37"/>
                    <a:pt x="1255" y="37"/>
                    <a:pt x="1255" y="37"/>
                  </a:cubicBezTo>
                  <a:cubicBezTo>
                    <a:pt x="1254" y="37"/>
                    <a:pt x="1254" y="37"/>
                    <a:pt x="1254" y="37"/>
                  </a:cubicBezTo>
                  <a:cubicBezTo>
                    <a:pt x="1254" y="37"/>
                    <a:pt x="1254" y="37"/>
                    <a:pt x="1254" y="37"/>
                  </a:cubicBezTo>
                  <a:cubicBezTo>
                    <a:pt x="1254" y="37"/>
                    <a:pt x="1254" y="37"/>
                    <a:pt x="1254" y="37"/>
                  </a:cubicBezTo>
                  <a:cubicBezTo>
                    <a:pt x="1254" y="37"/>
                    <a:pt x="1254" y="37"/>
                    <a:pt x="1254" y="37"/>
                  </a:cubicBezTo>
                  <a:cubicBezTo>
                    <a:pt x="1254" y="37"/>
                    <a:pt x="1253" y="37"/>
                    <a:pt x="1253" y="36"/>
                  </a:cubicBezTo>
                  <a:cubicBezTo>
                    <a:pt x="1253" y="36"/>
                    <a:pt x="1253" y="36"/>
                    <a:pt x="1253" y="36"/>
                  </a:cubicBezTo>
                  <a:cubicBezTo>
                    <a:pt x="1253" y="36"/>
                    <a:pt x="1253" y="36"/>
                    <a:pt x="1252" y="36"/>
                  </a:cubicBezTo>
                  <a:cubicBezTo>
                    <a:pt x="1252" y="36"/>
                    <a:pt x="1252" y="36"/>
                    <a:pt x="1252" y="36"/>
                  </a:cubicBezTo>
                  <a:cubicBezTo>
                    <a:pt x="1252" y="36"/>
                    <a:pt x="1252" y="36"/>
                    <a:pt x="1252" y="36"/>
                  </a:cubicBezTo>
                  <a:cubicBezTo>
                    <a:pt x="1252" y="36"/>
                    <a:pt x="1252" y="36"/>
                    <a:pt x="1252" y="36"/>
                  </a:cubicBezTo>
                  <a:cubicBezTo>
                    <a:pt x="1252" y="35"/>
                    <a:pt x="1252" y="36"/>
                    <a:pt x="1251" y="35"/>
                  </a:cubicBezTo>
                  <a:cubicBezTo>
                    <a:pt x="1251" y="35"/>
                    <a:pt x="1251" y="35"/>
                    <a:pt x="1251" y="35"/>
                  </a:cubicBezTo>
                  <a:cubicBezTo>
                    <a:pt x="1251" y="35"/>
                    <a:pt x="1251" y="35"/>
                    <a:pt x="1251" y="35"/>
                  </a:cubicBezTo>
                  <a:cubicBezTo>
                    <a:pt x="1250" y="35"/>
                    <a:pt x="1250" y="35"/>
                    <a:pt x="1250" y="35"/>
                  </a:cubicBezTo>
                  <a:cubicBezTo>
                    <a:pt x="1250" y="35"/>
                    <a:pt x="1250" y="35"/>
                    <a:pt x="1250" y="35"/>
                  </a:cubicBezTo>
                  <a:cubicBezTo>
                    <a:pt x="1250" y="35"/>
                    <a:pt x="1250" y="35"/>
                    <a:pt x="1250" y="35"/>
                  </a:cubicBezTo>
                  <a:cubicBezTo>
                    <a:pt x="1249" y="34"/>
                    <a:pt x="1249" y="35"/>
                    <a:pt x="1249" y="34"/>
                  </a:cubicBezTo>
                  <a:cubicBezTo>
                    <a:pt x="1249" y="34"/>
                    <a:pt x="1249" y="34"/>
                    <a:pt x="1249" y="34"/>
                  </a:cubicBezTo>
                  <a:cubicBezTo>
                    <a:pt x="1249" y="34"/>
                    <a:pt x="1248" y="34"/>
                    <a:pt x="1248" y="34"/>
                  </a:cubicBezTo>
                  <a:cubicBezTo>
                    <a:pt x="1248" y="34"/>
                    <a:pt x="1248" y="34"/>
                    <a:pt x="1248" y="34"/>
                  </a:cubicBezTo>
                  <a:cubicBezTo>
                    <a:pt x="1248" y="34"/>
                    <a:pt x="1247" y="34"/>
                    <a:pt x="1247" y="34"/>
                  </a:cubicBezTo>
                  <a:cubicBezTo>
                    <a:pt x="1247" y="34"/>
                    <a:pt x="1247" y="34"/>
                    <a:pt x="1246" y="34"/>
                  </a:cubicBezTo>
                  <a:cubicBezTo>
                    <a:pt x="1246" y="33"/>
                    <a:pt x="1246" y="34"/>
                    <a:pt x="1245" y="33"/>
                  </a:cubicBezTo>
                  <a:cubicBezTo>
                    <a:pt x="1245" y="33"/>
                    <a:pt x="1245" y="33"/>
                    <a:pt x="1245" y="33"/>
                  </a:cubicBezTo>
                  <a:cubicBezTo>
                    <a:pt x="1245" y="33"/>
                    <a:pt x="1244" y="33"/>
                    <a:pt x="1244" y="33"/>
                  </a:cubicBezTo>
                  <a:cubicBezTo>
                    <a:pt x="1243" y="33"/>
                    <a:pt x="1243" y="33"/>
                    <a:pt x="1243" y="33"/>
                  </a:cubicBezTo>
                  <a:cubicBezTo>
                    <a:pt x="1242" y="33"/>
                    <a:pt x="1241" y="33"/>
                    <a:pt x="1241" y="33"/>
                  </a:cubicBezTo>
                  <a:cubicBezTo>
                    <a:pt x="1239" y="33"/>
                    <a:pt x="1237" y="33"/>
                    <a:pt x="1236" y="33"/>
                  </a:cubicBezTo>
                  <a:cubicBezTo>
                    <a:pt x="1235" y="33"/>
                    <a:pt x="1234" y="33"/>
                    <a:pt x="1233" y="33"/>
                  </a:cubicBezTo>
                  <a:cubicBezTo>
                    <a:pt x="1233" y="33"/>
                    <a:pt x="1233" y="33"/>
                    <a:pt x="1233" y="33"/>
                  </a:cubicBezTo>
                  <a:cubicBezTo>
                    <a:pt x="1232" y="33"/>
                    <a:pt x="1232" y="33"/>
                    <a:pt x="1231" y="33"/>
                  </a:cubicBezTo>
                  <a:cubicBezTo>
                    <a:pt x="1231" y="33"/>
                    <a:pt x="1231" y="33"/>
                    <a:pt x="1231" y="33"/>
                  </a:cubicBezTo>
                  <a:cubicBezTo>
                    <a:pt x="1231" y="33"/>
                    <a:pt x="1231" y="33"/>
                    <a:pt x="1231" y="33"/>
                  </a:cubicBezTo>
                  <a:cubicBezTo>
                    <a:pt x="1231" y="34"/>
                    <a:pt x="1230" y="33"/>
                    <a:pt x="1230" y="34"/>
                  </a:cubicBezTo>
                  <a:cubicBezTo>
                    <a:pt x="1230" y="34"/>
                    <a:pt x="1230" y="34"/>
                    <a:pt x="1230" y="34"/>
                  </a:cubicBezTo>
                  <a:cubicBezTo>
                    <a:pt x="1230" y="34"/>
                    <a:pt x="1229" y="34"/>
                    <a:pt x="1229" y="34"/>
                  </a:cubicBezTo>
                  <a:cubicBezTo>
                    <a:pt x="1229" y="34"/>
                    <a:pt x="1229" y="34"/>
                    <a:pt x="1229" y="34"/>
                  </a:cubicBezTo>
                  <a:cubicBezTo>
                    <a:pt x="1229" y="34"/>
                    <a:pt x="1229" y="34"/>
                    <a:pt x="1229" y="34"/>
                  </a:cubicBezTo>
                  <a:cubicBezTo>
                    <a:pt x="1228" y="34"/>
                    <a:pt x="1228" y="34"/>
                    <a:pt x="1228" y="34"/>
                  </a:cubicBezTo>
                  <a:cubicBezTo>
                    <a:pt x="1228" y="34"/>
                    <a:pt x="1228" y="34"/>
                    <a:pt x="1228" y="34"/>
                  </a:cubicBezTo>
                  <a:cubicBezTo>
                    <a:pt x="1227" y="35"/>
                    <a:pt x="1227" y="34"/>
                    <a:pt x="1227" y="35"/>
                  </a:cubicBezTo>
                  <a:cubicBezTo>
                    <a:pt x="1227" y="35"/>
                    <a:pt x="1227" y="35"/>
                    <a:pt x="1227" y="35"/>
                  </a:cubicBezTo>
                  <a:cubicBezTo>
                    <a:pt x="1226" y="35"/>
                    <a:pt x="1226" y="35"/>
                    <a:pt x="1226" y="35"/>
                  </a:cubicBezTo>
                  <a:cubicBezTo>
                    <a:pt x="1226" y="35"/>
                    <a:pt x="1226" y="35"/>
                    <a:pt x="1226" y="35"/>
                  </a:cubicBezTo>
                  <a:cubicBezTo>
                    <a:pt x="1226" y="35"/>
                    <a:pt x="1225" y="35"/>
                    <a:pt x="1225" y="35"/>
                  </a:cubicBezTo>
                  <a:cubicBezTo>
                    <a:pt x="1225" y="35"/>
                    <a:pt x="1225" y="35"/>
                    <a:pt x="1225" y="35"/>
                  </a:cubicBezTo>
                  <a:cubicBezTo>
                    <a:pt x="1225" y="36"/>
                    <a:pt x="1225" y="36"/>
                    <a:pt x="1225" y="36"/>
                  </a:cubicBezTo>
                  <a:cubicBezTo>
                    <a:pt x="1225" y="36"/>
                    <a:pt x="1225" y="36"/>
                    <a:pt x="1225" y="36"/>
                  </a:cubicBezTo>
                  <a:cubicBezTo>
                    <a:pt x="1224" y="36"/>
                    <a:pt x="1224" y="36"/>
                    <a:pt x="1224" y="36"/>
                  </a:cubicBezTo>
                  <a:cubicBezTo>
                    <a:pt x="1224" y="36"/>
                    <a:pt x="1224" y="36"/>
                    <a:pt x="1224" y="36"/>
                  </a:cubicBezTo>
                  <a:cubicBezTo>
                    <a:pt x="1224" y="36"/>
                    <a:pt x="1223" y="36"/>
                    <a:pt x="1223" y="36"/>
                  </a:cubicBezTo>
                  <a:cubicBezTo>
                    <a:pt x="1223" y="36"/>
                    <a:pt x="1223" y="36"/>
                    <a:pt x="1223" y="36"/>
                  </a:cubicBezTo>
                  <a:cubicBezTo>
                    <a:pt x="1223" y="37"/>
                    <a:pt x="1223" y="37"/>
                    <a:pt x="1223" y="37"/>
                  </a:cubicBezTo>
                  <a:cubicBezTo>
                    <a:pt x="1223" y="37"/>
                    <a:pt x="1223" y="37"/>
                    <a:pt x="1223" y="37"/>
                  </a:cubicBezTo>
                  <a:cubicBezTo>
                    <a:pt x="1222" y="37"/>
                    <a:pt x="1222" y="37"/>
                    <a:pt x="1222" y="37"/>
                  </a:cubicBezTo>
                  <a:cubicBezTo>
                    <a:pt x="1222" y="37"/>
                    <a:pt x="1222" y="37"/>
                    <a:pt x="1222" y="37"/>
                  </a:cubicBezTo>
                  <a:cubicBezTo>
                    <a:pt x="1222" y="37"/>
                    <a:pt x="1222" y="37"/>
                    <a:pt x="1221" y="38"/>
                  </a:cubicBezTo>
                  <a:cubicBezTo>
                    <a:pt x="1222" y="38"/>
                    <a:pt x="1222" y="38"/>
                    <a:pt x="1222" y="38"/>
                  </a:cubicBezTo>
                  <a:cubicBezTo>
                    <a:pt x="1221" y="38"/>
                    <a:pt x="1221" y="38"/>
                    <a:pt x="1221" y="38"/>
                  </a:cubicBezTo>
                  <a:cubicBezTo>
                    <a:pt x="1221" y="38"/>
                    <a:pt x="1221" y="38"/>
                    <a:pt x="1221" y="38"/>
                  </a:cubicBezTo>
                  <a:cubicBezTo>
                    <a:pt x="1221" y="38"/>
                    <a:pt x="1220" y="38"/>
                    <a:pt x="1220" y="39"/>
                  </a:cubicBezTo>
                  <a:cubicBezTo>
                    <a:pt x="1220" y="39"/>
                    <a:pt x="1220" y="39"/>
                    <a:pt x="1220" y="39"/>
                  </a:cubicBezTo>
                  <a:cubicBezTo>
                    <a:pt x="1220" y="39"/>
                    <a:pt x="1220" y="39"/>
                    <a:pt x="1220" y="39"/>
                  </a:cubicBezTo>
                  <a:cubicBezTo>
                    <a:pt x="1220" y="39"/>
                    <a:pt x="1220" y="39"/>
                    <a:pt x="1220" y="39"/>
                  </a:cubicBezTo>
                  <a:cubicBezTo>
                    <a:pt x="1220" y="39"/>
                    <a:pt x="1219" y="39"/>
                    <a:pt x="1219" y="39"/>
                  </a:cubicBezTo>
                  <a:cubicBezTo>
                    <a:pt x="1219" y="39"/>
                    <a:pt x="1219" y="39"/>
                    <a:pt x="1219" y="39"/>
                  </a:cubicBezTo>
                  <a:cubicBezTo>
                    <a:pt x="1219" y="40"/>
                    <a:pt x="1219" y="40"/>
                    <a:pt x="1218" y="40"/>
                  </a:cubicBezTo>
                  <a:cubicBezTo>
                    <a:pt x="1218" y="40"/>
                    <a:pt x="1218" y="40"/>
                    <a:pt x="1218" y="40"/>
                  </a:cubicBezTo>
                  <a:cubicBezTo>
                    <a:pt x="1218" y="40"/>
                    <a:pt x="1218" y="40"/>
                    <a:pt x="1218" y="40"/>
                  </a:cubicBezTo>
                  <a:cubicBezTo>
                    <a:pt x="1218" y="40"/>
                    <a:pt x="1218" y="40"/>
                    <a:pt x="1218" y="40"/>
                  </a:cubicBezTo>
                  <a:cubicBezTo>
                    <a:pt x="1218" y="40"/>
                    <a:pt x="1218" y="40"/>
                    <a:pt x="1218" y="41"/>
                  </a:cubicBezTo>
                  <a:cubicBezTo>
                    <a:pt x="1218" y="41"/>
                    <a:pt x="1218" y="41"/>
                    <a:pt x="1218" y="41"/>
                  </a:cubicBezTo>
                  <a:cubicBezTo>
                    <a:pt x="1217" y="41"/>
                    <a:pt x="1217" y="41"/>
                    <a:pt x="1217" y="41"/>
                  </a:cubicBezTo>
                  <a:cubicBezTo>
                    <a:pt x="1217" y="41"/>
                    <a:pt x="1217" y="41"/>
                    <a:pt x="1217" y="41"/>
                  </a:cubicBezTo>
                  <a:cubicBezTo>
                    <a:pt x="1217" y="41"/>
                    <a:pt x="1217" y="41"/>
                    <a:pt x="1217" y="41"/>
                  </a:cubicBezTo>
                  <a:cubicBezTo>
                    <a:pt x="1217" y="41"/>
                    <a:pt x="1217" y="41"/>
                    <a:pt x="1217" y="41"/>
                  </a:cubicBezTo>
                  <a:cubicBezTo>
                    <a:pt x="1217" y="41"/>
                    <a:pt x="1217" y="42"/>
                    <a:pt x="1217" y="42"/>
                  </a:cubicBezTo>
                  <a:cubicBezTo>
                    <a:pt x="1217" y="42"/>
                    <a:pt x="1217" y="42"/>
                    <a:pt x="1217" y="42"/>
                  </a:cubicBezTo>
                  <a:cubicBezTo>
                    <a:pt x="1216" y="42"/>
                    <a:pt x="1216" y="42"/>
                    <a:pt x="1216" y="42"/>
                  </a:cubicBezTo>
                  <a:cubicBezTo>
                    <a:pt x="1216" y="42"/>
                    <a:pt x="1216" y="42"/>
                    <a:pt x="1216" y="42"/>
                  </a:cubicBezTo>
                  <a:cubicBezTo>
                    <a:pt x="1216" y="42"/>
                    <a:pt x="1216" y="42"/>
                    <a:pt x="1216" y="42"/>
                  </a:cubicBezTo>
                  <a:cubicBezTo>
                    <a:pt x="1216" y="42"/>
                    <a:pt x="1216" y="42"/>
                    <a:pt x="1216" y="42"/>
                  </a:cubicBezTo>
                  <a:cubicBezTo>
                    <a:pt x="1216" y="43"/>
                    <a:pt x="1215" y="43"/>
                    <a:pt x="1215" y="43"/>
                  </a:cubicBezTo>
                  <a:cubicBezTo>
                    <a:pt x="1215" y="43"/>
                    <a:pt x="1215" y="43"/>
                    <a:pt x="1215" y="43"/>
                  </a:cubicBezTo>
                  <a:cubicBezTo>
                    <a:pt x="1215" y="44"/>
                    <a:pt x="1215" y="44"/>
                    <a:pt x="1215" y="44"/>
                  </a:cubicBezTo>
                  <a:cubicBezTo>
                    <a:pt x="1215" y="44"/>
                    <a:pt x="1215" y="44"/>
                    <a:pt x="1215" y="44"/>
                  </a:cubicBezTo>
                  <a:cubicBezTo>
                    <a:pt x="1215" y="44"/>
                    <a:pt x="1215" y="44"/>
                    <a:pt x="1215" y="44"/>
                  </a:cubicBezTo>
                  <a:cubicBezTo>
                    <a:pt x="1215" y="44"/>
                    <a:pt x="1215" y="44"/>
                    <a:pt x="1215" y="44"/>
                  </a:cubicBezTo>
                  <a:cubicBezTo>
                    <a:pt x="1214" y="44"/>
                    <a:pt x="1214" y="45"/>
                    <a:pt x="1214" y="45"/>
                  </a:cubicBezTo>
                  <a:cubicBezTo>
                    <a:pt x="1214" y="45"/>
                    <a:pt x="1214" y="45"/>
                    <a:pt x="1214" y="45"/>
                  </a:cubicBezTo>
                  <a:cubicBezTo>
                    <a:pt x="1214" y="45"/>
                    <a:pt x="1214" y="45"/>
                    <a:pt x="1214" y="45"/>
                  </a:cubicBezTo>
                  <a:cubicBezTo>
                    <a:pt x="1214" y="45"/>
                    <a:pt x="1214" y="45"/>
                    <a:pt x="1214" y="45"/>
                  </a:cubicBezTo>
                  <a:cubicBezTo>
                    <a:pt x="1213" y="45"/>
                    <a:pt x="1213" y="46"/>
                    <a:pt x="1213" y="46"/>
                  </a:cubicBezTo>
                  <a:cubicBezTo>
                    <a:pt x="1213" y="46"/>
                    <a:pt x="1213" y="46"/>
                    <a:pt x="1213" y="46"/>
                  </a:cubicBezTo>
                  <a:cubicBezTo>
                    <a:pt x="1213" y="46"/>
                    <a:pt x="1213" y="47"/>
                    <a:pt x="1213" y="47"/>
                  </a:cubicBezTo>
                  <a:cubicBezTo>
                    <a:pt x="1213" y="47"/>
                    <a:pt x="1213" y="47"/>
                    <a:pt x="1213" y="47"/>
                  </a:cubicBezTo>
                  <a:cubicBezTo>
                    <a:pt x="1213" y="47"/>
                    <a:pt x="1212" y="47"/>
                    <a:pt x="1212" y="47"/>
                  </a:cubicBezTo>
                  <a:cubicBezTo>
                    <a:pt x="1212" y="47"/>
                    <a:pt x="1212" y="47"/>
                    <a:pt x="1212" y="47"/>
                  </a:cubicBezTo>
                  <a:cubicBezTo>
                    <a:pt x="1212" y="47"/>
                    <a:pt x="1212" y="48"/>
                    <a:pt x="1212" y="48"/>
                  </a:cubicBezTo>
                  <a:cubicBezTo>
                    <a:pt x="1212" y="48"/>
                    <a:pt x="1212" y="48"/>
                    <a:pt x="1212" y="48"/>
                  </a:cubicBezTo>
                  <a:cubicBezTo>
                    <a:pt x="1212" y="48"/>
                    <a:pt x="1212" y="48"/>
                    <a:pt x="1212" y="49"/>
                  </a:cubicBezTo>
                  <a:cubicBezTo>
                    <a:pt x="1212" y="49"/>
                    <a:pt x="1212" y="49"/>
                    <a:pt x="1212" y="49"/>
                  </a:cubicBezTo>
                  <a:cubicBezTo>
                    <a:pt x="1211" y="49"/>
                    <a:pt x="1212" y="49"/>
                    <a:pt x="1211" y="49"/>
                  </a:cubicBezTo>
                  <a:cubicBezTo>
                    <a:pt x="1211" y="49"/>
                    <a:pt x="1211" y="49"/>
                    <a:pt x="1211" y="49"/>
                  </a:cubicBezTo>
                  <a:cubicBezTo>
                    <a:pt x="1211" y="49"/>
                    <a:pt x="1211" y="50"/>
                    <a:pt x="1211" y="50"/>
                  </a:cubicBezTo>
                  <a:cubicBezTo>
                    <a:pt x="1211" y="50"/>
                    <a:pt x="1211" y="50"/>
                    <a:pt x="1211" y="50"/>
                  </a:cubicBezTo>
                  <a:cubicBezTo>
                    <a:pt x="1211" y="50"/>
                    <a:pt x="1211" y="51"/>
                    <a:pt x="1211" y="51"/>
                  </a:cubicBezTo>
                  <a:cubicBezTo>
                    <a:pt x="1211" y="51"/>
                    <a:pt x="1211" y="51"/>
                    <a:pt x="1211" y="51"/>
                  </a:cubicBezTo>
                  <a:cubicBezTo>
                    <a:pt x="1210" y="51"/>
                    <a:pt x="1210" y="51"/>
                    <a:pt x="1210" y="51"/>
                  </a:cubicBezTo>
                  <a:cubicBezTo>
                    <a:pt x="1210" y="51"/>
                    <a:pt x="1210" y="51"/>
                    <a:pt x="1210" y="51"/>
                  </a:cubicBezTo>
                  <a:cubicBezTo>
                    <a:pt x="1210" y="52"/>
                    <a:pt x="1210" y="52"/>
                    <a:pt x="1210" y="52"/>
                  </a:cubicBezTo>
                  <a:cubicBezTo>
                    <a:pt x="1210" y="52"/>
                    <a:pt x="1210" y="52"/>
                    <a:pt x="1210" y="52"/>
                  </a:cubicBezTo>
                  <a:cubicBezTo>
                    <a:pt x="1210" y="53"/>
                    <a:pt x="1210" y="53"/>
                    <a:pt x="1210" y="53"/>
                  </a:cubicBezTo>
                  <a:cubicBezTo>
                    <a:pt x="1210" y="53"/>
                    <a:pt x="1210" y="53"/>
                    <a:pt x="1210" y="53"/>
                  </a:cubicBezTo>
                  <a:cubicBezTo>
                    <a:pt x="1209" y="53"/>
                    <a:pt x="1209" y="54"/>
                    <a:pt x="1209" y="54"/>
                  </a:cubicBezTo>
                  <a:cubicBezTo>
                    <a:pt x="1209" y="54"/>
                    <a:pt x="1209" y="54"/>
                    <a:pt x="1209" y="54"/>
                  </a:cubicBezTo>
                  <a:cubicBezTo>
                    <a:pt x="1209" y="54"/>
                    <a:pt x="1209" y="54"/>
                    <a:pt x="1209" y="54"/>
                  </a:cubicBezTo>
                  <a:cubicBezTo>
                    <a:pt x="1209" y="54"/>
                    <a:pt x="1209" y="55"/>
                    <a:pt x="1209" y="55"/>
                  </a:cubicBezTo>
                  <a:cubicBezTo>
                    <a:pt x="1209" y="55"/>
                    <a:pt x="1209" y="55"/>
                    <a:pt x="1209" y="55"/>
                  </a:cubicBezTo>
                  <a:cubicBezTo>
                    <a:pt x="1209" y="55"/>
                    <a:pt x="1209" y="55"/>
                    <a:pt x="1209" y="55"/>
                  </a:cubicBezTo>
                  <a:cubicBezTo>
                    <a:pt x="1209" y="56"/>
                    <a:pt x="1209" y="56"/>
                    <a:pt x="1209" y="56"/>
                  </a:cubicBezTo>
                  <a:cubicBezTo>
                    <a:pt x="1209" y="56"/>
                    <a:pt x="1209" y="56"/>
                    <a:pt x="1209" y="56"/>
                  </a:cubicBezTo>
                  <a:cubicBezTo>
                    <a:pt x="1208" y="57"/>
                    <a:pt x="1208" y="57"/>
                    <a:pt x="1208" y="57"/>
                  </a:cubicBezTo>
                  <a:cubicBezTo>
                    <a:pt x="1208" y="58"/>
                    <a:pt x="1208" y="58"/>
                    <a:pt x="1208" y="58"/>
                  </a:cubicBezTo>
                  <a:cubicBezTo>
                    <a:pt x="1208" y="58"/>
                    <a:pt x="1208" y="58"/>
                    <a:pt x="1208" y="58"/>
                  </a:cubicBezTo>
                  <a:cubicBezTo>
                    <a:pt x="1208" y="58"/>
                    <a:pt x="1208" y="59"/>
                    <a:pt x="1208" y="59"/>
                  </a:cubicBezTo>
                  <a:cubicBezTo>
                    <a:pt x="1208" y="59"/>
                    <a:pt x="1208" y="59"/>
                    <a:pt x="1208" y="59"/>
                  </a:cubicBezTo>
                  <a:cubicBezTo>
                    <a:pt x="1208" y="60"/>
                    <a:pt x="1208" y="60"/>
                    <a:pt x="1208" y="61"/>
                  </a:cubicBezTo>
                  <a:cubicBezTo>
                    <a:pt x="1208" y="61"/>
                    <a:pt x="1208" y="61"/>
                    <a:pt x="1207" y="61"/>
                  </a:cubicBezTo>
                  <a:cubicBezTo>
                    <a:pt x="1207" y="62"/>
                    <a:pt x="1208" y="63"/>
                    <a:pt x="1207" y="63"/>
                  </a:cubicBezTo>
                  <a:cubicBezTo>
                    <a:pt x="1207" y="64"/>
                    <a:pt x="1207" y="64"/>
                    <a:pt x="1207" y="64"/>
                  </a:cubicBezTo>
                  <a:cubicBezTo>
                    <a:pt x="1207" y="67"/>
                    <a:pt x="1207" y="70"/>
                    <a:pt x="1207" y="73"/>
                  </a:cubicBezTo>
                  <a:cubicBezTo>
                    <a:pt x="1207" y="73"/>
                    <a:pt x="1207" y="73"/>
                    <a:pt x="1207" y="74"/>
                  </a:cubicBezTo>
                  <a:cubicBezTo>
                    <a:pt x="1208" y="74"/>
                    <a:pt x="1207" y="75"/>
                    <a:pt x="1207" y="76"/>
                  </a:cubicBezTo>
                  <a:cubicBezTo>
                    <a:pt x="1208" y="76"/>
                    <a:pt x="1208" y="76"/>
                    <a:pt x="1208" y="76"/>
                  </a:cubicBezTo>
                  <a:cubicBezTo>
                    <a:pt x="1208" y="77"/>
                    <a:pt x="1207" y="78"/>
                    <a:pt x="1208" y="78"/>
                  </a:cubicBezTo>
                  <a:cubicBezTo>
                    <a:pt x="1208" y="78"/>
                    <a:pt x="1208" y="78"/>
                    <a:pt x="1208" y="78"/>
                  </a:cubicBezTo>
                  <a:cubicBezTo>
                    <a:pt x="1208" y="79"/>
                    <a:pt x="1208" y="79"/>
                    <a:pt x="1208" y="80"/>
                  </a:cubicBezTo>
                  <a:cubicBezTo>
                    <a:pt x="1208" y="80"/>
                    <a:pt x="1208" y="80"/>
                    <a:pt x="1208" y="80"/>
                  </a:cubicBezTo>
                  <a:cubicBezTo>
                    <a:pt x="1208" y="80"/>
                    <a:pt x="1208" y="80"/>
                    <a:pt x="1208" y="80"/>
                  </a:cubicBezTo>
                  <a:cubicBezTo>
                    <a:pt x="1208" y="80"/>
                    <a:pt x="1208" y="81"/>
                    <a:pt x="1209" y="81"/>
                  </a:cubicBezTo>
                  <a:cubicBezTo>
                    <a:pt x="1209" y="81"/>
                    <a:pt x="1209" y="81"/>
                    <a:pt x="1209" y="81"/>
                  </a:cubicBezTo>
                  <a:cubicBezTo>
                    <a:pt x="1209" y="82"/>
                    <a:pt x="1209" y="82"/>
                    <a:pt x="1209" y="82"/>
                  </a:cubicBezTo>
                  <a:cubicBezTo>
                    <a:pt x="1209" y="82"/>
                    <a:pt x="1209" y="82"/>
                    <a:pt x="1209" y="82"/>
                  </a:cubicBezTo>
                  <a:cubicBezTo>
                    <a:pt x="1209" y="82"/>
                    <a:pt x="1209" y="83"/>
                    <a:pt x="1209" y="83"/>
                  </a:cubicBezTo>
                  <a:cubicBezTo>
                    <a:pt x="1209" y="83"/>
                    <a:pt x="1209" y="83"/>
                    <a:pt x="1209" y="84"/>
                  </a:cubicBezTo>
                  <a:cubicBezTo>
                    <a:pt x="1209" y="84"/>
                    <a:pt x="1209" y="84"/>
                    <a:pt x="1209" y="84"/>
                  </a:cubicBezTo>
                  <a:cubicBezTo>
                    <a:pt x="1209" y="84"/>
                    <a:pt x="1209" y="84"/>
                    <a:pt x="1210" y="84"/>
                  </a:cubicBezTo>
                  <a:cubicBezTo>
                    <a:pt x="1210" y="85"/>
                    <a:pt x="1210" y="85"/>
                    <a:pt x="1210" y="85"/>
                  </a:cubicBezTo>
                  <a:cubicBezTo>
                    <a:pt x="1210" y="85"/>
                    <a:pt x="1210" y="85"/>
                    <a:pt x="1210" y="85"/>
                  </a:cubicBezTo>
                  <a:cubicBezTo>
                    <a:pt x="1210" y="85"/>
                    <a:pt x="1210" y="85"/>
                    <a:pt x="1210" y="85"/>
                  </a:cubicBezTo>
                  <a:cubicBezTo>
                    <a:pt x="1210" y="86"/>
                    <a:pt x="1210" y="86"/>
                    <a:pt x="1210" y="86"/>
                  </a:cubicBezTo>
                  <a:cubicBezTo>
                    <a:pt x="1210" y="86"/>
                    <a:pt x="1210" y="86"/>
                    <a:pt x="1210" y="86"/>
                  </a:cubicBezTo>
                  <a:cubicBezTo>
                    <a:pt x="1210" y="86"/>
                    <a:pt x="1210" y="86"/>
                    <a:pt x="1210" y="86"/>
                  </a:cubicBezTo>
                  <a:cubicBezTo>
                    <a:pt x="1210" y="87"/>
                    <a:pt x="1210" y="87"/>
                    <a:pt x="1211" y="87"/>
                  </a:cubicBezTo>
                  <a:cubicBezTo>
                    <a:pt x="1211" y="87"/>
                    <a:pt x="1211" y="87"/>
                    <a:pt x="1211" y="87"/>
                  </a:cubicBezTo>
                  <a:cubicBezTo>
                    <a:pt x="1211" y="87"/>
                    <a:pt x="1211" y="88"/>
                    <a:pt x="1211" y="88"/>
                  </a:cubicBezTo>
                  <a:cubicBezTo>
                    <a:pt x="1211" y="88"/>
                    <a:pt x="1211" y="88"/>
                    <a:pt x="1211" y="88"/>
                  </a:cubicBezTo>
                  <a:cubicBezTo>
                    <a:pt x="1211" y="88"/>
                    <a:pt x="1211" y="88"/>
                    <a:pt x="1211" y="89"/>
                  </a:cubicBezTo>
                  <a:cubicBezTo>
                    <a:pt x="1211" y="89"/>
                    <a:pt x="1211" y="89"/>
                    <a:pt x="1211" y="89"/>
                  </a:cubicBezTo>
                  <a:cubicBezTo>
                    <a:pt x="1212" y="89"/>
                    <a:pt x="1211" y="89"/>
                    <a:pt x="1212" y="89"/>
                  </a:cubicBezTo>
                  <a:cubicBezTo>
                    <a:pt x="1212" y="89"/>
                    <a:pt x="1212" y="89"/>
                    <a:pt x="1212" y="89"/>
                  </a:cubicBezTo>
                  <a:cubicBezTo>
                    <a:pt x="1212" y="89"/>
                    <a:pt x="1212" y="90"/>
                    <a:pt x="1212" y="90"/>
                  </a:cubicBezTo>
                  <a:cubicBezTo>
                    <a:pt x="1212" y="90"/>
                    <a:pt x="1212" y="90"/>
                    <a:pt x="1212" y="90"/>
                  </a:cubicBezTo>
                  <a:cubicBezTo>
                    <a:pt x="1212" y="90"/>
                    <a:pt x="1212" y="90"/>
                    <a:pt x="1212" y="90"/>
                  </a:cubicBezTo>
                  <a:cubicBezTo>
                    <a:pt x="1212" y="90"/>
                    <a:pt x="1212" y="90"/>
                    <a:pt x="1212" y="90"/>
                  </a:cubicBezTo>
                  <a:cubicBezTo>
                    <a:pt x="1213" y="91"/>
                    <a:pt x="1213" y="91"/>
                    <a:pt x="1213" y="91"/>
                  </a:cubicBezTo>
                  <a:cubicBezTo>
                    <a:pt x="1213" y="91"/>
                    <a:pt x="1213" y="91"/>
                    <a:pt x="1213" y="91"/>
                  </a:cubicBezTo>
                  <a:cubicBezTo>
                    <a:pt x="1213" y="92"/>
                    <a:pt x="1213" y="92"/>
                    <a:pt x="1213" y="92"/>
                  </a:cubicBezTo>
                  <a:cubicBezTo>
                    <a:pt x="1213" y="92"/>
                    <a:pt x="1213" y="92"/>
                    <a:pt x="1213" y="92"/>
                  </a:cubicBezTo>
                  <a:cubicBezTo>
                    <a:pt x="1214" y="92"/>
                    <a:pt x="1214" y="92"/>
                    <a:pt x="1214" y="92"/>
                  </a:cubicBezTo>
                  <a:cubicBezTo>
                    <a:pt x="1214" y="92"/>
                    <a:pt x="1214" y="92"/>
                    <a:pt x="1214" y="92"/>
                  </a:cubicBezTo>
                  <a:cubicBezTo>
                    <a:pt x="1214" y="93"/>
                    <a:pt x="1214" y="93"/>
                    <a:pt x="1214" y="93"/>
                  </a:cubicBezTo>
                  <a:cubicBezTo>
                    <a:pt x="1214" y="93"/>
                    <a:pt x="1214" y="93"/>
                    <a:pt x="1214" y="93"/>
                  </a:cubicBezTo>
                  <a:cubicBezTo>
                    <a:pt x="1214" y="93"/>
                    <a:pt x="1214" y="93"/>
                    <a:pt x="1214" y="93"/>
                  </a:cubicBezTo>
                  <a:cubicBezTo>
                    <a:pt x="1214" y="93"/>
                    <a:pt x="1214" y="93"/>
                    <a:pt x="1214" y="93"/>
                  </a:cubicBezTo>
                  <a:cubicBezTo>
                    <a:pt x="1215" y="93"/>
                    <a:pt x="1215" y="94"/>
                    <a:pt x="1215" y="94"/>
                  </a:cubicBezTo>
                  <a:cubicBezTo>
                    <a:pt x="1215" y="94"/>
                    <a:pt x="1215" y="94"/>
                    <a:pt x="1215" y="94"/>
                  </a:cubicBezTo>
                  <a:cubicBezTo>
                    <a:pt x="1215" y="94"/>
                    <a:pt x="1215" y="94"/>
                    <a:pt x="1216" y="94"/>
                  </a:cubicBezTo>
                  <a:cubicBezTo>
                    <a:pt x="1216" y="94"/>
                    <a:pt x="1216" y="94"/>
                    <a:pt x="1216" y="94"/>
                  </a:cubicBezTo>
                  <a:cubicBezTo>
                    <a:pt x="1216" y="95"/>
                    <a:pt x="1216" y="95"/>
                    <a:pt x="1216" y="95"/>
                  </a:cubicBezTo>
                  <a:cubicBezTo>
                    <a:pt x="1216" y="95"/>
                    <a:pt x="1216" y="95"/>
                    <a:pt x="1216" y="95"/>
                  </a:cubicBezTo>
                  <a:cubicBezTo>
                    <a:pt x="1216" y="95"/>
                    <a:pt x="1216" y="95"/>
                    <a:pt x="1216" y="95"/>
                  </a:cubicBezTo>
                  <a:cubicBezTo>
                    <a:pt x="1216" y="95"/>
                    <a:pt x="1216" y="95"/>
                    <a:pt x="1216" y="95"/>
                  </a:cubicBezTo>
                  <a:cubicBezTo>
                    <a:pt x="1216" y="95"/>
                    <a:pt x="1216" y="95"/>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7"/>
                    <a:pt x="1218" y="97"/>
                  </a:cubicBezTo>
                  <a:cubicBezTo>
                    <a:pt x="1218" y="97"/>
                    <a:pt x="1218" y="97"/>
                    <a:pt x="1218" y="97"/>
                  </a:cubicBezTo>
                  <a:cubicBezTo>
                    <a:pt x="1218" y="97"/>
                    <a:pt x="1218" y="97"/>
                    <a:pt x="1219" y="97"/>
                  </a:cubicBezTo>
                  <a:cubicBezTo>
                    <a:pt x="1219" y="97"/>
                    <a:pt x="1219" y="97"/>
                    <a:pt x="1219" y="97"/>
                  </a:cubicBezTo>
                  <a:cubicBezTo>
                    <a:pt x="1219" y="97"/>
                    <a:pt x="1219" y="98"/>
                    <a:pt x="1219" y="98"/>
                  </a:cubicBezTo>
                  <a:cubicBezTo>
                    <a:pt x="1219" y="98"/>
                    <a:pt x="1219" y="98"/>
                    <a:pt x="1219" y="98"/>
                  </a:cubicBezTo>
                  <a:cubicBezTo>
                    <a:pt x="1219" y="98"/>
                    <a:pt x="1219" y="98"/>
                    <a:pt x="1219" y="98"/>
                  </a:cubicBezTo>
                  <a:cubicBezTo>
                    <a:pt x="1219" y="98"/>
                    <a:pt x="1219" y="98"/>
                    <a:pt x="1219" y="98"/>
                  </a:cubicBezTo>
                  <a:cubicBezTo>
                    <a:pt x="1219" y="98"/>
                    <a:pt x="1220" y="98"/>
                    <a:pt x="1220" y="98"/>
                  </a:cubicBezTo>
                  <a:cubicBezTo>
                    <a:pt x="1220" y="98"/>
                    <a:pt x="1220" y="98"/>
                    <a:pt x="1220" y="98"/>
                  </a:cubicBezTo>
                  <a:cubicBezTo>
                    <a:pt x="1220" y="99"/>
                    <a:pt x="1220" y="99"/>
                    <a:pt x="1220" y="99"/>
                  </a:cubicBezTo>
                  <a:cubicBezTo>
                    <a:pt x="1220" y="99"/>
                    <a:pt x="1220" y="99"/>
                    <a:pt x="1220" y="99"/>
                  </a:cubicBezTo>
                  <a:cubicBezTo>
                    <a:pt x="1221" y="99"/>
                    <a:pt x="1221" y="99"/>
                    <a:pt x="1221" y="99"/>
                  </a:cubicBezTo>
                  <a:cubicBezTo>
                    <a:pt x="1221" y="99"/>
                    <a:pt x="1221" y="99"/>
                    <a:pt x="1221" y="99"/>
                  </a:cubicBezTo>
                  <a:cubicBezTo>
                    <a:pt x="1221" y="99"/>
                    <a:pt x="1222" y="99"/>
                    <a:pt x="1222" y="99"/>
                  </a:cubicBezTo>
                  <a:cubicBezTo>
                    <a:pt x="1222" y="99"/>
                    <a:pt x="1222" y="99"/>
                    <a:pt x="1222" y="99"/>
                  </a:cubicBezTo>
                  <a:cubicBezTo>
                    <a:pt x="1222" y="100"/>
                    <a:pt x="1222" y="100"/>
                    <a:pt x="1222" y="100"/>
                  </a:cubicBezTo>
                  <a:cubicBezTo>
                    <a:pt x="1222" y="100"/>
                    <a:pt x="1222" y="100"/>
                    <a:pt x="1222" y="100"/>
                  </a:cubicBezTo>
                  <a:cubicBezTo>
                    <a:pt x="1222" y="100"/>
                    <a:pt x="1222" y="100"/>
                    <a:pt x="1222" y="100"/>
                  </a:cubicBezTo>
                  <a:cubicBezTo>
                    <a:pt x="1223" y="100"/>
                    <a:pt x="1223" y="100"/>
                    <a:pt x="1223" y="100"/>
                  </a:cubicBezTo>
                  <a:cubicBezTo>
                    <a:pt x="1223" y="100"/>
                    <a:pt x="1223" y="100"/>
                    <a:pt x="1223" y="100"/>
                  </a:cubicBezTo>
                  <a:cubicBezTo>
                    <a:pt x="1223" y="100"/>
                    <a:pt x="1223" y="100"/>
                    <a:pt x="1224" y="100"/>
                  </a:cubicBezTo>
                  <a:cubicBezTo>
                    <a:pt x="1224" y="100"/>
                    <a:pt x="1224" y="100"/>
                    <a:pt x="1224" y="100"/>
                  </a:cubicBezTo>
                  <a:cubicBezTo>
                    <a:pt x="1224" y="101"/>
                    <a:pt x="1224" y="101"/>
                    <a:pt x="1224" y="101"/>
                  </a:cubicBezTo>
                  <a:cubicBezTo>
                    <a:pt x="1224" y="101"/>
                    <a:pt x="1224" y="101"/>
                    <a:pt x="1225" y="101"/>
                  </a:cubicBezTo>
                  <a:cubicBezTo>
                    <a:pt x="1225" y="101"/>
                    <a:pt x="1225" y="101"/>
                    <a:pt x="1225" y="101"/>
                  </a:cubicBezTo>
                  <a:cubicBezTo>
                    <a:pt x="1225" y="101"/>
                    <a:pt x="1225" y="101"/>
                    <a:pt x="1225" y="101"/>
                  </a:cubicBezTo>
                  <a:cubicBezTo>
                    <a:pt x="1225" y="101"/>
                    <a:pt x="1225" y="101"/>
                    <a:pt x="1225" y="101"/>
                  </a:cubicBezTo>
                  <a:cubicBezTo>
                    <a:pt x="1226" y="102"/>
                    <a:pt x="1226" y="101"/>
                    <a:pt x="1226" y="101"/>
                  </a:cubicBezTo>
                  <a:cubicBezTo>
                    <a:pt x="1226" y="101"/>
                    <a:pt x="1226" y="101"/>
                    <a:pt x="1226" y="101"/>
                  </a:cubicBezTo>
                  <a:cubicBezTo>
                    <a:pt x="1227" y="102"/>
                    <a:pt x="1227" y="102"/>
                    <a:pt x="1227" y="102"/>
                  </a:cubicBezTo>
                  <a:cubicBezTo>
                    <a:pt x="1227" y="102"/>
                    <a:pt x="1227" y="102"/>
                    <a:pt x="1227" y="102"/>
                  </a:cubicBezTo>
                  <a:cubicBezTo>
                    <a:pt x="1228" y="102"/>
                    <a:pt x="1228" y="102"/>
                    <a:pt x="1229" y="102"/>
                  </a:cubicBezTo>
                  <a:cubicBezTo>
                    <a:pt x="1229" y="102"/>
                    <a:pt x="1229" y="102"/>
                    <a:pt x="1229" y="102"/>
                  </a:cubicBezTo>
                  <a:cubicBezTo>
                    <a:pt x="1229" y="102"/>
                    <a:pt x="1229" y="102"/>
                    <a:pt x="1229" y="102"/>
                  </a:cubicBezTo>
                  <a:cubicBezTo>
                    <a:pt x="1229" y="103"/>
                    <a:pt x="1230" y="102"/>
                    <a:pt x="1230" y="103"/>
                  </a:cubicBezTo>
                  <a:cubicBezTo>
                    <a:pt x="1230" y="102"/>
                    <a:pt x="1230" y="102"/>
                    <a:pt x="1230" y="102"/>
                  </a:cubicBezTo>
                  <a:cubicBezTo>
                    <a:pt x="1230" y="103"/>
                    <a:pt x="1230" y="103"/>
                    <a:pt x="1230" y="103"/>
                  </a:cubicBezTo>
                  <a:cubicBezTo>
                    <a:pt x="1231" y="103"/>
                    <a:pt x="1232" y="103"/>
                    <a:pt x="1232" y="103"/>
                  </a:cubicBezTo>
                  <a:cubicBezTo>
                    <a:pt x="1232" y="103"/>
                    <a:pt x="1232" y="103"/>
                    <a:pt x="1233" y="103"/>
                  </a:cubicBezTo>
                  <a:cubicBezTo>
                    <a:pt x="1234" y="103"/>
                    <a:pt x="1235" y="103"/>
                    <a:pt x="1236" y="103"/>
                  </a:cubicBezTo>
                  <a:cubicBezTo>
                    <a:pt x="1237" y="103"/>
                    <a:pt x="1238" y="103"/>
                    <a:pt x="1239" y="103"/>
                  </a:cubicBezTo>
                  <a:cubicBezTo>
                    <a:pt x="1241" y="103"/>
                    <a:pt x="1242" y="103"/>
                    <a:pt x="1244" y="103"/>
                  </a:cubicBezTo>
                  <a:cubicBezTo>
                    <a:pt x="1244" y="103"/>
                    <a:pt x="1244" y="103"/>
                    <a:pt x="1244" y="103"/>
                  </a:cubicBezTo>
                  <a:cubicBezTo>
                    <a:pt x="1245" y="103"/>
                    <a:pt x="1246" y="103"/>
                    <a:pt x="1246" y="103"/>
                  </a:cubicBezTo>
                  <a:cubicBezTo>
                    <a:pt x="1246" y="103"/>
                    <a:pt x="1247" y="103"/>
                    <a:pt x="1247" y="103"/>
                  </a:cubicBezTo>
                  <a:cubicBezTo>
                    <a:pt x="1247" y="102"/>
                    <a:pt x="1248" y="103"/>
                    <a:pt x="1248" y="102"/>
                  </a:cubicBezTo>
                  <a:cubicBezTo>
                    <a:pt x="1248" y="102"/>
                    <a:pt x="1248" y="102"/>
                    <a:pt x="1248" y="102"/>
                  </a:cubicBezTo>
                  <a:cubicBezTo>
                    <a:pt x="1248" y="102"/>
                    <a:pt x="1248" y="102"/>
                    <a:pt x="1248" y="102"/>
                  </a:cubicBezTo>
                  <a:cubicBezTo>
                    <a:pt x="1249" y="102"/>
                    <a:pt x="1249" y="102"/>
                    <a:pt x="1250" y="102"/>
                  </a:cubicBezTo>
                  <a:cubicBezTo>
                    <a:pt x="1250" y="102"/>
                    <a:pt x="1250" y="102"/>
                    <a:pt x="1250" y="102"/>
                  </a:cubicBezTo>
                  <a:cubicBezTo>
                    <a:pt x="1250" y="102"/>
                    <a:pt x="1250" y="102"/>
                    <a:pt x="1250" y="102"/>
                  </a:cubicBezTo>
                  <a:cubicBezTo>
                    <a:pt x="1250" y="102"/>
                    <a:pt x="1251" y="102"/>
                    <a:pt x="1251" y="102"/>
                  </a:cubicBezTo>
                  <a:cubicBezTo>
                    <a:pt x="1251" y="101"/>
                    <a:pt x="1251" y="101"/>
                    <a:pt x="1251" y="101"/>
                  </a:cubicBezTo>
                  <a:cubicBezTo>
                    <a:pt x="1251" y="101"/>
                    <a:pt x="1251" y="101"/>
                    <a:pt x="1251" y="101"/>
                  </a:cubicBezTo>
                  <a:cubicBezTo>
                    <a:pt x="1252" y="101"/>
                    <a:pt x="1252" y="101"/>
                    <a:pt x="1252" y="101"/>
                  </a:cubicBezTo>
                  <a:cubicBezTo>
                    <a:pt x="1252" y="101"/>
                    <a:pt x="1252" y="101"/>
                    <a:pt x="1252" y="101"/>
                  </a:cubicBezTo>
                  <a:cubicBezTo>
                    <a:pt x="1252" y="101"/>
                    <a:pt x="1252" y="101"/>
                    <a:pt x="1252" y="101"/>
                  </a:cubicBezTo>
                  <a:cubicBezTo>
                    <a:pt x="1253" y="101"/>
                    <a:pt x="1253" y="101"/>
                    <a:pt x="1253" y="101"/>
                  </a:cubicBezTo>
                  <a:cubicBezTo>
                    <a:pt x="1253" y="101"/>
                    <a:pt x="1253" y="101"/>
                    <a:pt x="1253" y="101"/>
                  </a:cubicBezTo>
                  <a:cubicBezTo>
                    <a:pt x="1253" y="101"/>
                    <a:pt x="1253" y="101"/>
                    <a:pt x="1253" y="101"/>
                  </a:cubicBezTo>
                  <a:cubicBezTo>
                    <a:pt x="1254" y="101"/>
                    <a:pt x="1254" y="101"/>
                    <a:pt x="1254" y="100"/>
                  </a:cubicBezTo>
                  <a:cubicBezTo>
                    <a:pt x="1254" y="100"/>
                    <a:pt x="1254" y="100"/>
                    <a:pt x="1254" y="100"/>
                  </a:cubicBezTo>
                  <a:cubicBezTo>
                    <a:pt x="1254" y="100"/>
                    <a:pt x="1255" y="100"/>
                    <a:pt x="1255" y="100"/>
                  </a:cubicBezTo>
                  <a:cubicBezTo>
                    <a:pt x="1255" y="100"/>
                    <a:pt x="1255" y="100"/>
                    <a:pt x="1255" y="100"/>
                  </a:cubicBezTo>
                  <a:cubicBezTo>
                    <a:pt x="1255" y="100"/>
                    <a:pt x="1256" y="100"/>
                    <a:pt x="1256" y="100"/>
                  </a:cubicBezTo>
                  <a:cubicBezTo>
                    <a:pt x="1256" y="100"/>
                    <a:pt x="1256" y="100"/>
                    <a:pt x="1256" y="100"/>
                  </a:cubicBezTo>
                  <a:cubicBezTo>
                    <a:pt x="1256" y="100"/>
                    <a:pt x="1256" y="100"/>
                    <a:pt x="1257" y="99"/>
                  </a:cubicBezTo>
                  <a:cubicBezTo>
                    <a:pt x="1257" y="99"/>
                    <a:pt x="1257" y="99"/>
                    <a:pt x="1257" y="99"/>
                  </a:cubicBezTo>
                  <a:cubicBezTo>
                    <a:pt x="1257" y="99"/>
                    <a:pt x="1257" y="99"/>
                    <a:pt x="1257" y="99"/>
                  </a:cubicBezTo>
                  <a:cubicBezTo>
                    <a:pt x="1257" y="99"/>
                    <a:pt x="1257" y="99"/>
                    <a:pt x="1257" y="99"/>
                  </a:cubicBezTo>
                  <a:cubicBezTo>
                    <a:pt x="1257" y="99"/>
                    <a:pt x="1258" y="99"/>
                    <a:pt x="1258" y="99"/>
                  </a:cubicBezTo>
                  <a:cubicBezTo>
                    <a:pt x="1258" y="99"/>
                    <a:pt x="1258" y="99"/>
                    <a:pt x="1258" y="99"/>
                  </a:cubicBezTo>
                  <a:cubicBezTo>
                    <a:pt x="1258" y="99"/>
                    <a:pt x="1259" y="99"/>
                    <a:pt x="1259" y="98"/>
                  </a:cubicBezTo>
                  <a:cubicBezTo>
                    <a:pt x="1259" y="98"/>
                    <a:pt x="1259" y="98"/>
                    <a:pt x="1259" y="98"/>
                  </a:cubicBezTo>
                  <a:cubicBezTo>
                    <a:pt x="1259" y="98"/>
                    <a:pt x="1259" y="98"/>
                    <a:pt x="1259" y="98"/>
                  </a:cubicBezTo>
                  <a:cubicBezTo>
                    <a:pt x="1259" y="98"/>
                    <a:pt x="1259" y="98"/>
                    <a:pt x="1259" y="98"/>
                  </a:cubicBezTo>
                  <a:cubicBezTo>
                    <a:pt x="1259" y="98"/>
                    <a:pt x="1260" y="98"/>
                    <a:pt x="1260" y="98"/>
                  </a:cubicBezTo>
                  <a:cubicBezTo>
                    <a:pt x="1260" y="98"/>
                    <a:pt x="1260" y="98"/>
                    <a:pt x="1260" y="98"/>
                  </a:cubicBezTo>
                  <a:cubicBezTo>
                    <a:pt x="1260" y="98"/>
                    <a:pt x="1260" y="97"/>
                    <a:pt x="1260" y="97"/>
                  </a:cubicBezTo>
                  <a:cubicBezTo>
                    <a:pt x="1260" y="97"/>
                    <a:pt x="1260" y="97"/>
                    <a:pt x="1260" y="97"/>
                  </a:cubicBezTo>
                  <a:cubicBezTo>
                    <a:pt x="1260" y="97"/>
                    <a:pt x="1261" y="97"/>
                    <a:pt x="1261" y="97"/>
                  </a:cubicBezTo>
                  <a:cubicBezTo>
                    <a:pt x="1261" y="97"/>
                    <a:pt x="1261" y="97"/>
                    <a:pt x="1261" y="97"/>
                  </a:cubicBezTo>
                  <a:cubicBezTo>
                    <a:pt x="1261" y="94"/>
                    <a:pt x="1261" y="91"/>
                    <a:pt x="1261" y="87"/>
                  </a:cubicBezTo>
                  <a:cubicBezTo>
                    <a:pt x="1261" y="86"/>
                    <a:pt x="1260" y="87"/>
                    <a:pt x="1260" y="87"/>
                  </a:cubicBezTo>
                  <a:cubicBezTo>
                    <a:pt x="1260" y="87"/>
                    <a:pt x="1260" y="87"/>
                    <a:pt x="1260" y="87"/>
                  </a:cubicBezTo>
                  <a:cubicBezTo>
                    <a:pt x="1260" y="87"/>
                    <a:pt x="1260" y="87"/>
                    <a:pt x="1259" y="88"/>
                  </a:cubicBezTo>
                  <a:cubicBezTo>
                    <a:pt x="1259" y="88"/>
                    <a:pt x="1259" y="88"/>
                    <a:pt x="1259" y="88"/>
                  </a:cubicBezTo>
                  <a:cubicBezTo>
                    <a:pt x="1259" y="88"/>
                    <a:pt x="1259" y="88"/>
                    <a:pt x="1259" y="88"/>
                  </a:cubicBezTo>
                  <a:cubicBezTo>
                    <a:pt x="1259" y="88"/>
                    <a:pt x="1259" y="88"/>
                    <a:pt x="1259" y="88"/>
                  </a:cubicBezTo>
                  <a:cubicBezTo>
                    <a:pt x="1259" y="88"/>
                    <a:pt x="1258" y="88"/>
                    <a:pt x="1258" y="88"/>
                  </a:cubicBezTo>
                  <a:cubicBezTo>
                    <a:pt x="1258" y="88"/>
                    <a:pt x="1258" y="88"/>
                    <a:pt x="1258" y="88"/>
                  </a:cubicBezTo>
                  <a:cubicBezTo>
                    <a:pt x="1258" y="88"/>
                    <a:pt x="1258" y="88"/>
                    <a:pt x="1258" y="89"/>
                  </a:cubicBezTo>
                  <a:cubicBezTo>
                    <a:pt x="1258" y="89"/>
                    <a:pt x="1258" y="89"/>
                    <a:pt x="1258" y="89"/>
                  </a:cubicBezTo>
                  <a:cubicBezTo>
                    <a:pt x="1258" y="89"/>
                    <a:pt x="1257" y="89"/>
                    <a:pt x="1257" y="89"/>
                  </a:cubicBezTo>
                  <a:cubicBezTo>
                    <a:pt x="1257" y="89"/>
                    <a:pt x="1257" y="89"/>
                    <a:pt x="1257" y="89"/>
                  </a:cubicBezTo>
                  <a:cubicBezTo>
                    <a:pt x="1257" y="89"/>
                    <a:pt x="1257" y="89"/>
                    <a:pt x="1257" y="89"/>
                  </a:cubicBezTo>
                  <a:cubicBezTo>
                    <a:pt x="1257" y="89"/>
                    <a:pt x="1257" y="89"/>
                    <a:pt x="1257" y="89"/>
                  </a:cubicBezTo>
                  <a:cubicBezTo>
                    <a:pt x="1256" y="90"/>
                    <a:pt x="1256" y="89"/>
                    <a:pt x="1256" y="90"/>
                  </a:cubicBezTo>
                  <a:cubicBezTo>
                    <a:pt x="1256" y="90"/>
                    <a:pt x="1256" y="90"/>
                    <a:pt x="1256" y="90"/>
                  </a:cubicBezTo>
                  <a:cubicBezTo>
                    <a:pt x="1256" y="90"/>
                    <a:pt x="1255" y="90"/>
                    <a:pt x="1255" y="90"/>
                  </a:cubicBezTo>
                  <a:cubicBezTo>
                    <a:pt x="1255" y="90"/>
                    <a:pt x="1255" y="90"/>
                    <a:pt x="1255" y="90"/>
                  </a:cubicBezTo>
                  <a:cubicBezTo>
                    <a:pt x="1255" y="90"/>
                    <a:pt x="1255" y="90"/>
                    <a:pt x="1255" y="90"/>
                  </a:cubicBezTo>
                  <a:cubicBezTo>
                    <a:pt x="1255" y="90"/>
                    <a:pt x="1255" y="90"/>
                    <a:pt x="1255" y="90"/>
                  </a:cubicBezTo>
                  <a:cubicBezTo>
                    <a:pt x="1255" y="90"/>
                    <a:pt x="1255" y="90"/>
                    <a:pt x="1255" y="90"/>
                  </a:cubicBezTo>
                  <a:cubicBezTo>
                    <a:pt x="1254" y="91"/>
                    <a:pt x="1254" y="90"/>
                    <a:pt x="1254" y="91"/>
                  </a:cubicBezTo>
                  <a:cubicBezTo>
                    <a:pt x="1254" y="91"/>
                    <a:pt x="1254" y="91"/>
                    <a:pt x="1254" y="91"/>
                  </a:cubicBezTo>
                  <a:cubicBezTo>
                    <a:pt x="1254" y="91"/>
                    <a:pt x="1253" y="91"/>
                    <a:pt x="1253" y="91"/>
                  </a:cubicBezTo>
                  <a:cubicBezTo>
                    <a:pt x="1253" y="91"/>
                    <a:pt x="1253" y="91"/>
                    <a:pt x="1253" y="91"/>
                  </a:cubicBezTo>
                  <a:cubicBezTo>
                    <a:pt x="1253" y="91"/>
                    <a:pt x="1253" y="91"/>
                    <a:pt x="1252" y="91"/>
                  </a:cubicBezTo>
                  <a:cubicBezTo>
                    <a:pt x="1252" y="91"/>
                    <a:pt x="1252" y="91"/>
                    <a:pt x="1252" y="91"/>
                  </a:cubicBezTo>
                  <a:cubicBezTo>
                    <a:pt x="1252" y="92"/>
                    <a:pt x="1252" y="91"/>
                    <a:pt x="1251" y="92"/>
                  </a:cubicBezTo>
                  <a:cubicBezTo>
                    <a:pt x="1251" y="92"/>
                    <a:pt x="1251" y="92"/>
                    <a:pt x="1251" y="92"/>
                  </a:cubicBezTo>
                  <a:cubicBezTo>
                    <a:pt x="1251" y="92"/>
                    <a:pt x="1251" y="92"/>
                    <a:pt x="1251" y="92"/>
                  </a:cubicBezTo>
                  <a:cubicBezTo>
                    <a:pt x="1251" y="92"/>
                    <a:pt x="1251" y="92"/>
                    <a:pt x="1250" y="92"/>
                  </a:cubicBezTo>
                  <a:cubicBezTo>
                    <a:pt x="1250" y="92"/>
                    <a:pt x="1250" y="92"/>
                    <a:pt x="1250" y="92"/>
                  </a:cubicBezTo>
                  <a:cubicBezTo>
                    <a:pt x="1250" y="93"/>
                    <a:pt x="1249" y="93"/>
                    <a:pt x="1249" y="92"/>
                  </a:cubicBezTo>
                  <a:cubicBezTo>
                    <a:pt x="1249" y="93"/>
                    <a:pt x="1249" y="93"/>
                    <a:pt x="1248" y="93"/>
                  </a:cubicBezTo>
                  <a:cubicBezTo>
                    <a:pt x="1248" y="93"/>
                    <a:pt x="1248" y="93"/>
                    <a:pt x="1248" y="93"/>
                  </a:cubicBezTo>
                  <a:cubicBezTo>
                    <a:pt x="1248" y="93"/>
                    <a:pt x="1247" y="93"/>
                    <a:pt x="1247" y="93"/>
                  </a:cubicBezTo>
                  <a:cubicBezTo>
                    <a:pt x="1247" y="93"/>
                    <a:pt x="1247" y="93"/>
                    <a:pt x="1246" y="93"/>
                  </a:cubicBezTo>
                  <a:cubicBezTo>
                    <a:pt x="1246" y="93"/>
                    <a:pt x="1245" y="93"/>
                    <a:pt x="1245" y="93"/>
                  </a:cubicBezTo>
                  <a:cubicBezTo>
                    <a:pt x="1245" y="94"/>
                    <a:pt x="1244" y="94"/>
                    <a:pt x="1244" y="94"/>
                  </a:cubicBezTo>
                  <a:cubicBezTo>
                    <a:pt x="1242" y="94"/>
                    <a:pt x="1239" y="94"/>
                    <a:pt x="1236" y="94"/>
                  </a:cubicBezTo>
                  <a:cubicBezTo>
                    <a:pt x="1236" y="94"/>
                    <a:pt x="1236" y="94"/>
                    <a:pt x="1236" y="93"/>
                  </a:cubicBezTo>
                  <a:cubicBezTo>
                    <a:pt x="1235" y="93"/>
                    <a:pt x="1235" y="93"/>
                    <a:pt x="1234" y="93"/>
                  </a:cubicBezTo>
                  <a:cubicBezTo>
                    <a:pt x="1234" y="93"/>
                    <a:pt x="1234" y="93"/>
                    <a:pt x="1234" y="93"/>
                  </a:cubicBezTo>
                  <a:cubicBezTo>
                    <a:pt x="1234" y="93"/>
                    <a:pt x="1233" y="93"/>
                    <a:pt x="1233" y="93"/>
                  </a:cubicBezTo>
                  <a:cubicBezTo>
                    <a:pt x="1233" y="93"/>
                    <a:pt x="1233" y="93"/>
                    <a:pt x="1233" y="93"/>
                  </a:cubicBezTo>
                  <a:cubicBezTo>
                    <a:pt x="1232" y="93"/>
                    <a:pt x="1232" y="93"/>
                    <a:pt x="1232" y="93"/>
                  </a:cubicBezTo>
                  <a:cubicBezTo>
                    <a:pt x="1232" y="93"/>
                    <a:pt x="1232" y="93"/>
                    <a:pt x="1232" y="93"/>
                  </a:cubicBezTo>
                  <a:cubicBezTo>
                    <a:pt x="1232" y="92"/>
                    <a:pt x="1232" y="92"/>
                    <a:pt x="1232" y="92"/>
                  </a:cubicBezTo>
                  <a:cubicBezTo>
                    <a:pt x="1231" y="92"/>
                    <a:pt x="1231" y="92"/>
                    <a:pt x="1231" y="92"/>
                  </a:cubicBezTo>
                  <a:close/>
                  <a:moveTo>
                    <a:pt x="589" y="84"/>
                  </a:moveTo>
                  <a:cubicBezTo>
                    <a:pt x="589" y="84"/>
                    <a:pt x="589" y="84"/>
                    <a:pt x="589" y="84"/>
                  </a:cubicBezTo>
                  <a:cubicBezTo>
                    <a:pt x="589" y="84"/>
                    <a:pt x="589" y="83"/>
                    <a:pt x="589" y="83"/>
                  </a:cubicBezTo>
                  <a:cubicBezTo>
                    <a:pt x="589" y="83"/>
                    <a:pt x="589" y="83"/>
                    <a:pt x="589" y="82"/>
                  </a:cubicBezTo>
                  <a:cubicBezTo>
                    <a:pt x="589" y="82"/>
                    <a:pt x="589" y="81"/>
                    <a:pt x="589" y="80"/>
                  </a:cubicBezTo>
                  <a:cubicBezTo>
                    <a:pt x="589" y="79"/>
                    <a:pt x="589" y="77"/>
                    <a:pt x="589" y="76"/>
                  </a:cubicBezTo>
                  <a:cubicBezTo>
                    <a:pt x="589" y="75"/>
                    <a:pt x="589" y="74"/>
                    <a:pt x="589" y="73"/>
                  </a:cubicBezTo>
                  <a:cubicBezTo>
                    <a:pt x="589" y="73"/>
                    <a:pt x="589" y="73"/>
                    <a:pt x="589" y="73"/>
                  </a:cubicBezTo>
                  <a:cubicBezTo>
                    <a:pt x="589" y="73"/>
                    <a:pt x="589" y="73"/>
                    <a:pt x="589" y="73"/>
                  </a:cubicBezTo>
                  <a:cubicBezTo>
                    <a:pt x="589" y="73"/>
                    <a:pt x="589" y="72"/>
                    <a:pt x="589" y="72"/>
                  </a:cubicBezTo>
                  <a:cubicBezTo>
                    <a:pt x="589" y="72"/>
                    <a:pt x="588" y="72"/>
                    <a:pt x="589" y="72"/>
                  </a:cubicBezTo>
                  <a:cubicBezTo>
                    <a:pt x="588" y="71"/>
                    <a:pt x="589" y="71"/>
                    <a:pt x="588" y="71"/>
                  </a:cubicBezTo>
                  <a:cubicBezTo>
                    <a:pt x="588" y="71"/>
                    <a:pt x="588" y="71"/>
                    <a:pt x="588" y="71"/>
                  </a:cubicBezTo>
                  <a:cubicBezTo>
                    <a:pt x="588" y="70"/>
                    <a:pt x="588" y="70"/>
                    <a:pt x="588" y="70"/>
                  </a:cubicBezTo>
                  <a:cubicBezTo>
                    <a:pt x="588" y="70"/>
                    <a:pt x="588" y="70"/>
                    <a:pt x="588" y="70"/>
                  </a:cubicBezTo>
                  <a:cubicBezTo>
                    <a:pt x="588" y="69"/>
                    <a:pt x="588" y="69"/>
                    <a:pt x="588" y="69"/>
                  </a:cubicBezTo>
                  <a:cubicBezTo>
                    <a:pt x="588" y="69"/>
                    <a:pt x="588" y="69"/>
                    <a:pt x="588" y="69"/>
                  </a:cubicBezTo>
                  <a:cubicBezTo>
                    <a:pt x="587" y="69"/>
                    <a:pt x="587" y="68"/>
                    <a:pt x="587" y="68"/>
                  </a:cubicBezTo>
                  <a:cubicBezTo>
                    <a:pt x="587" y="68"/>
                    <a:pt x="587" y="68"/>
                    <a:pt x="587" y="68"/>
                  </a:cubicBezTo>
                  <a:cubicBezTo>
                    <a:pt x="587" y="68"/>
                    <a:pt x="587" y="68"/>
                    <a:pt x="587" y="68"/>
                  </a:cubicBezTo>
                  <a:cubicBezTo>
                    <a:pt x="587" y="68"/>
                    <a:pt x="587" y="68"/>
                    <a:pt x="587" y="67"/>
                  </a:cubicBezTo>
                  <a:cubicBezTo>
                    <a:pt x="587" y="67"/>
                    <a:pt x="587" y="67"/>
                    <a:pt x="587" y="67"/>
                  </a:cubicBezTo>
                  <a:cubicBezTo>
                    <a:pt x="587" y="67"/>
                    <a:pt x="587" y="67"/>
                    <a:pt x="587" y="67"/>
                  </a:cubicBezTo>
                  <a:cubicBezTo>
                    <a:pt x="587" y="67"/>
                    <a:pt x="587" y="67"/>
                    <a:pt x="587" y="67"/>
                  </a:cubicBezTo>
                  <a:cubicBezTo>
                    <a:pt x="587" y="67"/>
                    <a:pt x="587" y="67"/>
                    <a:pt x="587" y="67"/>
                  </a:cubicBezTo>
                  <a:cubicBezTo>
                    <a:pt x="586" y="67"/>
                    <a:pt x="586" y="66"/>
                    <a:pt x="586" y="66"/>
                  </a:cubicBezTo>
                  <a:cubicBezTo>
                    <a:pt x="586" y="66"/>
                    <a:pt x="586" y="66"/>
                    <a:pt x="586" y="66"/>
                  </a:cubicBezTo>
                  <a:cubicBezTo>
                    <a:pt x="586" y="66"/>
                    <a:pt x="586" y="65"/>
                    <a:pt x="586" y="65"/>
                  </a:cubicBezTo>
                  <a:cubicBezTo>
                    <a:pt x="586" y="65"/>
                    <a:pt x="586" y="65"/>
                    <a:pt x="586" y="65"/>
                  </a:cubicBezTo>
                  <a:cubicBezTo>
                    <a:pt x="586" y="65"/>
                    <a:pt x="586" y="65"/>
                    <a:pt x="585" y="65"/>
                  </a:cubicBezTo>
                  <a:cubicBezTo>
                    <a:pt x="585" y="65"/>
                    <a:pt x="585" y="65"/>
                    <a:pt x="585" y="65"/>
                  </a:cubicBezTo>
                  <a:cubicBezTo>
                    <a:pt x="585" y="65"/>
                    <a:pt x="585" y="64"/>
                    <a:pt x="585" y="64"/>
                  </a:cubicBezTo>
                  <a:cubicBezTo>
                    <a:pt x="585" y="64"/>
                    <a:pt x="585" y="64"/>
                    <a:pt x="585" y="64"/>
                  </a:cubicBezTo>
                  <a:cubicBezTo>
                    <a:pt x="585" y="64"/>
                    <a:pt x="585" y="64"/>
                    <a:pt x="584" y="64"/>
                  </a:cubicBezTo>
                  <a:cubicBezTo>
                    <a:pt x="584" y="64"/>
                    <a:pt x="584" y="64"/>
                    <a:pt x="584" y="64"/>
                  </a:cubicBezTo>
                  <a:cubicBezTo>
                    <a:pt x="584" y="63"/>
                    <a:pt x="584" y="63"/>
                    <a:pt x="584" y="63"/>
                  </a:cubicBezTo>
                  <a:cubicBezTo>
                    <a:pt x="584" y="63"/>
                    <a:pt x="584" y="63"/>
                    <a:pt x="584" y="63"/>
                  </a:cubicBezTo>
                  <a:cubicBezTo>
                    <a:pt x="584" y="63"/>
                    <a:pt x="584"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0"/>
                    <a:pt x="581" y="60"/>
                    <a:pt x="581" y="60"/>
                  </a:cubicBezTo>
                  <a:cubicBezTo>
                    <a:pt x="581" y="60"/>
                    <a:pt x="581" y="60"/>
                    <a:pt x="581" y="60"/>
                  </a:cubicBezTo>
                  <a:cubicBezTo>
                    <a:pt x="581" y="60"/>
                    <a:pt x="581" y="60"/>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79" y="59"/>
                    <a:pt x="579" y="58"/>
                    <a:pt x="579" y="58"/>
                  </a:cubicBezTo>
                  <a:cubicBezTo>
                    <a:pt x="579" y="58"/>
                    <a:pt x="579" y="58"/>
                    <a:pt x="579" y="58"/>
                  </a:cubicBezTo>
                  <a:cubicBezTo>
                    <a:pt x="579" y="58"/>
                    <a:pt x="578" y="58"/>
                    <a:pt x="578" y="58"/>
                  </a:cubicBezTo>
                  <a:cubicBezTo>
                    <a:pt x="578" y="58"/>
                    <a:pt x="578" y="58"/>
                    <a:pt x="578" y="58"/>
                  </a:cubicBezTo>
                  <a:cubicBezTo>
                    <a:pt x="578" y="58"/>
                    <a:pt x="578" y="57"/>
                    <a:pt x="578" y="57"/>
                  </a:cubicBezTo>
                  <a:cubicBezTo>
                    <a:pt x="578" y="57"/>
                    <a:pt x="578" y="57"/>
                    <a:pt x="578" y="57"/>
                  </a:cubicBezTo>
                  <a:cubicBezTo>
                    <a:pt x="578" y="57"/>
                    <a:pt x="578" y="57"/>
                    <a:pt x="577" y="57"/>
                  </a:cubicBezTo>
                  <a:cubicBezTo>
                    <a:pt x="577" y="57"/>
                    <a:pt x="577" y="57"/>
                    <a:pt x="577" y="57"/>
                  </a:cubicBezTo>
                  <a:cubicBezTo>
                    <a:pt x="577" y="57"/>
                    <a:pt x="577" y="57"/>
                    <a:pt x="577" y="57"/>
                  </a:cubicBezTo>
                  <a:cubicBezTo>
                    <a:pt x="577" y="57"/>
                    <a:pt x="577" y="57"/>
                    <a:pt x="577" y="57"/>
                  </a:cubicBezTo>
                  <a:cubicBezTo>
                    <a:pt x="577" y="56"/>
                    <a:pt x="577" y="56"/>
                    <a:pt x="576" y="56"/>
                  </a:cubicBezTo>
                  <a:cubicBezTo>
                    <a:pt x="576" y="56"/>
                    <a:pt x="576" y="56"/>
                    <a:pt x="576" y="56"/>
                  </a:cubicBezTo>
                  <a:cubicBezTo>
                    <a:pt x="576" y="56"/>
                    <a:pt x="576" y="56"/>
                    <a:pt x="575" y="56"/>
                  </a:cubicBezTo>
                  <a:cubicBezTo>
                    <a:pt x="575" y="56"/>
                    <a:pt x="575" y="56"/>
                    <a:pt x="575" y="56"/>
                  </a:cubicBezTo>
                  <a:cubicBezTo>
                    <a:pt x="575" y="55"/>
                    <a:pt x="575" y="55"/>
                    <a:pt x="575" y="55"/>
                  </a:cubicBezTo>
                  <a:cubicBezTo>
                    <a:pt x="575" y="55"/>
                    <a:pt x="575" y="55"/>
                    <a:pt x="575" y="55"/>
                  </a:cubicBezTo>
                  <a:cubicBezTo>
                    <a:pt x="575" y="55"/>
                    <a:pt x="574" y="55"/>
                    <a:pt x="574" y="55"/>
                  </a:cubicBezTo>
                  <a:cubicBezTo>
                    <a:pt x="574" y="55"/>
                    <a:pt x="574" y="55"/>
                    <a:pt x="574" y="55"/>
                  </a:cubicBezTo>
                  <a:cubicBezTo>
                    <a:pt x="574" y="55"/>
                    <a:pt x="574" y="55"/>
                    <a:pt x="574" y="55"/>
                  </a:cubicBezTo>
                  <a:cubicBezTo>
                    <a:pt x="574" y="55"/>
                    <a:pt x="574" y="55"/>
                    <a:pt x="574" y="55"/>
                  </a:cubicBezTo>
                  <a:cubicBezTo>
                    <a:pt x="574" y="54"/>
                    <a:pt x="573" y="54"/>
                    <a:pt x="573" y="54"/>
                  </a:cubicBezTo>
                  <a:cubicBezTo>
                    <a:pt x="573" y="54"/>
                    <a:pt x="573" y="54"/>
                    <a:pt x="573" y="54"/>
                  </a:cubicBezTo>
                  <a:cubicBezTo>
                    <a:pt x="573" y="54"/>
                    <a:pt x="573" y="54"/>
                    <a:pt x="573" y="54"/>
                  </a:cubicBezTo>
                  <a:cubicBezTo>
                    <a:pt x="573" y="54"/>
                    <a:pt x="573" y="54"/>
                    <a:pt x="573" y="54"/>
                  </a:cubicBezTo>
                  <a:cubicBezTo>
                    <a:pt x="573" y="54"/>
                    <a:pt x="572" y="54"/>
                    <a:pt x="572" y="53"/>
                  </a:cubicBezTo>
                  <a:cubicBezTo>
                    <a:pt x="572" y="54"/>
                    <a:pt x="572" y="54"/>
                    <a:pt x="572" y="54"/>
                  </a:cubicBezTo>
                  <a:cubicBezTo>
                    <a:pt x="572" y="53"/>
                    <a:pt x="572" y="53"/>
                    <a:pt x="572" y="53"/>
                  </a:cubicBezTo>
                  <a:cubicBezTo>
                    <a:pt x="572" y="53"/>
                    <a:pt x="572" y="53"/>
                    <a:pt x="572" y="53"/>
                  </a:cubicBezTo>
                  <a:cubicBezTo>
                    <a:pt x="571" y="53"/>
                    <a:pt x="571" y="53"/>
                    <a:pt x="571" y="53"/>
                  </a:cubicBezTo>
                  <a:cubicBezTo>
                    <a:pt x="571" y="53"/>
                    <a:pt x="571" y="53"/>
                    <a:pt x="571" y="53"/>
                  </a:cubicBezTo>
                  <a:cubicBezTo>
                    <a:pt x="571" y="53"/>
                    <a:pt x="571" y="53"/>
                    <a:pt x="570" y="52"/>
                  </a:cubicBezTo>
                  <a:cubicBezTo>
                    <a:pt x="570" y="52"/>
                    <a:pt x="570" y="52"/>
                    <a:pt x="570" y="52"/>
                  </a:cubicBezTo>
                  <a:cubicBezTo>
                    <a:pt x="570" y="52"/>
                    <a:pt x="570" y="52"/>
                    <a:pt x="570" y="52"/>
                  </a:cubicBezTo>
                  <a:cubicBezTo>
                    <a:pt x="570" y="52"/>
                    <a:pt x="570" y="52"/>
                    <a:pt x="570" y="52"/>
                  </a:cubicBezTo>
                  <a:cubicBezTo>
                    <a:pt x="570" y="52"/>
                    <a:pt x="570" y="52"/>
                    <a:pt x="570" y="52"/>
                  </a:cubicBezTo>
                  <a:cubicBezTo>
                    <a:pt x="570" y="52"/>
                    <a:pt x="570" y="52"/>
                    <a:pt x="569" y="52"/>
                  </a:cubicBezTo>
                  <a:cubicBezTo>
                    <a:pt x="569" y="52"/>
                    <a:pt x="569" y="52"/>
                    <a:pt x="569" y="52"/>
                  </a:cubicBezTo>
                  <a:cubicBezTo>
                    <a:pt x="569" y="52"/>
                    <a:pt x="569" y="52"/>
                    <a:pt x="569" y="51"/>
                  </a:cubicBezTo>
                  <a:cubicBezTo>
                    <a:pt x="569" y="51"/>
                    <a:pt x="569" y="51"/>
                    <a:pt x="569" y="51"/>
                  </a:cubicBezTo>
                  <a:cubicBezTo>
                    <a:pt x="569" y="51"/>
                    <a:pt x="568" y="51"/>
                    <a:pt x="568" y="51"/>
                  </a:cubicBezTo>
                  <a:cubicBezTo>
                    <a:pt x="568" y="51"/>
                    <a:pt x="568" y="51"/>
                    <a:pt x="568" y="51"/>
                  </a:cubicBezTo>
                  <a:cubicBezTo>
                    <a:pt x="568" y="51"/>
                    <a:pt x="568" y="51"/>
                    <a:pt x="568" y="51"/>
                  </a:cubicBezTo>
                  <a:cubicBezTo>
                    <a:pt x="568" y="51"/>
                    <a:pt x="568" y="51"/>
                    <a:pt x="568" y="51"/>
                  </a:cubicBezTo>
                  <a:cubicBezTo>
                    <a:pt x="568" y="50"/>
                    <a:pt x="567" y="51"/>
                    <a:pt x="567" y="50"/>
                  </a:cubicBezTo>
                  <a:cubicBezTo>
                    <a:pt x="567" y="50"/>
                    <a:pt x="567" y="50"/>
                    <a:pt x="567" y="50"/>
                  </a:cubicBezTo>
                  <a:cubicBezTo>
                    <a:pt x="567" y="50"/>
                    <a:pt x="566" y="50"/>
                    <a:pt x="566" y="50"/>
                  </a:cubicBezTo>
                  <a:cubicBezTo>
                    <a:pt x="566" y="50"/>
                    <a:pt x="566" y="50"/>
                    <a:pt x="566" y="50"/>
                  </a:cubicBezTo>
                  <a:cubicBezTo>
                    <a:pt x="566" y="50"/>
                    <a:pt x="566" y="50"/>
                    <a:pt x="566" y="50"/>
                  </a:cubicBezTo>
                  <a:cubicBezTo>
                    <a:pt x="566" y="50"/>
                    <a:pt x="566" y="50"/>
                    <a:pt x="566" y="50"/>
                  </a:cubicBezTo>
                  <a:cubicBezTo>
                    <a:pt x="565" y="50"/>
                    <a:pt x="565" y="49"/>
                    <a:pt x="565" y="49"/>
                  </a:cubicBezTo>
                  <a:cubicBezTo>
                    <a:pt x="565" y="49"/>
                    <a:pt x="565" y="49"/>
                    <a:pt x="565" y="49"/>
                  </a:cubicBezTo>
                  <a:cubicBezTo>
                    <a:pt x="565" y="49"/>
                    <a:pt x="565" y="49"/>
                    <a:pt x="565" y="49"/>
                  </a:cubicBezTo>
                  <a:cubicBezTo>
                    <a:pt x="565" y="49"/>
                    <a:pt x="565" y="49"/>
                    <a:pt x="565" y="49"/>
                  </a:cubicBezTo>
                  <a:cubicBezTo>
                    <a:pt x="565" y="49"/>
                    <a:pt x="565" y="49"/>
                    <a:pt x="565" y="49"/>
                  </a:cubicBezTo>
                  <a:cubicBezTo>
                    <a:pt x="564" y="49"/>
                    <a:pt x="564" y="49"/>
                    <a:pt x="564" y="49"/>
                  </a:cubicBezTo>
                  <a:cubicBezTo>
                    <a:pt x="564" y="49"/>
                    <a:pt x="564" y="49"/>
                    <a:pt x="564" y="49"/>
                  </a:cubicBezTo>
                  <a:cubicBezTo>
                    <a:pt x="564" y="48"/>
                    <a:pt x="563" y="48"/>
                    <a:pt x="563" y="48"/>
                  </a:cubicBezTo>
                  <a:cubicBezTo>
                    <a:pt x="563" y="48"/>
                    <a:pt x="563" y="48"/>
                    <a:pt x="563" y="48"/>
                  </a:cubicBezTo>
                  <a:cubicBezTo>
                    <a:pt x="563" y="48"/>
                    <a:pt x="563" y="48"/>
                    <a:pt x="563" y="48"/>
                  </a:cubicBezTo>
                  <a:cubicBezTo>
                    <a:pt x="563" y="48"/>
                    <a:pt x="563" y="48"/>
                    <a:pt x="563" y="48"/>
                  </a:cubicBezTo>
                  <a:cubicBezTo>
                    <a:pt x="563" y="48"/>
                    <a:pt x="562" y="48"/>
                    <a:pt x="562" y="48"/>
                  </a:cubicBezTo>
                  <a:cubicBezTo>
                    <a:pt x="562" y="48"/>
                    <a:pt x="562" y="48"/>
                    <a:pt x="562" y="48"/>
                  </a:cubicBezTo>
                  <a:cubicBezTo>
                    <a:pt x="562" y="47"/>
                    <a:pt x="562" y="47"/>
                    <a:pt x="561" y="47"/>
                  </a:cubicBezTo>
                  <a:cubicBezTo>
                    <a:pt x="561" y="47"/>
                    <a:pt x="561" y="47"/>
                    <a:pt x="561" y="47"/>
                  </a:cubicBezTo>
                  <a:cubicBezTo>
                    <a:pt x="561" y="47"/>
                    <a:pt x="561" y="47"/>
                    <a:pt x="561" y="47"/>
                  </a:cubicBezTo>
                  <a:cubicBezTo>
                    <a:pt x="561" y="47"/>
                    <a:pt x="561" y="47"/>
                    <a:pt x="561" y="47"/>
                  </a:cubicBezTo>
                  <a:cubicBezTo>
                    <a:pt x="561" y="47"/>
                    <a:pt x="561" y="47"/>
                    <a:pt x="560" y="47"/>
                  </a:cubicBezTo>
                  <a:cubicBezTo>
                    <a:pt x="560" y="47"/>
                    <a:pt x="560" y="47"/>
                    <a:pt x="560" y="47"/>
                  </a:cubicBezTo>
                  <a:cubicBezTo>
                    <a:pt x="560" y="46"/>
                    <a:pt x="560" y="46"/>
                    <a:pt x="560" y="46"/>
                  </a:cubicBezTo>
                  <a:cubicBezTo>
                    <a:pt x="560" y="46"/>
                    <a:pt x="560" y="46"/>
                    <a:pt x="560" y="46"/>
                  </a:cubicBezTo>
                  <a:cubicBezTo>
                    <a:pt x="560" y="46"/>
                    <a:pt x="559" y="46"/>
                    <a:pt x="559" y="46"/>
                  </a:cubicBezTo>
                  <a:cubicBezTo>
                    <a:pt x="559" y="46"/>
                    <a:pt x="559" y="46"/>
                    <a:pt x="559" y="46"/>
                  </a:cubicBezTo>
                  <a:cubicBezTo>
                    <a:pt x="559" y="46"/>
                    <a:pt x="559" y="46"/>
                    <a:pt x="559" y="45"/>
                  </a:cubicBezTo>
                  <a:cubicBezTo>
                    <a:pt x="559" y="45"/>
                    <a:pt x="559" y="45"/>
                    <a:pt x="559" y="45"/>
                  </a:cubicBezTo>
                  <a:cubicBezTo>
                    <a:pt x="559" y="45"/>
                    <a:pt x="558" y="45"/>
                    <a:pt x="558" y="45"/>
                  </a:cubicBezTo>
                  <a:cubicBezTo>
                    <a:pt x="558" y="45"/>
                    <a:pt x="558" y="45"/>
                    <a:pt x="558" y="45"/>
                  </a:cubicBezTo>
                  <a:cubicBezTo>
                    <a:pt x="558" y="45"/>
                    <a:pt x="558" y="45"/>
                    <a:pt x="558" y="45"/>
                  </a:cubicBezTo>
                  <a:cubicBezTo>
                    <a:pt x="558" y="45"/>
                    <a:pt x="558" y="45"/>
                    <a:pt x="558" y="45"/>
                  </a:cubicBezTo>
                  <a:cubicBezTo>
                    <a:pt x="557" y="45"/>
                    <a:pt x="557" y="45"/>
                    <a:pt x="557" y="44"/>
                  </a:cubicBezTo>
                  <a:cubicBezTo>
                    <a:pt x="557" y="45"/>
                    <a:pt x="557" y="45"/>
                    <a:pt x="557" y="45"/>
                  </a:cubicBezTo>
                  <a:cubicBezTo>
                    <a:pt x="557" y="44"/>
                    <a:pt x="557" y="44"/>
                    <a:pt x="557" y="44"/>
                  </a:cubicBezTo>
                  <a:cubicBezTo>
                    <a:pt x="557" y="44"/>
                    <a:pt x="557" y="44"/>
                    <a:pt x="557" y="44"/>
                  </a:cubicBezTo>
                  <a:cubicBezTo>
                    <a:pt x="556" y="44"/>
                    <a:pt x="556" y="44"/>
                    <a:pt x="556" y="44"/>
                  </a:cubicBezTo>
                  <a:cubicBezTo>
                    <a:pt x="556" y="44"/>
                    <a:pt x="556" y="44"/>
                    <a:pt x="556" y="44"/>
                  </a:cubicBezTo>
                  <a:cubicBezTo>
                    <a:pt x="556" y="43"/>
                    <a:pt x="555" y="43"/>
                    <a:pt x="555" y="43"/>
                  </a:cubicBezTo>
                  <a:cubicBezTo>
                    <a:pt x="555" y="43"/>
                    <a:pt x="555" y="43"/>
                    <a:pt x="555" y="43"/>
                  </a:cubicBezTo>
                  <a:cubicBezTo>
                    <a:pt x="555" y="43"/>
                    <a:pt x="555" y="43"/>
                    <a:pt x="555" y="43"/>
                  </a:cubicBezTo>
                  <a:cubicBezTo>
                    <a:pt x="555" y="43"/>
                    <a:pt x="555" y="43"/>
                    <a:pt x="555" y="43"/>
                  </a:cubicBezTo>
                  <a:cubicBezTo>
                    <a:pt x="555" y="43"/>
                    <a:pt x="555" y="42"/>
                    <a:pt x="554" y="42"/>
                  </a:cubicBezTo>
                  <a:cubicBezTo>
                    <a:pt x="554" y="42"/>
                    <a:pt x="554" y="42"/>
                    <a:pt x="554" y="42"/>
                  </a:cubicBezTo>
                  <a:cubicBezTo>
                    <a:pt x="554" y="42"/>
                    <a:pt x="554" y="42"/>
                    <a:pt x="553" y="42"/>
                  </a:cubicBezTo>
                  <a:cubicBezTo>
                    <a:pt x="553" y="42"/>
                    <a:pt x="553" y="42"/>
                    <a:pt x="553" y="42"/>
                  </a:cubicBezTo>
                  <a:cubicBezTo>
                    <a:pt x="553" y="42"/>
                    <a:pt x="553" y="41"/>
                    <a:pt x="553" y="41"/>
                  </a:cubicBezTo>
                  <a:cubicBezTo>
                    <a:pt x="553" y="41"/>
                    <a:pt x="553" y="41"/>
                    <a:pt x="553" y="41"/>
                  </a:cubicBezTo>
                  <a:cubicBezTo>
                    <a:pt x="553" y="41"/>
                    <a:pt x="553" y="41"/>
                    <a:pt x="553" y="41"/>
                  </a:cubicBezTo>
                  <a:cubicBezTo>
                    <a:pt x="553" y="41"/>
                    <a:pt x="553" y="41"/>
                    <a:pt x="553" y="41"/>
                  </a:cubicBezTo>
                  <a:cubicBezTo>
                    <a:pt x="553" y="41"/>
                    <a:pt x="553" y="41"/>
                    <a:pt x="552" y="41"/>
                  </a:cubicBezTo>
                  <a:cubicBezTo>
                    <a:pt x="552" y="41"/>
                    <a:pt x="552" y="41"/>
                    <a:pt x="552" y="41"/>
                  </a:cubicBezTo>
                  <a:cubicBezTo>
                    <a:pt x="552" y="40"/>
                    <a:pt x="552" y="40"/>
                    <a:pt x="551" y="39"/>
                  </a:cubicBezTo>
                  <a:cubicBezTo>
                    <a:pt x="551" y="39"/>
                    <a:pt x="551" y="39"/>
                    <a:pt x="551" y="39"/>
                  </a:cubicBezTo>
                  <a:cubicBezTo>
                    <a:pt x="551" y="39"/>
                    <a:pt x="551" y="39"/>
                    <a:pt x="551" y="39"/>
                  </a:cubicBezTo>
                  <a:cubicBezTo>
                    <a:pt x="551" y="39"/>
                    <a:pt x="551" y="39"/>
                    <a:pt x="551" y="39"/>
                  </a:cubicBezTo>
                  <a:cubicBezTo>
                    <a:pt x="551" y="39"/>
                    <a:pt x="551" y="38"/>
                    <a:pt x="551" y="38"/>
                  </a:cubicBezTo>
                  <a:cubicBezTo>
                    <a:pt x="551" y="38"/>
                    <a:pt x="551" y="38"/>
                    <a:pt x="551" y="38"/>
                  </a:cubicBezTo>
                  <a:cubicBezTo>
                    <a:pt x="551" y="38"/>
                    <a:pt x="550" y="38"/>
                    <a:pt x="550" y="38"/>
                  </a:cubicBezTo>
                  <a:cubicBezTo>
                    <a:pt x="550" y="38"/>
                    <a:pt x="550" y="38"/>
                    <a:pt x="550" y="38"/>
                  </a:cubicBezTo>
                  <a:cubicBezTo>
                    <a:pt x="550" y="38"/>
                    <a:pt x="550" y="37"/>
                    <a:pt x="550" y="37"/>
                  </a:cubicBezTo>
                  <a:cubicBezTo>
                    <a:pt x="550" y="37"/>
                    <a:pt x="550" y="37"/>
                    <a:pt x="550" y="37"/>
                  </a:cubicBezTo>
                  <a:cubicBezTo>
                    <a:pt x="550" y="37"/>
                    <a:pt x="550" y="37"/>
                    <a:pt x="550" y="36"/>
                  </a:cubicBezTo>
                  <a:cubicBezTo>
                    <a:pt x="550" y="36"/>
                    <a:pt x="550" y="36"/>
                    <a:pt x="550" y="36"/>
                  </a:cubicBezTo>
                  <a:cubicBezTo>
                    <a:pt x="550" y="36"/>
                    <a:pt x="550" y="36"/>
                    <a:pt x="550" y="36"/>
                  </a:cubicBezTo>
                  <a:cubicBezTo>
                    <a:pt x="549" y="36"/>
                    <a:pt x="549" y="36"/>
                    <a:pt x="549" y="35"/>
                  </a:cubicBezTo>
                  <a:cubicBezTo>
                    <a:pt x="549" y="35"/>
                    <a:pt x="549" y="35"/>
                    <a:pt x="549" y="35"/>
                  </a:cubicBezTo>
                  <a:cubicBezTo>
                    <a:pt x="549" y="35"/>
                    <a:pt x="549" y="34"/>
                    <a:pt x="549" y="34"/>
                  </a:cubicBezTo>
                  <a:cubicBezTo>
                    <a:pt x="549" y="34"/>
                    <a:pt x="549" y="34"/>
                    <a:pt x="549" y="33"/>
                  </a:cubicBezTo>
                  <a:cubicBezTo>
                    <a:pt x="549" y="31"/>
                    <a:pt x="549" y="29"/>
                    <a:pt x="549" y="27"/>
                  </a:cubicBezTo>
                  <a:cubicBezTo>
                    <a:pt x="549" y="27"/>
                    <a:pt x="549" y="27"/>
                    <a:pt x="549" y="27"/>
                  </a:cubicBezTo>
                  <a:cubicBezTo>
                    <a:pt x="549" y="27"/>
                    <a:pt x="549" y="26"/>
                    <a:pt x="549" y="26"/>
                  </a:cubicBezTo>
                  <a:cubicBezTo>
                    <a:pt x="549" y="26"/>
                    <a:pt x="549" y="26"/>
                    <a:pt x="549" y="26"/>
                  </a:cubicBezTo>
                  <a:cubicBezTo>
                    <a:pt x="549" y="25"/>
                    <a:pt x="549" y="25"/>
                    <a:pt x="550" y="25"/>
                  </a:cubicBezTo>
                  <a:cubicBezTo>
                    <a:pt x="550" y="25"/>
                    <a:pt x="550" y="25"/>
                    <a:pt x="550" y="25"/>
                  </a:cubicBezTo>
                  <a:cubicBezTo>
                    <a:pt x="550" y="25"/>
                    <a:pt x="550" y="24"/>
                    <a:pt x="550" y="24"/>
                  </a:cubicBezTo>
                  <a:cubicBezTo>
                    <a:pt x="550" y="24"/>
                    <a:pt x="550" y="24"/>
                    <a:pt x="550" y="24"/>
                  </a:cubicBezTo>
                  <a:cubicBezTo>
                    <a:pt x="550" y="24"/>
                    <a:pt x="550" y="24"/>
                    <a:pt x="550" y="23"/>
                  </a:cubicBezTo>
                  <a:cubicBezTo>
                    <a:pt x="550" y="24"/>
                    <a:pt x="550" y="24"/>
                    <a:pt x="550" y="24"/>
                  </a:cubicBezTo>
                  <a:cubicBezTo>
                    <a:pt x="551" y="23"/>
                    <a:pt x="550" y="23"/>
                    <a:pt x="551" y="23"/>
                  </a:cubicBezTo>
                  <a:cubicBezTo>
                    <a:pt x="551" y="23"/>
                    <a:pt x="551" y="23"/>
                    <a:pt x="551" y="23"/>
                  </a:cubicBezTo>
                  <a:cubicBezTo>
                    <a:pt x="551" y="23"/>
                    <a:pt x="551" y="23"/>
                    <a:pt x="551" y="22"/>
                  </a:cubicBezTo>
                  <a:cubicBezTo>
                    <a:pt x="551" y="22"/>
                    <a:pt x="551" y="22"/>
                    <a:pt x="551" y="22"/>
                  </a:cubicBezTo>
                  <a:cubicBezTo>
                    <a:pt x="551" y="22"/>
                    <a:pt x="551" y="22"/>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3" y="21"/>
                    <a:pt x="553" y="21"/>
                    <a:pt x="553" y="20"/>
                  </a:cubicBezTo>
                  <a:cubicBezTo>
                    <a:pt x="553" y="20"/>
                    <a:pt x="553" y="20"/>
                    <a:pt x="553" y="20"/>
                  </a:cubicBezTo>
                  <a:cubicBezTo>
                    <a:pt x="553" y="20"/>
                    <a:pt x="554" y="20"/>
                    <a:pt x="554" y="20"/>
                  </a:cubicBezTo>
                  <a:cubicBezTo>
                    <a:pt x="554" y="20"/>
                    <a:pt x="554" y="20"/>
                    <a:pt x="554" y="20"/>
                  </a:cubicBezTo>
                  <a:cubicBezTo>
                    <a:pt x="554" y="20"/>
                    <a:pt x="554" y="19"/>
                    <a:pt x="554" y="19"/>
                  </a:cubicBezTo>
                  <a:cubicBezTo>
                    <a:pt x="554" y="19"/>
                    <a:pt x="554" y="19"/>
                    <a:pt x="554" y="19"/>
                  </a:cubicBezTo>
                  <a:cubicBezTo>
                    <a:pt x="554" y="19"/>
                    <a:pt x="554" y="19"/>
                    <a:pt x="554" y="19"/>
                  </a:cubicBezTo>
                  <a:cubicBezTo>
                    <a:pt x="555" y="19"/>
                    <a:pt x="555" y="19"/>
                    <a:pt x="555" y="19"/>
                  </a:cubicBezTo>
                  <a:cubicBezTo>
                    <a:pt x="555" y="19"/>
                    <a:pt x="555" y="19"/>
                    <a:pt x="555" y="19"/>
                  </a:cubicBezTo>
                  <a:cubicBezTo>
                    <a:pt x="555" y="19"/>
                    <a:pt x="555" y="19"/>
                    <a:pt x="555" y="19"/>
                  </a:cubicBezTo>
                  <a:cubicBezTo>
                    <a:pt x="555" y="18"/>
                    <a:pt x="556" y="19"/>
                    <a:pt x="556" y="18"/>
                  </a:cubicBezTo>
                  <a:cubicBezTo>
                    <a:pt x="556" y="18"/>
                    <a:pt x="556" y="18"/>
                    <a:pt x="556" y="18"/>
                  </a:cubicBezTo>
                  <a:cubicBezTo>
                    <a:pt x="556" y="18"/>
                    <a:pt x="556" y="18"/>
                    <a:pt x="557" y="18"/>
                  </a:cubicBezTo>
                  <a:cubicBezTo>
                    <a:pt x="556" y="18"/>
                    <a:pt x="556" y="18"/>
                    <a:pt x="556" y="18"/>
                  </a:cubicBezTo>
                  <a:cubicBezTo>
                    <a:pt x="557" y="18"/>
                    <a:pt x="557" y="18"/>
                    <a:pt x="557" y="18"/>
                  </a:cubicBezTo>
                  <a:cubicBezTo>
                    <a:pt x="557" y="18"/>
                    <a:pt x="557" y="18"/>
                    <a:pt x="557" y="18"/>
                  </a:cubicBezTo>
                  <a:cubicBezTo>
                    <a:pt x="557" y="17"/>
                    <a:pt x="558" y="17"/>
                    <a:pt x="558" y="17"/>
                  </a:cubicBezTo>
                  <a:cubicBezTo>
                    <a:pt x="558" y="17"/>
                    <a:pt x="558" y="17"/>
                    <a:pt x="558" y="17"/>
                  </a:cubicBezTo>
                  <a:cubicBezTo>
                    <a:pt x="558" y="17"/>
                    <a:pt x="559" y="17"/>
                    <a:pt x="559" y="17"/>
                  </a:cubicBezTo>
                  <a:cubicBezTo>
                    <a:pt x="559" y="17"/>
                    <a:pt x="559" y="17"/>
                    <a:pt x="559" y="17"/>
                  </a:cubicBezTo>
                  <a:cubicBezTo>
                    <a:pt x="559" y="17"/>
                    <a:pt x="560" y="17"/>
                    <a:pt x="560" y="17"/>
                  </a:cubicBezTo>
                  <a:cubicBezTo>
                    <a:pt x="560" y="17"/>
                    <a:pt x="560" y="17"/>
                    <a:pt x="560" y="17"/>
                  </a:cubicBezTo>
                  <a:cubicBezTo>
                    <a:pt x="560" y="17"/>
                    <a:pt x="560" y="17"/>
                    <a:pt x="560" y="17"/>
                  </a:cubicBezTo>
                  <a:cubicBezTo>
                    <a:pt x="561" y="16"/>
                    <a:pt x="561" y="17"/>
                    <a:pt x="562" y="16"/>
                  </a:cubicBezTo>
                  <a:cubicBezTo>
                    <a:pt x="562" y="16"/>
                    <a:pt x="562" y="16"/>
                    <a:pt x="562" y="16"/>
                  </a:cubicBezTo>
                  <a:cubicBezTo>
                    <a:pt x="562" y="16"/>
                    <a:pt x="562" y="16"/>
                    <a:pt x="562" y="16"/>
                  </a:cubicBezTo>
                  <a:cubicBezTo>
                    <a:pt x="563" y="16"/>
                    <a:pt x="564" y="16"/>
                    <a:pt x="565" y="16"/>
                  </a:cubicBezTo>
                  <a:cubicBezTo>
                    <a:pt x="566" y="16"/>
                    <a:pt x="567" y="16"/>
                    <a:pt x="568" y="16"/>
                  </a:cubicBezTo>
                  <a:cubicBezTo>
                    <a:pt x="569" y="16"/>
                    <a:pt x="570" y="16"/>
                    <a:pt x="571" y="16"/>
                  </a:cubicBezTo>
                  <a:cubicBezTo>
                    <a:pt x="571" y="16"/>
                    <a:pt x="572" y="16"/>
                    <a:pt x="572" y="16"/>
                  </a:cubicBezTo>
                  <a:cubicBezTo>
                    <a:pt x="572" y="17"/>
                    <a:pt x="573" y="16"/>
                    <a:pt x="573" y="17"/>
                  </a:cubicBezTo>
                  <a:cubicBezTo>
                    <a:pt x="574" y="16"/>
                    <a:pt x="574" y="16"/>
                    <a:pt x="574" y="16"/>
                  </a:cubicBezTo>
                  <a:cubicBezTo>
                    <a:pt x="574" y="17"/>
                    <a:pt x="574" y="17"/>
                    <a:pt x="574" y="17"/>
                  </a:cubicBezTo>
                  <a:cubicBezTo>
                    <a:pt x="574" y="17"/>
                    <a:pt x="575" y="17"/>
                    <a:pt x="575" y="17"/>
                  </a:cubicBezTo>
                  <a:cubicBezTo>
                    <a:pt x="575" y="17"/>
                    <a:pt x="575" y="17"/>
                    <a:pt x="575" y="17"/>
                  </a:cubicBezTo>
                  <a:cubicBezTo>
                    <a:pt x="575" y="17"/>
                    <a:pt x="575" y="17"/>
                    <a:pt x="575" y="17"/>
                  </a:cubicBezTo>
                  <a:cubicBezTo>
                    <a:pt x="576" y="17"/>
                    <a:pt x="576" y="17"/>
                    <a:pt x="576" y="17"/>
                  </a:cubicBezTo>
                  <a:cubicBezTo>
                    <a:pt x="577" y="17"/>
                    <a:pt x="577" y="17"/>
                    <a:pt x="577" y="17"/>
                  </a:cubicBezTo>
                  <a:cubicBezTo>
                    <a:pt x="577" y="17"/>
                    <a:pt x="577" y="17"/>
                    <a:pt x="577" y="17"/>
                  </a:cubicBezTo>
                  <a:cubicBezTo>
                    <a:pt x="577" y="17"/>
                    <a:pt x="577" y="17"/>
                    <a:pt x="578" y="18"/>
                  </a:cubicBezTo>
                  <a:cubicBezTo>
                    <a:pt x="578" y="18"/>
                    <a:pt x="578" y="18"/>
                    <a:pt x="578" y="18"/>
                  </a:cubicBezTo>
                  <a:cubicBezTo>
                    <a:pt x="578" y="18"/>
                    <a:pt x="578" y="18"/>
                    <a:pt x="578" y="18"/>
                  </a:cubicBezTo>
                  <a:cubicBezTo>
                    <a:pt x="578" y="18"/>
                    <a:pt x="578" y="18"/>
                    <a:pt x="579" y="18"/>
                  </a:cubicBezTo>
                  <a:cubicBezTo>
                    <a:pt x="579" y="18"/>
                    <a:pt x="579" y="18"/>
                    <a:pt x="579" y="18"/>
                  </a:cubicBezTo>
                  <a:cubicBezTo>
                    <a:pt x="579" y="18"/>
                    <a:pt x="579" y="18"/>
                    <a:pt x="580" y="18"/>
                  </a:cubicBezTo>
                  <a:cubicBezTo>
                    <a:pt x="580" y="18"/>
                    <a:pt x="580" y="18"/>
                    <a:pt x="580" y="18"/>
                  </a:cubicBezTo>
                  <a:cubicBezTo>
                    <a:pt x="580" y="19"/>
                    <a:pt x="580" y="18"/>
                    <a:pt x="580" y="19"/>
                  </a:cubicBezTo>
                  <a:cubicBezTo>
                    <a:pt x="580" y="19"/>
                    <a:pt x="580" y="19"/>
                    <a:pt x="580" y="19"/>
                  </a:cubicBezTo>
                  <a:cubicBezTo>
                    <a:pt x="580" y="19"/>
                    <a:pt x="581" y="19"/>
                    <a:pt x="581" y="19"/>
                  </a:cubicBezTo>
                  <a:cubicBezTo>
                    <a:pt x="581" y="19"/>
                    <a:pt x="581" y="19"/>
                    <a:pt x="581" y="19"/>
                  </a:cubicBezTo>
                  <a:cubicBezTo>
                    <a:pt x="581" y="19"/>
                    <a:pt x="581" y="19"/>
                    <a:pt x="582" y="19"/>
                  </a:cubicBezTo>
                  <a:cubicBezTo>
                    <a:pt x="582" y="19"/>
                    <a:pt x="582" y="19"/>
                    <a:pt x="582" y="19"/>
                  </a:cubicBezTo>
                  <a:cubicBezTo>
                    <a:pt x="582" y="20"/>
                    <a:pt x="582" y="19"/>
                    <a:pt x="582" y="20"/>
                  </a:cubicBezTo>
                  <a:cubicBezTo>
                    <a:pt x="582" y="20"/>
                    <a:pt x="582" y="20"/>
                    <a:pt x="582" y="20"/>
                  </a:cubicBezTo>
                  <a:cubicBezTo>
                    <a:pt x="582" y="20"/>
                    <a:pt x="583" y="20"/>
                    <a:pt x="583" y="20"/>
                  </a:cubicBezTo>
                  <a:cubicBezTo>
                    <a:pt x="583" y="20"/>
                    <a:pt x="583" y="20"/>
                    <a:pt x="583" y="20"/>
                  </a:cubicBezTo>
                  <a:cubicBezTo>
                    <a:pt x="583" y="20"/>
                    <a:pt x="583" y="20"/>
                    <a:pt x="583" y="20"/>
                  </a:cubicBezTo>
                  <a:cubicBezTo>
                    <a:pt x="583" y="20"/>
                    <a:pt x="583" y="20"/>
                    <a:pt x="583" y="20"/>
                  </a:cubicBezTo>
                  <a:cubicBezTo>
                    <a:pt x="584" y="21"/>
                    <a:pt x="584" y="21"/>
                    <a:pt x="584" y="21"/>
                  </a:cubicBezTo>
                  <a:cubicBezTo>
                    <a:pt x="584" y="21"/>
                    <a:pt x="584" y="21"/>
                    <a:pt x="584" y="21"/>
                  </a:cubicBezTo>
                  <a:cubicBezTo>
                    <a:pt x="584" y="21"/>
                    <a:pt x="584" y="21"/>
                    <a:pt x="584" y="21"/>
                  </a:cubicBezTo>
                  <a:cubicBezTo>
                    <a:pt x="584" y="21"/>
                    <a:pt x="584" y="21"/>
                    <a:pt x="584" y="21"/>
                  </a:cubicBezTo>
                  <a:cubicBezTo>
                    <a:pt x="585" y="21"/>
                    <a:pt x="585" y="21"/>
                    <a:pt x="585" y="21"/>
                  </a:cubicBezTo>
                  <a:cubicBezTo>
                    <a:pt x="585" y="21"/>
                    <a:pt x="585" y="21"/>
                    <a:pt x="585" y="21"/>
                  </a:cubicBezTo>
                  <a:cubicBezTo>
                    <a:pt x="586" y="21"/>
                    <a:pt x="585" y="21"/>
                    <a:pt x="585" y="20"/>
                  </a:cubicBezTo>
                  <a:cubicBezTo>
                    <a:pt x="585" y="18"/>
                    <a:pt x="585" y="15"/>
                    <a:pt x="585" y="13"/>
                  </a:cubicBezTo>
                  <a:cubicBezTo>
                    <a:pt x="585" y="11"/>
                    <a:pt x="586" y="10"/>
                    <a:pt x="585" y="9"/>
                  </a:cubicBezTo>
                  <a:cubicBezTo>
                    <a:pt x="585" y="9"/>
                    <a:pt x="585" y="9"/>
                    <a:pt x="585" y="9"/>
                  </a:cubicBezTo>
                  <a:cubicBezTo>
                    <a:pt x="585" y="9"/>
                    <a:pt x="585" y="9"/>
                    <a:pt x="584" y="9"/>
                  </a:cubicBezTo>
                  <a:cubicBezTo>
                    <a:pt x="584" y="9"/>
                    <a:pt x="584" y="9"/>
                    <a:pt x="584" y="9"/>
                  </a:cubicBezTo>
                  <a:cubicBezTo>
                    <a:pt x="584" y="8"/>
                    <a:pt x="584" y="8"/>
                    <a:pt x="584" y="8"/>
                  </a:cubicBezTo>
                  <a:cubicBezTo>
                    <a:pt x="584" y="8"/>
                    <a:pt x="584" y="8"/>
                    <a:pt x="584" y="8"/>
                  </a:cubicBezTo>
                  <a:cubicBezTo>
                    <a:pt x="583" y="8"/>
                    <a:pt x="583" y="8"/>
                    <a:pt x="583" y="8"/>
                  </a:cubicBezTo>
                  <a:cubicBezTo>
                    <a:pt x="583" y="8"/>
                    <a:pt x="583" y="8"/>
                    <a:pt x="583" y="8"/>
                  </a:cubicBezTo>
                  <a:cubicBezTo>
                    <a:pt x="583" y="8"/>
                    <a:pt x="583" y="8"/>
                    <a:pt x="583" y="8"/>
                  </a:cubicBezTo>
                  <a:cubicBezTo>
                    <a:pt x="582" y="8"/>
                    <a:pt x="582" y="8"/>
                    <a:pt x="582" y="8"/>
                  </a:cubicBezTo>
                  <a:cubicBezTo>
                    <a:pt x="582" y="8"/>
                    <a:pt x="582" y="8"/>
                    <a:pt x="582" y="8"/>
                  </a:cubicBezTo>
                  <a:cubicBezTo>
                    <a:pt x="582" y="8"/>
                    <a:pt x="582" y="8"/>
                    <a:pt x="582" y="8"/>
                  </a:cubicBezTo>
                  <a:cubicBezTo>
                    <a:pt x="581" y="7"/>
                    <a:pt x="581" y="7"/>
                    <a:pt x="581" y="7"/>
                  </a:cubicBezTo>
                  <a:cubicBezTo>
                    <a:pt x="581" y="7"/>
                    <a:pt x="581" y="7"/>
                    <a:pt x="581" y="7"/>
                  </a:cubicBezTo>
                  <a:cubicBezTo>
                    <a:pt x="580" y="7"/>
                    <a:pt x="580" y="7"/>
                    <a:pt x="579" y="7"/>
                  </a:cubicBezTo>
                  <a:cubicBezTo>
                    <a:pt x="579" y="7"/>
                    <a:pt x="579" y="7"/>
                    <a:pt x="579" y="7"/>
                  </a:cubicBezTo>
                  <a:cubicBezTo>
                    <a:pt x="578" y="7"/>
                    <a:pt x="578" y="7"/>
                    <a:pt x="577" y="7"/>
                  </a:cubicBezTo>
                  <a:cubicBezTo>
                    <a:pt x="577" y="7"/>
                    <a:pt x="577" y="7"/>
                    <a:pt x="577" y="6"/>
                  </a:cubicBezTo>
                  <a:cubicBezTo>
                    <a:pt x="577" y="6"/>
                    <a:pt x="576" y="6"/>
                    <a:pt x="575" y="6"/>
                  </a:cubicBezTo>
                  <a:cubicBezTo>
                    <a:pt x="575" y="6"/>
                    <a:pt x="575" y="6"/>
                    <a:pt x="575" y="6"/>
                  </a:cubicBezTo>
                  <a:cubicBezTo>
                    <a:pt x="573" y="6"/>
                    <a:pt x="572" y="6"/>
                    <a:pt x="571" y="6"/>
                  </a:cubicBezTo>
                  <a:cubicBezTo>
                    <a:pt x="570" y="6"/>
                    <a:pt x="569" y="6"/>
                    <a:pt x="568" y="6"/>
                  </a:cubicBezTo>
                  <a:cubicBezTo>
                    <a:pt x="567" y="6"/>
                    <a:pt x="567" y="6"/>
                    <a:pt x="566" y="6"/>
                  </a:cubicBezTo>
                  <a:cubicBezTo>
                    <a:pt x="565" y="6"/>
                    <a:pt x="564" y="6"/>
                    <a:pt x="564" y="6"/>
                  </a:cubicBezTo>
                  <a:cubicBezTo>
                    <a:pt x="563" y="6"/>
                    <a:pt x="562" y="6"/>
                    <a:pt x="561" y="6"/>
                  </a:cubicBezTo>
                  <a:cubicBezTo>
                    <a:pt x="561" y="6"/>
                    <a:pt x="561" y="6"/>
                    <a:pt x="560" y="6"/>
                  </a:cubicBezTo>
                  <a:cubicBezTo>
                    <a:pt x="560" y="7"/>
                    <a:pt x="559" y="6"/>
                    <a:pt x="559" y="6"/>
                  </a:cubicBezTo>
                  <a:cubicBezTo>
                    <a:pt x="559" y="7"/>
                    <a:pt x="559" y="7"/>
                    <a:pt x="558" y="7"/>
                  </a:cubicBezTo>
                  <a:cubicBezTo>
                    <a:pt x="558" y="7"/>
                    <a:pt x="557" y="6"/>
                    <a:pt x="557" y="7"/>
                  </a:cubicBezTo>
                  <a:cubicBezTo>
                    <a:pt x="557" y="7"/>
                    <a:pt x="557" y="7"/>
                    <a:pt x="557" y="7"/>
                  </a:cubicBezTo>
                  <a:cubicBezTo>
                    <a:pt x="557" y="7"/>
                    <a:pt x="556" y="7"/>
                    <a:pt x="556" y="7"/>
                  </a:cubicBezTo>
                  <a:cubicBezTo>
                    <a:pt x="556" y="7"/>
                    <a:pt x="556" y="7"/>
                    <a:pt x="556" y="7"/>
                  </a:cubicBezTo>
                  <a:cubicBezTo>
                    <a:pt x="555" y="7"/>
                    <a:pt x="555" y="7"/>
                    <a:pt x="555" y="8"/>
                  </a:cubicBezTo>
                  <a:cubicBezTo>
                    <a:pt x="555" y="8"/>
                    <a:pt x="555" y="8"/>
                    <a:pt x="555" y="8"/>
                  </a:cubicBezTo>
                  <a:cubicBezTo>
                    <a:pt x="554" y="8"/>
                    <a:pt x="554" y="8"/>
                    <a:pt x="553" y="8"/>
                  </a:cubicBezTo>
                  <a:cubicBezTo>
                    <a:pt x="553" y="8"/>
                    <a:pt x="553" y="8"/>
                    <a:pt x="553" y="8"/>
                  </a:cubicBezTo>
                  <a:cubicBezTo>
                    <a:pt x="553" y="8"/>
                    <a:pt x="553" y="8"/>
                    <a:pt x="553" y="8"/>
                  </a:cubicBezTo>
                  <a:cubicBezTo>
                    <a:pt x="553" y="8"/>
                    <a:pt x="553" y="8"/>
                    <a:pt x="553" y="8"/>
                  </a:cubicBezTo>
                  <a:cubicBezTo>
                    <a:pt x="552" y="9"/>
                    <a:pt x="552" y="8"/>
                    <a:pt x="552" y="9"/>
                  </a:cubicBezTo>
                  <a:cubicBezTo>
                    <a:pt x="552" y="9"/>
                    <a:pt x="552" y="9"/>
                    <a:pt x="552" y="9"/>
                  </a:cubicBezTo>
                  <a:cubicBezTo>
                    <a:pt x="552" y="9"/>
                    <a:pt x="551" y="9"/>
                    <a:pt x="551" y="9"/>
                  </a:cubicBezTo>
                  <a:cubicBezTo>
                    <a:pt x="551" y="9"/>
                    <a:pt x="551" y="9"/>
                    <a:pt x="551" y="9"/>
                  </a:cubicBezTo>
                  <a:cubicBezTo>
                    <a:pt x="551" y="9"/>
                    <a:pt x="550" y="9"/>
                    <a:pt x="550" y="9"/>
                  </a:cubicBezTo>
                  <a:cubicBezTo>
                    <a:pt x="550" y="9"/>
                    <a:pt x="550" y="9"/>
                    <a:pt x="550" y="9"/>
                  </a:cubicBezTo>
                  <a:cubicBezTo>
                    <a:pt x="550" y="9"/>
                    <a:pt x="550" y="9"/>
                    <a:pt x="550" y="10"/>
                  </a:cubicBezTo>
                  <a:cubicBezTo>
                    <a:pt x="550" y="10"/>
                    <a:pt x="550" y="10"/>
                    <a:pt x="550" y="10"/>
                  </a:cubicBezTo>
                  <a:cubicBezTo>
                    <a:pt x="550" y="10"/>
                    <a:pt x="549" y="10"/>
                    <a:pt x="549" y="10"/>
                  </a:cubicBezTo>
                  <a:cubicBezTo>
                    <a:pt x="549" y="10"/>
                    <a:pt x="549" y="10"/>
                    <a:pt x="549" y="10"/>
                  </a:cubicBezTo>
                  <a:cubicBezTo>
                    <a:pt x="549" y="10"/>
                    <a:pt x="549" y="10"/>
                    <a:pt x="549" y="10"/>
                  </a:cubicBezTo>
                  <a:cubicBezTo>
                    <a:pt x="549" y="10"/>
                    <a:pt x="549" y="10"/>
                    <a:pt x="549" y="10"/>
                  </a:cubicBezTo>
                  <a:cubicBezTo>
                    <a:pt x="549" y="10"/>
                    <a:pt x="549" y="10"/>
                    <a:pt x="549" y="10"/>
                  </a:cubicBezTo>
                  <a:cubicBezTo>
                    <a:pt x="548" y="11"/>
                    <a:pt x="548" y="10"/>
                    <a:pt x="548" y="11"/>
                  </a:cubicBezTo>
                  <a:cubicBezTo>
                    <a:pt x="548" y="11"/>
                    <a:pt x="548" y="11"/>
                    <a:pt x="548" y="11"/>
                  </a:cubicBezTo>
                  <a:cubicBezTo>
                    <a:pt x="548" y="11"/>
                    <a:pt x="548" y="11"/>
                    <a:pt x="548" y="11"/>
                  </a:cubicBezTo>
                  <a:cubicBezTo>
                    <a:pt x="548" y="11"/>
                    <a:pt x="548" y="11"/>
                    <a:pt x="548" y="11"/>
                  </a:cubicBezTo>
                  <a:cubicBezTo>
                    <a:pt x="547" y="11"/>
                    <a:pt x="547" y="11"/>
                    <a:pt x="547" y="11"/>
                  </a:cubicBezTo>
                  <a:cubicBezTo>
                    <a:pt x="547" y="11"/>
                    <a:pt x="547" y="11"/>
                    <a:pt x="547" y="11"/>
                  </a:cubicBezTo>
                  <a:cubicBezTo>
                    <a:pt x="547" y="11"/>
                    <a:pt x="547" y="12"/>
                    <a:pt x="546" y="12"/>
                  </a:cubicBezTo>
                  <a:cubicBezTo>
                    <a:pt x="546" y="12"/>
                    <a:pt x="546" y="12"/>
                    <a:pt x="546" y="12"/>
                  </a:cubicBezTo>
                  <a:cubicBezTo>
                    <a:pt x="546" y="12"/>
                    <a:pt x="546" y="12"/>
                    <a:pt x="545" y="12"/>
                  </a:cubicBezTo>
                  <a:cubicBezTo>
                    <a:pt x="546" y="12"/>
                    <a:pt x="546" y="12"/>
                    <a:pt x="546" y="12"/>
                  </a:cubicBezTo>
                  <a:cubicBezTo>
                    <a:pt x="545" y="12"/>
                    <a:pt x="545" y="13"/>
                    <a:pt x="545" y="13"/>
                  </a:cubicBezTo>
                  <a:cubicBezTo>
                    <a:pt x="545" y="13"/>
                    <a:pt x="545" y="13"/>
                    <a:pt x="545" y="13"/>
                  </a:cubicBezTo>
                  <a:cubicBezTo>
                    <a:pt x="545" y="13"/>
                    <a:pt x="545" y="13"/>
                    <a:pt x="545" y="13"/>
                  </a:cubicBezTo>
                  <a:cubicBezTo>
                    <a:pt x="545" y="13"/>
                    <a:pt x="545" y="13"/>
                    <a:pt x="545" y="13"/>
                  </a:cubicBezTo>
                  <a:cubicBezTo>
                    <a:pt x="545" y="13"/>
                    <a:pt x="545" y="13"/>
                    <a:pt x="544" y="13"/>
                  </a:cubicBezTo>
                  <a:cubicBezTo>
                    <a:pt x="544" y="13"/>
                    <a:pt x="544" y="13"/>
                    <a:pt x="544" y="13"/>
                  </a:cubicBezTo>
                  <a:cubicBezTo>
                    <a:pt x="544" y="14"/>
                    <a:pt x="544" y="14"/>
                    <a:pt x="544" y="14"/>
                  </a:cubicBezTo>
                  <a:cubicBezTo>
                    <a:pt x="544" y="14"/>
                    <a:pt x="544" y="14"/>
                    <a:pt x="544" y="14"/>
                  </a:cubicBezTo>
                  <a:cubicBezTo>
                    <a:pt x="544" y="14"/>
                    <a:pt x="544" y="14"/>
                    <a:pt x="544" y="14"/>
                  </a:cubicBezTo>
                  <a:cubicBezTo>
                    <a:pt x="544" y="14"/>
                    <a:pt x="544" y="14"/>
                    <a:pt x="544" y="14"/>
                  </a:cubicBezTo>
                  <a:cubicBezTo>
                    <a:pt x="544" y="14"/>
                    <a:pt x="543" y="14"/>
                    <a:pt x="543" y="14"/>
                  </a:cubicBezTo>
                  <a:cubicBezTo>
                    <a:pt x="543" y="14"/>
                    <a:pt x="543" y="14"/>
                    <a:pt x="543" y="14"/>
                  </a:cubicBezTo>
                  <a:cubicBezTo>
                    <a:pt x="543" y="15"/>
                    <a:pt x="543" y="15"/>
                    <a:pt x="543" y="15"/>
                  </a:cubicBezTo>
                  <a:cubicBezTo>
                    <a:pt x="543" y="15"/>
                    <a:pt x="543" y="15"/>
                    <a:pt x="543" y="15"/>
                  </a:cubicBezTo>
                  <a:cubicBezTo>
                    <a:pt x="543" y="15"/>
                    <a:pt x="543" y="15"/>
                    <a:pt x="543" y="15"/>
                  </a:cubicBezTo>
                  <a:cubicBezTo>
                    <a:pt x="543" y="15"/>
                    <a:pt x="543" y="15"/>
                    <a:pt x="543" y="15"/>
                  </a:cubicBezTo>
                  <a:cubicBezTo>
                    <a:pt x="543" y="15"/>
                    <a:pt x="542" y="15"/>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1" y="16"/>
                    <a:pt x="541" y="17"/>
                    <a:pt x="541" y="17"/>
                  </a:cubicBezTo>
                  <a:cubicBezTo>
                    <a:pt x="541" y="17"/>
                    <a:pt x="541" y="17"/>
                    <a:pt x="541" y="17"/>
                  </a:cubicBezTo>
                  <a:cubicBezTo>
                    <a:pt x="541" y="17"/>
                    <a:pt x="541" y="17"/>
                    <a:pt x="541" y="17"/>
                  </a:cubicBezTo>
                  <a:cubicBezTo>
                    <a:pt x="541" y="17"/>
                    <a:pt x="541" y="17"/>
                    <a:pt x="541" y="17"/>
                  </a:cubicBezTo>
                  <a:cubicBezTo>
                    <a:pt x="541" y="17"/>
                    <a:pt x="541" y="18"/>
                    <a:pt x="541" y="18"/>
                  </a:cubicBezTo>
                  <a:cubicBezTo>
                    <a:pt x="541" y="18"/>
                    <a:pt x="541" y="18"/>
                    <a:pt x="541" y="18"/>
                  </a:cubicBezTo>
                  <a:cubicBezTo>
                    <a:pt x="540" y="18"/>
                    <a:pt x="540" y="18"/>
                    <a:pt x="540" y="18"/>
                  </a:cubicBezTo>
                  <a:cubicBezTo>
                    <a:pt x="540" y="18"/>
                    <a:pt x="540" y="18"/>
                    <a:pt x="540" y="18"/>
                  </a:cubicBezTo>
                  <a:cubicBezTo>
                    <a:pt x="540" y="18"/>
                    <a:pt x="540" y="19"/>
                    <a:pt x="540" y="19"/>
                  </a:cubicBezTo>
                  <a:cubicBezTo>
                    <a:pt x="540" y="19"/>
                    <a:pt x="540" y="19"/>
                    <a:pt x="540" y="19"/>
                  </a:cubicBezTo>
                  <a:cubicBezTo>
                    <a:pt x="540" y="19"/>
                    <a:pt x="540" y="19"/>
                    <a:pt x="540" y="19"/>
                  </a:cubicBezTo>
                  <a:cubicBezTo>
                    <a:pt x="540" y="19"/>
                    <a:pt x="540" y="19"/>
                    <a:pt x="540" y="19"/>
                  </a:cubicBezTo>
                  <a:cubicBezTo>
                    <a:pt x="539" y="20"/>
                    <a:pt x="539" y="20"/>
                    <a:pt x="539" y="20"/>
                  </a:cubicBezTo>
                  <a:cubicBezTo>
                    <a:pt x="539" y="20"/>
                    <a:pt x="539" y="20"/>
                    <a:pt x="539" y="20"/>
                  </a:cubicBezTo>
                  <a:cubicBezTo>
                    <a:pt x="539" y="20"/>
                    <a:pt x="539" y="21"/>
                    <a:pt x="539" y="21"/>
                  </a:cubicBezTo>
                  <a:cubicBezTo>
                    <a:pt x="539" y="21"/>
                    <a:pt x="539" y="21"/>
                    <a:pt x="539" y="21"/>
                  </a:cubicBezTo>
                  <a:cubicBezTo>
                    <a:pt x="539" y="21"/>
                    <a:pt x="539" y="21"/>
                    <a:pt x="539" y="21"/>
                  </a:cubicBezTo>
                  <a:cubicBezTo>
                    <a:pt x="539" y="21"/>
                    <a:pt x="539" y="22"/>
                    <a:pt x="538" y="22"/>
                  </a:cubicBezTo>
                  <a:cubicBezTo>
                    <a:pt x="538" y="22"/>
                    <a:pt x="538" y="22"/>
                    <a:pt x="538" y="22"/>
                  </a:cubicBezTo>
                  <a:cubicBezTo>
                    <a:pt x="538" y="22"/>
                    <a:pt x="538" y="22"/>
                    <a:pt x="538" y="23"/>
                  </a:cubicBezTo>
                  <a:cubicBezTo>
                    <a:pt x="538" y="23"/>
                    <a:pt x="538" y="23"/>
                    <a:pt x="538" y="23"/>
                  </a:cubicBezTo>
                  <a:cubicBezTo>
                    <a:pt x="538" y="23"/>
                    <a:pt x="538" y="23"/>
                    <a:pt x="538" y="23"/>
                  </a:cubicBezTo>
                  <a:cubicBezTo>
                    <a:pt x="538" y="23"/>
                    <a:pt x="538" y="23"/>
                    <a:pt x="538" y="24"/>
                  </a:cubicBezTo>
                  <a:cubicBezTo>
                    <a:pt x="538" y="24"/>
                    <a:pt x="538" y="24"/>
                    <a:pt x="538" y="24"/>
                  </a:cubicBezTo>
                  <a:cubicBezTo>
                    <a:pt x="538" y="24"/>
                    <a:pt x="538" y="24"/>
                    <a:pt x="538" y="24"/>
                  </a:cubicBezTo>
                  <a:cubicBezTo>
                    <a:pt x="537" y="24"/>
                    <a:pt x="538" y="25"/>
                    <a:pt x="537" y="25"/>
                  </a:cubicBezTo>
                  <a:cubicBezTo>
                    <a:pt x="538" y="25"/>
                    <a:pt x="538" y="25"/>
                    <a:pt x="537" y="25"/>
                  </a:cubicBezTo>
                  <a:cubicBezTo>
                    <a:pt x="537" y="26"/>
                    <a:pt x="537" y="26"/>
                    <a:pt x="537" y="27"/>
                  </a:cubicBezTo>
                  <a:cubicBezTo>
                    <a:pt x="537" y="28"/>
                    <a:pt x="537" y="29"/>
                    <a:pt x="537" y="30"/>
                  </a:cubicBezTo>
                  <a:cubicBezTo>
                    <a:pt x="537" y="32"/>
                    <a:pt x="537" y="35"/>
                    <a:pt x="538" y="37"/>
                  </a:cubicBezTo>
                  <a:cubicBezTo>
                    <a:pt x="539" y="42"/>
                    <a:pt x="541" y="46"/>
                    <a:pt x="545" y="49"/>
                  </a:cubicBezTo>
                  <a:cubicBezTo>
                    <a:pt x="548" y="52"/>
                    <a:pt x="552" y="55"/>
                    <a:pt x="556" y="57"/>
                  </a:cubicBezTo>
                  <a:cubicBezTo>
                    <a:pt x="559" y="58"/>
                    <a:pt x="561" y="60"/>
                    <a:pt x="563" y="61"/>
                  </a:cubicBezTo>
                  <a:cubicBezTo>
                    <a:pt x="567" y="63"/>
                    <a:pt x="570" y="65"/>
                    <a:pt x="573" y="68"/>
                  </a:cubicBezTo>
                  <a:cubicBezTo>
                    <a:pt x="576" y="71"/>
                    <a:pt x="578" y="75"/>
                    <a:pt x="578" y="79"/>
                  </a:cubicBezTo>
                  <a:cubicBezTo>
                    <a:pt x="578" y="86"/>
                    <a:pt x="574" y="90"/>
                    <a:pt x="568" y="92"/>
                  </a:cubicBezTo>
                  <a:cubicBezTo>
                    <a:pt x="566" y="93"/>
                    <a:pt x="563" y="93"/>
                    <a:pt x="561" y="93"/>
                  </a:cubicBezTo>
                  <a:cubicBezTo>
                    <a:pt x="553" y="93"/>
                    <a:pt x="545" y="91"/>
                    <a:pt x="538" y="86"/>
                  </a:cubicBezTo>
                  <a:cubicBezTo>
                    <a:pt x="538" y="85"/>
                    <a:pt x="537" y="85"/>
                    <a:pt x="537" y="85"/>
                  </a:cubicBezTo>
                  <a:cubicBezTo>
                    <a:pt x="537" y="89"/>
                    <a:pt x="537" y="93"/>
                    <a:pt x="537" y="97"/>
                  </a:cubicBezTo>
                  <a:cubicBezTo>
                    <a:pt x="537" y="98"/>
                    <a:pt x="537" y="98"/>
                    <a:pt x="538" y="98"/>
                  </a:cubicBezTo>
                  <a:cubicBezTo>
                    <a:pt x="539" y="99"/>
                    <a:pt x="541" y="100"/>
                    <a:pt x="543" y="100"/>
                  </a:cubicBezTo>
                  <a:cubicBezTo>
                    <a:pt x="546" y="102"/>
                    <a:pt x="550" y="102"/>
                    <a:pt x="553" y="103"/>
                  </a:cubicBezTo>
                  <a:cubicBezTo>
                    <a:pt x="555" y="103"/>
                    <a:pt x="556" y="103"/>
                    <a:pt x="557" y="103"/>
                  </a:cubicBezTo>
                  <a:cubicBezTo>
                    <a:pt x="558" y="103"/>
                    <a:pt x="559" y="103"/>
                    <a:pt x="560" y="103"/>
                  </a:cubicBezTo>
                  <a:cubicBezTo>
                    <a:pt x="561" y="103"/>
                    <a:pt x="562" y="103"/>
                    <a:pt x="564" y="103"/>
                  </a:cubicBezTo>
                  <a:cubicBezTo>
                    <a:pt x="564" y="103"/>
                    <a:pt x="564" y="103"/>
                    <a:pt x="564" y="103"/>
                  </a:cubicBezTo>
                  <a:cubicBezTo>
                    <a:pt x="565" y="103"/>
                    <a:pt x="566" y="103"/>
                    <a:pt x="566" y="103"/>
                  </a:cubicBezTo>
                  <a:cubicBezTo>
                    <a:pt x="566" y="102"/>
                    <a:pt x="567" y="102"/>
                    <a:pt x="567" y="103"/>
                  </a:cubicBezTo>
                  <a:cubicBezTo>
                    <a:pt x="567" y="102"/>
                    <a:pt x="568" y="103"/>
                    <a:pt x="568" y="102"/>
                  </a:cubicBezTo>
                  <a:cubicBezTo>
                    <a:pt x="568" y="102"/>
                    <a:pt x="568" y="102"/>
                    <a:pt x="568" y="102"/>
                  </a:cubicBezTo>
                  <a:cubicBezTo>
                    <a:pt x="569" y="102"/>
                    <a:pt x="569" y="102"/>
                    <a:pt x="569" y="102"/>
                  </a:cubicBezTo>
                  <a:cubicBezTo>
                    <a:pt x="569" y="102"/>
                    <a:pt x="569" y="102"/>
                    <a:pt x="570" y="102"/>
                  </a:cubicBezTo>
                  <a:cubicBezTo>
                    <a:pt x="570" y="102"/>
                    <a:pt x="570" y="102"/>
                    <a:pt x="570" y="102"/>
                  </a:cubicBezTo>
                  <a:cubicBezTo>
                    <a:pt x="570" y="102"/>
                    <a:pt x="570" y="102"/>
                    <a:pt x="570" y="102"/>
                  </a:cubicBezTo>
                  <a:cubicBezTo>
                    <a:pt x="570" y="102"/>
                    <a:pt x="571" y="102"/>
                    <a:pt x="571" y="101"/>
                  </a:cubicBezTo>
                  <a:cubicBezTo>
                    <a:pt x="571" y="101"/>
                    <a:pt x="571" y="101"/>
                    <a:pt x="571" y="101"/>
                  </a:cubicBezTo>
                  <a:cubicBezTo>
                    <a:pt x="571" y="101"/>
                    <a:pt x="572" y="101"/>
                    <a:pt x="572" y="101"/>
                  </a:cubicBezTo>
                  <a:cubicBezTo>
                    <a:pt x="572" y="101"/>
                    <a:pt x="572" y="101"/>
                    <a:pt x="572" y="101"/>
                  </a:cubicBezTo>
                  <a:cubicBezTo>
                    <a:pt x="572" y="101"/>
                    <a:pt x="573" y="101"/>
                    <a:pt x="573" y="101"/>
                  </a:cubicBezTo>
                  <a:cubicBezTo>
                    <a:pt x="573" y="101"/>
                    <a:pt x="573" y="101"/>
                    <a:pt x="573" y="101"/>
                  </a:cubicBezTo>
                  <a:cubicBezTo>
                    <a:pt x="573" y="101"/>
                    <a:pt x="574" y="101"/>
                    <a:pt x="574" y="100"/>
                  </a:cubicBezTo>
                  <a:cubicBezTo>
                    <a:pt x="574" y="100"/>
                    <a:pt x="574" y="100"/>
                    <a:pt x="574" y="100"/>
                  </a:cubicBezTo>
                  <a:cubicBezTo>
                    <a:pt x="574" y="100"/>
                    <a:pt x="574" y="100"/>
                    <a:pt x="574" y="100"/>
                  </a:cubicBezTo>
                  <a:cubicBezTo>
                    <a:pt x="574" y="100"/>
                    <a:pt x="575" y="100"/>
                    <a:pt x="575" y="100"/>
                  </a:cubicBezTo>
                  <a:cubicBezTo>
                    <a:pt x="575" y="100"/>
                    <a:pt x="575" y="100"/>
                    <a:pt x="575" y="100"/>
                  </a:cubicBezTo>
                  <a:cubicBezTo>
                    <a:pt x="575" y="100"/>
                    <a:pt x="576" y="100"/>
                    <a:pt x="576" y="100"/>
                  </a:cubicBezTo>
                  <a:cubicBezTo>
                    <a:pt x="576" y="100"/>
                    <a:pt x="576" y="100"/>
                    <a:pt x="576" y="100"/>
                  </a:cubicBezTo>
                  <a:cubicBezTo>
                    <a:pt x="576" y="100"/>
                    <a:pt x="576" y="100"/>
                    <a:pt x="576" y="99"/>
                  </a:cubicBezTo>
                  <a:cubicBezTo>
                    <a:pt x="576" y="99"/>
                    <a:pt x="576" y="99"/>
                    <a:pt x="576" y="99"/>
                  </a:cubicBezTo>
                  <a:cubicBezTo>
                    <a:pt x="577" y="99"/>
                    <a:pt x="577" y="99"/>
                    <a:pt x="577" y="99"/>
                  </a:cubicBezTo>
                  <a:cubicBezTo>
                    <a:pt x="577" y="99"/>
                    <a:pt x="577" y="99"/>
                    <a:pt x="577" y="99"/>
                  </a:cubicBezTo>
                  <a:cubicBezTo>
                    <a:pt x="577" y="99"/>
                    <a:pt x="578" y="99"/>
                    <a:pt x="578" y="99"/>
                  </a:cubicBezTo>
                  <a:cubicBezTo>
                    <a:pt x="578" y="99"/>
                    <a:pt x="578" y="99"/>
                    <a:pt x="578" y="99"/>
                  </a:cubicBezTo>
                  <a:cubicBezTo>
                    <a:pt x="578" y="99"/>
                    <a:pt x="578" y="98"/>
                    <a:pt x="578" y="98"/>
                  </a:cubicBezTo>
                  <a:cubicBezTo>
                    <a:pt x="578" y="98"/>
                    <a:pt x="578" y="98"/>
                    <a:pt x="578" y="98"/>
                  </a:cubicBezTo>
                  <a:cubicBezTo>
                    <a:pt x="578" y="98"/>
                    <a:pt x="579" y="98"/>
                    <a:pt x="579" y="98"/>
                  </a:cubicBezTo>
                  <a:cubicBezTo>
                    <a:pt x="579" y="98"/>
                    <a:pt x="579" y="98"/>
                    <a:pt x="579" y="98"/>
                  </a:cubicBezTo>
                  <a:cubicBezTo>
                    <a:pt x="579" y="98"/>
                    <a:pt x="579" y="98"/>
                    <a:pt x="579" y="98"/>
                  </a:cubicBezTo>
                  <a:cubicBezTo>
                    <a:pt x="579" y="98"/>
                    <a:pt x="579" y="98"/>
                    <a:pt x="579" y="98"/>
                  </a:cubicBezTo>
                  <a:cubicBezTo>
                    <a:pt x="579" y="97"/>
                    <a:pt x="580" y="98"/>
                    <a:pt x="580" y="97"/>
                  </a:cubicBezTo>
                  <a:cubicBezTo>
                    <a:pt x="580" y="97"/>
                    <a:pt x="580" y="97"/>
                    <a:pt x="580" y="97"/>
                  </a:cubicBezTo>
                  <a:cubicBezTo>
                    <a:pt x="580" y="97"/>
                    <a:pt x="580" y="97"/>
                    <a:pt x="580" y="97"/>
                  </a:cubicBezTo>
                  <a:cubicBezTo>
                    <a:pt x="580" y="97"/>
                    <a:pt x="580" y="97"/>
                    <a:pt x="580" y="97"/>
                  </a:cubicBezTo>
                  <a:cubicBezTo>
                    <a:pt x="580" y="97"/>
                    <a:pt x="580" y="97"/>
                    <a:pt x="581" y="97"/>
                  </a:cubicBezTo>
                  <a:cubicBezTo>
                    <a:pt x="581" y="97"/>
                    <a:pt x="581" y="97"/>
                    <a:pt x="581" y="97"/>
                  </a:cubicBezTo>
                  <a:cubicBezTo>
                    <a:pt x="581" y="96"/>
                    <a:pt x="581" y="97"/>
                    <a:pt x="581" y="96"/>
                  </a:cubicBezTo>
                  <a:cubicBezTo>
                    <a:pt x="581" y="96"/>
                    <a:pt x="581" y="96"/>
                    <a:pt x="581" y="96"/>
                  </a:cubicBezTo>
                  <a:cubicBezTo>
                    <a:pt x="581" y="96"/>
                    <a:pt x="582" y="96"/>
                    <a:pt x="582" y="96"/>
                  </a:cubicBezTo>
                  <a:cubicBezTo>
                    <a:pt x="582" y="96"/>
                    <a:pt x="582" y="96"/>
                    <a:pt x="582" y="96"/>
                  </a:cubicBezTo>
                  <a:cubicBezTo>
                    <a:pt x="582" y="96"/>
                    <a:pt x="582" y="96"/>
                    <a:pt x="582" y="96"/>
                  </a:cubicBezTo>
                  <a:cubicBezTo>
                    <a:pt x="582" y="96"/>
                    <a:pt x="582" y="96"/>
                    <a:pt x="582" y="96"/>
                  </a:cubicBezTo>
                  <a:cubicBezTo>
                    <a:pt x="582" y="95"/>
                    <a:pt x="582" y="95"/>
                    <a:pt x="582" y="95"/>
                  </a:cubicBezTo>
                  <a:cubicBezTo>
                    <a:pt x="582" y="95"/>
                    <a:pt x="582" y="95"/>
                    <a:pt x="582" y="95"/>
                  </a:cubicBezTo>
                  <a:cubicBezTo>
                    <a:pt x="582" y="95"/>
                    <a:pt x="583" y="95"/>
                    <a:pt x="583" y="95"/>
                  </a:cubicBezTo>
                  <a:cubicBezTo>
                    <a:pt x="583" y="95"/>
                    <a:pt x="583" y="95"/>
                    <a:pt x="583" y="95"/>
                  </a:cubicBezTo>
                  <a:cubicBezTo>
                    <a:pt x="583" y="95"/>
                    <a:pt x="583" y="95"/>
                    <a:pt x="583" y="95"/>
                  </a:cubicBezTo>
                  <a:cubicBezTo>
                    <a:pt x="583" y="95"/>
                    <a:pt x="583" y="95"/>
                    <a:pt x="583" y="95"/>
                  </a:cubicBezTo>
                  <a:cubicBezTo>
                    <a:pt x="583" y="94"/>
                    <a:pt x="583" y="94"/>
                    <a:pt x="583" y="94"/>
                  </a:cubicBezTo>
                  <a:cubicBezTo>
                    <a:pt x="583" y="94"/>
                    <a:pt x="583" y="94"/>
                    <a:pt x="583" y="94"/>
                  </a:cubicBezTo>
                  <a:cubicBezTo>
                    <a:pt x="583" y="94"/>
                    <a:pt x="584" y="94"/>
                    <a:pt x="584" y="94"/>
                  </a:cubicBezTo>
                  <a:cubicBezTo>
                    <a:pt x="584" y="94"/>
                    <a:pt x="584" y="94"/>
                    <a:pt x="584" y="94"/>
                  </a:cubicBezTo>
                  <a:cubicBezTo>
                    <a:pt x="584" y="94"/>
                    <a:pt x="584" y="94"/>
                    <a:pt x="584" y="93"/>
                  </a:cubicBezTo>
                  <a:cubicBezTo>
                    <a:pt x="584" y="93"/>
                    <a:pt x="584" y="93"/>
                    <a:pt x="584" y="93"/>
                  </a:cubicBezTo>
                  <a:cubicBezTo>
                    <a:pt x="584" y="93"/>
                    <a:pt x="584" y="93"/>
                    <a:pt x="584" y="93"/>
                  </a:cubicBezTo>
                  <a:cubicBezTo>
                    <a:pt x="584" y="93"/>
                    <a:pt x="584" y="93"/>
                    <a:pt x="584" y="93"/>
                  </a:cubicBezTo>
                  <a:cubicBezTo>
                    <a:pt x="585" y="93"/>
                    <a:pt x="585" y="93"/>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6" y="92"/>
                    <a:pt x="586" y="91"/>
                    <a:pt x="586" y="91"/>
                  </a:cubicBezTo>
                  <a:cubicBezTo>
                    <a:pt x="586" y="91"/>
                    <a:pt x="586" y="91"/>
                    <a:pt x="586" y="91"/>
                  </a:cubicBezTo>
                  <a:cubicBezTo>
                    <a:pt x="586" y="91"/>
                    <a:pt x="586" y="91"/>
                    <a:pt x="586" y="90"/>
                  </a:cubicBezTo>
                  <a:cubicBezTo>
                    <a:pt x="586" y="90"/>
                    <a:pt x="586" y="90"/>
                    <a:pt x="586" y="90"/>
                  </a:cubicBezTo>
                  <a:cubicBezTo>
                    <a:pt x="586" y="90"/>
                    <a:pt x="586" y="90"/>
                    <a:pt x="586" y="90"/>
                  </a:cubicBezTo>
                  <a:cubicBezTo>
                    <a:pt x="586" y="90"/>
                    <a:pt x="586" y="90"/>
                    <a:pt x="586" y="90"/>
                  </a:cubicBezTo>
                  <a:cubicBezTo>
                    <a:pt x="587" y="90"/>
                    <a:pt x="587" y="89"/>
                    <a:pt x="587" y="89"/>
                  </a:cubicBezTo>
                  <a:cubicBezTo>
                    <a:pt x="587" y="89"/>
                    <a:pt x="587" y="89"/>
                    <a:pt x="587" y="89"/>
                  </a:cubicBezTo>
                  <a:cubicBezTo>
                    <a:pt x="587" y="89"/>
                    <a:pt x="587" y="89"/>
                    <a:pt x="587" y="89"/>
                  </a:cubicBezTo>
                  <a:cubicBezTo>
                    <a:pt x="587" y="89"/>
                    <a:pt x="587" y="89"/>
                    <a:pt x="587" y="89"/>
                  </a:cubicBezTo>
                  <a:cubicBezTo>
                    <a:pt x="588" y="88"/>
                    <a:pt x="587" y="88"/>
                    <a:pt x="588" y="88"/>
                  </a:cubicBezTo>
                  <a:cubicBezTo>
                    <a:pt x="588" y="88"/>
                    <a:pt x="588" y="88"/>
                    <a:pt x="588" y="88"/>
                  </a:cubicBezTo>
                  <a:cubicBezTo>
                    <a:pt x="588" y="87"/>
                    <a:pt x="588" y="87"/>
                    <a:pt x="588" y="87"/>
                  </a:cubicBezTo>
                  <a:cubicBezTo>
                    <a:pt x="588" y="87"/>
                    <a:pt x="588" y="87"/>
                    <a:pt x="588" y="87"/>
                  </a:cubicBezTo>
                  <a:cubicBezTo>
                    <a:pt x="588" y="86"/>
                    <a:pt x="588" y="86"/>
                    <a:pt x="588" y="86"/>
                  </a:cubicBezTo>
                  <a:cubicBezTo>
                    <a:pt x="588" y="86"/>
                    <a:pt x="588" y="86"/>
                    <a:pt x="588" y="85"/>
                  </a:cubicBezTo>
                  <a:cubicBezTo>
                    <a:pt x="589" y="85"/>
                    <a:pt x="588" y="85"/>
                    <a:pt x="589" y="84"/>
                  </a:cubicBezTo>
                  <a:close/>
                  <a:moveTo>
                    <a:pt x="300" y="53"/>
                  </a:moveTo>
                  <a:cubicBezTo>
                    <a:pt x="297" y="43"/>
                    <a:pt x="290" y="37"/>
                    <a:pt x="280" y="34"/>
                  </a:cubicBezTo>
                  <a:cubicBezTo>
                    <a:pt x="274" y="32"/>
                    <a:pt x="268" y="32"/>
                    <a:pt x="262" y="33"/>
                  </a:cubicBezTo>
                  <a:cubicBezTo>
                    <a:pt x="251" y="35"/>
                    <a:pt x="243" y="42"/>
                    <a:pt x="239" y="52"/>
                  </a:cubicBezTo>
                  <a:cubicBezTo>
                    <a:pt x="235" y="62"/>
                    <a:pt x="235" y="72"/>
                    <a:pt x="238" y="82"/>
                  </a:cubicBezTo>
                  <a:cubicBezTo>
                    <a:pt x="241" y="91"/>
                    <a:pt x="248" y="98"/>
                    <a:pt x="257" y="101"/>
                  </a:cubicBezTo>
                  <a:cubicBezTo>
                    <a:pt x="263" y="103"/>
                    <a:pt x="269" y="104"/>
                    <a:pt x="275" y="103"/>
                  </a:cubicBezTo>
                  <a:cubicBezTo>
                    <a:pt x="286" y="101"/>
                    <a:pt x="294" y="95"/>
                    <a:pt x="299" y="86"/>
                  </a:cubicBezTo>
                  <a:cubicBezTo>
                    <a:pt x="301" y="80"/>
                    <a:pt x="302" y="74"/>
                    <a:pt x="302" y="67"/>
                  </a:cubicBezTo>
                  <a:cubicBezTo>
                    <a:pt x="302" y="63"/>
                    <a:pt x="302" y="58"/>
                    <a:pt x="300" y="53"/>
                  </a:cubicBezTo>
                  <a:close/>
                  <a:moveTo>
                    <a:pt x="422" y="54"/>
                  </a:moveTo>
                  <a:cubicBezTo>
                    <a:pt x="419" y="43"/>
                    <a:pt x="412" y="37"/>
                    <a:pt x="401" y="34"/>
                  </a:cubicBezTo>
                  <a:cubicBezTo>
                    <a:pt x="396" y="32"/>
                    <a:pt x="390" y="32"/>
                    <a:pt x="384" y="33"/>
                  </a:cubicBezTo>
                  <a:cubicBezTo>
                    <a:pt x="374" y="35"/>
                    <a:pt x="366" y="41"/>
                    <a:pt x="362" y="50"/>
                  </a:cubicBezTo>
                  <a:cubicBezTo>
                    <a:pt x="357" y="60"/>
                    <a:pt x="356" y="74"/>
                    <a:pt x="361" y="84"/>
                  </a:cubicBezTo>
                  <a:cubicBezTo>
                    <a:pt x="365" y="94"/>
                    <a:pt x="371" y="100"/>
                    <a:pt x="381" y="102"/>
                  </a:cubicBezTo>
                  <a:cubicBezTo>
                    <a:pt x="386" y="103"/>
                    <a:pt x="392" y="103"/>
                    <a:pt x="397" y="103"/>
                  </a:cubicBezTo>
                  <a:cubicBezTo>
                    <a:pt x="408" y="101"/>
                    <a:pt x="415" y="95"/>
                    <a:pt x="420" y="85"/>
                  </a:cubicBezTo>
                  <a:cubicBezTo>
                    <a:pt x="423" y="80"/>
                    <a:pt x="424" y="74"/>
                    <a:pt x="424" y="67"/>
                  </a:cubicBezTo>
                  <a:cubicBezTo>
                    <a:pt x="424" y="63"/>
                    <a:pt x="423" y="58"/>
                    <a:pt x="422" y="54"/>
                  </a:cubicBezTo>
                  <a:close/>
                  <a:moveTo>
                    <a:pt x="1580" y="22"/>
                  </a:moveTo>
                  <a:cubicBezTo>
                    <a:pt x="1580" y="22"/>
                    <a:pt x="1580" y="22"/>
                    <a:pt x="1580" y="22"/>
                  </a:cubicBezTo>
                  <a:cubicBezTo>
                    <a:pt x="1580" y="22"/>
                    <a:pt x="1580" y="21"/>
                    <a:pt x="1580" y="21"/>
                  </a:cubicBezTo>
                  <a:cubicBezTo>
                    <a:pt x="1580" y="21"/>
                    <a:pt x="1580" y="21"/>
                    <a:pt x="1580" y="21"/>
                  </a:cubicBezTo>
                  <a:cubicBezTo>
                    <a:pt x="1580" y="21"/>
                    <a:pt x="1580" y="20"/>
                    <a:pt x="1580" y="20"/>
                  </a:cubicBezTo>
                  <a:cubicBezTo>
                    <a:pt x="1580" y="20"/>
                    <a:pt x="1580" y="20"/>
                    <a:pt x="1580" y="20"/>
                  </a:cubicBezTo>
                  <a:cubicBezTo>
                    <a:pt x="1579" y="20"/>
                    <a:pt x="1579" y="20"/>
                    <a:pt x="1579" y="19"/>
                  </a:cubicBezTo>
                  <a:cubicBezTo>
                    <a:pt x="1579" y="19"/>
                    <a:pt x="1579" y="19"/>
                    <a:pt x="1579" y="19"/>
                  </a:cubicBezTo>
                  <a:cubicBezTo>
                    <a:pt x="1579" y="19"/>
                    <a:pt x="1579" y="19"/>
                    <a:pt x="1579" y="19"/>
                  </a:cubicBezTo>
                  <a:cubicBezTo>
                    <a:pt x="1579" y="19"/>
                    <a:pt x="1579" y="19"/>
                    <a:pt x="1579" y="19"/>
                  </a:cubicBezTo>
                  <a:cubicBezTo>
                    <a:pt x="1579" y="18"/>
                    <a:pt x="1579" y="18"/>
                    <a:pt x="1579" y="18"/>
                  </a:cubicBezTo>
                  <a:cubicBezTo>
                    <a:pt x="1579" y="18"/>
                    <a:pt x="1579" y="18"/>
                    <a:pt x="1579" y="18"/>
                  </a:cubicBezTo>
                  <a:cubicBezTo>
                    <a:pt x="1578" y="18"/>
                    <a:pt x="1578" y="17"/>
                    <a:pt x="1578" y="17"/>
                  </a:cubicBezTo>
                  <a:cubicBezTo>
                    <a:pt x="1578" y="17"/>
                    <a:pt x="1578" y="17"/>
                    <a:pt x="1578" y="17"/>
                  </a:cubicBezTo>
                  <a:cubicBezTo>
                    <a:pt x="1578" y="17"/>
                    <a:pt x="1578" y="17"/>
                    <a:pt x="1578" y="17"/>
                  </a:cubicBezTo>
                  <a:cubicBezTo>
                    <a:pt x="1578" y="17"/>
                    <a:pt x="1578" y="17"/>
                    <a:pt x="1578" y="17"/>
                  </a:cubicBezTo>
                  <a:cubicBezTo>
                    <a:pt x="1578" y="17"/>
                    <a:pt x="1578" y="16"/>
                    <a:pt x="1577" y="16"/>
                  </a:cubicBezTo>
                  <a:cubicBezTo>
                    <a:pt x="1577" y="16"/>
                    <a:pt x="1577" y="16"/>
                    <a:pt x="1577" y="16"/>
                  </a:cubicBezTo>
                  <a:cubicBezTo>
                    <a:pt x="1577" y="16"/>
                    <a:pt x="1577" y="16"/>
                    <a:pt x="1577" y="16"/>
                  </a:cubicBezTo>
                  <a:cubicBezTo>
                    <a:pt x="1577" y="16"/>
                    <a:pt x="1577" y="16"/>
                    <a:pt x="1577" y="16"/>
                  </a:cubicBezTo>
                  <a:cubicBezTo>
                    <a:pt x="1577" y="16"/>
                    <a:pt x="1577" y="15"/>
                    <a:pt x="1576" y="15"/>
                  </a:cubicBezTo>
                  <a:cubicBezTo>
                    <a:pt x="1576" y="15"/>
                    <a:pt x="1576" y="15"/>
                    <a:pt x="1576" y="15"/>
                  </a:cubicBezTo>
                  <a:cubicBezTo>
                    <a:pt x="1576" y="15"/>
                    <a:pt x="1576" y="15"/>
                    <a:pt x="1576" y="15"/>
                  </a:cubicBezTo>
                  <a:cubicBezTo>
                    <a:pt x="1576" y="15"/>
                    <a:pt x="1576" y="15"/>
                    <a:pt x="1576" y="15"/>
                  </a:cubicBezTo>
                  <a:cubicBezTo>
                    <a:pt x="1576" y="14"/>
                    <a:pt x="1576" y="14"/>
                    <a:pt x="1576" y="14"/>
                  </a:cubicBezTo>
                  <a:cubicBezTo>
                    <a:pt x="1576" y="14"/>
                    <a:pt x="1576" y="14"/>
                    <a:pt x="1576" y="14"/>
                  </a:cubicBezTo>
                  <a:cubicBezTo>
                    <a:pt x="1576" y="14"/>
                    <a:pt x="1576" y="14"/>
                    <a:pt x="1575" y="14"/>
                  </a:cubicBezTo>
                  <a:cubicBezTo>
                    <a:pt x="1575" y="14"/>
                    <a:pt x="1575" y="14"/>
                    <a:pt x="1575" y="14"/>
                  </a:cubicBezTo>
                  <a:cubicBezTo>
                    <a:pt x="1575" y="14"/>
                    <a:pt x="1575" y="14"/>
                    <a:pt x="1575" y="13"/>
                  </a:cubicBezTo>
                  <a:cubicBezTo>
                    <a:pt x="1575" y="13"/>
                    <a:pt x="1575" y="13"/>
                    <a:pt x="1575" y="13"/>
                  </a:cubicBezTo>
                  <a:cubicBezTo>
                    <a:pt x="1575" y="13"/>
                    <a:pt x="1575" y="13"/>
                    <a:pt x="1575" y="13"/>
                  </a:cubicBezTo>
                  <a:cubicBezTo>
                    <a:pt x="1575" y="13"/>
                    <a:pt x="1575" y="13"/>
                    <a:pt x="1575" y="13"/>
                  </a:cubicBezTo>
                  <a:cubicBezTo>
                    <a:pt x="1575" y="13"/>
                    <a:pt x="1575" y="13"/>
                    <a:pt x="1574" y="13"/>
                  </a:cubicBezTo>
                  <a:cubicBezTo>
                    <a:pt x="1574" y="13"/>
                    <a:pt x="1574" y="13"/>
                    <a:pt x="1574" y="13"/>
                  </a:cubicBezTo>
                  <a:cubicBezTo>
                    <a:pt x="1574" y="13"/>
                    <a:pt x="1574" y="13"/>
                    <a:pt x="1574" y="12"/>
                  </a:cubicBezTo>
                  <a:cubicBezTo>
                    <a:pt x="1574" y="12"/>
                    <a:pt x="1574" y="12"/>
                    <a:pt x="1574" y="12"/>
                  </a:cubicBezTo>
                  <a:cubicBezTo>
                    <a:pt x="1574" y="12"/>
                    <a:pt x="1574" y="12"/>
                    <a:pt x="1574" y="12"/>
                  </a:cubicBezTo>
                  <a:cubicBezTo>
                    <a:pt x="1574" y="12"/>
                    <a:pt x="1574" y="12"/>
                    <a:pt x="1574" y="12"/>
                  </a:cubicBezTo>
                  <a:cubicBezTo>
                    <a:pt x="1574" y="12"/>
                    <a:pt x="1573" y="12"/>
                    <a:pt x="1573" y="12"/>
                  </a:cubicBezTo>
                  <a:cubicBezTo>
                    <a:pt x="1573" y="12"/>
                    <a:pt x="1573" y="12"/>
                    <a:pt x="1573" y="12"/>
                  </a:cubicBezTo>
                  <a:cubicBezTo>
                    <a:pt x="1573" y="12"/>
                    <a:pt x="1573" y="11"/>
                    <a:pt x="1573" y="11"/>
                  </a:cubicBezTo>
                  <a:cubicBezTo>
                    <a:pt x="1573" y="11"/>
                    <a:pt x="1573" y="11"/>
                    <a:pt x="1573" y="11"/>
                  </a:cubicBezTo>
                  <a:cubicBezTo>
                    <a:pt x="1573" y="11"/>
                    <a:pt x="1572" y="11"/>
                    <a:pt x="1572" y="11"/>
                  </a:cubicBezTo>
                  <a:cubicBezTo>
                    <a:pt x="1572" y="11"/>
                    <a:pt x="1572" y="11"/>
                    <a:pt x="1572" y="11"/>
                  </a:cubicBezTo>
                  <a:cubicBezTo>
                    <a:pt x="1572" y="11"/>
                    <a:pt x="1572" y="11"/>
                    <a:pt x="1572" y="11"/>
                  </a:cubicBezTo>
                  <a:cubicBezTo>
                    <a:pt x="1572" y="11"/>
                    <a:pt x="1572" y="11"/>
                    <a:pt x="1572" y="11"/>
                  </a:cubicBezTo>
                  <a:cubicBezTo>
                    <a:pt x="1572" y="10"/>
                    <a:pt x="1571" y="10"/>
                    <a:pt x="1571" y="10"/>
                  </a:cubicBezTo>
                  <a:cubicBezTo>
                    <a:pt x="1571" y="10"/>
                    <a:pt x="1571" y="10"/>
                    <a:pt x="1571" y="10"/>
                  </a:cubicBezTo>
                  <a:cubicBezTo>
                    <a:pt x="1571" y="10"/>
                    <a:pt x="1570" y="10"/>
                    <a:pt x="1570" y="10"/>
                  </a:cubicBezTo>
                  <a:cubicBezTo>
                    <a:pt x="1570" y="10"/>
                    <a:pt x="1570" y="10"/>
                    <a:pt x="1570" y="10"/>
                  </a:cubicBezTo>
                  <a:cubicBezTo>
                    <a:pt x="1570" y="9"/>
                    <a:pt x="1570" y="9"/>
                    <a:pt x="1570" y="9"/>
                  </a:cubicBezTo>
                  <a:cubicBezTo>
                    <a:pt x="1570" y="9"/>
                    <a:pt x="1570" y="9"/>
                    <a:pt x="1570" y="9"/>
                  </a:cubicBezTo>
                  <a:cubicBezTo>
                    <a:pt x="1570" y="9"/>
                    <a:pt x="1569" y="9"/>
                    <a:pt x="1569" y="9"/>
                  </a:cubicBezTo>
                  <a:cubicBezTo>
                    <a:pt x="1569" y="9"/>
                    <a:pt x="1569" y="9"/>
                    <a:pt x="1569" y="9"/>
                  </a:cubicBezTo>
                  <a:cubicBezTo>
                    <a:pt x="1569" y="9"/>
                    <a:pt x="1569" y="9"/>
                    <a:pt x="1568" y="9"/>
                  </a:cubicBezTo>
                  <a:cubicBezTo>
                    <a:pt x="1568" y="9"/>
                    <a:pt x="1568" y="9"/>
                    <a:pt x="1568" y="9"/>
                  </a:cubicBezTo>
                  <a:cubicBezTo>
                    <a:pt x="1568" y="8"/>
                    <a:pt x="1568" y="8"/>
                    <a:pt x="1568" y="8"/>
                  </a:cubicBezTo>
                  <a:cubicBezTo>
                    <a:pt x="1568" y="8"/>
                    <a:pt x="1568" y="8"/>
                    <a:pt x="1568" y="8"/>
                  </a:cubicBezTo>
                  <a:cubicBezTo>
                    <a:pt x="1568" y="8"/>
                    <a:pt x="1567" y="8"/>
                    <a:pt x="1567" y="8"/>
                  </a:cubicBezTo>
                  <a:cubicBezTo>
                    <a:pt x="1567" y="8"/>
                    <a:pt x="1567" y="8"/>
                    <a:pt x="1567" y="8"/>
                  </a:cubicBezTo>
                  <a:cubicBezTo>
                    <a:pt x="1567" y="8"/>
                    <a:pt x="1566" y="8"/>
                    <a:pt x="1566" y="8"/>
                  </a:cubicBezTo>
                  <a:cubicBezTo>
                    <a:pt x="1566" y="8"/>
                    <a:pt x="1566" y="8"/>
                    <a:pt x="1566" y="7"/>
                  </a:cubicBezTo>
                  <a:cubicBezTo>
                    <a:pt x="1565" y="7"/>
                    <a:pt x="1565" y="7"/>
                    <a:pt x="1565" y="7"/>
                  </a:cubicBezTo>
                  <a:cubicBezTo>
                    <a:pt x="1565" y="7"/>
                    <a:pt x="1565" y="7"/>
                    <a:pt x="1565" y="7"/>
                  </a:cubicBezTo>
                  <a:cubicBezTo>
                    <a:pt x="1564" y="7"/>
                    <a:pt x="1564" y="7"/>
                    <a:pt x="1564" y="7"/>
                  </a:cubicBezTo>
                  <a:cubicBezTo>
                    <a:pt x="1564" y="7"/>
                    <a:pt x="1564" y="7"/>
                    <a:pt x="1564" y="7"/>
                  </a:cubicBezTo>
                  <a:cubicBezTo>
                    <a:pt x="1564" y="7"/>
                    <a:pt x="1564" y="7"/>
                    <a:pt x="1564" y="7"/>
                  </a:cubicBezTo>
                  <a:cubicBezTo>
                    <a:pt x="1563" y="7"/>
                    <a:pt x="1563" y="7"/>
                    <a:pt x="1562" y="7"/>
                  </a:cubicBezTo>
                  <a:cubicBezTo>
                    <a:pt x="1562" y="7"/>
                    <a:pt x="1562" y="7"/>
                    <a:pt x="1562" y="7"/>
                  </a:cubicBezTo>
                  <a:cubicBezTo>
                    <a:pt x="1562" y="6"/>
                    <a:pt x="1562" y="6"/>
                    <a:pt x="1562" y="6"/>
                  </a:cubicBezTo>
                  <a:cubicBezTo>
                    <a:pt x="1562" y="6"/>
                    <a:pt x="1561" y="7"/>
                    <a:pt x="1560" y="6"/>
                  </a:cubicBezTo>
                  <a:cubicBezTo>
                    <a:pt x="1560" y="6"/>
                    <a:pt x="1560" y="6"/>
                    <a:pt x="1560" y="6"/>
                  </a:cubicBezTo>
                  <a:cubicBezTo>
                    <a:pt x="1559" y="6"/>
                    <a:pt x="1558" y="6"/>
                    <a:pt x="1558" y="6"/>
                  </a:cubicBezTo>
                  <a:cubicBezTo>
                    <a:pt x="1557" y="6"/>
                    <a:pt x="1556" y="6"/>
                    <a:pt x="1556" y="6"/>
                  </a:cubicBezTo>
                  <a:cubicBezTo>
                    <a:pt x="1555" y="6"/>
                    <a:pt x="1554" y="6"/>
                    <a:pt x="1554" y="6"/>
                  </a:cubicBezTo>
                  <a:cubicBezTo>
                    <a:pt x="1553" y="6"/>
                    <a:pt x="1552" y="6"/>
                    <a:pt x="1551" y="6"/>
                  </a:cubicBezTo>
                  <a:cubicBezTo>
                    <a:pt x="1550" y="6"/>
                    <a:pt x="1549" y="6"/>
                    <a:pt x="1549" y="6"/>
                  </a:cubicBezTo>
                  <a:cubicBezTo>
                    <a:pt x="1548" y="6"/>
                    <a:pt x="1548" y="6"/>
                    <a:pt x="1548" y="6"/>
                  </a:cubicBezTo>
                  <a:cubicBezTo>
                    <a:pt x="1547" y="7"/>
                    <a:pt x="1547" y="6"/>
                    <a:pt x="1546" y="6"/>
                  </a:cubicBezTo>
                  <a:cubicBezTo>
                    <a:pt x="1546" y="7"/>
                    <a:pt x="1546" y="7"/>
                    <a:pt x="1546" y="7"/>
                  </a:cubicBezTo>
                  <a:cubicBezTo>
                    <a:pt x="1546" y="7"/>
                    <a:pt x="1546" y="7"/>
                    <a:pt x="1546" y="7"/>
                  </a:cubicBezTo>
                  <a:cubicBezTo>
                    <a:pt x="1546" y="7"/>
                    <a:pt x="1545" y="7"/>
                    <a:pt x="1545" y="7"/>
                  </a:cubicBezTo>
                  <a:cubicBezTo>
                    <a:pt x="1545" y="7"/>
                    <a:pt x="1545" y="7"/>
                    <a:pt x="1545" y="7"/>
                  </a:cubicBezTo>
                  <a:cubicBezTo>
                    <a:pt x="1544" y="7"/>
                    <a:pt x="1544" y="7"/>
                    <a:pt x="1543" y="7"/>
                  </a:cubicBezTo>
                  <a:cubicBezTo>
                    <a:pt x="1543" y="7"/>
                    <a:pt x="1543" y="7"/>
                    <a:pt x="1543" y="7"/>
                  </a:cubicBezTo>
                  <a:cubicBezTo>
                    <a:pt x="1543" y="7"/>
                    <a:pt x="1543" y="7"/>
                    <a:pt x="1543" y="7"/>
                  </a:cubicBezTo>
                  <a:cubicBezTo>
                    <a:pt x="1543" y="7"/>
                    <a:pt x="1543" y="7"/>
                    <a:pt x="1542" y="8"/>
                  </a:cubicBezTo>
                  <a:cubicBezTo>
                    <a:pt x="1542" y="8"/>
                    <a:pt x="1542" y="8"/>
                    <a:pt x="1542" y="8"/>
                  </a:cubicBezTo>
                  <a:cubicBezTo>
                    <a:pt x="1542" y="8"/>
                    <a:pt x="1542" y="8"/>
                    <a:pt x="1542" y="8"/>
                  </a:cubicBezTo>
                  <a:cubicBezTo>
                    <a:pt x="1542" y="8"/>
                    <a:pt x="1542" y="8"/>
                    <a:pt x="1541" y="8"/>
                  </a:cubicBezTo>
                  <a:cubicBezTo>
                    <a:pt x="1541" y="8"/>
                    <a:pt x="1541" y="8"/>
                    <a:pt x="1541" y="8"/>
                  </a:cubicBezTo>
                  <a:cubicBezTo>
                    <a:pt x="1541" y="8"/>
                    <a:pt x="1541" y="8"/>
                    <a:pt x="1541" y="8"/>
                  </a:cubicBezTo>
                  <a:cubicBezTo>
                    <a:pt x="1541" y="8"/>
                    <a:pt x="1541" y="8"/>
                    <a:pt x="1541" y="8"/>
                  </a:cubicBezTo>
                  <a:cubicBezTo>
                    <a:pt x="1540" y="8"/>
                    <a:pt x="1540" y="8"/>
                    <a:pt x="1540" y="8"/>
                  </a:cubicBezTo>
                  <a:cubicBezTo>
                    <a:pt x="1540" y="8"/>
                    <a:pt x="1540" y="8"/>
                    <a:pt x="1540" y="9"/>
                  </a:cubicBezTo>
                  <a:cubicBezTo>
                    <a:pt x="1540" y="9"/>
                    <a:pt x="1540" y="9"/>
                    <a:pt x="1540" y="9"/>
                  </a:cubicBezTo>
                  <a:cubicBezTo>
                    <a:pt x="1539" y="9"/>
                    <a:pt x="1539" y="9"/>
                    <a:pt x="1539" y="9"/>
                  </a:cubicBezTo>
                  <a:cubicBezTo>
                    <a:pt x="1539" y="9"/>
                    <a:pt x="1539" y="9"/>
                    <a:pt x="1539" y="9"/>
                  </a:cubicBezTo>
                  <a:cubicBezTo>
                    <a:pt x="1539" y="9"/>
                    <a:pt x="1538" y="9"/>
                    <a:pt x="1538" y="9"/>
                  </a:cubicBezTo>
                  <a:cubicBezTo>
                    <a:pt x="1538" y="9"/>
                    <a:pt x="1538" y="9"/>
                    <a:pt x="1538" y="9"/>
                  </a:cubicBezTo>
                  <a:cubicBezTo>
                    <a:pt x="1538" y="9"/>
                    <a:pt x="1538" y="9"/>
                    <a:pt x="1538" y="10"/>
                  </a:cubicBezTo>
                  <a:cubicBezTo>
                    <a:pt x="1538" y="10"/>
                    <a:pt x="1538" y="10"/>
                    <a:pt x="1538" y="10"/>
                  </a:cubicBezTo>
                  <a:cubicBezTo>
                    <a:pt x="1537" y="10"/>
                    <a:pt x="1537" y="10"/>
                    <a:pt x="1537" y="10"/>
                  </a:cubicBezTo>
                  <a:cubicBezTo>
                    <a:pt x="1537" y="10"/>
                    <a:pt x="1537" y="10"/>
                    <a:pt x="1537" y="10"/>
                  </a:cubicBezTo>
                  <a:cubicBezTo>
                    <a:pt x="1537" y="10"/>
                    <a:pt x="1537" y="10"/>
                    <a:pt x="1536" y="10"/>
                  </a:cubicBezTo>
                  <a:cubicBezTo>
                    <a:pt x="1536" y="10"/>
                    <a:pt x="1536" y="10"/>
                    <a:pt x="1536" y="10"/>
                  </a:cubicBezTo>
                  <a:cubicBezTo>
                    <a:pt x="1536" y="11"/>
                    <a:pt x="1536" y="10"/>
                    <a:pt x="1536" y="11"/>
                  </a:cubicBezTo>
                  <a:cubicBezTo>
                    <a:pt x="1536" y="11"/>
                    <a:pt x="1536" y="11"/>
                    <a:pt x="1536" y="11"/>
                  </a:cubicBezTo>
                  <a:cubicBezTo>
                    <a:pt x="1536" y="11"/>
                    <a:pt x="1536" y="11"/>
                    <a:pt x="1535" y="11"/>
                  </a:cubicBezTo>
                  <a:cubicBezTo>
                    <a:pt x="1535" y="11"/>
                    <a:pt x="1535" y="11"/>
                    <a:pt x="1535" y="11"/>
                  </a:cubicBezTo>
                  <a:cubicBezTo>
                    <a:pt x="1535" y="11"/>
                    <a:pt x="1535" y="11"/>
                    <a:pt x="1535" y="11"/>
                  </a:cubicBezTo>
                  <a:cubicBezTo>
                    <a:pt x="1535" y="11"/>
                    <a:pt x="1535" y="11"/>
                    <a:pt x="1535" y="11"/>
                  </a:cubicBezTo>
                  <a:cubicBezTo>
                    <a:pt x="1535" y="11"/>
                    <a:pt x="1534" y="12"/>
                    <a:pt x="1534" y="12"/>
                  </a:cubicBezTo>
                  <a:cubicBezTo>
                    <a:pt x="1534" y="12"/>
                    <a:pt x="1534" y="12"/>
                    <a:pt x="1534" y="12"/>
                  </a:cubicBezTo>
                  <a:cubicBezTo>
                    <a:pt x="1534" y="12"/>
                    <a:pt x="1534" y="12"/>
                    <a:pt x="1534" y="12"/>
                  </a:cubicBezTo>
                  <a:cubicBezTo>
                    <a:pt x="1534" y="12"/>
                    <a:pt x="1534" y="12"/>
                    <a:pt x="1534" y="12"/>
                  </a:cubicBezTo>
                  <a:cubicBezTo>
                    <a:pt x="1534" y="12"/>
                    <a:pt x="1533" y="12"/>
                    <a:pt x="1533" y="13"/>
                  </a:cubicBezTo>
                  <a:cubicBezTo>
                    <a:pt x="1533" y="12"/>
                    <a:pt x="1533" y="12"/>
                    <a:pt x="1533" y="12"/>
                  </a:cubicBezTo>
                  <a:cubicBezTo>
                    <a:pt x="1533" y="12"/>
                    <a:pt x="1533" y="13"/>
                    <a:pt x="1533" y="13"/>
                  </a:cubicBezTo>
                  <a:cubicBezTo>
                    <a:pt x="1533" y="13"/>
                    <a:pt x="1533" y="13"/>
                    <a:pt x="1533" y="13"/>
                  </a:cubicBezTo>
                  <a:cubicBezTo>
                    <a:pt x="1533" y="13"/>
                    <a:pt x="1533" y="13"/>
                    <a:pt x="1533" y="13"/>
                  </a:cubicBezTo>
                  <a:cubicBezTo>
                    <a:pt x="1533" y="13"/>
                    <a:pt x="1533" y="13"/>
                    <a:pt x="1533" y="13"/>
                  </a:cubicBezTo>
                  <a:cubicBezTo>
                    <a:pt x="1533" y="13"/>
                    <a:pt x="1532" y="13"/>
                    <a:pt x="1532" y="13"/>
                  </a:cubicBezTo>
                  <a:cubicBezTo>
                    <a:pt x="1532" y="13"/>
                    <a:pt x="1532" y="13"/>
                    <a:pt x="1532" y="13"/>
                  </a:cubicBezTo>
                  <a:cubicBezTo>
                    <a:pt x="1532" y="14"/>
                    <a:pt x="1531" y="14"/>
                    <a:pt x="1531" y="15"/>
                  </a:cubicBezTo>
                  <a:cubicBezTo>
                    <a:pt x="1531" y="15"/>
                    <a:pt x="1531" y="15"/>
                    <a:pt x="1531" y="15"/>
                  </a:cubicBezTo>
                  <a:cubicBezTo>
                    <a:pt x="1531" y="15"/>
                    <a:pt x="1531" y="15"/>
                    <a:pt x="1531" y="15"/>
                  </a:cubicBezTo>
                  <a:cubicBezTo>
                    <a:pt x="1531" y="19"/>
                    <a:pt x="1531" y="22"/>
                    <a:pt x="1531" y="26"/>
                  </a:cubicBezTo>
                  <a:cubicBezTo>
                    <a:pt x="1531" y="26"/>
                    <a:pt x="1531" y="26"/>
                    <a:pt x="1531" y="26"/>
                  </a:cubicBezTo>
                  <a:cubicBezTo>
                    <a:pt x="1531" y="26"/>
                    <a:pt x="1531" y="26"/>
                    <a:pt x="1531" y="26"/>
                  </a:cubicBezTo>
                  <a:cubicBezTo>
                    <a:pt x="1531" y="26"/>
                    <a:pt x="1531" y="26"/>
                    <a:pt x="1532" y="26"/>
                  </a:cubicBezTo>
                  <a:cubicBezTo>
                    <a:pt x="1531" y="26"/>
                    <a:pt x="1531" y="26"/>
                    <a:pt x="1531" y="26"/>
                  </a:cubicBezTo>
                  <a:cubicBezTo>
                    <a:pt x="1532" y="26"/>
                    <a:pt x="1532" y="26"/>
                    <a:pt x="1532" y="26"/>
                  </a:cubicBezTo>
                  <a:cubicBezTo>
                    <a:pt x="1532" y="26"/>
                    <a:pt x="1532" y="26"/>
                    <a:pt x="1532" y="26"/>
                  </a:cubicBezTo>
                  <a:cubicBezTo>
                    <a:pt x="1532" y="26"/>
                    <a:pt x="1532" y="25"/>
                    <a:pt x="1532" y="25"/>
                  </a:cubicBezTo>
                  <a:cubicBezTo>
                    <a:pt x="1532" y="25"/>
                    <a:pt x="1532" y="25"/>
                    <a:pt x="1532" y="25"/>
                  </a:cubicBezTo>
                  <a:cubicBezTo>
                    <a:pt x="1532" y="25"/>
                    <a:pt x="1533" y="25"/>
                    <a:pt x="1533" y="25"/>
                  </a:cubicBezTo>
                  <a:cubicBezTo>
                    <a:pt x="1533" y="25"/>
                    <a:pt x="1533" y="25"/>
                    <a:pt x="1533" y="25"/>
                  </a:cubicBezTo>
                  <a:cubicBezTo>
                    <a:pt x="1533" y="25"/>
                    <a:pt x="1533" y="25"/>
                    <a:pt x="1533" y="24"/>
                  </a:cubicBezTo>
                  <a:cubicBezTo>
                    <a:pt x="1533" y="25"/>
                    <a:pt x="1533" y="25"/>
                    <a:pt x="1533" y="25"/>
                  </a:cubicBezTo>
                  <a:cubicBezTo>
                    <a:pt x="1533" y="24"/>
                    <a:pt x="1533" y="24"/>
                    <a:pt x="1533" y="24"/>
                  </a:cubicBezTo>
                  <a:cubicBezTo>
                    <a:pt x="1533" y="24"/>
                    <a:pt x="1533" y="24"/>
                    <a:pt x="1533" y="24"/>
                  </a:cubicBezTo>
                  <a:cubicBezTo>
                    <a:pt x="1533" y="24"/>
                    <a:pt x="1534" y="24"/>
                    <a:pt x="1534" y="24"/>
                  </a:cubicBezTo>
                  <a:cubicBezTo>
                    <a:pt x="1534" y="24"/>
                    <a:pt x="1534" y="24"/>
                    <a:pt x="1534" y="24"/>
                  </a:cubicBezTo>
                  <a:cubicBezTo>
                    <a:pt x="1534" y="24"/>
                    <a:pt x="1534" y="24"/>
                    <a:pt x="1534" y="23"/>
                  </a:cubicBezTo>
                  <a:cubicBezTo>
                    <a:pt x="1534" y="24"/>
                    <a:pt x="1534" y="24"/>
                    <a:pt x="1534" y="24"/>
                  </a:cubicBezTo>
                  <a:cubicBezTo>
                    <a:pt x="1534" y="23"/>
                    <a:pt x="1534" y="23"/>
                    <a:pt x="1534" y="23"/>
                  </a:cubicBezTo>
                  <a:cubicBezTo>
                    <a:pt x="1534" y="23"/>
                    <a:pt x="1534" y="23"/>
                    <a:pt x="1534" y="23"/>
                  </a:cubicBezTo>
                  <a:cubicBezTo>
                    <a:pt x="1534" y="23"/>
                    <a:pt x="1535" y="23"/>
                    <a:pt x="1535" y="23"/>
                  </a:cubicBezTo>
                  <a:cubicBezTo>
                    <a:pt x="1535" y="23"/>
                    <a:pt x="1535" y="23"/>
                    <a:pt x="1535" y="23"/>
                  </a:cubicBezTo>
                  <a:cubicBezTo>
                    <a:pt x="1535" y="23"/>
                    <a:pt x="1535" y="23"/>
                    <a:pt x="1535" y="23"/>
                  </a:cubicBezTo>
                  <a:cubicBezTo>
                    <a:pt x="1535" y="23"/>
                    <a:pt x="1535" y="23"/>
                    <a:pt x="1535" y="23"/>
                  </a:cubicBezTo>
                  <a:cubicBezTo>
                    <a:pt x="1535" y="22"/>
                    <a:pt x="1536" y="22"/>
                    <a:pt x="1536" y="22"/>
                  </a:cubicBezTo>
                  <a:cubicBezTo>
                    <a:pt x="1536" y="22"/>
                    <a:pt x="1536" y="22"/>
                    <a:pt x="1536" y="22"/>
                  </a:cubicBezTo>
                  <a:cubicBezTo>
                    <a:pt x="1536" y="22"/>
                    <a:pt x="1536" y="22"/>
                    <a:pt x="1536" y="22"/>
                  </a:cubicBezTo>
                  <a:cubicBezTo>
                    <a:pt x="1536" y="22"/>
                    <a:pt x="1536" y="22"/>
                    <a:pt x="1536" y="22"/>
                  </a:cubicBezTo>
                  <a:cubicBezTo>
                    <a:pt x="1536" y="22"/>
                    <a:pt x="1536" y="22"/>
                    <a:pt x="1536" y="21"/>
                  </a:cubicBezTo>
                  <a:cubicBezTo>
                    <a:pt x="1536" y="21"/>
                    <a:pt x="1536" y="21"/>
                    <a:pt x="1536" y="21"/>
                  </a:cubicBezTo>
                  <a:cubicBezTo>
                    <a:pt x="1537" y="21"/>
                    <a:pt x="1537" y="21"/>
                    <a:pt x="1537" y="21"/>
                  </a:cubicBezTo>
                  <a:cubicBezTo>
                    <a:pt x="1537" y="21"/>
                    <a:pt x="1537" y="21"/>
                    <a:pt x="1537" y="21"/>
                  </a:cubicBezTo>
                  <a:cubicBezTo>
                    <a:pt x="1538" y="21"/>
                    <a:pt x="1538" y="21"/>
                    <a:pt x="1538" y="20"/>
                  </a:cubicBezTo>
                  <a:cubicBezTo>
                    <a:pt x="1538" y="20"/>
                    <a:pt x="1538" y="20"/>
                    <a:pt x="1538" y="20"/>
                  </a:cubicBezTo>
                  <a:cubicBezTo>
                    <a:pt x="1538" y="20"/>
                    <a:pt x="1538" y="20"/>
                    <a:pt x="1539" y="20"/>
                  </a:cubicBezTo>
                  <a:cubicBezTo>
                    <a:pt x="1538" y="20"/>
                    <a:pt x="1538" y="20"/>
                    <a:pt x="1538" y="20"/>
                  </a:cubicBezTo>
                  <a:cubicBezTo>
                    <a:pt x="1539" y="20"/>
                    <a:pt x="1539" y="20"/>
                    <a:pt x="1539" y="20"/>
                  </a:cubicBezTo>
                  <a:cubicBezTo>
                    <a:pt x="1539" y="20"/>
                    <a:pt x="1539" y="20"/>
                    <a:pt x="1539" y="20"/>
                  </a:cubicBezTo>
                  <a:cubicBezTo>
                    <a:pt x="1539" y="19"/>
                    <a:pt x="1539" y="20"/>
                    <a:pt x="1540" y="19"/>
                  </a:cubicBezTo>
                  <a:cubicBezTo>
                    <a:pt x="1540" y="19"/>
                    <a:pt x="1540" y="19"/>
                    <a:pt x="1540" y="19"/>
                  </a:cubicBezTo>
                  <a:cubicBezTo>
                    <a:pt x="1540" y="19"/>
                    <a:pt x="1540" y="19"/>
                    <a:pt x="1540" y="19"/>
                  </a:cubicBezTo>
                  <a:cubicBezTo>
                    <a:pt x="1540" y="19"/>
                    <a:pt x="1540" y="19"/>
                    <a:pt x="1540" y="19"/>
                  </a:cubicBezTo>
                  <a:cubicBezTo>
                    <a:pt x="1540" y="19"/>
                    <a:pt x="1540" y="19"/>
                    <a:pt x="1541" y="19"/>
                  </a:cubicBezTo>
                  <a:cubicBezTo>
                    <a:pt x="1541" y="19"/>
                    <a:pt x="1541" y="19"/>
                    <a:pt x="1541" y="19"/>
                  </a:cubicBezTo>
                  <a:cubicBezTo>
                    <a:pt x="1541" y="18"/>
                    <a:pt x="1541" y="19"/>
                    <a:pt x="1541" y="18"/>
                  </a:cubicBezTo>
                  <a:cubicBezTo>
                    <a:pt x="1541" y="18"/>
                    <a:pt x="1541" y="18"/>
                    <a:pt x="1541" y="18"/>
                  </a:cubicBezTo>
                  <a:cubicBezTo>
                    <a:pt x="1542" y="18"/>
                    <a:pt x="1542" y="18"/>
                    <a:pt x="1542" y="18"/>
                  </a:cubicBezTo>
                  <a:cubicBezTo>
                    <a:pt x="1542" y="18"/>
                    <a:pt x="1542" y="18"/>
                    <a:pt x="1542" y="18"/>
                  </a:cubicBezTo>
                  <a:cubicBezTo>
                    <a:pt x="1542" y="18"/>
                    <a:pt x="1543" y="18"/>
                    <a:pt x="1543" y="18"/>
                  </a:cubicBezTo>
                  <a:cubicBezTo>
                    <a:pt x="1543" y="18"/>
                    <a:pt x="1543" y="18"/>
                    <a:pt x="1543" y="18"/>
                  </a:cubicBezTo>
                  <a:cubicBezTo>
                    <a:pt x="1543" y="17"/>
                    <a:pt x="1543" y="17"/>
                    <a:pt x="1543" y="17"/>
                  </a:cubicBezTo>
                  <a:cubicBezTo>
                    <a:pt x="1543" y="17"/>
                    <a:pt x="1543" y="17"/>
                    <a:pt x="1543" y="17"/>
                  </a:cubicBezTo>
                  <a:cubicBezTo>
                    <a:pt x="1544" y="17"/>
                    <a:pt x="1544" y="17"/>
                    <a:pt x="1544" y="17"/>
                  </a:cubicBezTo>
                  <a:cubicBezTo>
                    <a:pt x="1544" y="17"/>
                    <a:pt x="1544" y="17"/>
                    <a:pt x="1544" y="17"/>
                  </a:cubicBezTo>
                  <a:cubicBezTo>
                    <a:pt x="1544" y="17"/>
                    <a:pt x="1544" y="17"/>
                    <a:pt x="1544" y="17"/>
                  </a:cubicBezTo>
                  <a:cubicBezTo>
                    <a:pt x="1545" y="17"/>
                    <a:pt x="1545" y="17"/>
                    <a:pt x="1545" y="17"/>
                  </a:cubicBezTo>
                  <a:cubicBezTo>
                    <a:pt x="1545" y="17"/>
                    <a:pt x="1545" y="17"/>
                    <a:pt x="1545" y="17"/>
                  </a:cubicBezTo>
                  <a:cubicBezTo>
                    <a:pt x="1545" y="17"/>
                    <a:pt x="1545" y="17"/>
                    <a:pt x="1545" y="17"/>
                  </a:cubicBezTo>
                  <a:cubicBezTo>
                    <a:pt x="1546" y="16"/>
                    <a:pt x="1546" y="16"/>
                    <a:pt x="1546" y="16"/>
                  </a:cubicBezTo>
                  <a:cubicBezTo>
                    <a:pt x="1546" y="16"/>
                    <a:pt x="1546" y="16"/>
                    <a:pt x="1546" y="16"/>
                  </a:cubicBezTo>
                  <a:cubicBezTo>
                    <a:pt x="1546" y="16"/>
                    <a:pt x="1546" y="16"/>
                    <a:pt x="1546" y="16"/>
                  </a:cubicBezTo>
                  <a:cubicBezTo>
                    <a:pt x="1547" y="16"/>
                    <a:pt x="1547" y="16"/>
                    <a:pt x="1548" y="16"/>
                  </a:cubicBezTo>
                  <a:cubicBezTo>
                    <a:pt x="1548" y="16"/>
                    <a:pt x="1548" y="16"/>
                    <a:pt x="1548" y="16"/>
                  </a:cubicBezTo>
                  <a:cubicBezTo>
                    <a:pt x="1548" y="16"/>
                    <a:pt x="1549" y="16"/>
                    <a:pt x="1549" y="16"/>
                  </a:cubicBezTo>
                  <a:cubicBezTo>
                    <a:pt x="1549" y="15"/>
                    <a:pt x="1549" y="15"/>
                    <a:pt x="1549" y="15"/>
                  </a:cubicBezTo>
                  <a:cubicBezTo>
                    <a:pt x="1549" y="15"/>
                    <a:pt x="1549" y="15"/>
                    <a:pt x="1549" y="15"/>
                  </a:cubicBezTo>
                  <a:cubicBezTo>
                    <a:pt x="1550" y="15"/>
                    <a:pt x="1550" y="16"/>
                    <a:pt x="1551" y="15"/>
                  </a:cubicBezTo>
                  <a:cubicBezTo>
                    <a:pt x="1551" y="15"/>
                    <a:pt x="1552" y="15"/>
                    <a:pt x="1552" y="15"/>
                  </a:cubicBezTo>
                  <a:cubicBezTo>
                    <a:pt x="1553" y="15"/>
                    <a:pt x="1554" y="15"/>
                    <a:pt x="1555" y="15"/>
                  </a:cubicBezTo>
                  <a:cubicBezTo>
                    <a:pt x="1555" y="15"/>
                    <a:pt x="1555" y="15"/>
                    <a:pt x="1556" y="15"/>
                  </a:cubicBezTo>
                  <a:cubicBezTo>
                    <a:pt x="1556" y="16"/>
                    <a:pt x="1557" y="15"/>
                    <a:pt x="1558" y="16"/>
                  </a:cubicBezTo>
                  <a:cubicBezTo>
                    <a:pt x="1558" y="15"/>
                    <a:pt x="1558" y="15"/>
                    <a:pt x="1558" y="15"/>
                  </a:cubicBezTo>
                  <a:cubicBezTo>
                    <a:pt x="1558" y="16"/>
                    <a:pt x="1558" y="16"/>
                    <a:pt x="1558" y="16"/>
                  </a:cubicBezTo>
                  <a:cubicBezTo>
                    <a:pt x="1558" y="16"/>
                    <a:pt x="1559" y="16"/>
                    <a:pt x="1559" y="16"/>
                  </a:cubicBezTo>
                  <a:cubicBezTo>
                    <a:pt x="1559" y="16"/>
                    <a:pt x="1559" y="16"/>
                    <a:pt x="1559" y="16"/>
                  </a:cubicBezTo>
                  <a:cubicBezTo>
                    <a:pt x="1559" y="16"/>
                    <a:pt x="1559" y="16"/>
                    <a:pt x="1559" y="16"/>
                  </a:cubicBezTo>
                  <a:cubicBezTo>
                    <a:pt x="1560" y="16"/>
                    <a:pt x="1560" y="16"/>
                    <a:pt x="1560" y="16"/>
                  </a:cubicBezTo>
                  <a:cubicBezTo>
                    <a:pt x="1560" y="16"/>
                    <a:pt x="1560" y="16"/>
                    <a:pt x="1560" y="16"/>
                  </a:cubicBezTo>
                  <a:cubicBezTo>
                    <a:pt x="1560" y="16"/>
                    <a:pt x="1560" y="16"/>
                    <a:pt x="1560" y="16"/>
                  </a:cubicBezTo>
                  <a:cubicBezTo>
                    <a:pt x="1561" y="16"/>
                    <a:pt x="1561" y="16"/>
                    <a:pt x="1561" y="17"/>
                  </a:cubicBezTo>
                  <a:cubicBezTo>
                    <a:pt x="1561" y="17"/>
                    <a:pt x="1561" y="17"/>
                    <a:pt x="1561" y="17"/>
                  </a:cubicBezTo>
                  <a:cubicBezTo>
                    <a:pt x="1561" y="17"/>
                    <a:pt x="1562" y="17"/>
                    <a:pt x="1562" y="17"/>
                  </a:cubicBezTo>
                  <a:cubicBezTo>
                    <a:pt x="1562" y="17"/>
                    <a:pt x="1562" y="17"/>
                    <a:pt x="1562" y="17"/>
                  </a:cubicBezTo>
                  <a:cubicBezTo>
                    <a:pt x="1562" y="17"/>
                    <a:pt x="1562" y="17"/>
                    <a:pt x="1563" y="17"/>
                  </a:cubicBezTo>
                  <a:cubicBezTo>
                    <a:pt x="1563" y="17"/>
                    <a:pt x="1563" y="17"/>
                    <a:pt x="1563" y="17"/>
                  </a:cubicBezTo>
                  <a:cubicBezTo>
                    <a:pt x="1563" y="17"/>
                    <a:pt x="1563" y="17"/>
                    <a:pt x="1563" y="18"/>
                  </a:cubicBezTo>
                  <a:cubicBezTo>
                    <a:pt x="1563" y="18"/>
                    <a:pt x="1563" y="18"/>
                    <a:pt x="1563" y="18"/>
                  </a:cubicBezTo>
                  <a:cubicBezTo>
                    <a:pt x="1563" y="18"/>
                    <a:pt x="1563" y="18"/>
                    <a:pt x="1564" y="18"/>
                  </a:cubicBezTo>
                  <a:cubicBezTo>
                    <a:pt x="1564" y="18"/>
                    <a:pt x="1564" y="18"/>
                    <a:pt x="1564" y="18"/>
                  </a:cubicBezTo>
                  <a:cubicBezTo>
                    <a:pt x="1564" y="18"/>
                    <a:pt x="1564" y="18"/>
                    <a:pt x="1564" y="18"/>
                  </a:cubicBezTo>
                  <a:cubicBezTo>
                    <a:pt x="1564" y="18"/>
                    <a:pt x="1564" y="18"/>
                    <a:pt x="1564" y="18"/>
                  </a:cubicBezTo>
                  <a:cubicBezTo>
                    <a:pt x="1564" y="18"/>
                    <a:pt x="1565" y="19"/>
                    <a:pt x="1565" y="19"/>
                  </a:cubicBezTo>
                  <a:cubicBezTo>
                    <a:pt x="1565" y="19"/>
                    <a:pt x="1565" y="19"/>
                    <a:pt x="1565" y="19"/>
                  </a:cubicBezTo>
                  <a:cubicBezTo>
                    <a:pt x="1565" y="19"/>
                    <a:pt x="1565" y="19"/>
                    <a:pt x="1565" y="19"/>
                  </a:cubicBezTo>
                  <a:cubicBezTo>
                    <a:pt x="1565" y="19"/>
                    <a:pt x="1565" y="19"/>
                    <a:pt x="1565" y="19"/>
                  </a:cubicBezTo>
                  <a:cubicBezTo>
                    <a:pt x="1566" y="20"/>
                    <a:pt x="1566" y="20"/>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8" y="22"/>
                    <a:pt x="1568" y="22"/>
                    <a:pt x="1568" y="22"/>
                  </a:cubicBezTo>
                  <a:cubicBezTo>
                    <a:pt x="1568" y="22"/>
                    <a:pt x="1568" y="22"/>
                    <a:pt x="1568" y="22"/>
                  </a:cubicBezTo>
                  <a:cubicBezTo>
                    <a:pt x="1568" y="22"/>
                    <a:pt x="1568" y="22"/>
                    <a:pt x="1568" y="23"/>
                  </a:cubicBezTo>
                  <a:cubicBezTo>
                    <a:pt x="1568" y="23"/>
                    <a:pt x="1568" y="23"/>
                    <a:pt x="1568" y="23"/>
                  </a:cubicBezTo>
                  <a:cubicBezTo>
                    <a:pt x="1568" y="23"/>
                    <a:pt x="1568" y="23"/>
                    <a:pt x="1568" y="23"/>
                  </a:cubicBezTo>
                  <a:cubicBezTo>
                    <a:pt x="1568" y="23"/>
                    <a:pt x="1568" y="23"/>
                    <a:pt x="1568" y="23"/>
                  </a:cubicBezTo>
                  <a:cubicBezTo>
                    <a:pt x="1569" y="23"/>
                    <a:pt x="1569" y="24"/>
                    <a:pt x="1569" y="24"/>
                  </a:cubicBezTo>
                  <a:cubicBezTo>
                    <a:pt x="1569" y="24"/>
                    <a:pt x="1569" y="24"/>
                    <a:pt x="1569" y="24"/>
                  </a:cubicBezTo>
                  <a:cubicBezTo>
                    <a:pt x="1569" y="24"/>
                    <a:pt x="1569" y="24"/>
                    <a:pt x="1569" y="25"/>
                  </a:cubicBezTo>
                  <a:cubicBezTo>
                    <a:pt x="1569" y="25"/>
                    <a:pt x="1569" y="25"/>
                    <a:pt x="1569" y="25"/>
                  </a:cubicBezTo>
                  <a:cubicBezTo>
                    <a:pt x="1569" y="25"/>
                    <a:pt x="1569" y="25"/>
                    <a:pt x="1569" y="25"/>
                  </a:cubicBezTo>
                  <a:cubicBezTo>
                    <a:pt x="1569" y="25"/>
                    <a:pt x="1569" y="25"/>
                    <a:pt x="1570" y="26"/>
                  </a:cubicBezTo>
                  <a:cubicBezTo>
                    <a:pt x="1570" y="26"/>
                    <a:pt x="1570" y="26"/>
                    <a:pt x="1570" y="26"/>
                  </a:cubicBezTo>
                  <a:cubicBezTo>
                    <a:pt x="1570" y="26"/>
                    <a:pt x="1570" y="26"/>
                    <a:pt x="1570" y="27"/>
                  </a:cubicBezTo>
                  <a:cubicBezTo>
                    <a:pt x="1570" y="27"/>
                    <a:pt x="1570" y="27"/>
                    <a:pt x="1570" y="27"/>
                  </a:cubicBezTo>
                  <a:cubicBezTo>
                    <a:pt x="1570" y="27"/>
                    <a:pt x="1570" y="28"/>
                    <a:pt x="1570" y="28"/>
                  </a:cubicBezTo>
                  <a:cubicBezTo>
                    <a:pt x="1570" y="28"/>
                    <a:pt x="1570" y="29"/>
                    <a:pt x="1570" y="29"/>
                  </a:cubicBezTo>
                  <a:cubicBezTo>
                    <a:pt x="1570" y="31"/>
                    <a:pt x="1570" y="33"/>
                    <a:pt x="1570" y="36"/>
                  </a:cubicBezTo>
                  <a:cubicBezTo>
                    <a:pt x="1570" y="36"/>
                    <a:pt x="1570" y="36"/>
                    <a:pt x="1570" y="36"/>
                  </a:cubicBezTo>
                  <a:cubicBezTo>
                    <a:pt x="1570" y="37"/>
                    <a:pt x="1570" y="37"/>
                    <a:pt x="1570" y="38"/>
                  </a:cubicBezTo>
                  <a:cubicBezTo>
                    <a:pt x="1570" y="38"/>
                    <a:pt x="1570" y="38"/>
                    <a:pt x="1570" y="38"/>
                  </a:cubicBezTo>
                  <a:cubicBezTo>
                    <a:pt x="1570" y="39"/>
                    <a:pt x="1570" y="39"/>
                    <a:pt x="1570" y="39"/>
                  </a:cubicBezTo>
                  <a:cubicBezTo>
                    <a:pt x="1570" y="39"/>
                    <a:pt x="1570" y="39"/>
                    <a:pt x="1570" y="39"/>
                  </a:cubicBezTo>
                  <a:cubicBezTo>
                    <a:pt x="1570" y="40"/>
                    <a:pt x="1570" y="40"/>
                    <a:pt x="1570" y="40"/>
                  </a:cubicBezTo>
                  <a:cubicBezTo>
                    <a:pt x="1569" y="40"/>
                    <a:pt x="1569" y="40"/>
                    <a:pt x="1569" y="41"/>
                  </a:cubicBezTo>
                  <a:cubicBezTo>
                    <a:pt x="1569" y="41"/>
                    <a:pt x="1569" y="41"/>
                    <a:pt x="1569" y="41"/>
                  </a:cubicBezTo>
                  <a:cubicBezTo>
                    <a:pt x="1569" y="41"/>
                    <a:pt x="1569" y="41"/>
                    <a:pt x="1569" y="42"/>
                  </a:cubicBezTo>
                  <a:cubicBezTo>
                    <a:pt x="1569" y="42"/>
                    <a:pt x="1569" y="42"/>
                    <a:pt x="1569" y="42"/>
                  </a:cubicBezTo>
                  <a:cubicBezTo>
                    <a:pt x="1569" y="42"/>
                    <a:pt x="1569" y="42"/>
                    <a:pt x="1569" y="42"/>
                  </a:cubicBezTo>
                  <a:cubicBezTo>
                    <a:pt x="1569" y="43"/>
                    <a:pt x="1569" y="43"/>
                    <a:pt x="1568" y="43"/>
                  </a:cubicBezTo>
                  <a:cubicBezTo>
                    <a:pt x="1568" y="43"/>
                    <a:pt x="1568" y="43"/>
                    <a:pt x="1568" y="43"/>
                  </a:cubicBezTo>
                  <a:cubicBezTo>
                    <a:pt x="1568" y="43"/>
                    <a:pt x="1568" y="43"/>
                    <a:pt x="1568" y="43"/>
                  </a:cubicBezTo>
                  <a:cubicBezTo>
                    <a:pt x="1568" y="44"/>
                    <a:pt x="1568" y="44"/>
                    <a:pt x="1568" y="44"/>
                  </a:cubicBezTo>
                  <a:cubicBezTo>
                    <a:pt x="1568" y="44"/>
                    <a:pt x="1568" y="44"/>
                    <a:pt x="1568" y="44"/>
                  </a:cubicBezTo>
                  <a:cubicBezTo>
                    <a:pt x="1568" y="44"/>
                    <a:pt x="1568" y="45"/>
                    <a:pt x="1567" y="45"/>
                  </a:cubicBezTo>
                  <a:cubicBezTo>
                    <a:pt x="1567" y="45"/>
                    <a:pt x="1567" y="45"/>
                    <a:pt x="1567" y="45"/>
                  </a:cubicBezTo>
                  <a:cubicBezTo>
                    <a:pt x="1567" y="45"/>
                    <a:pt x="1567" y="45"/>
                    <a:pt x="1567" y="45"/>
                  </a:cubicBezTo>
                  <a:cubicBezTo>
                    <a:pt x="1567" y="45"/>
                    <a:pt x="1567" y="45"/>
                    <a:pt x="1567" y="45"/>
                  </a:cubicBezTo>
                  <a:cubicBezTo>
                    <a:pt x="1567" y="45"/>
                    <a:pt x="1567" y="45"/>
                    <a:pt x="1567" y="45"/>
                  </a:cubicBezTo>
                  <a:cubicBezTo>
                    <a:pt x="1567" y="46"/>
                    <a:pt x="1567" y="46"/>
                    <a:pt x="1567" y="46"/>
                  </a:cubicBezTo>
                  <a:cubicBezTo>
                    <a:pt x="1567" y="46"/>
                    <a:pt x="1567" y="46"/>
                    <a:pt x="1567" y="46"/>
                  </a:cubicBezTo>
                  <a:cubicBezTo>
                    <a:pt x="1567" y="46"/>
                    <a:pt x="1567" y="46"/>
                    <a:pt x="1566" y="47"/>
                  </a:cubicBezTo>
                  <a:cubicBezTo>
                    <a:pt x="1566" y="47"/>
                    <a:pt x="1566" y="47"/>
                    <a:pt x="1566" y="47"/>
                  </a:cubicBezTo>
                  <a:cubicBezTo>
                    <a:pt x="1566" y="47"/>
                    <a:pt x="1566" y="47"/>
                    <a:pt x="1566" y="47"/>
                  </a:cubicBezTo>
                  <a:cubicBezTo>
                    <a:pt x="1566" y="47"/>
                    <a:pt x="1566" y="47"/>
                    <a:pt x="1566" y="47"/>
                  </a:cubicBezTo>
                  <a:cubicBezTo>
                    <a:pt x="1566" y="47"/>
                    <a:pt x="1566" y="47"/>
                    <a:pt x="1566" y="48"/>
                  </a:cubicBezTo>
                  <a:cubicBezTo>
                    <a:pt x="1566" y="48"/>
                    <a:pt x="1566" y="48"/>
                    <a:pt x="1566" y="48"/>
                  </a:cubicBezTo>
                  <a:cubicBezTo>
                    <a:pt x="1566" y="48"/>
                    <a:pt x="1565" y="48"/>
                    <a:pt x="1565" y="48"/>
                  </a:cubicBezTo>
                  <a:cubicBezTo>
                    <a:pt x="1565" y="48"/>
                    <a:pt x="1565" y="48"/>
                    <a:pt x="1565" y="48"/>
                  </a:cubicBezTo>
                  <a:cubicBezTo>
                    <a:pt x="1565" y="48"/>
                    <a:pt x="1565" y="48"/>
                    <a:pt x="1565" y="48"/>
                  </a:cubicBezTo>
                  <a:cubicBezTo>
                    <a:pt x="1565" y="48"/>
                    <a:pt x="1565" y="48"/>
                    <a:pt x="1565" y="48"/>
                  </a:cubicBezTo>
                  <a:cubicBezTo>
                    <a:pt x="1565" y="48"/>
                    <a:pt x="1565" y="49"/>
                    <a:pt x="1565" y="49"/>
                  </a:cubicBezTo>
                  <a:cubicBezTo>
                    <a:pt x="1565" y="49"/>
                    <a:pt x="1565" y="49"/>
                    <a:pt x="1565" y="49"/>
                  </a:cubicBezTo>
                  <a:cubicBezTo>
                    <a:pt x="1565" y="49"/>
                    <a:pt x="1564" y="49"/>
                    <a:pt x="1564" y="49"/>
                  </a:cubicBezTo>
                  <a:cubicBezTo>
                    <a:pt x="1564" y="49"/>
                    <a:pt x="1564" y="49"/>
                    <a:pt x="1564" y="49"/>
                  </a:cubicBezTo>
                  <a:cubicBezTo>
                    <a:pt x="1564" y="49"/>
                    <a:pt x="1564" y="50"/>
                    <a:pt x="1564" y="50"/>
                  </a:cubicBezTo>
                  <a:cubicBezTo>
                    <a:pt x="1564" y="50"/>
                    <a:pt x="1564" y="50"/>
                    <a:pt x="1564" y="50"/>
                  </a:cubicBezTo>
                  <a:cubicBezTo>
                    <a:pt x="1564" y="50"/>
                    <a:pt x="1564" y="50"/>
                    <a:pt x="1564" y="50"/>
                  </a:cubicBezTo>
                  <a:cubicBezTo>
                    <a:pt x="1564" y="50"/>
                    <a:pt x="1564" y="50"/>
                    <a:pt x="1564" y="50"/>
                  </a:cubicBezTo>
                  <a:cubicBezTo>
                    <a:pt x="1563" y="50"/>
                    <a:pt x="1563" y="50"/>
                    <a:pt x="1563" y="50"/>
                  </a:cubicBezTo>
                  <a:cubicBezTo>
                    <a:pt x="1563" y="50"/>
                    <a:pt x="1563" y="50"/>
                    <a:pt x="1563" y="50"/>
                  </a:cubicBezTo>
                  <a:cubicBezTo>
                    <a:pt x="1562" y="52"/>
                    <a:pt x="1561" y="53"/>
                    <a:pt x="1559" y="54"/>
                  </a:cubicBezTo>
                  <a:cubicBezTo>
                    <a:pt x="1560" y="54"/>
                    <a:pt x="1560" y="54"/>
                    <a:pt x="1560" y="54"/>
                  </a:cubicBezTo>
                  <a:cubicBezTo>
                    <a:pt x="1559" y="54"/>
                    <a:pt x="1559" y="54"/>
                    <a:pt x="1559" y="55"/>
                  </a:cubicBezTo>
                  <a:cubicBezTo>
                    <a:pt x="1559" y="55"/>
                    <a:pt x="1559" y="55"/>
                    <a:pt x="1559" y="55"/>
                  </a:cubicBezTo>
                  <a:cubicBezTo>
                    <a:pt x="1559" y="55"/>
                    <a:pt x="1559" y="55"/>
                    <a:pt x="1559" y="55"/>
                  </a:cubicBezTo>
                  <a:cubicBezTo>
                    <a:pt x="1559" y="55"/>
                    <a:pt x="1559" y="55"/>
                    <a:pt x="1559" y="55"/>
                  </a:cubicBezTo>
                  <a:cubicBezTo>
                    <a:pt x="1559" y="55"/>
                    <a:pt x="1558" y="55"/>
                    <a:pt x="1558" y="55"/>
                  </a:cubicBezTo>
                  <a:cubicBezTo>
                    <a:pt x="1558" y="55"/>
                    <a:pt x="1558" y="55"/>
                    <a:pt x="1558" y="55"/>
                  </a:cubicBezTo>
                  <a:cubicBezTo>
                    <a:pt x="1558" y="55"/>
                    <a:pt x="1558" y="55"/>
                    <a:pt x="1558" y="56"/>
                  </a:cubicBezTo>
                  <a:cubicBezTo>
                    <a:pt x="1558" y="56"/>
                    <a:pt x="1558" y="56"/>
                    <a:pt x="1558" y="56"/>
                  </a:cubicBezTo>
                  <a:cubicBezTo>
                    <a:pt x="1558" y="56"/>
                    <a:pt x="1557" y="56"/>
                    <a:pt x="1557" y="56"/>
                  </a:cubicBezTo>
                  <a:cubicBezTo>
                    <a:pt x="1557" y="56"/>
                    <a:pt x="1557" y="56"/>
                    <a:pt x="1557" y="56"/>
                  </a:cubicBezTo>
                  <a:cubicBezTo>
                    <a:pt x="1557" y="56"/>
                    <a:pt x="1557" y="56"/>
                    <a:pt x="1557" y="57"/>
                  </a:cubicBezTo>
                  <a:cubicBezTo>
                    <a:pt x="1557" y="57"/>
                    <a:pt x="1557" y="57"/>
                    <a:pt x="1557" y="57"/>
                  </a:cubicBezTo>
                  <a:cubicBezTo>
                    <a:pt x="1557" y="57"/>
                    <a:pt x="1556" y="57"/>
                    <a:pt x="1556" y="57"/>
                  </a:cubicBezTo>
                  <a:cubicBezTo>
                    <a:pt x="1556" y="57"/>
                    <a:pt x="1556" y="57"/>
                    <a:pt x="1556" y="57"/>
                  </a:cubicBezTo>
                  <a:cubicBezTo>
                    <a:pt x="1556" y="57"/>
                    <a:pt x="1556" y="57"/>
                    <a:pt x="1556" y="57"/>
                  </a:cubicBezTo>
                  <a:cubicBezTo>
                    <a:pt x="1556" y="57"/>
                    <a:pt x="1556" y="57"/>
                    <a:pt x="1556" y="57"/>
                  </a:cubicBezTo>
                  <a:cubicBezTo>
                    <a:pt x="1556" y="58"/>
                    <a:pt x="1555" y="57"/>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4" y="59"/>
                    <a:pt x="1554" y="58"/>
                    <a:pt x="1554" y="59"/>
                  </a:cubicBezTo>
                  <a:cubicBezTo>
                    <a:pt x="1554" y="59"/>
                    <a:pt x="1554" y="59"/>
                    <a:pt x="1554" y="59"/>
                  </a:cubicBezTo>
                  <a:cubicBezTo>
                    <a:pt x="1554" y="59"/>
                    <a:pt x="1554" y="59"/>
                    <a:pt x="1554" y="59"/>
                  </a:cubicBezTo>
                  <a:cubicBezTo>
                    <a:pt x="1554" y="59"/>
                    <a:pt x="1554" y="59"/>
                    <a:pt x="1554" y="59"/>
                  </a:cubicBezTo>
                  <a:cubicBezTo>
                    <a:pt x="1553" y="59"/>
                    <a:pt x="1553" y="59"/>
                    <a:pt x="1553" y="59"/>
                  </a:cubicBezTo>
                  <a:cubicBezTo>
                    <a:pt x="1553" y="59"/>
                    <a:pt x="1553" y="59"/>
                    <a:pt x="1553" y="59"/>
                  </a:cubicBezTo>
                  <a:cubicBezTo>
                    <a:pt x="1553" y="60"/>
                    <a:pt x="1553" y="60"/>
                    <a:pt x="1553" y="60"/>
                  </a:cubicBezTo>
                  <a:cubicBezTo>
                    <a:pt x="1553" y="60"/>
                    <a:pt x="1553" y="60"/>
                    <a:pt x="1553" y="60"/>
                  </a:cubicBezTo>
                  <a:cubicBezTo>
                    <a:pt x="1552" y="60"/>
                    <a:pt x="1552" y="60"/>
                    <a:pt x="1552" y="60"/>
                  </a:cubicBezTo>
                  <a:cubicBezTo>
                    <a:pt x="1552" y="60"/>
                    <a:pt x="1552" y="60"/>
                    <a:pt x="1552" y="60"/>
                  </a:cubicBezTo>
                  <a:cubicBezTo>
                    <a:pt x="1552" y="60"/>
                    <a:pt x="1552" y="60"/>
                    <a:pt x="1552" y="60"/>
                  </a:cubicBezTo>
                  <a:cubicBezTo>
                    <a:pt x="1552" y="60"/>
                    <a:pt x="1552" y="60"/>
                    <a:pt x="1552" y="60"/>
                  </a:cubicBezTo>
                  <a:cubicBezTo>
                    <a:pt x="1552" y="61"/>
                    <a:pt x="1551" y="61"/>
                    <a:pt x="1551" y="61"/>
                  </a:cubicBezTo>
                  <a:cubicBezTo>
                    <a:pt x="1551" y="61"/>
                    <a:pt x="1551" y="61"/>
                    <a:pt x="1551" y="61"/>
                  </a:cubicBezTo>
                  <a:cubicBezTo>
                    <a:pt x="1551" y="61"/>
                    <a:pt x="1551" y="61"/>
                    <a:pt x="1551" y="61"/>
                  </a:cubicBezTo>
                  <a:cubicBezTo>
                    <a:pt x="1551" y="61"/>
                    <a:pt x="1551" y="61"/>
                    <a:pt x="1551" y="61"/>
                  </a:cubicBezTo>
                  <a:cubicBezTo>
                    <a:pt x="1550" y="61"/>
                    <a:pt x="1550" y="62"/>
                    <a:pt x="1550" y="62"/>
                  </a:cubicBezTo>
                  <a:cubicBezTo>
                    <a:pt x="1550" y="62"/>
                    <a:pt x="1550" y="62"/>
                    <a:pt x="1550" y="62"/>
                  </a:cubicBezTo>
                  <a:cubicBezTo>
                    <a:pt x="1550" y="62"/>
                    <a:pt x="1549" y="62"/>
                    <a:pt x="1549" y="62"/>
                  </a:cubicBezTo>
                  <a:cubicBezTo>
                    <a:pt x="1549" y="62"/>
                    <a:pt x="1549" y="62"/>
                    <a:pt x="1549" y="62"/>
                  </a:cubicBezTo>
                  <a:cubicBezTo>
                    <a:pt x="1549" y="62"/>
                    <a:pt x="1549" y="63"/>
                    <a:pt x="1548" y="63"/>
                  </a:cubicBezTo>
                  <a:cubicBezTo>
                    <a:pt x="1548" y="63"/>
                    <a:pt x="1548" y="63"/>
                    <a:pt x="1548" y="63"/>
                  </a:cubicBezTo>
                  <a:cubicBezTo>
                    <a:pt x="1548" y="63"/>
                    <a:pt x="1548" y="63"/>
                    <a:pt x="1548" y="63"/>
                  </a:cubicBezTo>
                  <a:cubicBezTo>
                    <a:pt x="1548" y="63"/>
                    <a:pt x="1548" y="63"/>
                    <a:pt x="1548" y="63"/>
                  </a:cubicBezTo>
                  <a:cubicBezTo>
                    <a:pt x="1548" y="64"/>
                    <a:pt x="1547" y="64"/>
                    <a:pt x="1547" y="64"/>
                  </a:cubicBezTo>
                  <a:cubicBezTo>
                    <a:pt x="1547" y="64"/>
                    <a:pt x="1547" y="64"/>
                    <a:pt x="1547" y="64"/>
                  </a:cubicBezTo>
                  <a:cubicBezTo>
                    <a:pt x="1547" y="64"/>
                    <a:pt x="1547" y="64"/>
                    <a:pt x="1547" y="64"/>
                  </a:cubicBezTo>
                  <a:cubicBezTo>
                    <a:pt x="1547" y="64"/>
                    <a:pt x="1547" y="64"/>
                    <a:pt x="1547" y="64"/>
                  </a:cubicBezTo>
                  <a:cubicBezTo>
                    <a:pt x="1546" y="64"/>
                    <a:pt x="1546" y="65"/>
                    <a:pt x="1546" y="65"/>
                  </a:cubicBezTo>
                  <a:cubicBezTo>
                    <a:pt x="1546" y="65"/>
                    <a:pt x="1546" y="65"/>
                    <a:pt x="1546" y="65"/>
                  </a:cubicBezTo>
                  <a:cubicBezTo>
                    <a:pt x="1546" y="65"/>
                    <a:pt x="1546" y="65"/>
                    <a:pt x="1546" y="65"/>
                  </a:cubicBezTo>
                  <a:cubicBezTo>
                    <a:pt x="1546" y="65"/>
                    <a:pt x="1546" y="65"/>
                    <a:pt x="1546" y="65"/>
                  </a:cubicBezTo>
                  <a:cubicBezTo>
                    <a:pt x="1545" y="65"/>
                    <a:pt x="1545" y="65"/>
                    <a:pt x="1545" y="65"/>
                  </a:cubicBezTo>
                  <a:cubicBezTo>
                    <a:pt x="1545" y="65"/>
                    <a:pt x="1545" y="65"/>
                    <a:pt x="1545" y="65"/>
                  </a:cubicBezTo>
                  <a:cubicBezTo>
                    <a:pt x="1545" y="65"/>
                    <a:pt x="1545" y="66"/>
                    <a:pt x="1545" y="66"/>
                  </a:cubicBezTo>
                  <a:cubicBezTo>
                    <a:pt x="1545" y="66"/>
                    <a:pt x="1545" y="66"/>
                    <a:pt x="1545" y="66"/>
                  </a:cubicBezTo>
                  <a:cubicBezTo>
                    <a:pt x="1545" y="66"/>
                    <a:pt x="1545" y="66"/>
                    <a:pt x="1544" y="66"/>
                  </a:cubicBezTo>
                  <a:cubicBezTo>
                    <a:pt x="1544" y="66"/>
                    <a:pt x="1544" y="66"/>
                    <a:pt x="1544" y="66"/>
                  </a:cubicBezTo>
                  <a:cubicBezTo>
                    <a:pt x="1544" y="66"/>
                    <a:pt x="1544" y="66"/>
                    <a:pt x="1544" y="66"/>
                  </a:cubicBezTo>
                  <a:cubicBezTo>
                    <a:pt x="1544" y="66"/>
                    <a:pt x="1544" y="66"/>
                    <a:pt x="1544" y="66"/>
                  </a:cubicBezTo>
                  <a:cubicBezTo>
                    <a:pt x="1544" y="66"/>
                    <a:pt x="1544"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2" y="68"/>
                    <a:pt x="1542" y="68"/>
                    <a:pt x="1542" y="68"/>
                  </a:cubicBezTo>
                  <a:cubicBezTo>
                    <a:pt x="1542" y="68"/>
                    <a:pt x="1542" y="68"/>
                    <a:pt x="1542" y="68"/>
                  </a:cubicBezTo>
                  <a:cubicBezTo>
                    <a:pt x="1542" y="68"/>
                    <a:pt x="1541" y="68"/>
                    <a:pt x="1541" y="68"/>
                  </a:cubicBezTo>
                  <a:cubicBezTo>
                    <a:pt x="1541" y="68"/>
                    <a:pt x="1541" y="68"/>
                    <a:pt x="1541" y="68"/>
                  </a:cubicBezTo>
                  <a:cubicBezTo>
                    <a:pt x="1541" y="69"/>
                    <a:pt x="1541" y="69"/>
                    <a:pt x="1541" y="69"/>
                  </a:cubicBezTo>
                  <a:cubicBezTo>
                    <a:pt x="1541" y="69"/>
                    <a:pt x="1541" y="69"/>
                    <a:pt x="1541" y="69"/>
                  </a:cubicBezTo>
                  <a:cubicBezTo>
                    <a:pt x="1541" y="69"/>
                    <a:pt x="1541" y="69"/>
                    <a:pt x="1541" y="69"/>
                  </a:cubicBezTo>
                  <a:cubicBezTo>
                    <a:pt x="1541" y="69"/>
                    <a:pt x="1541" y="69"/>
                    <a:pt x="1541" y="69"/>
                  </a:cubicBezTo>
                  <a:cubicBezTo>
                    <a:pt x="1540" y="69"/>
                    <a:pt x="1540" y="70"/>
                    <a:pt x="1540" y="70"/>
                  </a:cubicBezTo>
                  <a:cubicBezTo>
                    <a:pt x="1540" y="70"/>
                    <a:pt x="1540" y="70"/>
                    <a:pt x="1540" y="70"/>
                  </a:cubicBezTo>
                  <a:cubicBezTo>
                    <a:pt x="1539" y="70"/>
                    <a:pt x="1539" y="70"/>
                    <a:pt x="1539" y="70"/>
                  </a:cubicBezTo>
                  <a:cubicBezTo>
                    <a:pt x="1539" y="70"/>
                    <a:pt x="1539" y="70"/>
                    <a:pt x="1539" y="70"/>
                  </a:cubicBezTo>
                  <a:cubicBezTo>
                    <a:pt x="1539" y="70"/>
                    <a:pt x="1539" y="70"/>
                    <a:pt x="1539" y="71"/>
                  </a:cubicBezTo>
                  <a:cubicBezTo>
                    <a:pt x="1539" y="71"/>
                    <a:pt x="1539" y="71"/>
                    <a:pt x="1539" y="71"/>
                  </a:cubicBezTo>
                  <a:cubicBezTo>
                    <a:pt x="1539" y="71"/>
                    <a:pt x="1539" y="71"/>
                    <a:pt x="1539" y="71"/>
                  </a:cubicBezTo>
                  <a:cubicBezTo>
                    <a:pt x="1539" y="71"/>
                    <a:pt x="1539" y="71"/>
                    <a:pt x="1539" y="71"/>
                  </a:cubicBezTo>
                  <a:cubicBezTo>
                    <a:pt x="1538" y="71"/>
                    <a:pt x="1538" y="71"/>
                    <a:pt x="1538" y="71"/>
                  </a:cubicBezTo>
                  <a:cubicBezTo>
                    <a:pt x="1538" y="71"/>
                    <a:pt x="1538" y="71"/>
                    <a:pt x="1538" y="71"/>
                  </a:cubicBezTo>
                  <a:cubicBezTo>
                    <a:pt x="1538" y="71"/>
                    <a:pt x="1538" y="71"/>
                    <a:pt x="1538" y="72"/>
                  </a:cubicBezTo>
                  <a:cubicBezTo>
                    <a:pt x="1538" y="72"/>
                    <a:pt x="1538" y="72"/>
                    <a:pt x="1538" y="72"/>
                  </a:cubicBezTo>
                  <a:cubicBezTo>
                    <a:pt x="1538" y="72"/>
                    <a:pt x="1538" y="72"/>
                    <a:pt x="1537" y="72"/>
                  </a:cubicBezTo>
                  <a:cubicBezTo>
                    <a:pt x="1538" y="72"/>
                    <a:pt x="1538" y="72"/>
                    <a:pt x="1538" y="72"/>
                  </a:cubicBezTo>
                  <a:cubicBezTo>
                    <a:pt x="1537" y="72"/>
                    <a:pt x="1537" y="72"/>
                    <a:pt x="1537" y="72"/>
                  </a:cubicBezTo>
                  <a:cubicBezTo>
                    <a:pt x="1537" y="72"/>
                    <a:pt x="1537" y="72"/>
                    <a:pt x="1537" y="72"/>
                  </a:cubicBezTo>
                  <a:cubicBezTo>
                    <a:pt x="1537" y="72"/>
                    <a:pt x="1537" y="73"/>
                    <a:pt x="1537" y="73"/>
                  </a:cubicBezTo>
                  <a:cubicBezTo>
                    <a:pt x="1537" y="73"/>
                    <a:pt x="1537" y="73"/>
                    <a:pt x="1537" y="73"/>
                  </a:cubicBezTo>
                  <a:cubicBezTo>
                    <a:pt x="1537" y="73"/>
                    <a:pt x="1537" y="73"/>
                    <a:pt x="1536" y="73"/>
                  </a:cubicBezTo>
                  <a:cubicBezTo>
                    <a:pt x="1536" y="73"/>
                    <a:pt x="1536" y="73"/>
                    <a:pt x="1536" y="73"/>
                  </a:cubicBezTo>
                  <a:cubicBezTo>
                    <a:pt x="1536" y="73"/>
                    <a:pt x="1536" y="73"/>
                    <a:pt x="1536" y="73"/>
                  </a:cubicBezTo>
                  <a:cubicBezTo>
                    <a:pt x="1536" y="73"/>
                    <a:pt x="1536" y="73"/>
                    <a:pt x="1536" y="73"/>
                  </a:cubicBezTo>
                  <a:cubicBezTo>
                    <a:pt x="1536" y="73"/>
                    <a:pt x="1536" y="74"/>
                    <a:pt x="1536" y="74"/>
                  </a:cubicBezTo>
                  <a:cubicBezTo>
                    <a:pt x="1536" y="74"/>
                    <a:pt x="1536" y="74"/>
                    <a:pt x="1536" y="74"/>
                  </a:cubicBezTo>
                  <a:cubicBezTo>
                    <a:pt x="1536" y="74"/>
                    <a:pt x="1536" y="74"/>
                    <a:pt x="1535" y="74"/>
                  </a:cubicBezTo>
                  <a:cubicBezTo>
                    <a:pt x="1535" y="74"/>
                    <a:pt x="1535" y="74"/>
                    <a:pt x="1535" y="74"/>
                  </a:cubicBezTo>
                  <a:cubicBezTo>
                    <a:pt x="1535" y="74"/>
                    <a:pt x="1535" y="74"/>
                    <a:pt x="1535" y="74"/>
                  </a:cubicBezTo>
                  <a:cubicBezTo>
                    <a:pt x="1535" y="74"/>
                    <a:pt x="1535" y="74"/>
                    <a:pt x="1535" y="74"/>
                  </a:cubicBezTo>
                  <a:cubicBezTo>
                    <a:pt x="1535" y="74"/>
                    <a:pt x="1535" y="75"/>
                    <a:pt x="1535" y="75"/>
                  </a:cubicBezTo>
                  <a:cubicBezTo>
                    <a:pt x="1535" y="75"/>
                    <a:pt x="1535" y="75"/>
                    <a:pt x="1535" y="75"/>
                  </a:cubicBezTo>
                  <a:cubicBezTo>
                    <a:pt x="1535" y="75"/>
                    <a:pt x="1534" y="75"/>
                    <a:pt x="1534" y="75"/>
                  </a:cubicBezTo>
                  <a:cubicBezTo>
                    <a:pt x="1534" y="75"/>
                    <a:pt x="1534" y="75"/>
                    <a:pt x="1534" y="75"/>
                  </a:cubicBezTo>
                  <a:cubicBezTo>
                    <a:pt x="1534" y="75"/>
                    <a:pt x="1534" y="76"/>
                    <a:pt x="1534" y="76"/>
                  </a:cubicBezTo>
                  <a:cubicBezTo>
                    <a:pt x="1534" y="76"/>
                    <a:pt x="1534" y="76"/>
                    <a:pt x="1534" y="76"/>
                  </a:cubicBezTo>
                  <a:cubicBezTo>
                    <a:pt x="1534" y="76"/>
                    <a:pt x="1533" y="76"/>
                    <a:pt x="1533" y="77"/>
                  </a:cubicBezTo>
                  <a:cubicBezTo>
                    <a:pt x="1533" y="76"/>
                    <a:pt x="1533" y="76"/>
                    <a:pt x="1533" y="76"/>
                  </a:cubicBezTo>
                  <a:cubicBezTo>
                    <a:pt x="1533" y="77"/>
                    <a:pt x="1533" y="77"/>
                    <a:pt x="1533" y="77"/>
                  </a:cubicBezTo>
                  <a:cubicBezTo>
                    <a:pt x="1533" y="77"/>
                    <a:pt x="1533" y="77"/>
                    <a:pt x="1533" y="77"/>
                  </a:cubicBezTo>
                  <a:cubicBezTo>
                    <a:pt x="1533" y="77"/>
                    <a:pt x="1533" y="77"/>
                    <a:pt x="1533" y="77"/>
                  </a:cubicBezTo>
                  <a:cubicBezTo>
                    <a:pt x="1533" y="77"/>
                    <a:pt x="1533" y="77"/>
                    <a:pt x="1533" y="77"/>
                  </a:cubicBezTo>
                  <a:cubicBezTo>
                    <a:pt x="1533" y="78"/>
                    <a:pt x="1532" y="78"/>
                    <a:pt x="1532" y="78"/>
                  </a:cubicBezTo>
                  <a:cubicBezTo>
                    <a:pt x="1532" y="78"/>
                    <a:pt x="1532" y="78"/>
                    <a:pt x="1532" y="78"/>
                  </a:cubicBezTo>
                  <a:cubicBezTo>
                    <a:pt x="1532" y="78"/>
                    <a:pt x="1532" y="78"/>
                    <a:pt x="1532" y="79"/>
                  </a:cubicBezTo>
                  <a:cubicBezTo>
                    <a:pt x="1532" y="79"/>
                    <a:pt x="1532" y="79"/>
                    <a:pt x="1532" y="79"/>
                  </a:cubicBezTo>
                  <a:cubicBezTo>
                    <a:pt x="1532" y="79"/>
                    <a:pt x="1532" y="79"/>
                    <a:pt x="1532" y="79"/>
                  </a:cubicBezTo>
                  <a:cubicBezTo>
                    <a:pt x="1532" y="79"/>
                    <a:pt x="1532" y="79"/>
                    <a:pt x="1532" y="79"/>
                  </a:cubicBezTo>
                  <a:cubicBezTo>
                    <a:pt x="1531" y="79"/>
                    <a:pt x="1531" y="79"/>
                    <a:pt x="1531" y="80"/>
                  </a:cubicBezTo>
                  <a:cubicBezTo>
                    <a:pt x="1531" y="80"/>
                    <a:pt x="1531" y="80"/>
                    <a:pt x="1531" y="80"/>
                  </a:cubicBezTo>
                  <a:cubicBezTo>
                    <a:pt x="1531" y="80"/>
                    <a:pt x="1531" y="80"/>
                    <a:pt x="1531" y="80"/>
                  </a:cubicBezTo>
                  <a:cubicBezTo>
                    <a:pt x="1531" y="80"/>
                    <a:pt x="1531" y="80"/>
                    <a:pt x="1531" y="80"/>
                  </a:cubicBezTo>
                  <a:cubicBezTo>
                    <a:pt x="1531" y="80"/>
                    <a:pt x="1531" y="80"/>
                    <a:pt x="1531" y="80"/>
                  </a:cubicBezTo>
                  <a:cubicBezTo>
                    <a:pt x="1531" y="80"/>
                    <a:pt x="1531" y="81"/>
                    <a:pt x="1531" y="81"/>
                  </a:cubicBezTo>
                  <a:cubicBezTo>
                    <a:pt x="1531" y="81"/>
                    <a:pt x="1531" y="81"/>
                    <a:pt x="1531" y="81"/>
                  </a:cubicBezTo>
                  <a:cubicBezTo>
                    <a:pt x="1530" y="81"/>
                    <a:pt x="1530" y="81"/>
                    <a:pt x="1530" y="81"/>
                  </a:cubicBezTo>
                  <a:cubicBezTo>
                    <a:pt x="1530" y="81"/>
                    <a:pt x="1530" y="81"/>
                    <a:pt x="1530" y="81"/>
                  </a:cubicBezTo>
                  <a:cubicBezTo>
                    <a:pt x="1530" y="82"/>
                    <a:pt x="1530" y="82"/>
                    <a:pt x="1530" y="82"/>
                  </a:cubicBezTo>
                  <a:cubicBezTo>
                    <a:pt x="1530" y="82"/>
                    <a:pt x="1530" y="82"/>
                    <a:pt x="1530" y="82"/>
                  </a:cubicBezTo>
                  <a:cubicBezTo>
                    <a:pt x="1530" y="82"/>
                    <a:pt x="1530" y="83"/>
                    <a:pt x="1530" y="83"/>
                  </a:cubicBezTo>
                  <a:cubicBezTo>
                    <a:pt x="1530" y="83"/>
                    <a:pt x="1530" y="83"/>
                    <a:pt x="1529" y="83"/>
                  </a:cubicBezTo>
                  <a:cubicBezTo>
                    <a:pt x="1529" y="83"/>
                    <a:pt x="1529" y="84"/>
                    <a:pt x="1529" y="84"/>
                  </a:cubicBezTo>
                  <a:cubicBezTo>
                    <a:pt x="1529" y="84"/>
                    <a:pt x="1529" y="84"/>
                    <a:pt x="1529" y="84"/>
                  </a:cubicBezTo>
                  <a:cubicBezTo>
                    <a:pt x="1529" y="84"/>
                    <a:pt x="1529" y="84"/>
                    <a:pt x="1529" y="85"/>
                  </a:cubicBezTo>
                  <a:cubicBezTo>
                    <a:pt x="1529" y="85"/>
                    <a:pt x="1529" y="85"/>
                    <a:pt x="1529" y="85"/>
                  </a:cubicBezTo>
                  <a:cubicBezTo>
                    <a:pt x="1529" y="85"/>
                    <a:pt x="1529" y="85"/>
                    <a:pt x="1528" y="86"/>
                  </a:cubicBezTo>
                  <a:cubicBezTo>
                    <a:pt x="1529" y="86"/>
                    <a:pt x="1529" y="86"/>
                    <a:pt x="1529" y="86"/>
                  </a:cubicBezTo>
                  <a:cubicBezTo>
                    <a:pt x="1528" y="86"/>
                    <a:pt x="1528" y="86"/>
                    <a:pt x="1528" y="86"/>
                  </a:cubicBezTo>
                  <a:cubicBezTo>
                    <a:pt x="1528" y="86"/>
                    <a:pt x="1528" y="87"/>
                    <a:pt x="1528" y="87"/>
                  </a:cubicBezTo>
                  <a:cubicBezTo>
                    <a:pt x="1528" y="87"/>
                    <a:pt x="1528" y="87"/>
                    <a:pt x="1528" y="87"/>
                  </a:cubicBezTo>
                  <a:cubicBezTo>
                    <a:pt x="1528" y="88"/>
                    <a:pt x="1528" y="88"/>
                    <a:pt x="1528" y="88"/>
                  </a:cubicBezTo>
                  <a:cubicBezTo>
                    <a:pt x="1528" y="88"/>
                    <a:pt x="1528" y="89"/>
                    <a:pt x="1528" y="89"/>
                  </a:cubicBezTo>
                  <a:cubicBezTo>
                    <a:pt x="1527" y="89"/>
                    <a:pt x="1528" y="90"/>
                    <a:pt x="1527" y="90"/>
                  </a:cubicBezTo>
                  <a:cubicBezTo>
                    <a:pt x="1527" y="91"/>
                    <a:pt x="1527" y="91"/>
                    <a:pt x="1527" y="91"/>
                  </a:cubicBezTo>
                  <a:cubicBezTo>
                    <a:pt x="1527" y="92"/>
                    <a:pt x="1527" y="93"/>
                    <a:pt x="1527" y="94"/>
                  </a:cubicBezTo>
                  <a:cubicBezTo>
                    <a:pt x="1527" y="96"/>
                    <a:pt x="1527" y="99"/>
                    <a:pt x="1527" y="101"/>
                  </a:cubicBezTo>
                  <a:cubicBezTo>
                    <a:pt x="1527" y="102"/>
                    <a:pt x="1528" y="102"/>
                    <a:pt x="1529" y="102"/>
                  </a:cubicBezTo>
                  <a:cubicBezTo>
                    <a:pt x="1547" y="102"/>
                    <a:pt x="1565" y="102"/>
                    <a:pt x="1584" y="102"/>
                  </a:cubicBezTo>
                  <a:cubicBezTo>
                    <a:pt x="1584" y="102"/>
                    <a:pt x="1585" y="102"/>
                    <a:pt x="1585" y="101"/>
                  </a:cubicBezTo>
                  <a:cubicBezTo>
                    <a:pt x="1585" y="101"/>
                    <a:pt x="1585" y="101"/>
                    <a:pt x="1585" y="101"/>
                  </a:cubicBezTo>
                  <a:cubicBezTo>
                    <a:pt x="1586" y="98"/>
                    <a:pt x="1586" y="95"/>
                    <a:pt x="1585" y="92"/>
                  </a:cubicBezTo>
                  <a:cubicBezTo>
                    <a:pt x="1585" y="92"/>
                    <a:pt x="1585" y="92"/>
                    <a:pt x="1585" y="92"/>
                  </a:cubicBezTo>
                  <a:cubicBezTo>
                    <a:pt x="1585" y="91"/>
                    <a:pt x="1584" y="92"/>
                    <a:pt x="1583" y="92"/>
                  </a:cubicBezTo>
                  <a:cubicBezTo>
                    <a:pt x="1569" y="92"/>
                    <a:pt x="1555" y="92"/>
                    <a:pt x="1540" y="92"/>
                  </a:cubicBezTo>
                  <a:cubicBezTo>
                    <a:pt x="1540" y="92"/>
                    <a:pt x="1539" y="92"/>
                    <a:pt x="1539" y="91"/>
                  </a:cubicBezTo>
                  <a:cubicBezTo>
                    <a:pt x="1538" y="91"/>
                    <a:pt x="1538" y="90"/>
                    <a:pt x="1539" y="90"/>
                  </a:cubicBezTo>
                  <a:cubicBezTo>
                    <a:pt x="1539" y="89"/>
                    <a:pt x="1539" y="88"/>
                    <a:pt x="1539" y="88"/>
                  </a:cubicBezTo>
                  <a:cubicBezTo>
                    <a:pt x="1539" y="88"/>
                    <a:pt x="1539" y="87"/>
                    <a:pt x="1539" y="87"/>
                  </a:cubicBezTo>
                  <a:cubicBezTo>
                    <a:pt x="1539" y="87"/>
                    <a:pt x="1539" y="86"/>
                    <a:pt x="1539" y="86"/>
                  </a:cubicBezTo>
                  <a:cubicBezTo>
                    <a:pt x="1539" y="86"/>
                    <a:pt x="1539" y="86"/>
                    <a:pt x="1539" y="86"/>
                  </a:cubicBezTo>
                  <a:cubicBezTo>
                    <a:pt x="1539" y="86"/>
                    <a:pt x="1539" y="85"/>
                    <a:pt x="1540" y="85"/>
                  </a:cubicBezTo>
                  <a:cubicBezTo>
                    <a:pt x="1539" y="85"/>
                    <a:pt x="1540" y="85"/>
                    <a:pt x="1540" y="85"/>
                  </a:cubicBezTo>
                  <a:cubicBezTo>
                    <a:pt x="1540" y="85"/>
                    <a:pt x="1540" y="84"/>
                    <a:pt x="1540" y="84"/>
                  </a:cubicBezTo>
                  <a:cubicBezTo>
                    <a:pt x="1540" y="84"/>
                    <a:pt x="1540" y="84"/>
                    <a:pt x="1540" y="84"/>
                  </a:cubicBezTo>
                  <a:cubicBezTo>
                    <a:pt x="1540" y="84"/>
                    <a:pt x="1540" y="84"/>
                    <a:pt x="1540" y="83"/>
                  </a:cubicBezTo>
                  <a:cubicBezTo>
                    <a:pt x="1540" y="83"/>
                    <a:pt x="1540" y="83"/>
                    <a:pt x="1540" y="83"/>
                  </a:cubicBezTo>
                  <a:cubicBezTo>
                    <a:pt x="1540" y="83"/>
                    <a:pt x="1540" y="83"/>
                    <a:pt x="1541" y="83"/>
                  </a:cubicBezTo>
                  <a:cubicBezTo>
                    <a:pt x="1541" y="83"/>
                    <a:pt x="1541" y="83"/>
                    <a:pt x="1541" y="83"/>
                  </a:cubicBezTo>
                  <a:cubicBezTo>
                    <a:pt x="1541" y="83"/>
                    <a:pt x="1541" y="82"/>
                    <a:pt x="1541" y="82"/>
                  </a:cubicBezTo>
                  <a:cubicBezTo>
                    <a:pt x="1541" y="82"/>
                    <a:pt x="1541" y="82"/>
                    <a:pt x="1541" y="82"/>
                  </a:cubicBezTo>
                  <a:cubicBezTo>
                    <a:pt x="1541" y="82"/>
                    <a:pt x="1541" y="82"/>
                    <a:pt x="1541" y="82"/>
                  </a:cubicBezTo>
                  <a:cubicBezTo>
                    <a:pt x="1541" y="82"/>
                    <a:pt x="1541" y="82"/>
                    <a:pt x="1541" y="82"/>
                  </a:cubicBezTo>
                  <a:cubicBezTo>
                    <a:pt x="1542" y="82"/>
                    <a:pt x="1541" y="81"/>
                    <a:pt x="1542" y="81"/>
                  </a:cubicBezTo>
                  <a:cubicBezTo>
                    <a:pt x="1542" y="81"/>
                    <a:pt x="1542" y="81"/>
                    <a:pt x="1542" y="81"/>
                  </a:cubicBezTo>
                  <a:cubicBezTo>
                    <a:pt x="1542" y="81"/>
                    <a:pt x="1542" y="81"/>
                    <a:pt x="1542" y="81"/>
                  </a:cubicBezTo>
                  <a:cubicBezTo>
                    <a:pt x="1542" y="81"/>
                    <a:pt x="1542" y="81"/>
                    <a:pt x="1542" y="81"/>
                  </a:cubicBezTo>
                  <a:cubicBezTo>
                    <a:pt x="1542" y="81"/>
                    <a:pt x="1542" y="80"/>
                    <a:pt x="1542" y="80"/>
                  </a:cubicBezTo>
                  <a:cubicBezTo>
                    <a:pt x="1542" y="80"/>
                    <a:pt x="1542" y="80"/>
                    <a:pt x="1542" y="80"/>
                  </a:cubicBezTo>
                  <a:cubicBezTo>
                    <a:pt x="1543" y="80"/>
                    <a:pt x="1543" y="80"/>
                    <a:pt x="1543" y="79"/>
                  </a:cubicBezTo>
                  <a:cubicBezTo>
                    <a:pt x="1543" y="79"/>
                    <a:pt x="1543" y="79"/>
                    <a:pt x="1543" y="79"/>
                  </a:cubicBezTo>
                  <a:cubicBezTo>
                    <a:pt x="1543" y="79"/>
                    <a:pt x="1543" y="79"/>
                    <a:pt x="1543" y="79"/>
                  </a:cubicBezTo>
                  <a:cubicBezTo>
                    <a:pt x="1543" y="79"/>
                    <a:pt x="1543" y="79"/>
                    <a:pt x="1543" y="79"/>
                  </a:cubicBezTo>
                  <a:cubicBezTo>
                    <a:pt x="1544" y="79"/>
                    <a:pt x="1544" y="79"/>
                    <a:pt x="1544" y="79"/>
                  </a:cubicBezTo>
                  <a:cubicBezTo>
                    <a:pt x="1544" y="79"/>
                    <a:pt x="1544" y="79"/>
                    <a:pt x="1544" y="79"/>
                  </a:cubicBezTo>
                  <a:cubicBezTo>
                    <a:pt x="1544" y="78"/>
                    <a:pt x="1544" y="78"/>
                    <a:pt x="1544" y="78"/>
                  </a:cubicBezTo>
                  <a:cubicBezTo>
                    <a:pt x="1544" y="78"/>
                    <a:pt x="1544" y="78"/>
                    <a:pt x="1544" y="78"/>
                  </a:cubicBezTo>
                  <a:cubicBezTo>
                    <a:pt x="1544" y="78"/>
                    <a:pt x="1544" y="78"/>
                    <a:pt x="1544" y="78"/>
                  </a:cubicBezTo>
                  <a:cubicBezTo>
                    <a:pt x="1544" y="78"/>
                    <a:pt x="1544" y="78"/>
                    <a:pt x="1544" y="78"/>
                  </a:cubicBezTo>
                  <a:cubicBezTo>
                    <a:pt x="1545" y="78"/>
                    <a:pt x="1545" y="78"/>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6" y="77"/>
                    <a:pt x="1546" y="77"/>
                    <a:pt x="1546" y="76"/>
                  </a:cubicBezTo>
                  <a:cubicBezTo>
                    <a:pt x="1546" y="76"/>
                    <a:pt x="1546" y="76"/>
                    <a:pt x="1546" y="76"/>
                  </a:cubicBezTo>
                  <a:cubicBezTo>
                    <a:pt x="1546" y="76"/>
                    <a:pt x="1546" y="76"/>
                    <a:pt x="1546" y="76"/>
                  </a:cubicBezTo>
                  <a:cubicBezTo>
                    <a:pt x="1546" y="76"/>
                    <a:pt x="1546" y="76"/>
                    <a:pt x="1546" y="76"/>
                  </a:cubicBezTo>
                  <a:cubicBezTo>
                    <a:pt x="1547" y="76"/>
                    <a:pt x="1547" y="75"/>
                    <a:pt x="1548" y="75"/>
                  </a:cubicBezTo>
                  <a:cubicBezTo>
                    <a:pt x="1548" y="75"/>
                    <a:pt x="1548" y="75"/>
                    <a:pt x="1548" y="75"/>
                  </a:cubicBezTo>
                  <a:cubicBezTo>
                    <a:pt x="1548" y="75"/>
                    <a:pt x="1548" y="75"/>
                    <a:pt x="1548" y="75"/>
                  </a:cubicBezTo>
                  <a:cubicBezTo>
                    <a:pt x="1548" y="75"/>
                    <a:pt x="1548" y="75"/>
                    <a:pt x="1548" y="75"/>
                  </a:cubicBezTo>
                  <a:cubicBezTo>
                    <a:pt x="1548" y="75"/>
                    <a:pt x="1548" y="74"/>
                    <a:pt x="1548" y="74"/>
                  </a:cubicBezTo>
                  <a:cubicBezTo>
                    <a:pt x="1548" y="74"/>
                    <a:pt x="1548" y="74"/>
                    <a:pt x="1548" y="74"/>
                  </a:cubicBezTo>
                  <a:cubicBezTo>
                    <a:pt x="1549" y="74"/>
                    <a:pt x="1549" y="74"/>
                    <a:pt x="1549" y="74"/>
                  </a:cubicBezTo>
                  <a:cubicBezTo>
                    <a:pt x="1549" y="74"/>
                    <a:pt x="1549" y="74"/>
                    <a:pt x="1549" y="74"/>
                  </a:cubicBezTo>
                  <a:cubicBezTo>
                    <a:pt x="1549" y="74"/>
                    <a:pt x="1550" y="73"/>
                    <a:pt x="1550" y="73"/>
                  </a:cubicBezTo>
                  <a:cubicBezTo>
                    <a:pt x="1550" y="73"/>
                    <a:pt x="1550" y="73"/>
                    <a:pt x="1550" y="73"/>
                  </a:cubicBezTo>
                  <a:cubicBezTo>
                    <a:pt x="1550" y="73"/>
                    <a:pt x="1550" y="73"/>
                    <a:pt x="1550" y="73"/>
                  </a:cubicBezTo>
                  <a:cubicBezTo>
                    <a:pt x="1550" y="73"/>
                    <a:pt x="1550" y="73"/>
                    <a:pt x="1550" y="73"/>
                  </a:cubicBezTo>
                  <a:cubicBezTo>
                    <a:pt x="1550" y="73"/>
                    <a:pt x="1551" y="73"/>
                    <a:pt x="1551" y="72"/>
                  </a:cubicBezTo>
                  <a:cubicBezTo>
                    <a:pt x="1551" y="72"/>
                    <a:pt x="1551" y="72"/>
                    <a:pt x="1551" y="72"/>
                  </a:cubicBezTo>
                  <a:cubicBezTo>
                    <a:pt x="1551" y="72"/>
                    <a:pt x="1551" y="72"/>
                    <a:pt x="1551" y="72"/>
                  </a:cubicBezTo>
                  <a:cubicBezTo>
                    <a:pt x="1551" y="72"/>
                    <a:pt x="1551" y="72"/>
                    <a:pt x="1551" y="72"/>
                  </a:cubicBezTo>
                  <a:cubicBezTo>
                    <a:pt x="1552" y="72"/>
                    <a:pt x="1552" y="72"/>
                    <a:pt x="1552" y="72"/>
                  </a:cubicBezTo>
                  <a:cubicBezTo>
                    <a:pt x="1552" y="72"/>
                    <a:pt x="1552" y="72"/>
                    <a:pt x="1552" y="72"/>
                  </a:cubicBezTo>
                  <a:cubicBezTo>
                    <a:pt x="1552" y="71"/>
                    <a:pt x="1552" y="71"/>
                    <a:pt x="1552" y="71"/>
                  </a:cubicBezTo>
                  <a:cubicBezTo>
                    <a:pt x="1552" y="71"/>
                    <a:pt x="1552" y="71"/>
                    <a:pt x="1552" y="71"/>
                  </a:cubicBezTo>
                  <a:cubicBezTo>
                    <a:pt x="1553" y="71"/>
                    <a:pt x="1553" y="71"/>
                    <a:pt x="1553" y="71"/>
                  </a:cubicBezTo>
                  <a:cubicBezTo>
                    <a:pt x="1553" y="71"/>
                    <a:pt x="1553" y="71"/>
                    <a:pt x="1553" y="71"/>
                  </a:cubicBezTo>
                  <a:cubicBezTo>
                    <a:pt x="1553" y="71"/>
                    <a:pt x="1553" y="71"/>
                    <a:pt x="1553" y="71"/>
                  </a:cubicBezTo>
                  <a:cubicBezTo>
                    <a:pt x="1553" y="71"/>
                    <a:pt x="1553" y="71"/>
                    <a:pt x="1553" y="71"/>
                  </a:cubicBezTo>
                  <a:cubicBezTo>
                    <a:pt x="1553" y="70"/>
                    <a:pt x="1554" y="70"/>
                    <a:pt x="1554" y="70"/>
                  </a:cubicBezTo>
                  <a:cubicBezTo>
                    <a:pt x="1554" y="70"/>
                    <a:pt x="1554" y="70"/>
                    <a:pt x="1554" y="70"/>
                  </a:cubicBezTo>
                  <a:cubicBezTo>
                    <a:pt x="1554" y="70"/>
                    <a:pt x="1554" y="70"/>
                    <a:pt x="1554" y="70"/>
                  </a:cubicBezTo>
                  <a:cubicBezTo>
                    <a:pt x="1554" y="70"/>
                    <a:pt x="1554" y="70"/>
                    <a:pt x="1554" y="70"/>
                  </a:cubicBezTo>
                  <a:cubicBezTo>
                    <a:pt x="1554" y="70"/>
                    <a:pt x="1554" y="70"/>
                    <a:pt x="1555" y="70"/>
                  </a:cubicBezTo>
                  <a:cubicBezTo>
                    <a:pt x="1555" y="70"/>
                    <a:pt x="1555" y="70"/>
                    <a:pt x="1555" y="70"/>
                  </a:cubicBezTo>
                  <a:cubicBezTo>
                    <a:pt x="1555" y="69"/>
                    <a:pt x="1555" y="69"/>
                    <a:pt x="1555" y="69"/>
                  </a:cubicBezTo>
                  <a:cubicBezTo>
                    <a:pt x="1555" y="69"/>
                    <a:pt x="1555" y="69"/>
                    <a:pt x="1555" y="69"/>
                  </a:cubicBezTo>
                  <a:cubicBezTo>
                    <a:pt x="1555" y="69"/>
                    <a:pt x="1555" y="69"/>
                    <a:pt x="1556" y="69"/>
                  </a:cubicBezTo>
                  <a:cubicBezTo>
                    <a:pt x="1556" y="69"/>
                    <a:pt x="1556" y="69"/>
                    <a:pt x="1556" y="69"/>
                  </a:cubicBezTo>
                  <a:cubicBezTo>
                    <a:pt x="1556" y="69"/>
                    <a:pt x="1556" y="68"/>
                    <a:pt x="1557" y="68"/>
                  </a:cubicBezTo>
                  <a:cubicBezTo>
                    <a:pt x="1557" y="68"/>
                    <a:pt x="1557" y="68"/>
                    <a:pt x="1557" y="68"/>
                  </a:cubicBezTo>
                  <a:cubicBezTo>
                    <a:pt x="1557" y="68"/>
                    <a:pt x="1557" y="68"/>
                    <a:pt x="1557" y="68"/>
                  </a:cubicBezTo>
                  <a:cubicBezTo>
                    <a:pt x="1557" y="68"/>
                    <a:pt x="1557" y="68"/>
                    <a:pt x="1557" y="68"/>
                  </a:cubicBezTo>
                  <a:cubicBezTo>
                    <a:pt x="1557" y="68"/>
                    <a:pt x="1558" y="68"/>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9" y="66"/>
                    <a:pt x="1559" y="67"/>
                    <a:pt x="1559" y="66"/>
                  </a:cubicBezTo>
                  <a:cubicBezTo>
                    <a:pt x="1559" y="66"/>
                    <a:pt x="1559" y="66"/>
                    <a:pt x="1559" y="66"/>
                  </a:cubicBezTo>
                  <a:cubicBezTo>
                    <a:pt x="1559" y="66"/>
                    <a:pt x="1559" y="66"/>
                    <a:pt x="1559" y="66"/>
                  </a:cubicBezTo>
                  <a:cubicBezTo>
                    <a:pt x="1559" y="66"/>
                    <a:pt x="1559" y="66"/>
                    <a:pt x="1559" y="66"/>
                  </a:cubicBezTo>
                  <a:cubicBezTo>
                    <a:pt x="1560" y="66"/>
                    <a:pt x="1560" y="66"/>
                    <a:pt x="1560" y="66"/>
                  </a:cubicBezTo>
                  <a:cubicBezTo>
                    <a:pt x="1560" y="66"/>
                    <a:pt x="1560" y="66"/>
                    <a:pt x="1560" y="66"/>
                  </a:cubicBezTo>
                  <a:cubicBezTo>
                    <a:pt x="1560" y="66"/>
                    <a:pt x="1560" y="65"/>
                    <a:pt x="1560" y="65"/>
                  </a:cubicBezTo>
                  <a:cubicBezTo>
                    <a:pt x="1560" y="65"/>
                    <a:pt x="1560" y="65"/>
                    <a:pt x="1560" y="65"/>
                  </a:cubicBezTo>
                  <a:cubicBezTo>
                    <a:pt x="1561" y="65"/>
                    <a:pt x="1561" y="65"/>
                    <a:pt x="1561" y="65"/>
                  </a:cubicBezTo>
                  <a:cubicBezTo>
                    <a:pt x="1561" y="65"/>
                    <a:pt x="1561" y="65"/>
                    <a:pt x="1561" y="65"/>
                  </a:cubicBezTo>
                  <a:cubicBezTo>
                    <a:pt x="1561" y="65"/>
                    <a:pt x="1561" y="65"/>
                    <a:pt x="1561" y="65"/>
                  </a:cubicBezTo>
                  <a:cubicBezTo>
                    <a:pt x="1561" y="65"/>
                    <a:pt x="1561" y="65"/>
                    <a:pt x="1561" y="65"/>
                  </a:cubicBezTo>
                  <a:cubicBezTo>
                    <a:pt x="1562" y="65"/>
                    <a:pt x="1562" y="64"/>
                    <a:pt x="1562" y="64"/>
                  </a:cubicBezTo>
                  <a:cubicBezTo>
                    <a:pt x="1562" y="64"/>
                    <a:pt x="1562" y="64"/>
                    <a:pt x="1562" y="64"/>
                  </a:cubicBezTo>
                  <a:cubicBezTo>
                    <a:pt x="1562" y="64"/>
                    <a:pt x="1562" y="64"/>
                    <a:pt x="1562" y="64"/>
                  </a:cubicBezTo>
                  <a:cubicBezTo>
                    <a:pt x="1562" y="64"/>
                    <a:pt x="1562" y="64"/>
                    <a:pt x="1562" y="64"/>
                  </a:cubicBezTo>
                  <a:cubicBezTo>
                    <a:pt x="1562" y="64"/>
                    <a:pt x="1563" y="64"/>
                    <a:pt x="1563" y="63"/>
                  </a:cubicBezTo>
                  <a:cubicBezTo>
                    <a:pt x="1563" y="64"/>
                    <a:pt x="1563" y="64"/>
                    <a:pt x="1563" y="64"/>
                  </a:cubicBezTo>
                  <a:cubicBezTo>
                    <a:pt x="1563" y="63"/>
                    <a:pt x="1563" y="63"/>
                    <a:pt x="1563" y="63"/>
                  </a:cubicBezTo>
                  <a:cubicBezTo>
                    <a:pt x="1563" y="63"/>
                    <a:pt x="1563" y="63"/>
                    <a:pt x="1563" y="63"/>
                  </a:cubicBezTo>
                  <a:cubicBezTo>
                    <a:pt x="1563" y="63"/>
                    <a:pt x="1563" y="63"/>
                    <a:pt x="1564" y="63"/>
                  </a:cubicBezTo>
                  <a:cubicBezTo>
                    <a:pt x="1564" y="63"/>
                    <a:pt x="1564" y="63"/>
                    <a:pt x="1564" y="63"/>
                  </a:cubicBezTo>
                  <a:cubicBezTo>
                    <a:pt x="1564" y="63"/>
                    <a:pt x="1564" y="63"/>
                    <a:pt x="1564" y="62"/>
                  </a:cubicBezTo>
                  <a:cubicBezTo>
                    <a:pt x="1564" y="62"/>
                    <a:pt x="1564" y="62"/>
                    <a:pt x="1564" y="62"/>
                  </a:cubicBezTo>
                  <a:cubicBezTo>
                    <a:pt x="1564" y="62"/>
                    <a:pt x="1565" y="62"/>
                    <a:pt x="1565" y="62"/>
                  </a:cubicBezTo>
                  <a:cubicBezTo>
                    <a:pt x="1565" y="62"/>
                    <a:pt x="1565" y="62"/>
                    <a:pt x="1565" y="62"/>
                  </a:cubicBezTo>
                  <a:cubicBezTo>
                    <a:pt x="1565" y="62"/>
                    <a:pt x="1565" y="62"/>
                    <a:pt x="1565" y="62"/>
                  </a:cubicBezTo>
                  <a:cubicBezTo>
                    <a:pt x="1565" y="62"/>
                    <a:pt x="1565" y="62"/>
                    <a:pt x="1565" y="62"/>
                  </a:cubicBezTo>
                  <a:cubicBezTo>
                    <a:pt x="1565" y="62"/>
                    <a:pt x="1566" y="61"/>
                    <a:pt x="1566" y="61"/>
                  </a:cubicBezTo>
                  <a:cubicBezTo>
                    <a:pt x="1566" y="61"/>
                    <a:pt x="1566" y="61"/>
                    <a:pt x="1566" y="61"/>
                  </a:cubicBezTo>
                  <a:cubicBezTo>
                    <a:pt x="1566" y="61"/>
                    <a:pt x="1566" y="61"/>
                    <a:pt x="1566" y="61"/>
                  </a:cubicBezTo>
                  <a:cubicBezTo>
                    <a:pt x="1566" y="61"/>
                    <a:pt x="1566" y="61"/>
                    <a:pt x="1566" y="61"/>
                  </a:cubicBezTo>
                  <a:cubicBezTo>
                    <a:pt x="1567" y="61"/>
                    <a:pt x="1567" y="61"/>
                    <a:pt x="1567" y="60"/>
                  </a:cubicBezTo>
                  <a:cubicBezTo>
                    <a:pt x="1567" y="60"/>
                    <a:pt x="1567" y="60"/>
                    <a:pt x="1567" y="60"/>
                  </a:cubicBezTo>
                  <a:cubicBezTo>
                    <a:pt x="1567" y="60"/>
                    <a:pt x="1567" y="60"/>
                    <a:pt x="1567" y="60"/>
                  </a:cubicBezTo>
                  <a:cubicBezTo>
                    <a:pt x="1567" y="60"/>
                    <a:pt x="1567" y="60"/>
                    <a:pt x="1567" y="60"/>
                  </a:cubicBezTo>
                  <a:cubicBezTo>
                    <a:pt x="1568" y="60"/>
                    <a:pt x="1568" y="59"/>
                    <a:pt x="1568" y="59"/>
                  </a:cubicBezTo>
                  <a:cubicBezTo>
                    <a:pt x="1568" y="59"/>
                    <a:pt x="1568" y="59"/>
                    <a:pt x="1568" y="59"/>
                  </a:cubicBezTo>
                  <a:cubicBezTo>
                    <a:pt x="1569" y="59"/>
                    <a:pt x="1569" y="59"/>
                    <a:pt x="1569" y="59"/>
                  </a:cubicBezTo>
                  <a:cubicBezTo>
                    <a:pt x="1569" y="59"/>
                    <a:pt x="1569" y="59"/>
                    <a:pt x="1569" y="59"/>
                  </a:cubicBezTo>
                  <a:cubicBezTo>
                    <a:pt x="1569" y="59"/>
                    <a:pt x="1569" y="58"/>
                    <a:pt x="1569" y="58"/>
                  </a:cubicBezTo>
                  <a:cubicBezTo>
                    <a:pt x="1569" y="58"/>
                    <a:pt x="1569" y="58"/>
                    <a:pt x="1569" y="58"/>
                  </a:cubicBezTo>
                  <a:cubicBezTo>
                    <a:pt x="1569" y="58"/>
                    <a:pt x="1569" y="58"/>
                    <a:pt x="1569" y="58"/>
                  </a:cubicBezTo>
                  <a:cubicBezTo>
                    <a:pt x="1569" y="58"/>
                    <a:pt x="1569" y="58"/>
                    <a:pt x="1569" y="58"/>
                  </a:cubicBezTo>
                  <a:cubicBezTo>
                    <a:pt x="1570" y="58"/>
                    <a:pt x="1570" y="58"/>
                    <a:pt x="1570" y="58"/>
                  </a:cubicBezTo>
                  <a:cubicBezTo>
                    <a:pt x="1570" y="58"/>
                    <a:pt x="1570" y="58"/>
                    <a:pt x="1570" y="58"/>
                  </a:cubicBezTo>
                  <a:cubicBezTo>
                    <a:pt x="1570" y="58"/>
                    <a:pt x="1570" y="57"/>
                    <a:pt x="1570" y="57"/>
                  </a:cubicBezTo>
                  <a:cubicBezTo>
                    <a:pt x="1570" y="57"/>
                    <a:pt x="1570" y="57"/>
                    <a:pt x="1570" y="57"/>
                  </a:cubicBezTo>
                  <a:cubicBezTo>
                    <a:pt x="1570" y="57"/>
                    <a:pt x="1570" y="57"/>
                    <a:pt x="1571" y="57"/>
                  </a:cubicBezTo>
                  <a:cubicBezTo>
                    <a:pt x="1571" y="57"/>
                    <a:pt x="1571" y="57"/>
                    <a:pt x="1571" y="57"/>
                  </a:cubicBezTo>
                  <a:cubicBezTo>
                    <a:pt x="1571" y="57"/>
                    <a:pt x="1571" y="57"/>
                    <a:pt x="1571" y="57"/>
                  </a:cubicBezTo>
                  <a:cubicBezTo>
                    <a:pt x="1571" y="57"/>
                    <a:pt x="1571" y="57"/>
                    <a:pt x="1571" y="57"/>
                  </a:cubicBezTo>
                  <a:cubicBezTo>
                    <a:pt x="1571" y="56"/>
                    <a:pt x="1571" y="56"/>
                    <a:pt x="1571" y="56"/>
                  </a:cubicBezTo>
                  <a:cubicBezTo>
                    <a:pt x="1571" y="56"/>
                    <a:pt x="1571" y="56"/>
                    <a:pt x="1571" y="56"/>
                  </a:cubicBezTo>
                  <a:cubicBezTo>
                    <a:pt x="1571" y="56"/>
                    <a:pt x="1572" y="56"/>
                    <a:pt x="1572" y="56"/>
                  </a:cubicBezTo>
                  <a:cubicBezTo>
                    <a:pt x="1572" y="56"/>
                    <a:pt x="1572" y="56"/>
                    <a:pt x="1572" y="56"/>
                  </a:cubicBezTo>
                  <a:cubicBezTo>
                    <a:pt x="1572" y="56"/>
                    <a:pt x="1572" y="56"/>
                    <a:pt x="1572" y="56"/>
                  </a:cubicBezTo>
                  <a:cubicBezTo>
                    <a:pt x="1572" y="56"/>
                    <a:pt x="1572" y="56"/>
                    <a:pt x="1572" y="56"/>
                  </a:cubicBezTo>
                  <a:cubicBezTo>
                    <a:pt x="1572" y="55"/>
                    <a:pt x="1572" y="55"/>
                    <a:pt x="1572" y="55"/>
                  </a:cubicBezTo>
                  <a:cubicBezTo>
                    <a:pt x="1572" y="55"/>
                    <a:pt x="1572" y="55"/>
                    <a:pt x="1572" y="55"/>
                  </a:cubicBezTo>
                  <a:cubicBezTo>
                    <a:pt x="1572" y="55"/>
                    <a:pt x="1573" y="55"/>
                    <a:pt x="1573" y="55"/>
                  </a:cubicBezTo>
                  <a:cubicBezTo>
                    <a:pt x="1573" y="55"/>
                    <a:pt x="1573" y="55"/>
                    <a:pt x="1573" y="55"/>
                  </a:cubicBezTo>
                  <a:cubicBezTo>
                    <a:pt x="1573" y="55"/>
                    <a:pt x="1573" y="55"/>
                    <a:pt x="1573" y="54"/>
                  </a:cubicBezTo>
                  <a:cubicBezTo>
                    <a:pt x="1573" y="54"/>
                    <a:pt x="1573" y="54"/>
                    <a:pt x="1573" y="54"/>
                  </a:cubicBezTo>
                  <a:cubicBezTo>
                    <a:pt x="1573" y="54"/>
                    <a:pt x="1573" y="54"/>
                    <a:pt x="1573" y="54"/>
                  </a:cubicBezTo>
                  <a:cubicBezTo>
                    <a:pt x="1573" y="54"/>
                    <a:pt x="1573" y="54"/>
                    <a:pt x="1573" y="54"/>
                  </a:cubicBezTo>
                  <a:cubicBezTo>
                    <a:pt x="1574" y="54"/>
                    <a:pt x="1574" y="53"/>
                    <a:pt x="1574" y="53"/>
                  </a:cubicBezTo>
                  <a:cubicBezTo>
                    <a:pt x="1574" y="53"/>
                    <a:pt x="1574" y="53"/>
                    <a:pt x="1574" y="53"/>
                  </a:cubicBezTo>
                  <a:cubicBezTo>
                    <a:pt x="1574" y="53"/>
                    <a:pt x="1574" y="53"/>
                    <a:pt x="1574" y="53"/>
                  </a:cubicBezTo>
                  <a:cubicBezTo>
                    <a:pt x="1574" y="53"/>
                    <a:pt x="1574" y="53"/>
                    <a:pt x="1574" y="53"/>
                  </a:cubicBezTo>
                  <a:cubicBezTo>
                    <a:pt x="1575" y="53"/>
                    <a:pt x="1575" y="53"/>
                    <a:pt x="1575" y="52"/>
                  </a:cubicBezTo>
                  <a:cubicBezTo>
                    <a:pt x="1575" y="52"/>
                    <a:pt x="1575" y="52"/>
                    <a:pt x="1575" y="52"/>
                  </a:cubicBezTo>
                  <a:cubicBezTo>
                    <a:pt x="1575" y="52"/>
                    <a:pt x="1575" y="52"/>
                    <a:pt x="1575" y="52"/>
                  </a:cubicBezTo>
                  <a:cubicBezTo>
                    <a:pt x="1575" y="52"/>
                    <a:pt x="1575" y="52"/>
                    <a:pt x="1575" y="52"/>
                  </a:cubicBezTo>
                  <a:cubicBezTo>
                    <a:pt x="1575" y="52"/>
                    <a:pt x="1575" y="52"/>
                    <a:pt x="1575" y="51"/>
                  </a:cubicBezTo>
                  <a:cubicBezTo>
                    <a:pt x="1575" y="51"/>
                    <a:pt x="1575" y="51"/>
                    <a:pt x="1575" y="51"/>
                  </a:cubicBezTo>
                  <a:cubicBezTo>
                    <a:pt x="1576" y="51"/>
                    <a:pt x="1576" y="51"/>
                    <a:pt x="1576" y="51"/>
                  </a:cubicBezTo>
                  <a:cubicBezTo>
                    <a:pt x="1576" y="51"/>
                    <a:pt x="1576" y="51"/>
                    <a:pt x="1576" y="51"/>
                  </a:cubicBezTo>
                  <a:cubicBezTo>
                    <a:pt x="1576" y="51"/>
                    <a:pt x="1576" y="51"/>
                    <a:pt x="1576" y="50"/>
                  </a:cubicBezTo>
                  <a:cubicBezTo>
                    <a:pt x="1576" y="50"/>
                    <a:pt x="1576" y="50"/>
                    <a:pt x="1576" y="50"/>
                  </a:cubicBezTo>
                  <a:cubicBezTo>
                    <a:pt x="1576" y="50"/>
                    <a:pt x="1576" y="50"/>
                    <a:pt x="1576" y="50"/>
                  </a:cubicBezTo>
                  <a:cubicBezTo>
                    <a:pt x="1576" y="50"/>
                    <a:pt x="1576" y="50"/>
                    <a:pt x="1576" y="50"/>
                  </a:cubicBezTo>
                  <a:cubicBezTo>
                    <a:pt x="1577" y="50"/>
                    <a:pt x="1577" y="49"/>
                    <a:pt x="1577" y="49"/>
                  </a:cubicBezTo>
                  <a:cubicBezTo>
                    <a:pt x="1577" y="49"/>
                    <a:pt x="1577" y="49"/>
                    <a:pt x="1577" y="49"/>
                  </a:cubicBezTo>
                  <a:cubicBezTo>
                    <a:pt x="1577" y="49"/>
                    <a:pt x="1577" y="49"/>
                    <a:pt x="1577" y="49"/>
                  </a:cubicBezTo>
                  <a:cubicBezTo>
                    <a:pt x="1577" y="49"/>
                    <a:pt x="1577" y="49"/>
                    <a:pt x="1577" y="49"/>
                  </a:cubicBezTo>
                  <a:cubicBezTo>
                    <a:pt x="1577" y="49"/>
                    <a:pt x="1577" y="48"/>
                    <a:pt x="1578" y="48"/>
                  </a:cubicBezTo>
                  <a:cubicBezTo>
                    <a:pt x="1577" y="48"/>
                    <a:pt x="1577" y="48"/>
                    <a:pt x="1577" y="48"/>
                  </a:cubicBezTo>
                  <a:cubicBezTo>
                    <a:pt x="1578" y="48"/>
                    <a:pt x="1578" y="48"/>
                    <a:pt x="1578" y="48"/>
                  </a:cubicBezTo>
                  <a:cubicBezTo>
                    <a:pt x="1578" y="48"/>
                    <a:pt x="1578" y="48"/>
                    <a:pt x="1578" y="48"/>
                  </a:cubicBezTo>
                  <a:cubicBezTo>
                    <a:pt x="1578" y="47"/>
                    <a:pt x="1578" y="47"/>
                    <a:pt x="1578" y="47"/>
                  </a:cubicBezTo>
                  <a:cubicBezTo>
                    <a:pt x="1578" y="47"/>
                    <a:pt x="1578" y="47"/>
                    <a:pt x="1578" y="47"/>
                  </a:cubicBezTo>
                  <a:cubicBezTo>
                    <a:pt x="1578" y="47"/>
                    <a:pt x="1578" y="46"/>
                    <a:pt x="1579" y="46"/>
                  </a:cubicBezTo>
                  <a:cubicBezTo>
                    <a:pt x="1579" y="46"/>
                    <a:pt x="1579" y="46"/>
                    <a:pt x="1579" y="46"/>
                  </a:cubicBezTo>
                  <a:cubicBezTo>
                    <a:pt x="1579" y="46"/>
                    <a:pt x="1579" y="46"/>
                    <a:pt x="1579" y="45"/>
                  </a:cubicBezTo>
                  <a:cubicBezTo>
                    <a:pt x="1579" y="45"/>
                    <a:pt x="1579" y="45"/>
                    <a:pt x="1579" y="45"/>
                  </a:cubicBezTo>
                  <a:cubicBezTo>
                    <a:pt x="1579" y="45"/>
                    <a:pt x="1579" y="45"/>
                    <a:pt x="1579" y="45"/>
                  </a:cubicBezTo>
                  <a:cubicBezTo>
                    <a:pt x="1579" y="45"/>
                    <a:pt x="1579" y="45"/>
                    <a:pt x="1579" y="45"/>
                  </a:cubicBezTo>
                  <a:cubicBezTo>
                    <a:pt x="1580" y="45"/>
                    <a:pt x="1579" y="44"/>
                    <a:pt x="1580" y="44"/>
                  </a:cubicBezTo>
                  <a:cubicBezTo>
                    <a:pt x="1580" y="44"/>
                    <a:pt x="1580" y="44"/>
                    <a:pt x="1580" y="44"/>
                  </a:cubicBezTo>
                  <a:cubicBezTo>
                    <a:pt x="1580" y="43"/>
                    <a:pt x="1580" y="43"/>
                    <a:pt x="1580" y="43"/>
                  </a:cubicBezTo>
                  <a:cubicBezTo>
                    <a:pt x="1580" y="43"/>
                    <a:pt x="1580" y="43"/>
                    <a:pt x="1580" y="43"/>
                  </a:cubicBezTo>
                  <a:cubicBezTo>
                    <a:pt x="1580" y="43"/>
                    <a:pt x="1580" y="43"/>
                    <a:pt x="1580" y="43"/>
                  </a:cubicBezTo>
                  <a:cubicBezTo>
                    <a:pt x="1580" y="42"/>
                    <a:pt x="1580" y="42"/>
                    <a:pt x="1580" y="42"/>
                  </a:cubicBezTo>
                  <a:cubicBezTo>
                    <a:pt x="1580" y="42"/>
                    <a:pt x="1580" y="42"/>
                    <a:pt x="1580" y="42"/>
                  </a:cubicBezTo>
                  <a:cubicBezTo>
                    <a:pt x="1581" y="41"/>
                    <a:pt x="1580" y="41"/>
                    <a:pt x="1581" y="40"/>
                  </a:cubicBezTo>
                  <a:cubicBezTo>
                    <a:pt x="1581" y="40"/>
                    <a:pt x="1581" y="40"/>
                    <a:pt x="1581" y="40"/>
                  </a:cubicBezTo>
                  <a:cubicBezTo>
                    <a:pt x="1581" y="40"/>
                    <a:pt x="1581" y="40"/>
                    <a:pt x="1581" y="40"/>
                  </a:cubicBezTo>
                  <a:cubicBezTo>
                    <a:pt x="1581" y="40"/>
                    <a:pt x="1581" y="39"/>
                    <a:pt x="1581" y="39"/>
                  </a:cubicBezTo>
                  <a:cubicBezTo>
                    <a:pt x="1581" y="39"/>
                    <a:pt x="1581" y="39"/>
                    <a:pt x="1581" y="39"/>
                  </a:cubicBezTo>
                  <a:cubicBezTo>
                    <a:pt x="1581" y="38"/>
                    <a:pt x="1581" y="37"/>
                    <a:pt x="1581" y="37"/>
                  </a:cubicBezTo>
                  <a:cubicBezTo>
                    <a:pt x="1581" y="37"/>
                    <a:pt x="1581" y="37"/>
                    <a:pt x="1581" y="36"/>
                  </a:cubicBezTo>
                  <a:cubicBezTo>
                    <a:pt x="1582" y="35"/>
                    <a:pt x="1581" y="34"/>
                    <a:pt x="1582" y="33"/>
                  </a:cubicBezTo>
                  <a:cubicBezTo>
                    <a:pt x="1582" y="32"/>
                    <a:pt x="1582" y="31"/>
                    <a:pt x="1582" y="29"/>
                  </a:cubicBezTo>
                  <a:cubicBezTo>
                    <a:pt x="1581" y="28"/>
                    <a:pt x="1582" y="27"/>
                    <a:pt x="1581" y="26"/>
                  </a:cubicBezTo>
                  <a:cubicBezTo>
                    <a:pt x="1581" y="26"/>
                    <a:pt x="1581" y="26"/>
                    <a:pt x="1581" y="26"/>
                  </a:cubicBezTo>
                  <a:cubicBezTo>
                    <a:pt x="1581" y="26"/>
                    <a:pt x="1581" y="25"/>
                    <a:pt x="1581" y="25"/>
                  </a:cubicBezTo>
                  <a:cubicBezTo>
                    <a:pt x="1581" y="25"/>
                    <a:pt x="1581" y="24"/>
                    <a:pt x="1581" y="24"/>
                  </a:cubicBezTo>
                  <a:cubicBezTo>
                    <a:pt x="1581" y="24"/>
                    <a:pt x="1581" y="24"/>
                    <a:pt x="1581" y="23"/>
                  </a:cubicBezTo>
                  <a:cubicBezTo>
                    <a:pt x="1581" y="23"/>
                    <a:pt x="1581" y="23"/>
                    <a:pt x="1581" y="23"/>
                  </a:cubicBezTo>
                  <a:cubicBezTo>
                    <a:pt x="1580" y="23"/>
                    <a:pt x="1581" y="22"/>
                    <a:pt x="1580" y="22"/>
                  </a:cubicBezTo>
                  <a:close/>
                  <a:moveTo>
                    <a:pt x="1749" y="37"/>
                  </a:moveTo>
                  <a:cubicBezTo>
                    <a:pt x="1749" y="37"/>
                    <a:pt x="1749" y="37"/>
                    <a:pt x="1749" y="36"/>
                  </a:cubicBezTo>
                  <a:cubicBezTo>
                    <a:pt x="1750" y="35"/>
                    <a:pt x="1749" y="34"/>
                    <a:pt x="1750" y="33"/>
                  </a:cubicBezTo>
                  <a:cubicBezTo>
                    <a:pt x="1750" y="32"/>
                    <a:pt x="1750" y="31"/>
                    <a:pt x="1750" y="29"/>
                  </a:cubicBezTo>
                  <a:cubicBezTo>
                    <a:pt x="1749" y="28"/>
                    <a:pt x="1750" y="28"/>
                    <a:pt x="1750" y="27"/>
                  </a:cubicBezTo>
                  <a:cubicBezTo>
                    <a:pt x="1749" y="26"/>
                    <a:pt x="1749" y="26"/>
                    <a:pt x="1749" y="26"/>
                  </a:cubicBezTo>
                  <a:cubicBezTo>
                    <a:pt x="1749" y="26"/>
                    <a:pt x="1749" y="25"/>
                    <a:pt x="1749" y="25"/>
                  </a:cubicBezTo>
                  <a:cubicBezTo>
                    <a:pt x="1749" y="25"/>
                    <a:pt x="1749" y="24"/>
                    <a:pt x="1749" y="24"/>
                  </a:cubicBezTo>
                  <a:cubicBezTo>
                    <a:pt x="1749" y="24"/>
                    <a:pt x="1749" y="24"/>
                    <a:pt x="1749" y="23"/>
                  </a:cubicBezTo>
                  <a:cubicBezTo>
                    <a:pt x="1749" y="23"/>
                    <a:pt x="1749" y="23"/>
                    <a:pt x="1749" y="23"/>
                  </a:cubicBezTo>
                  <a:cubicBezTo>
                    <a:pt x="1749" y="23"/>
                    <a:pt x="1749" y="22"/>
                    <a:pt x="1748" y="22"/>
                  </a:cubicBezTo>
                  <a:cubicBezTo>
                    <a:pt x="1748" y="22"/>
                    <a:pt x="1748" y="22"/>
                    <a:pt x="1748" y="22"/>
                  </a:cubicBezTo>
                  <a:cubicBezTo>
                    <a:pt x="1748" y="22"/>
                    <a:pt x="1748" y="21"/>
                    <a:pt x="1748" y="21"/>
                  </a:cubicBezTo>
                  <a:cubicBezTo>
                    <a:pt x="1748" y="21"/>
                    <a:pt x="1748" y="21"/>
                    <a:pt x="1748" y="21"/>
                  </a:cubicBezTo>
                  <a:cubicBezTo>
                    <a:pt x="1748" y="21"/>
                    <a:pt x="1748" y="21"/>
                    <a:pt x="1748" y="21"/>
                  </a:cubicBezTo>
                  <a:cubicBezTo>
                    <a:pt x="1748" y="21"/>
                    <a:pt x="1748" y="20"/>
                    <a:pt x="1748" y="20"/>
                  </a:cubicBezTo>
                  <a:cubicBezTo>
                    <a:pt x="1748" y="20"/>
                    <a:pt x="1748" y="20"/>
                    <a:pt x="1748" y="20"/>
                  </a:cubicBezTo>
                  <a:cubicBezTo>
                    <a:pt x="1748" y="20"/>
                    <a:pt x="1748" y="20"/>
                    <a:pt x="1747" y="19"/>
                  </a:cubicBezTo>
                  <a:cubicBezTo>
                    <a:pt x="1747" y="19"/>
                    <a:pt x="1747" y="19"/>
                    <a:pt x="1747" y="19"/>
                  </a:cubicBezTo>
                  <a:cubicBezTo>
                    <a:pt x="1747" y="19"/>
                    <a:pt x="1747" y="19"/>
                    <a:pt x="1747" y="19"/>
                  </a:cubicBezTo>
                  <a:cubicBezTo>
                    <a:pt x="1747" y="19"/>
                    <a:pt x="1747" y="19"/>
                    <a:pt x="1747" y="19"/>
                  </a:cubicBezTo>
                  <a:cubicBezTo>
                    <a:pt x="1747" y="18"/>
                    <a:pt x="1747" y="18"/>
                    <a:pt x="1747" y="18"/>
                  </a:cubicBezTo>
                  <a:cubicBezTo>
                    <a:pt x="1747" y="18"/>
                    <a:pt x="1747" y="18"/>
                    <a:pt x="1747" y="18"/>
                  </a:cubicBezTo>
                  <a:cubicBezTo>
                    <a:pt x="1746" y="18"/>
                    <a:pt x="1747" y="17"/>
                    <a:pt x="1746" y="17"/>
                  </a:cubicBezTo>
                  <a:cubicBezTo>
                    <a:pt x="1746" y="17"/>
                    <a:pt x="1746" y="17"/>
                    <a:pt x="1746" y="17"/>
                  </a:cubicBezTo>
                  <a:cubicBezTo>
                    <a:pt x="1746" y="17"/>
                    <a:pt x="1746" y="17"/>
                    <a:pt x="1746" y="17"/>
                  </a:cubicBezTo>
                  <a:cubicBezTo>
                    <a:pt x="1746" y="17"/>
                    <a:pt x="1746" y="17"/>
                    <a:pt x="1746" y="17"/>
                  </a:cubicBezTo>
                  <a:cubicBezTo>
                    <a:pt x="1746" y="17"/>
                    <a:pt x="1746" y="16"/>
                    <a:pt x="1746" y="16"/>
                  </a:cubicBezTo>
                  <a:cubicBezTo>
                    <a:pt x="1746" y="16"/>
                    <a:pt x="1746" y="16"/>
                    <a:pt x="1746" y="16"/>
                  </a:cubicBezTo>
                  <a:cubicBezTo>
                    <a:pt x="1746" y="16"/>
                    <a:pt x="1745" y="16"/>
                    <a:pt x="1745" y="16"/>
                  </a:cubicBezTo>
                  <a:cubicBezTo>
                    <a:pt x="1745" y="16"/>
                    <a:pt x="1745" y="16"/>
                    <a:pt x="1745" y="16"/>
                  </a:cubicBezTo>
                  <a:cubicBezTo>
                    <a:pt x="1745" y="16"/>
                    <a:pt x="1745" y="15"/>
                    <a:pt x="1745" y="15"/>
                  </a:cubicBezTo>
                  <a:cubicBezTo>
                    <a:pt x="1745" y="15"/>
                    <a:pt x="1745" y="15"/>
                    <a:pt x="1745" y="15"/>
                  </a:cubicBezTo>
                  <a:cubicBezTo>
                    <a:pt x="1745" y="15"/>
                    <a:pt x="1744" y="15"/>
                    <a:pt x="1744" y="15"/>
                  </a:cubicBezTo>
                  <a:cubicBezTo>
                    <a:pt x="1744" y="15"/>
                    <a:pt x="1744" y="15"/>
                    <a:pt x="1744" y="15"/>
                  </a:cubicBezTo>
                  <a:cubicBezTo>
                    <a:pt x="1744" y="14"/>
                    <a:pt x="1744" y="14"/>
                    <a:pt x="1744" y="14"/>
                  </a:cubicBezTo>
                  <a:cubicBezTo>
                    <a:pt x="1744" y="14"/>
                    <a:pt x="1744" y="14"/>
                    <a:pt x="1744" y="14"/>
                  </a:cubicBezTo>
                  <a:cubicBezTo>
                    <a:pt x="1744" y="14"/>
                    <a:pt x="1744" y="14"/>
                    <a:pt x="1744" y="14"/>
                  </a:cubicBezTo>
                  <a:cubicBezTo>
                    <a:pt x="1744" y="14"/>
                    <a:pt x="1744" y="14"/>
                    <a:pt x="1744" y="14"/>
                  </a:cubicBezTo>
                  <a:cubicBezTo>
                    <a:pt x="1743" y="14"/>
                    <a:pt x="1743" y="14"/>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2" y="13"/>
                    <a:pt x="1742" y="13"/>
                    <a:pt x="1742" y="12"/>
                  </a:cubicBezTo>
                  <a:cubicBezTo>
                    <a:pt x="1742" y="12"/>
                    <a:pt x="1742" y="12"/>
                    <a:pt x="1742" y="12"/>
                  </a:cubicBezTo>
                  <a:cubicBezTo>
                    <a:pt x="1742" y="12"/>
                    <a:pt x="1742" y="12"/>
                    <a:pt x="1742" y="12"/>
                  </a:cubicBezTo>
                  <a:cubicBezTo>
                    <a:pt x="1742" y="12"/>
                    <a:pt x="1742" y="12"/>
                    <a:pt x="1742" y="12"/>
                  </a:cubicBezTo>
                  <a:cubicBezTo>
                    <a:pt x="1742" y="12"/>
                    <a:pt x="1742" y="12"/>
                    <a:pt x="1741" y="12"/>
                  </a:cubicBezTo>
                  <a:cubicBezTo>
                    <a:pt x="1741" y="12"/>
                    <a:pt x="1741" y="12"/>
                    <a:pt x="1741" y="12"/>
                  </a:cubicBezTo>
                  <a:cubicBezTo>
                    <a:pt x="1741" y="11"/>
                    <a:pt x="1741" y="11"/>
                    <a:pt x="1740" y="11"/>
                  </a:cubicBezTo>
                  <a:cubicBezTo>
                    <a:pt x="1740" y="11"/>
                    <a:pt x="1740" y="11"/>
                    <a:pt x="1740" y="11"/>
                  </a:cubicBezTo>
                  <a:cubicBezTo>
                    <a:pt x="1740" y="11"/>
                    <a:pt x="1740" y="11"/>
                    <a:pt x="1740" y="11"/>
                  </a:cubicBezTo>
                  <a:cubicBezTo>
                    <a:pt x="1740" y="11"/>
                    <a:pt x="1740" y="11"/>
                    <a:pt x="1740" y="11"/>
                  </a:cubicBezTo>
                  <a:cubicBezTo>
                    <a:pt x="1740" y="10"/>
                    <a:pt x="1740" y="11"/>
                    <a:pt x="1739" y="10"/>
                  </a:cubicBezTo>
                  <a:cubicBezTo>
                    <a:pt x="1739" y="10"/>
                    <a:pt x="1739" y="10"/>
                    <a:pt x="1739" y="10"/>
                  </a:cubicBezTo>
                  <a:cubicBezTo>
                    <a:pt x="1739" y="10"/>
                    <a:pt x="1739" y="10"/>
                    <a:pt x="1739" y="10"/>
                  </a:cubicBezTo>
                  <a:cubicBezTo>
                    <a:pt x="1739" y="10"/>
                    <a:pt x="1739" y="10"/>
                    <a:pt x="1739" y="10"/>
                  </a:cubicBezTo>
                  <a:cubicBezTo>
                    <a:pt x="1739" y="10"/>
                    <a:pt x="1739" y="10"/>
                    <a:pt x="1738" y="10"/>
                  </a:cubicBezTo>
                  <a:cubicBezTo>
                    <a:pt x="1738" y="10"/>
                    <a:pt x="1738" y="10"/>
                    <a:pt x="1738" y="10"/>
                  </a:cubicBezTo>
                  <a:cubicBezTo>
                    <a:pt x="1738" y="9"/>
                    <a:pt x="1738" y="9"/>
                    <a:pt x="1738" y="9"/>
                  </a:cubicBezTo>
                  <a:cubicBezTo>
                    <a:pt x="1738" y="9"/>
                    <a:pt x="1738" y="9"/>
                    <a:pt x="1738" y="9"/>
                  </a:cubicBezTo>
                  <a:cubicBezTo>
                    <a:pt x="1738" y="9"/>
                    <a:pt x="1737" y="9"/>
                    <a:pt x="1737" y="9"/>
                  </a:cubicBezTo>
                  <a:cubicBezTo>
                    <a:pt x="1737" y="9"/>
                    <a:pt x="1737" y="9"/>
                    <a:pt x="1737" y="9"/>
                  </a:cubicBezTo>
                  <a:cubicBezTo>
                    <a:pt x="1737" y="9"/>
                    <a:pt x="1737" y="9"/>
                    <a:pt x="1737" y="9"/>
                  </a:cubicBezTo>
                  <a:cubicBezTo>
                    <a:pt x="1737" y="9"/>
                    <a:pt x="1737" y="9"/>
                    <a:pt x="1737" y="9"/>
                  </a:cubicBezTo>
                  <a:cubicBezTo>
                    <a:pt x="1736" y="8"/>
                    <a:pt x="1736" y="8"/>
                    <a:pt x="1736" y="8"/>
                  </a:cubicBezTo>
                  <a:cubicBezTo>
                    <a:pt x="1736" y="8"/>
                    <a:pt x="1736" y="8"/>
                    <a:pt x="1736" y="8"/>
                  </a:cubicBezTo>
                  <a:cubicBezTo>
                    <a:pt x="1736" y="8"/>
                    <a:pt x="1735" y="8"/>
                    <a:pt x="1735" y="8"/>
                  </a:cubicBezTo>
                  <a:cubicBezTo>
                    <a:pt x="1735" y="8"/>
                    <a:pt x="1735" y="8"/>
                    <a:pt x="1735" y="8"/>
                  </a:cubicBezTo>
                  <a:cubicBezTo>
                    <a:pt x="1735" y="8"/>
                    <a:pt x="1734" y="8"/>
                    <a:pt x="1734" y="8"/>
                  </a:cubicBezTo>
                  <a:cubicBezTo>
                    <a:pt x="1734" y="8"/>
                    <a:pt x="1734" y="8"/>
                    <a:pt x="1734" y="7"/>
                  </a:cubicBezTo>
                  <a:cubicBezTo>
                    <a:pt x="1734" y="7"/>
                    <a:pt x="1733" y="7"/>
                    <a:pt x="1733" y="7"/>
                  </a:cubicBezTo>
                  <a:cubicBezTo>
                    <a:pt x="1733" y="7"/>
                    <a:pt x="1733" y="7"/>
                    <a:pt x="1733" y="7"/>
                  </a:cubicBezTo>
                  <a:cubicBezTo>
                    <a:pt x="1733" y="7"/>
                    <a:pt x="1732" y="7"/>
                    <a:pt x="1732" y="7"/>
                  </a:cubicBezTo>
                  <a:cubicBezTo>
                    <a:pt x="1732" y="7"/>
                    <a:pt x="1732" y="7"/>
                    <a:pt x="1732" y="7"/>
                  </a:cubicBezTo>
                  <a:cubicBezTo>
                    <a:pt x="1732" y="7"/>
                    <a:pt x="1732" y="7"/>
                    <a:pt x="1732" y="7"/>
                  </a:cubicBezTo>
                  <a:cubicBezTo>
                    <a:pt x="1731" y="7"/>
                    <a:pt x="1731" y="7"/>
                    <a:pt x="1731" y="7"/>
                  </a:cubicBezTo>
                  <a:cubicBezTo>
                    <a:pt x="1730" y="7"/>
                    <a:pt x="1730" y="7"/>
                    <a:pt x="1730" y="7"/>
                  </a:cubicBezTo>
                  <a:cubicBezTo>
                    <a:pt x="1730" y="6"/>
                    <a:pt x="1730" y="6"/>
                    <a:pt x="1730" y="6"/>
                  </a:cubicBezTo>
                  <a:cubicBezTo>
                    <a:pt x="1730" y="6"/>
                    <a:pt x="1729" y="7"/>
                    <a:pt x="1729" y="6"/>
                  </a:cubicBezTo>
                  <a:cubicBezTo>
                    <a:pt x="1728" y="6"/>
                    <a:pt x="1728" y="6"/>
                    <a:pt x="1728" y="6"/>
                  </a:cubicBezTo>
                  <a:cubicBezTo>
                    <a:pt x="1727" y="6"/>
                    <a:pt x="1726" y="6"/>
                    <a:pt x="1726" y="6"/>
                  </a:cubicBezTo>
                  <a:cubicBezTo>
                    <a:pt x="1725" y="6"/>
                    <a:pt x="1724" y="6"/>
                    <a:pt x="1724" y="6"/>
                  </a:cubicBezTo>
                  <a:cubicBezTo>
                    <a:pt x="1723" y="6"/>
                    <a:pt x="1722" y="6"/>
                    <a:pt x="1722" y="6"/>
                  </a:cubicBezTo>
                  <a:cubicBezTo>
                    <a:pt x="1721" y="6"/>
                    <a:pt x="1720" y="6"/>
                    <a:pt x="1719" y="6"/>
                  </a:cubicBezTo>
                  <a:cubicBezTo>
                    <a:pt x="1719" y="6"/>
                    <a:pt x="1718" y="6"/>
                    <a:pt x="1717" y="6"/>
                  </a:cubicBezTo>
                  <a:cubicBezTo>
                    <a:pt x="1717" y="6"/>
                    <a:pt x="1716" y="6"/>
                    <a:pt x="1716" y="6"/>
                  </a:cubicBezTo>
                  <a:cubicBezTo>
                    <a:pt x="1716" y="7"/>
                    <a:pt x="1715" y="6"/>
                    <a:pt x="1714" y="6"/>
                  </a:cubicBezTo>
                  <a:cubicBezTo>
                    <a:pt x="1714" y="7"/>
                    <a:pt x="1714" y="7"/>
                    <a:pt x="1714" y="7"/>
                  </a:cubicBezTo>
                  <a:cubicBezTo>
                    <a:pt x="1714" y="7"/>
                    <a:pt x="1714" y="7"/>
                    <a:pt x="1714" y="7"/>
                  </a:cubicBezTo>
                  <a:cubicBezTo>
                    <a:pt x="1714" y="7"/>
                    <a:pt x="1713" y="7"/>
                    <a:pt x="1713" y="7"/>
                  </a:cubicBezTo>
                  <a:cubicBezTo>
                    <a:pt x="1713" y="7"/>
                    <a:pt x="1713" y="7"/>
                    <a:pt x="1713" y="7"/>
                  </a:cubicBezTo>
                  <a:cubicBezTo>
                    <a:pt x="1712" y="7"/>
                    <a:pt x="1712" y="7"/>
                    <a:pt x="1712" y="7"/>
                  </a:cubicBezTo>
                  <a:cubicBezTo>
                    <a:pt x="1711" y="7"/>
                    <a:pt x="1711" y="7"/>
                    <a:pt x="1711" y="7"/>
                  </a:cubicBezTo>
                  <a:cubicBezTo>
                    <a:pt x="1711" y="7"/>
                    <a:pt x="1711" y="7"/>
                    <a:pt x="1711" y="7"/>
                  </a:cubicBezTo>
                  <a:cubicBezTo>
                    <a:pt x="1711" y="7"/>
                    <a:pt x="1711" y="7"/>
                    <a:pt x="1710" y="8"/>
                  </a:cubicBezTo>
                  <a:cubicBezTo>
                    <a:pt x="1710" y="8"/>
                    <a:pt x="1710" y="8"/>
                    <a:pt x="1710" y="8"/>
                  </a:cubicBezTo>
                  <a:cubicBezTo>
                    <a:pt x="1710" y="8"/>
                    <a:pt x="1710" y="8"/>
                    <a:pt x="1710" y="8"/>
                  </a:cubicBezTo>
                  <a:cubicBezTo>
                    <a:pt x="1710" y="8"/>
                    <a:pt x="1710" y="8"/>
                    <a:pt x="1709" y="8"/>
                  </a:cubicBezTo>
                  <a:cubicBezTo>
                    <a:pt x="1709" y="8"/>
                    <a:pt x="1709" y="8"/>
                    <a:pt x="1709" y="8"/>
                  </a:cubicBezTo>
                  <a:cubicBezTo>
                    <a:pt x="1709" y="8"/>
                    <a:pt x="1709" y="8"/>
                    <a:pt x="1709" y="8"/>
                  </a:cubicBezTo>
                  <a:cubicBezTo>
                    <a:pt x="1709" y="8"/>
                    <a:pt x="1709" y="8"/>
                    <a:pt x="1709" y="8"/>
                  </a:cubicBezTo>
                  <a:cubicBezTo>
                    <a:pt x="1709" y="8"/>
                    <a:pt x="1709" y="8"/>
                    <a:pt x="1709" y="8"/>
                  </a:cubicBezTo>
                  <a:cubicBezTo>
                    <a:pt x="1708" y="8"/>
                    <a:pt x="1708" y="8"/>
                    <a:pt x="1708" y="9"/>
                  </a:cubicBezTo>
                  <a:cubicBezTo>
                    <a:pt x="1708" y="9"/>
                    <a:pt x="1708" y="9"/>
                    <a:pt x="1708" y="9"/>
                  </a:cubicBezTo>
                  <a:cubicBezTo>
                    <a:pt x="1708" y="9"/>
                    <a:pt x="1707" y="9"/>
                    <a:pt x="1707" y="9"/>
                  </a:cubicBezTo>
                  <a:cubicBezTo>
                    <a:pt x="1707" y="9"/>
                    <a:pt x="1707" y="9"/>
                    <a:pt x="1707" y="9"/>
                  </a:cubicBezTo>
                  <a:cubicBezTo>
                    <a:pt x="1707" y="9"/>
                    <a:pt x="1707" y="9"/>
                    <a:pt x="1706" y="9"/>
                  </a:cubicBezTo>
                  <a:cubicBezTo>
                    <a:pt x="1706" y="9"/>
                    <a:pt x="1706" y="9"/>
                    <a:pt x="1706" y="9"/>
                  </a:cubicBezTo>
                  <a:cubicBezTo>
                    <a:pt x="1706" y="9"/>
                    <a:pt x="1706" y="9"/>
                    <a:pt x="1706" y="10"/>
                  </a:cubicBezTo>
                  <a:cubicBezTo>
                    <a:pt x="1706" y="10"/>
                    <a:pt x="1706" y="10"/>
                    <a:pt x="1706" y="10"/>
                  </a:cubicBezTo>
                  <a:cubicBezTo>
                    <a:pt x="1706" y="10"/>
                    <a:pt x="1705" y="10"/>
                    <a:pt x="1705" y="10"/>
                  </a:cubicBezTo>
                  <a:cubicBezTo>
                    <a:pt x="1705" y="10"/>
                    <a:pt x="1705" y="10"/>
                    <a:pt x="1705" y="10"/>
                  </a:cubicBezTo>
                  <a:cubicBezTo>
                    <a:pt x="1705" y="10"/>
                    <a:pt x="1705" y="10"/>
                    <a:pt x="1705" y="10"/>
                  </a:cubicBezTo>
                  <a:cubicBezTo>
                    <a:pt x="1705" y="10"/>
                    <a:pt x="1705" y="10"/>
                    <a:pt x="1705" y="10"/>
                  </a:cubicBezTo>
                  <a:cubicBezTo>
                    <a:pt x="1704" y="11"/>
                    <a:pt x="1704" y="10"/>
                    <a:pt x="1704" y="11"/>
                  </a:cubicBezTo>
                  <a:cubicBezTo>
                    <a:pt x="1704" y="11"/>
                    <a:pt x="1704" y="11"/>
                    <a:pt x="1704" y="11"/>
                  </a:cubicBezTo>
                  <a:cubicBezTo>
                    <a:pt x="1704" y="11"/>
                    <a:pt x="1704" y="11"/>
                    <a:pt x="1704" y="11"/>
                  </a:cubicBezTo>
                  <a:cubicBezTo>
                    <a:pt x="1704" y="11"/>
                    <a:pt x="1704" y="11"/>
                    <a:pt x="1704" y="11"/>
                  </a:cubicBezTo>
                  <a:cubicBezTo>
                    <a:pt x="1703" y="11"/>
                    <a:pt x="1703" y="11"/>
                    <a:pt x="1703" y="11"/>
                  </a:cubicBezTo>
                  <a:cubicBezTo>
                    <a:pt x="1703" y="11"/>
                    <a:pt x="1703" y="11"/>
                    <a:pt x="1703" y="11"/>
                  </a:cubicBezTo>
                  <a:cubicBezTo>
                    <a:pt x="1703" y="11"/>
                    <a:pt x="1703" y="12"/>
                    <a:pt x="1703" y="12"/>
                  </a:cubicBezTo>
                  <a:cubicBezTo>
                    <a:pt x="1703" y="12"/>
                    <a:pt x="1703" y="12"/>
                    <a:pt x="1703" y="12"/>
                  </a:cubicBezTo>
                  <a:cubicBezTo>
                    <a:pt x="1702" y="12"/>
                    <a:pt x="1702" y="12"/>
                    <a:pt x="1702" y="12"/>
                  </a:cubicBezTo>
                  <a:cubicBezTo>
                    <a:pt x="1702" y="12"/>
                    <a:pt x="1702" y="12"/>
                    <a:pt x="1702" y="12"/>
                  </a:cubicBezTo>
                  <a:cubicBezTo>
                    <a:pt x="1702" y="12"/>
                    <a:pt x="1702" y="12"/>
                    <a:pt x="1702" y="12"/>
                  </a:cubicBezTo>
                  <a:cubicBezTo>
                    <a:pt x="1702" y="12"/>
                    <a:pt x="1702" y="12"/>
                    <a:pt x="1702" y="12"/>
                  </a:cubicBezTo>
                  <a:cubicBezTo>
                    <a:pt x="1701" y="12"/>
                    <a:pt x="1701" y="13"/>
                    <a:pt x="1701" y="13"/>
                  </a:cubicBezTo>
                  <a:cubicBezTo>
                    <a:pt x="1701" y="13"/>
                    <a:pt x="1701" y="13"/>
                    <a:pt x="1701" y="13"/>
                  </a:cubicBezTo>
                  <a:cubicBezTo>
                    <a:pt x="1701" y="13"/>
                    <a:pt x="1701" y="13"/>
                    <a:pt x="1701" y="13"/>
                  </a:cubicBezTo>
                  <a:cubicBezTo>
                    <a:pt x="1701" y="13"/>
                    <a:pt x="1701" y="13"/>
                    <a:pt x="1701" y="13"/>
                  </a:cubicBezTo>
                  <a:cubicBezTo>
                    <a:pt x="1701" y="13"/>
                    <a:pt x="1701" y="13"/>
                    <a:pt x="1700" y="13"/>
                  </a:cubicBezTo>
                  <a:cubicBezTo>
                    <a:pt x="1700" y="13"/>
                    <a:pt x="1700" y="13"/>
                    <a:pt x="1700" y="13"/>
                  </a:cubicBezTo>
                  <a:cubicBezTo>
                    <a:pt x="1700" y="14"/>
                    <a:pt x="1699" y="14"/>
                    <a:pt x="1699" y="15"/>
                  </a:cubicBezTo>
                  <a:cubicBezTo>
                    <a:pt x="1699" y="15"/>
                    <a:pt x="1699" y="15"/>
                    <a:pt x="1699" y="15"/>
                  </a:cubicBezTo>
                  <a:cubicBezTo>
                    <a:pt x="1699" y="15"/>
                    <a:pt x="1699" y="15"/>
                    <a:pt x="1699" y="15"/>
                  </a:cubicBezTo>
                  <a:cubicBezTo>
                    <a:pt x="1699" y="19"/>
                    <a:pt x="1699" y="22"/>
                    <a:pt x="1699" y="26"/>
                  </a:cubicBezTo>
                  <a:cubicBezTo>
                    <a:pt x="1699" y="26"/>
                    <a:pt x="1699" y="26"/>
                    <a:pt x="1699" y="26"/>
                  </a:cubicBezTo>
                  <a:cubicBezTo>
                    <a:pt x="1699" y="26"/>
                    <a:pt x="1699" y="26"/>
                    <a:pt x="1699" y="26"/>
                  </a:cubicBezTo>
                  <a:cubicBezTo>
                    <a:pt x="1699" y="26"/>
                    <a:pt x="1700" y="26"/>
                    <a:pt x="1700" y="26"/>
                  </a:cubicBezTo>
                  <a:cubicBezTo>
                    <a:pt x="1700" y="26"/>
                    <a:pt x="1700" y="26"/>
                    <a:pt x="1700" y="26"/>
                  </a:cubicBezTo>
                  <a:cubicBezTo>
                    <a:pt x="1700" y="26"/>
                    <a:pt x="1700" y="26"/>
                    <a:pt x="1700" y="26"/>
                  </a:cubicBezTo>
                  <a:cubicBezTo>
                    <a:pt x="1700" y="26"/>
                    <a:pt x="1700" y="26"/>
                    <a:pt x="1700" y="26"/>
                  </a:cubicBezTo>
                  <a:cubicBezTo>
                    <a:pt x="1700" y="26"/>
                    <a:pt x="1700" y="25"/>
                    <a:pt x="1700" y="25"/>
                  </a:cubicBezTo>
                  <a:cubicBezTo>
                    <a:pt x="1700" y="25"/>
                    <a:pt x="1700" y="25"/>
                    <a:pt x="1700" y="25"/>
                  </a:cubicBezTo>
                  <a:cubicBezTo>
                    <a:pt x="1701" y="25"/>
                    <a:pt x="1701" y="25"/>
                    <a:pt x="1701" y="25"/>
                  </a:cubicBezTo>
                  <a:cubicBezTo>
                    <a:pt x="1701" y="25"/>
                    <a:pt x="1701" y="25"/>
                    <a:pt x="1701" y="25"/>
                  </a:cubicBezTo>
                  <a:cubicBezTo>
                    <a:pt x="1701" y="25"/>
                    <a:pt x="1701" y="25"/>
                    <a:pt x="1701" y="24"/>
                  </a:cubicBezTo>
                  <a:cubicBezTo>
                    <a:pt x="1701" y="25"/>
                    <a:pt x="1701" y="25"/>
                    <a:pt x="1701" y="25"/>
                  </a:cubicBezTo>
                  <a:cubicBezTo>
                    <a:pt x="1701" y="24"/>
                    <a:pt x="1701" y="24"/>
                    <a:pt x="1701" y="24"/>
                  </a:cubicBezTo>
                  <a:cubicBezTo>
                    <a:pt x="1701" y="24"/>
                    <a:pt x="1701" y="24"/>
                    <a:pt x="1701" y="24"/>
                  </a:cubicBezTo>
                  <a:cubicBezTo>
                    <a:pt x="1702" y="24"/>
                    <a:pt x="1702" y="24"/>
                    <a:pt x="1702" y="24"/>
                  </a:cubicBezTo>
                  <a:cubicBezTo>
                    <a:pt x="1702" y="24"/>
                    <a:pt x="1702" y="24"/>
                    <a:pt x="1702" y="24"/>
                  </a:cubicBezTo>
                  <a:cubicBezTo>
                    <a:pt x="1702" y="24"/>
                    <a:pt x="1702" y="24"/>
                    <a:pt x="1702" y="23"/>
                  </a:cubicBezTo>
                  <a:cubicBezTo>
                    <a:pt x="1702" y="24"/>
                    <a:pt x="1702" y="24"/>
                    <a:pt x="1702" y="24"/>
                  </a:cubicBezTo>
                  <a:cubicBezTo>
                    <a:pt x="1702" y="23"/>
                    <a:pt x="1702" y="23"/>
                    <a:pt x="1702" y="23"/>
                  </a:cubicBezTo>
                  <a:cubicBezTo>
                    <a:pt x="1702" y="23"/>
                    <a:pt x="1702" y="23"/>
                    <a:pt x="1702" y="23"/>
                  </a:cubicBezTo>
                  <a:cubicBezTo>
                    <a:pt x="1703" y="23"/>
                    <a:pt x="1703" y="23"/>
                    <a:pt x="1703" y="23"/>
                  </a:cubicBezTo>
                  <a:cubicBezTo>
                    <a:pt x="1703" y="23"/>
                    <a:pt x="1703" y="23"/>
                    <a:pt x="1703" y="23"/>
                  </a:cubicBezTo>
                  <a:cubicBezTo>
                    <a:pt x="1703" y="23"/>
                    <a:pt x="1703" y="23"/>
                    <a:pt x="1703" y="23"/>
                  </a:cubicBezTo>
                  <a:cubicBezTo>
                    <a:pt x="1703" y="23"/>
                    <a:pt x="1703" y="23"/>
                    <a:pt x="1703" y="23"/>
                  </a:cubicBezTo>
                  <a:cubicBezTo>
                    <a:pt x="1703" y="22"/>
                    <a:pt x="1704" y="22"/>
                    <a:pt x="1704" y="22"/>
                  </a:cubicBezTo>
                  <a:cubicBezTo>
                    <a:pt x="1704" y="22"/>
                    <a:pt x="1704" y="22"/>
                    <a:pt x="1704" y="22"/>
                  </a:cubicBezTo>
                  <a:cubicBezTo>
                    <a:pt x="1704" y="22"/>
                    <a:pt x="1704" y="22"/>
                    <a:pt x="1704" y="22"/>
                  </a:cubicBezTo>
                  <a:cubicBezTo>
                    <a:pt x="1704" y="22"/>
                    <a:pt x="1704" y="22"/>
                    <a:pt x="1704" y="22"/>
                  </a:cubicBezTo>
                  <a:cubicBezTo>
                    <a:pt x="1704" y="22"/>
                    <a:pt x="1704" y="22"/>
                    <a:pt x="1705" y="21"/>
                  </a:cubicBezTo>
                  <a:cubicBezTo>
                    <a:pt x="1705" y="21"/>
                    <a:pt x="1705" y="21"/>
                    <a:pt x="1705" y="21"/>
                  </a:cubicBezTo>
                  <a:cubicBezTo>
                    <a:pt x="1705" y="21"/>
                    <a:pt x="1705" y="21"/>
                    <a:pt x="1706" y="21"/>
                  </a:cubicBezTo>
                  <a:cubicBezTo>
                    <a:pt x="1706" y="21"/>
                    <a:pt x="1706" y="21"/>
                    <a:pt x="1706" y="21"/>
                  </a:cubicBezTo>
                  <a:cubicBezTo>
                    <a:pt x="1706" y="21"/>
                    <a:pt x="1706" y="21"/>
                    <a:pt x="1706" y="20"/>
                  </a:cubicBezTo>
                  <a:cubicBezTo>
                    <a:pt x="1706" y="20"/>
                    <a:pt x="1706" y="20"/>
                    <a:pt x="1706" y="20"/>
                  </a:cubicBezTo>
                  <a:cubicBezTo>
                    <a:pt x="1706" y="20"/>
                    <a:pt x="1707" y="20"/>
                    <a:pt x="1707" y="20"/>
                  </a:cubicBezTo>
                  <a:cubicBezTo>
                    <a:pt x="1707" y="20"/>
                    <a:pt x="1707" y="20"/>
                    <a:pt x="1707" y="20"/>
                  </a:cubicBezTo>
                  <a:cubicBezTo>
                    <a:pt x="1707" y="20"/>
                    <a:pt x="1707" y="20"/>
                    <a:pt x="1707" y="20"/>
                  </a:cubicBezTo>
                  <a:cubicBezTo>
                    <a:pt x="1707" y="20"/>
                    <a:pt x="1707" y="20"/>
                    <a:pt x="1707" y="20"/>
                  </a:cubicBezTo>
                  <a:cubicBezTo>
                    <a:pt x="1707" y="19"/>
                    <a:pt x="1708" y="20"/>
                    <a:pt x="1708" y="19"/>
                  </a:cubicBezTo>
                  <a:cubicBezTo>
                    <a:pt x="1708" y="19"/>
                    <a:pt x="1708" y="19"/>
                    <a:pt x="1708" y="19"/>
                  </a:cubicBezTo>
                  <a:cubicBezTo>
                    <a:pt x="1708" y="19"/>
                    <a:pt x="1708" y="19"/>
                    <a:pt x="1708" y="19"/>
                  </a:cubicBezTo>
                  <a:cubicBezTo>
                    <a:pt x="1708" y="19"/>
                    <a:pt x="1708" y="19"/>
                    <a:pt x="1708" y="19"/>
                  </a:cubicBezTo>
                  <a:cubicBezTo>
                    <a:pt x="1709" y="19"/>
                    <a:pt x="1709" y="19"/>
                    <a:pt x="1709" y="19"/>
                  </a:cubicBezTo>
                  <a:cubicBezTo>
                    <a:pt x="1709" y="19"/>
                    <a:pt x="1709" y="19"/>
                    <a:pt x="1709" y="19"/>
                  </a:cubicBezTo>
                  <a:cubicBezTo>
                    <a:pt x="1709" y="18"/>
                    <a:pt x="1709" y="19"/>
                    <a:pt x="1709" y="18"/>
                  </a:cubicBezTo>
                  <a:cubicBezTo>
                    <a:pt x="1709" y="18"/>
                    <a:pt x="1709" y="18"/>
                    <a:pt x="1709" y="18"/>
                  </a:cubicBezTo>
                  <a:cubicBezTo>
                    <a:pt x="1710" y="18"/>
                    <a:pt x="1710" y="18"/>
                    <a:pt x="1710" y="18"/>
                  </a:cubicBezTo>
                  <a:cubicBezTo>
                    <a:pt x="1710" y="18"/>
                    <a:pt x="1710" y="18"/>
                    <a:pt x="1710" y="18"/>
                  </a:cubicBezTo>
                  <a:cubicBezTo>
                    <a:pt x="1710" y="18"/>
                    <a:pt x="1711" y="18"/>
                    <a:pt x="1711" y="18"/>
                  </a:cubicBezTo>
                  <a:cubicBezTo>
                    <a:pt x="1711" y="18"/>
                    <a:pt x="1711" y="18"/>
                    <a:pt x="1711" y="18"/>
                  </a:cubicBezTo>
                  <a:cubicBezTo>
                    <a:pt x="1711" y="17"/>
                    <a:pt x="1711" y="17"/>
                    <a:pt x="1712" y="17"/>
                  </a:cubicBezTo>
                  <a:cubicBezTo>
                    <a:pt x="1712" y="17"/>
                    <a:pt x="1712" y="17"/>
                    <a:pt x="1712" y="17"/>
                  </a:cubicBezTo>
                  <a:cubicBezTo>
                    <a:pt x="1712" y="17"/>
                    <a:pt x="1712" y="17"/>
                    <a:pt x="1712" y="17"/>
                  </a:cubicBezTo>
                  <a:cubicBezTo>
                    <a:pt x="1712" y="17"/>
                    <a:pt x="1712" y="17"/>
                    <a:pt x="1713" y="17"/>
                  </a:cubicBezTo>
                  <a:cubicBezTo>
                    <a:pt x="1713" y="17"/>
                    <a:pt x="1713" y="17"/>
                    <a:pt x="1713" y="17"/>
                  </a:cubicBezTo>
                  <a:cubicBezTo>
                    <a:pt x="1713" y="17"/>
                    <a:pt x="1713" y="17"/>
                    <a:pt x="1713" y="17"/>
                  </a:cubicBezTo>
                  <a:cubicBezTo>
                    <a:pt x="1713" y="17"/>
                    <a:pt x="1713" y="17"/>
                    <a:pt x="1713" y="17"/>
                  </a:cubicBezTo>
                  <a:cubicBezTo>
                    <a:pt x="1713" y="17"/>
                    <a:pt x="1713" y="17"/>
                    <a:pt x="1713" y="17"/>
                  </a:cubicBezTo>
                  <a:cubicBezTo>
                    <a:pt x="1714" y="16"/>
                    <a:pt x="1714" y="16"/>
                    <a:pt x="1714" y="16"/>
                  </a:cubicBezTo>
                  <a:cubicBezTo>
                    <a:pt x="1714" y="16"/>
                    <a:pt x="1714" y="16"/>
                    <a:pt x="1714" y="16"/>
                  </a:cubicBezTo>
                  <a:cubicBezTo>
                    <a:pt x="1715" y="16"/>
                    <a:pt x="1715" y="16"/>
                    <a:pt x="1715" y="16"/>
                  </a:cubicBezTo>
                  <a:cubicBezTo>
                    <a:pt x="1715" y="16"/>
                    <a:pt x="1715" y="16"/>
                    <a:pt x="1716" y="16"/>
                  </a:cubicBezTo>
                  <a:cubicBezTo>
                    <a:pt x="1716" y="16"/>
                    <a:pt x="1716" y="16"/>
                    <a:pt x="1716" y="16"/>
                  </a:cubicBezTo>
                  <a:cubicBezTo>
                    <a:pt x="1716" y="16"/>
                    <a:pt x="1717" y="16"/>
                    <a:pt x="1717" y="16"/>
                  </a:cubicBezTo>
                  <a:cubicBezTo>
                    <a:pt x="1717" y="15"/>
                    <a:pt x="1717" y="15"/>
                    <a:pt x="1717" y="15"/>
                  </a:cubicBezTo>
                  <a:cubicBezTo>
                    <a:pt x="1717" y="15"/>
                    <a:pt x="1717" y="15"/>
                    <a:pt x="1717" y="15"/>
                  </a:cubicBezTo>
                  <a:cubicBezTo>
                    <a:pt x="1718" y="15"/>
                    <a:pt x="1719" y="16"/>
                    <a:pt x="1719" y="15"/>
                  </a:cubicBezTo>
                  <a:cubicBezTo>
                    <a:pt x="1720" y="15"/>
                    <a:pt x="1720" y="15"/>
                    <a:pt x="1720" y="15"/>
                  </a:cubicBezTo>
                  <a:cubicBezTo>
                    <a:pt x="1721" y="15"/>
                    <a:pt x="1722" y="15"/>
                    <a:pt x="1723" y="15"/>
                  </a:cubicBezTo>
                  <a:cubicBezTo>
                    <a:pt x="1723" y="15"/>
                    <a:pt x="1723" y="15"/>
                    <a:pt x="1724" y="15"/>
                  </a:cubicBezTo>
                  <a:cubicBezTo>
                    <a:pt x="1724" y="16"/>
                    <a:pt x="1725" y="15"/>
                    <a:pt x="1726" y="16"/>
                  </a:cubicBezTo>
                  <a:cubicBezTo>
                    <a:pt x="1726" y="15"/>
                    <a:pt x="1726" y="15"/>
                    <a:pt x="1726" y="15"/>
                  </a:cubicBezTo>
                  <a:cubicBezTo>
                    <a:pt x="1726" y="16"/>
                    <a:pt x="1726" y="16"/>
                    <a:pt x="1726" y="16"/>
                  </a:cubicBezTo>
                  <a:cubicBezTo>
                    <a:pt x="1726" y="16"/>
                    <a:pt x="1727" y="16"/>
                    <a:pt x="1727" y="16"/>
                  </a:cubicBezTo>
                  <a:cubicBezTo>
                    <a:pt x="1727" y="16"/>
                    <a:pt x="1727" y="16"/>
                    <a:pt x="1727" y="16"/>
                  </a:cubicBezTo>
                  <a:cubicBezTo>
                    <a:pt x="1728" y="16"/>
                    <a:pt x="1728" y="16"/>
                    <a:pt x="1728" y="16"/>
                  </a:cubicBezTo>
                  <a:cubicBezTo>
                    <a:pt x="1728" y="16"/>
                    <a:pt x="1728" y="16"/>
                    <a:pt x="1728" y="16"/>
                  </a:cubicBezTo>
                  <a:cubicBezTo>
                    <a:pt x="1729" y="16"/>
                    <a:pt x="1729" y="16"/>
                    <a:pt x="1729" y="16"/>
                  </a:cubicBezTo>
                  <a:cubicBezTo>
                    <a:pt x="1729" y="16"/>
                    <a:pt x="1729" y="16"/>
                    <a:pt x="1729" y="16"/>
                  </a:cubicBezTo>
                  <a:cubicBezTo>
                    <a:pt x="1729" y="16"/>
                    <a:pt x="1729" y="16"/>
                    <a:pt x="1729" y="17"/>
                  </a:cubicBezTo>
                  <a:cubicBezTo>
                    <a:pt x="1729" y="17"/>
                    <a:pt x="1729" y="17"/>
                    <a:pt x="1729" y="17"/>
                  </a:cubicBezTo>
                  <a:cubicBezTo>
                    <a:pt x="1729" y="17"/>
                    <a:pt x="1730" y="17"/>
                    <a:pt x="1730" y="17"/>
                  </a:cubicBezTo>
                  <a:cubicBezTo>
                    <a:pt x="1730" y="17"/>
                    <a:pt x="1730" y="17"/>
                    <a:pt x="1730" y="17"/>
                  </a:cubicBezTo>
                  <a:cubicBezTo>
                    <a:pt x="1730" y="17"/>
                    <a:pt x="1731" y="17"/>
                    <a:pt x="1731" y="17"/>
                  </a:cubicBezTo>
                  <a:cubicBezTo>
                    <a:pt x="1731" y="17"/>
                    <a:pt x="1731" y="17"/>
                    <a:pt x="1731" y="17"/>
                  </a:cubicBezTo>
                  <a:cubicBezTo>
                    <a:pt x="1731" y="17"/>
                    <a:pt x="1731" y="17"/>
                    <a:pt x="1731" y="18"/>
                  </a:cubicBezTo>
                  <a:cubicBezTo>
                    <a:pt x="1731" y="18"/>
                    <a:pt x="1731" y="18"/>
                    <a:pt x="1731" y="18"/>
                  </a:cubicBezTo>
                  <a:cubicBezTo>
                    <a:pt x="1732" y="18"/>
                    <a:pt x="1732" y="18"/>
                    <a:pt x="1732" y="18"/>
                  </a:cubicBezTo>
                  <a:cubicBezTo>
                    <a:pt x="1732" y="18"/>
                    <a:pt x="1732" y="18"/>
                    <a:pt x="1732" y="18"/>
                  </a:cubicBezTo>
                  <a:cubicBezTo>
                    <a:pt x="1732" y="18"/>
                    <a:pt x="1732" y="18"/>
                    <a:pt x="1732" y="18"/>
                  </a:cubicBezTo>
                  <a:cubicBezTo>
                    <a:pt x="1732" y="18"/>
                    <a:pt x="1732" y="18"/>
                    <a:pt x="1732" y="18"/>
                  </a:cubicBezTo>
                  <a:cubicBezTo>
                    <a:pt x="1733" y="18"/>
                    <a:pt x="1733" y="19"/>
                    <a:pt x="1733" y="19"/>
                  </a:cubicBezTo>
                  <a:cubicBezTo>
                    <a:pt x="1733" y="19"/>
                    <a:pt x="1733" y="19"/>
                    <a:pt x="1733" y="19"/>
                  </a:cubicBezTo>
                  <a:cubicBezTo>
                    <a:pt x="1733" y="19"/>
                    <a:pt x="1733" y="19"/>
                    <a:pt x="1733" y="19"/>
                  </a:cubicBezTo>
                  <a:cubicBezTo>
                    <a:pt x="1733" y="19"/>
                    <a:pt x="1733" y="19"/>
                    <a:pt x="1733" y="19"/>
                  </a:cubicBezTo>
                  <a:cubicBezTo>
                    <a:pt x="1734" y="20"/>
                    <a:pt x="1734" y="20"/>
                    <a:pt x="1735" y="21"/>
                  </a:cubicBezTo>
                  <a:cubicBezTo>
                    <a:pt x="1735" y="21"/>
                    <a:pt x="1735" y="21"/>
                    <a:pt x="1735" y="21"/>
                  </a:cubicBezTo>
                  <a:cubicBezTo>
                    <a:pt x="1735" y="21"/>
                    <a:pt x="1735" y="21"/>
                    <a:pt x="1735" y="21"/>
                  </a:cubicBezTo>
                  <a:cubicBezTo>
                    <a:pt x="1735" y="21"/>
                    <a:pt x="1735" y="21"/>
                    <a:pt x="1735" y="21"/>
                  </a:cubicBezTo>
                  <a:cubicBezTo>
                    <a:pt x="1735" y="21"/>
                    <a:pt x="1735" y="21"/>
                    <a:pt x="1736" y="21"/>
                  </a:cubicBezTo>
                  <a:cubicBezTo>
                    <a:pt x="1736" y="21"/>
                    <a:pt x="1736" y="21"/>
                    <a:pt x="1736" y="21"/>
                  </a:cubicBezTo>
                  <a:cubicBezTo>
                    <a:pt x="1736" y="22"/>
                    <a:pt x="1736" y="22"/>
                    <a:pt x="1736" y="22"/>
                  </a:cubicBezTo>
                  <a:cubicBezTo>
                    <a:pt x="1736" y="22"/>
                    <a:pt x="1736" y="22"/>
                    <a:pt x="1736" y="22"/>
                  </a:cubicBezTo>
                  <a:cubicBezTo>
                    <a:pt x="1736" y="22"/>
                    <a:pt x="1736" y="22"/>
                    <a:pt x="1736" y="23"/>
                  </a:cubicBezTo>
                  <a:cubicBezTo>
                    <a:pt x="1736" y="23"/>
                    <a:pt x="1736" y="23"/>
                    <a:pt x="1736" y="23"/>
                  </a:cubicBezTo>
                  <a:cubicBezTo>
                    <a:pt x="1736" y="23"/>
                    <a:pt x="1736" y="23"/>
                    <a:pt x="1737" y="23"/>
                  </a:cubicBezTo>
                  <a:cubicBezTo>
                    <a:pt x="1737" y="23"/>
                    <a:pt x="1737" y="23"/>
                    <a:pt x="1737" y="23"/>
                  </a:cubicBezTo>
                  <a:cubicBezTo>
                    <a:pt x="1737" y="23"/>
                    <a:pt x="1737" y="24"/>
                    <a:pt x="1737" y="24"/>
                  </a:cubicBezTo>
                  <a:cubicBezTo>
                    <a:pt x="1737" y="24"/>
                    <a:pt x="1737" y="24"/>
                    <a:pt x="1737" y="24"/>
                  </a:cubicBezTo>
                  <a:cubicBezTo>
                    <a:pt x="1737" y="24"/>
                    <a:pt x="1737" y="24"/>
                    <a:pt x="1737" y="25"/>
                  </a:cubicBezTo>
                  <a:cubicBezTo>
                    <a:pt x="1737" y="25"/>
                    <a:pt x="1737" y="25"/>
                    <a:pt x="1737" y="25"/>
                  </a:cubicBezTo>
                  <a:cubicBezTo>
                    <a:pt x="1737" y="25"/>
                    <a:pt x="1737" y="25"/>
                    <a:pt x="1737" y="25"/>
                  </a:cubicBezTo>
                  <a:cubicBezTo>
                    <a:pt x="1737" y="25"/>
                    <a:pt x="1737" y="25"/>
                    <a:pt x="1738" y="26"/>
                  </a:cubicBezTo>
                  <a:cubicBezTo>
                    <a:pt x="1738" y="26"/>
                    <a:pt x="1738" y="26"/>
                    <a:pt x="1738" y="26"/>
                  </a:cubicBezTo>
                  <a:cubicBezTo>
                    <a:pt x="1738" y="26"/>
                    <a:pt x="1738" y="26"/>
                    <a:pt x="1738" y="27"/>
                  </a:cubicBezTo>
                  <a:cubicBezTo>
                    <a:pt x="1738" y="27"/>
                    <a:pt x="1738" y="27"/>
                    <a:pt x="1738" y="27"/>
                  </a:cubicBezTo>
                  <a:cubicBezTo>
                    <a:pt x="1738" y="27"/>
                    <a:pt x="1738" y="28"/>
                    <a:pt x="1738" y="28"/>
                  </a:cubicBezTo>
                  <a:cubicBezTo>
                    <a:pt x="1738" y="28"/>
                    <a:pt x="1738" y="29"/>
                    <a:pt x="1738" y="29"/>
                  </a:cubicBezTo>
                  <a:cubicBezTo>
                    <a:pt x="1739" y="31"/>
                    <a:pt x="1739" y="33"/>
                    <a:pt x="1738" y="36"/>
                  </a:cubicBezTo>
                  <a:cubicBezTo>
                    <a:pt x="1738" y="36"/>
                    <a:pt x="1738" y="36"/>
                    <a:pt x="1738" y="36"/>
                  </a:cubicBezTo>
                  <a:cubicBezTo>
                    <a:pt x="1738" y="37"/>
                    <a:pt x="1738" y="37"/>
                    <a:pt x="1738" y="38"/>
                  </a:cubicBezTo>
                  <a:cubicBezTo>
                    <a:pt x="1738" y="38"/>
                    <a:pt x="1738" y="38"/>
                    <a:pt x="1738" y="38"/>
                  </a:cubicBezTo>
                  <a:cubicBezTo>
                    <a:pt x="1738" y="39"/>
                    <a:pt x="1738" y="39"/>
                    <a:pt x="1738" y="39"/>
                  </a:cubicBezTo>
                  <a:cubicBezTo>
                    <a:pt x="1738" y="39"/>
                    <a:pt x="1738" y="39"/>
                    <a:pt x="1738" y="39"/>
                  </a:cubicBezTo>
                  <a:cubicBezTo>
                    <a:pt x="1738" y="40"/>
                    <a:pt x="1738" y="40"/>
                    <a:pt x="1738" y="40"/>
                  </a:cubicBezTo>
                  <a:cubicBezTo>
                    <a:pt x="1737" y="40"/>
                    <a:pt x="1738" y="40"/>
                    <a:pt x="1737" y="41"/>
                  </a:cubicBezTo>
                  <a:cubicBezTo>
                    <a:pt x="1737" y="41"/>
                    <a:pt x="1737" y="41"/>
                    <a:pt x="1737" y="41"/>
                  </a:cubicBezTo>
                  <a:cubicBezTo>
                    <a:pt x="1737" y="41"/>
                    <a:pt x="1737" y="41"/>
                    <a:pt x="1737" y="42"/>
                  </a:cubicBezTo>
                  <a:cubicBezTo>
                    <a:pt x="1737" y="42"/>
                    <a:pt x="1737" y="42"/>
                    <a:pt x="1737" y="42"/>
                  </a:cubicBezTo>
                  <a:cubicBezTo>
                    <a:pt x="1737" y="42"/>
                    <a:pt x="1737" y="42"/>
                    <a:pt x="1737" y="42"/>
                  </a:cubicBezTo>
                  <a:cubicBezTo>
                    <a:pt x="1737" y="43"/>
                    <a:pt x="1737" y="43"/>
                    <a:pt x="1737" y="43"/>
                  </a:cubicBezTo>
                  <a:cubicBezTo>
                    <a:pt x="1736" y="43"/>
                    <a:pt x="1736" y="43"/>
                    <a:pt x="1736" y="43"/>
                  </a:cubicBezTo>
                  <a:cubicBezTo>
                    <a:pt x="1736" y="43"/>
                    <a:pt x="1736" y="43"/>
                    <a:pt x="1736" y="43"/>
                  </a:cubicBezTo>
                  <a:cubicBezTo>
                    <a:pt x="1736" y="44"/>
                    <a:pt x="1736" y="44"/>
                    <a:pt x="1736" y="44"/>
                  </a:cubicBezTo>
                  <a:cubicBezTo>
                    <a:pt x="1736" y="44"/>
                    <a:pt x="1736" y="44"/>
                    <a:pt x="1736" y="44"/>
                  </a:cubicBezTo>
                  <a:cubicBezTo>
                    <a:pt x="1736" y="44"/>
                    <a:pt x="1736" y="45"/>
                    <a:pt x="1736" y="45"/>
                  </a:cubicBezTo>
                  <a:cubicBezTo>
                    <a:pt x="1736" y="45"/>
                    <a:pt x="1736" y="45"/>
                    <a:pt x="1736" y="45"/>
                  </a:cubicBezTo>
                  <a:cubicBezTo>
                    <a:pt x="1735" y="45"/>
                    <a:pt x="1735" y="45"/>
                    <a:pt x="1735" y="45"/>
                  </a:cubicBezTo>
                  <a:cubicBezTo>
                    <a:pt x="1735" y="45"/>
                    <a:pt x="1735" y="45"/>
                    <a:pt x="1735" y="45"/>
                  </a:cubicBezTo>
                  <a:cubicBezTo>
                    <a:pt x="1735" y="45"/>
                    <a:pt x="1735" y="45"/>
                    <a:pt x="1735" y="45"/>
                  </a:cubicBezTo>
                  <a:cubicBezTo>
                    <a:pt x="1735" y="46"/>
                    <a:pt x="1735" y="46"/>
                    <a:pt x="1735" y="46"/>
                  </a:cubicBezTo>
                  <a:cubicBezTo>
                    <a:pt x="1735" y="46"/>
                    <a:pt x="1735" y="46"/>
                    <a:pt x="1735" y="46"/>
                  </a:cubicBezTo>
                  <a:cubicBezTo>
                    <a:pt x="1735" y="46"/>
                    <a:pt x="1735" y="46"/>
                    <a:pt x="1735" y="47"/>
                  </a:cubicBezTo>
                  <a:cubicBezTo>
                    <a:pt x="1735" y="47"/>
                    <a:pt x="1735" y="47"/>
                    <a:pt x="1735" y="47"/>
                  </a:cubicBezTo>
                  <a:cubicBezTo>
                    <a:pt x="1734" y="47"/>
                    <a:pt x="1734" y="47"/>
                    <a:pt x="1734" y="47"/>
                  </a:cubicBezTo>
                  <a:cubicBezTo>
                    <a:pt x="1734" y="47"/>
                    <a:pt x="1734" y="47"/>
                    <a:pt x="1734" y="47"/>
                  </a:cubicBezTo>
                  <a:cubicBezTo>
                    <a:pt x="1734" y="47"/>
                    <a:pt x="1734" y="47"/>
                    <a:pt x="1734" y="48"/>
                  </a:cubicBezTo>
                  <a:cubicBezTo>
                    <a:pt x="1734" y="48"/>
                    <a:pt x="1734" y="48"/>
                    <a:pt x="1734" y="48"/>
                  </a:cubicBezTo>
                  <a:cubicBezTo>
                    <a:pt x="1734" y="48"/>
                    <a:pt x="1734" y="48"/>
                    <a:pt x="1734" y="48"/>
                  </a:cubicBezTo>
                  <a:cubicBezTo>
                    <a:pt x="1734" y="48"/>
                    <a:pt x="1734" y="48"/>
                    <a:pt x="1734" y="48"/>
                  </a:cubicBezTo>
                  <a:cubicBezTo>
                    <a:pt x="1733" y="48"/>
                    <a:pt x="1733" y="48"/>
                    <a:pt x="1733" y="48"/>
                  </a:cubicBezTo>
                  <a:cubicBezTo>
                    <a:pt x="1733" y="48"/>
                    <a:pt x="1733" y="48"/>
                    <a:pt x="1733" y="48"/>
                  </a:cubicBezTo>
                  <a:cubicBezTo>
                    <a:pt x="1733" y="48"/>
                    <a:pt x="1733" y="49"/>
                    <a:pt x="1733" y="49"/>
                  </a:cubicBezTo>
                  <a:cubicBezTo>
                    <a:pt x="1733" y="49"/>
                    <a:pt x="1733" y="49"/>
                    <a:pt x="1733" y="49"/>
                  </a:cubicBezTo>
                  <a:cubicBezTo>
                    <a:pt x="1733" y="49"/>
                    <a:pt x="1733" y="49"/>
                    <a:pt x="1732" y="49"/>
                  </a:cubicBezTo>
                  <a:cubicBezTo>
                    <a:pt x="1732" y="49"/>
                    <a:pt x="1732" y="49"/>
                    <a:pt x="1732" y="49"/>
                  </a:cubicBezTo>
                  <a:cubicBezTo>
                    <a:pt x="1732" y="49"/>
                    <a:pt x="1732" y="50"/>
                    <a:pt x="1732" y="50"/>
                  </a:cubicBezTo>
                  <a:cubicBezTo>
                    <a:pt x="1732" y="50"/>
                    <a:pt x="1732" y="50"/>
                    <a:pt x="1732" y="50"/>
                  </a:cubicBezTo>
                  <a:cubicBezTo>
                    <a:pt x="1732" y="50"/>
                    <a:pt x="1732" y="50"/>
                    <a:pt x="1732" y="50"/>
                  </a:cubicBezTo>
                  <a:cubicBezTo>
                    <a:pt x="1732" y="50"/>
                    <a:pt x="1732" y="50"/>
                    <a:pt x="1732" y="50"/>
                  </a:cubicBezTo>
                  <a:cubicBezTo>
                    <a:pt x="1732" y="50"/>
                    <a:pt x="1731" y="50"/>
                    <a:pt x="1731" y="50"/>
                  </a:cubicBezTo>
                  <a:cubicBezTo>
                    <a:pt x="1731" y="50"/>
                    <a:pt x="1731" y="50"/>
                    <a:pt x="1731" y="50"/>
                  </a:cubicBezTo>
                  <a:cubicBezTo>
                    <a:pt x="1730" y="52"/>
                    <a:pt x="1729" y="53"/>
                    <a:pt x="1728" y="54"/>
                  </a:cubicBezTo>
                  <a:cubicBezTo>
                    <a:pt x="1728" y="54"/>
                    <a:pt x="1728" y="54"/>
                    <a:pt x="1728" y="54"/>
                  </a:cubicBezTo>
                  <a:cubicBezTo>
                    <a:pt x="1727" y="54"/>
                    <a:pt x="1727" y="54"/>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6" y="55"/>
                    <a:pt x="1726" y="55"/>
                    <a:pt x="1726" y="56"/>
                  </a:cubicBezTo>
                  <a:cubicBezTo>
                    <a:pt x="1726" y="56"/>
                    <a:pt x="1726" y="56"/>
                    <a:pt x="1726" y="56"/>
                  </a:cubicBezTo>
                  <a:cubicBezTo>
                    <a:pt x="1726" y="56"/>
                    <a:pt x="1725" y="56"/>
                    <a:pt x="1725" y="56"/>
                  </a:cubicBezTo>
                  <a:cubicBezTo>
                    <a:pt x="1725" y="56"/>
                    <a:pt x="1725" y="56"/>
                    <a:pt x="1725" y="56"/>
                  </a:cubicBezTo>
                  <a:cubicBezTo>
                    <a:pt x="1725" y="56"/>
                    <a:pt x="1725" y="56"/>
                    <a:pt x="1725" y="57"/>
                  </a:cubicBezTo>
                  <a:cubicBezTo>
                    <a:pt x="1725" y="57"/>
                    <a:pt x="1725" y="57"/>
                    <a:pt x="1725" y="57"/>
                  </a:cubicBezTo>
                  <a:cubicBezTo>
                    <a:pt x="1725" y="57"/>
                    <a:pt x="1725" y="57"/>
                    <a:pt x="1724" y="57"/>
                  </a:cubicBezTo>
                  <a:cubicBezTo>
                    <a:pt x="1724" y="57"/>
                    <a:pt x="1724" y="57"/>
                    <a:pt x="1724" y="57"/>
                  </a:cubicBezTo>
                  <a:cubicBezTo>
                    <a:pt x="1724" y="57"/>
                    <a:pt x="1724" y="57"/>
                    <a:pt x="1724" y="57"/>
                  </a:cubicBezTo>
                  <a:cubicBezTo>
                    <a:pt x="1724" y="57"/>
                    <a:pt x="1724" y="57"/>
                    <a:pt x="1724" y="57"/>
                  </a:cubicBezTo>
                  <a:cubicBezTo>
                    <a:pt x="1724" y="58"/>
                    <a:pt x="1724" y="57"/>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9"/>
                    <a:pt x="1722" y="58"/>
                    <a:pt x="1722" y="59"/>
                  </a:cubicBezTo>
                  <a:cubicBezTo>
                    <a:pt x="1722" y="59"/>
                    <a:pt x="1722" y="59"/>
                    <a:pt x="1722" y="59"/>
                  </a:cubicBezTo>
                  <a:cubicBezTo>
                    <a:pt x="1722" y="59"/>
                    <a:pt x="1722" y="59"/>
                    <a:pt x="1722" y="59"/>
                  </a:cubicBezTo>
                  <a:cubicBezTo>
                    <a:pt x="1722" y="59"/>
                    <a:pt x="1722" y="59"/>
                    <a:pt x="1722" y="59"/>
                  </a:cubicBezTo>
                  <a:cubicBezTo>
                    <a:pt x="1722" y="59"/>
                    <a:pt x="1721" y="59"/>
                    <a:pt x="1721" y="59"/>
                  </a:cubicBezTo>
                  <a:cubicBezTo>
                    <a:pt x="1721" y="59"/>
                    <a:pt x="1721" y="59"/>
                    <a:pt x="1721" y="59"/>
                  </a:cubicBezTo>
                  <a:cubicBezTo>
                    <a:pt x="1721" y="60"/>
                    <a:pt x="1721" y="60"/>
                    <a:pt x="1721" y="60"/>
                  </a:cubicBezTo>
                  <a:cubicBezTo>
                    <a:pt x="1721" y="60"/>
                    <a:pt x="1721" y="60"/>
                    <a:pt x="1721" y="60"/>
                  </a:cubicBezTo>
                  <a:cubicBezTo>
                    <a:pt x="1720" y="60"/>
                    <a:pt x="1720" y="60"/>
                    <a:pt x="1720" y="60"/>
                  </a:cubicBezTo>
                  <a:cubicBezTo>
                    <a:pt x="1720" y="60"/>
                    <a:pt x="1720" y="60"/>
                    <a:pt x="1720" y="60"/>
                  </a:cubicBezTo>
                  <a:cubicBezTo>
                    <a:pt x="1720" y="60"/>
                    <a:pt x="1719" y="60"/>
                    <a:pt x="1719" y="61"/>
                  </a:cubicBezTo>
                  <a:cubicBezTo>
                    <a:pt x="1719" y="61"/>
                    <a:pt x="1719" y="61"/>
                    <a:pt x="1719" y="61"/>
                  </a:cubicBezTo>
                  <a:cubicBezTo>
                    <a:pt x="1719" y="61"/>
                    <a:pt x="1719" y="61"/>
                    <a:pt x="1719" y="61"/>
                  </a:cubicBezTo>
                  <a:cubicBezTo>
                    <a:pt x="1719" y="61"/>
                    <a:pt x="1719" y="61"/>
                    <a:pt x="1719" y="61"/>
                  </a:cubicBezTo>
                  <a:cubicBezTo>
                    <a:pt x="1719" y="61"/>
                    <a:pt x="1718" y="62"/>
                    <a:pt x="1718" y="62"/>
                  </a:cubicBezTo>
                  <a:cubicBezTo>
                    <a:pt x="1718" y="62"/>
                    <a:pt x="1718" y="62"/>
                    <a:pt x="1718" y="62"/>
                  </a:cubicBezTo>
                  <a:cubicBezTo>
                    <a:pt x="1718" y="62"/>
                    <a:pt x="1718" y="62"/>
                    <a:pt x="1717" y="62"/>
                  </a:cubicBezTo>
                  <a:cubicBezTo>
                    <a:pt x="1717" y="62"/>
                    <a:pt x="1717" y="62"/>
                    <a:pt x="1717" y="62"/>
                  </a:cubicBezTo>
                  <a:cubicBezTo>
                    <a:pt x="1717" y="62"/>
                    <a:pt x="1717" y="63"/>
                    <a:pt x="1716" y="63"/>
                  </a:cubicBezTo>
                  <a:cubicBezTo>
                    <a:pt x="1716" y="63"/>
                    <a:pt x="1716" y="63"/>
                    <a:pt x="1716" y="63"/>
                  </a:cubicBezTo>
                  <a:cubicBezTo>
                    <a:pt x="1716" y="63"/>
                    <a:pt x="1716" y="63"/>
                    <a:pt x="1716" y="63"/>
                  </a:cubicBezTo>
                  <a:cubicBezTo>
                    <a:pt x="1716" y="63"/>
                    <a:pt x="1716" y="63"/>
                    <a:pt x="1716" y="63"/>
                  </a:cubicBezTo>
                  <a:cubicBezTo>
                    <a:pt x="1716" y="64"/>
                    <a:pt x="1715" y="64"/>
                    <a:pt x="1715" y="64"/>
                  </a:cubicBezTo>
                  <a:cubicBezTo>
                    <a:pt x="1715" y="64"/>
                    <a:pt x="1715" y="64"/>
                    <a:pt x="1715" y="64"/>
                  </a:cubicBezTo>
                  <a:cubicBezTo>
                    <a:pt x="1715" y="64"/>
                    <a:pt x="1715" y="64"/>
                    <a:pt x="1715" y="64"/>
                  </a:cubicBezTo>
                  <a:cubicBezTo>
                    <a:pt x="1715" y="64"/>
                    <a:pt x="1715" y="64"/>
                    <a:pt x="1715" y="64"/>
                  </a:cubicBezTo>
                  <a:cubicBezTo>
                    <a:pt x="1715" y="64"/>
                    <a:pt x="1714" y="65"/>
                    <a:pt x="1714" y="65"/>
                  </a:cubicBezTo>
                  <a:cubicBezTo>
                    <a:pt x="1714" y="65"/>
                    <a:pt x="1714" y="65"/>
                    <a:pt x="1714" y="65"/>
                  </a:cubicBezTo>
                  <a:cubicBezTo>
                    <a:pt x="1714" y="65"/>
                    <a:pt x="1714" y="65"/>
                    <a:pt x="1714" y="65"/>
                  </a:cubicBezTo>
                  <a:cubicBezTo>
                    <a:pt x="1714" y="65"/>
                    <a:pt x="1714" y="65"/>
                    <a:pt x="1714" y="65"/>
                  </a:cubicBezTo>
                  <a:cubicBezTo>
                    <a:pt x="1714" y="65"/>
                    <a:pt x="1713" y="65"/>
                    <a:pt x="1713" y="65"/>
                  </a:cubicBezTo>
                  <a:cubicBezTo>
                    <a:pt x="1713" y="65"/>
                    <a:pt x="1713" y="65"/>
                    <a:pt x="1713" y="65"/>
                  </a:cubicBezTo>
                  <a:cubicBezTo>
                    <a:pt x="1713" y="65"/>
                    <a:pt x="1713" y="66"/>
                    <a:pt x="1713" y="66"/>
                  </a:cubicBezTo>
                  <a:cubicBezTo>
                    <a:pt x="1713" y="66"/>
                    <a:pt x="1713" y="66"/>
                    <a:pt x="1713" y="66"/>
                  </a:cubicBezTo>
                  <a:cubicBezTo>
                    <a:pt x="1713" y="66"/>
                    <a:pt x="1712" y="66"/>
                    <a:pt x="1712" y="66"/>
                  </a:cubicBezTo>
                  <a:cubicBezTo>
                    <a:pt x="1712" y="66"/>
                    <a:pt x="1712" y="66"/>
                    <a:pt x="1712" y="66"/>
                  </a:cubicBezTo>
                  <a:cubicBezTo>
                    <a:pt x="1712" y="66"/>
                    <a:pt x="1712" y="67"/>
                    <a:pt x="1712" y="67"/>
                  </a:cubicBezTo>
                  <a:cubicBezTo>
                    <a:pt x="1712" y="67"/>
                    <a:pt x="1712" y="67"/>
                    <a:pt x="1712" y="67"/>
                  </a:cubicBezTo>
                  <a:cubicBezTo>
                    <a:pt x="1711" y="67"/>
                    <a:pt x="1711" y="67"/>
                    <a:pt x="1711" y="67"/>
                  </a:cubicBezTo>
                  <a:cubicBezTo>
                    <a:pt x="1711" y="67"/>
                    <a:pt x="1711" y="67"/>
                    <a:pt x="1711" y="67"/>
                  </a:cubicBezTo>
                  <a:cubicBezTo>
                    <a:pt x="1711" y="67"/>
                    <a:pt x="1711" y="67"/>
                    <a:pt x="1711" y="67"/>
                  </a:cubicBezTo>
                  <a:cubicBezTo>
                    <a:pt x="1711" y="67"/>
                    <a:pt x="1711" y="67"/>
                    <a:pt x="1711" y="67"/>
                  </a:cubicBezTo>
                  <a:cubicBezTo>
                    <a:pt x="1711" y="68"/>
                    <a:pt x="1710" y="68"/>
                    <a:pt x="1710" y="68"/>
                  </a:cubicBezTo>
                  <a:cubicBezTo>
                    <a:pt x="1710" y="68"/>
                    <a:pt x="1710" y="68"/>
                    <a:pt x="1710" y="68"/>
                  </a:cubicBezTo>
                  <a:cubicBezTo>
                    <a:pt x="1710" y="68"/>
                    <a:pt x="1710" y="68"/>
                    <a:pt x="1710" y="68"/>
                  </a:cubicBezTo>
                  <a:cubicBezTo>
                    <a:pt x="1710" y="68"/>
                    <a:pt x="1710" y="68"/>
                    <a:pt x="1710" y="68"/>
                  </a:cubicBezTo>
                  <a:cubicBezTo>
                    <a:pt x="1710" y="68"/>
                    <a:pt x="1710" y="68"/>
                    <a:pt x="1709" y="68"/>
                  </a:cubicBezTo>
                  <a:cubicBezTo>
                    <a:pt x="1710" y="68"/>
                    <a:pt x="1710" y="68"/>
                    <a:pt x="1710" y="68"/>
                  </a:cubicBezTo>
                  <a:cubicBezTo>
                    <a:pt x="1709" y="69"/>
                    <a:pt x="1709" y="69"/>
                    <a:pt x="1709" y="69"/>
                  </a:cubicBezTo>
                  <a:cubicBezTo>
                    <a:pt x="1709" y="69"/>
                    <a:pt x="1709" y="69"/>
                    <a:pt x="1709" y="69"/>
                  </a:cubicBezTo>
                  <a:cubicBezTo>
                    <a:pt x="1709" y="69"/>
                    <a:pt x="1709" y="69"/>
                    <a:pt x="1709" y="69"/>
                  </a:cubicBezTo>
                  <a:cubicBezTo>
                    <a:pt x="1709" y="69"/>
                    <a:pt x="1709" y="69"/>
                    <a:pt x="1709" y="69"/>
                  </a:cubicBezTo>
                  <a:cubicBezTo>
                    <a:pt x="1708" y="69"/>
                    <a:pt x="1708" y="70"/>
                    <a:pt x="1708" y="70"/>
                  </a:cubicBezTo>
                  <a:cubicBezTo>
                    <a:pt x="1708" y="70"/>
                    <a:pt x="1708" y="70"/>
                    <a:pt x="1708" y="70"/>
                  </a:cubicBezTo>
                  <a:cubicBezTo>
                    <a:pt x="1708" y="70"/>
                    <a:pt x="1707" y="70"/>
                    <a:pt x="1707" y="70"/>
                  </a:cubicBezTo>
                  <a:cubicBezTo>
                    <a:pt x="1707" y="70"/>
                    <a:pt x="1707" y="70"/>
                    <a:pt x="1707" y="70"/>
                  </a:cubicBezTo>
                  <a:cubicBezTo>
                    <a:pt x="1707" y="70"/>
                    <a:pt x="1707" y="70"/>
                    <a:pt x="1707" y="71"/>
                  </a:cubicBezTo>
                  <a:cubicBezTo>
                    <a:pt x="1707" y="71"/>
                    <a:pt x="1707" y="71"/>
                    <a:pt x="1707" y="71"/>
                  </a:cubicBezTo>
                  <a:cubicBezTo>
                    <a:pt x="1707" y="71"/>
                    <a:pt x="1707" y="71"/>
                    <a:pt x="1707" y="71"/>
                  </a:cubicBezTo>
                  <a:cubicBezTo>
                    <a:pt x="1707" y="71"/>
                    <a:pt x="1707" y="71"/>
                    <a:pt x="1707" y="71"/>
                  </a:cubicBezTo>
                  <a:cubicBezTo>
                    <a:pt x="1707" y="71"/>
                    <a:pt x="1706" y="71"/>
                    <a:pt x="1706" y="71"/>
                  </a:cubicBezTo>
                  <a:cubicBezTo>
                    <a:pt x="1706" y="71"/>
                    <a:pt x="1706" y="71"/>
                    <a:pt x="1706" y="71"/>
                  </a:cubicBezTo>
                  <a:cubicBezTo>
                    <a:pt x="1706" y="71"/>
                    <a:pt x="1706" y="71"/>
                    <a:pt x="1706" y="72"/>
                  </a:cubicBezTo>
                  <a:cubicBezTo>
                    <a:pt x="1706" y="72"/>
                    <a:pt x="1706" y="72"/>
                    <a:pt x="1706" y="72"/>
                  </a:cubicBezTo>
                  <a:cubicBezTo>
                    <a:pt x="1706" y="72"/>
                    <a:pt x="1706" y="72"/>
                    <a:pt x="1706" y="72"/>
                  </a:cubicBezTo>
                  <a:cubicBezTo>
                    <a:pt x="1706" y="72"/>
                    <a:pt x="1706" y="72"/>
                    <a:pt x="1706" y="72"/>
                  </a:cubicBezTo>
                  <a:cubicBezTo>
                    <a:pt x="1706" y="72"/>
                    <a:pt x="1705" y="72"/>
                    <a:pt x="1705" y="72"/>
                  </a:cubicBezTo>
                  <a:cubicBezTo>
                    <a:pt x="1705" y="72"/>
                    <a:pt x="1705" y="72"/>
                    <a:pt x="1705" y="72"/>
                  </a:cubicBezTo>
                  <a:cubicBezTo>
                    <a:pt x="1705" y="72"/>
                    <a:pt x="1705" y="73"/>
                    <a:pt x="1705" y="73"/>
                  </a:cubicBezTo>
                  <a:cubicBezTo>
                    <a:pt x="1705" y="73"/>
                    <a:pt x="1705" y="73"/>
                    <a:pt x="1705" y="73"/>
                  </a:cubicBezTo>
                  <a:cubicBezTo>
                    <a:pt x="1705" y="73"/>
                    <a:pt x="1705" y="73"/>
                    <a:pt x="1705" y="73"/>
                  </a:cubicBezTo>
                  <a:cubicBezTo>
                    <a:pt x="1705" y="73"/>
                    <a:pt x="1705" y="73"/>
                    <a:pt x="1705" y="73"/>
                  </a:cubicBezTo>
                  <a:cubicBezTo>
                    <a:pt x="1704" y="73"/>
                    <a:pt x="1704" y="73"/>
                    <a:pt x="1704" y="73"/>
                  </a:cubicBezTo>
                  <a:cubicBezTo>
                    <a:pt x="1704" y="73"/>
                    <a:pt x="1704" y="73"/>
                    <a:pt x="1704" y="73"/>
                  </a:cubicBezTo>
                  <a:cubicBezTo>
                    <a:pt x="1704" y="73"/>
                    <a:pt x="1704" y="74"/>
                    <a:pt x="1704" y="74"/>
                  </a:cubicBezTo>
                  <a:cubicBezTo>
                    <a:pt x="1704" y="74"/>
                    <a:pt x="1704" y="74"/>
                    <a:pt x="1704" y="74"/>
                  </a:cubicBezTo>
                  <a:cubicBezTo>
                    <a:pt x="1704" y="74"/>
                    <a:pt x="1704" y="74"/>
                    <a:pt x="1704" y="74"/>
                  </a:cubicBezTo>
                  <a:cubicBezTo>
                    <a:pt x="1704" y="74"/>
                    <a:pt x="1704" y="74"/>
                    <a:pt x="1704" y="74"/>
                  </a:cubicBezTo>
                  <a:cubicBezTo>
                    <a:pt x="1703" y="74"/>
                    <a:pt x="1703" y="74"/>
                    <a:pt x="1703" y="74"/>
                  </a:cubicBezTo>
                  <a:cubicBezTo>
                    <a:pt x="1703" y="74"/>
                    <a:pt x="1703" y="74"/>
                    <a:pt x="1703" y="74"/>
                  </a:cubicBezTo>
                  <a:cubicBezTo>
                    <a:pt x="1703" y="74"/>
                    <a:pt x="1703" y="75"/>
                    <a:pt x="1703" y="75"/>
                  </a:cubicBezTo>
                  <a:cubicBezTo>
                    <a:pt x="1703" y="75"/>
                    <a:pt x="1703" y="75"/>
                    <a:pt x="1703" y="75"/>
                  </a:cubicBezTo>
                  <a:cubicBezTo>
                    <a:pt x="1703" y="75"/>
                    <a:pt x="1703" y="75"/>
                    <a:pt x="1703" y="75"/>
                  </a:cubicBezTo>
                  <a:cubicBezTo>
                    <a:pt x="1703" y="75"/>
                    <a:pt x="1703" y="75"/>
                    <a:pt x="1703" y="75"/>
                  </a:cubicBezTo>
                  <a:cubicBezTo>
                    <a:pt x="1702" y="75"/>
                    <a:pt x="1702" y="76"/>
                    <a:pt x="1702" y="76"/>
                  </a:cubicBezTo>
                  <a:cubicBezTo>
                    <a:pt x="1702" y="76"/>
                    <a:pt x="1702" y="76"/>
                    <a:pt x="1702" y="76"/>
                  </a:cubicBezTo>
                  <a:cubicBezTo>
                    <a:pt x="1702" y="76"/>
                    <a:pt x="1702" y="76"/>
                    <a:pt x="1701" y="77"/>
                  </a:cubicBezTo>
                  <a:cubicBezTo>
                    <a:pt x="1701" y="76"/>
                    <a:pt x="1701" y="76"/>
                    <a:pt x="1701" y="76"/>
                  </a:cubicBezTo>
                  <a:cubicBezTo>
                    <a:pt x="1701" y="77"/>
                    <a:pt x="1701" y="77"/>
                    <a:pt x="1701" y="77"/>
                  </a:cubicBezTo>
                  <a:cubicBezTo>
                    <a:pt x="1701" y="77"/>
                    <a:pt x="1701" y="77"/>
                    <a:pt x="1701" y="77"/>
                  </a:cubicBezTo>
                  <a:cubicBezTo>
                    <a:pt x="1701" y="77"/>
                    <a:pt x="1701" y="77"/>
                    <a:pt x="1701" y="77"/>
                  </a:cubicBezTo>
                  <a:cubicBezTo>
                    <a:pt x="1701" y="77"/>
                    <a:pt x="1701" y="77"/>
                    <a:pt x="1701" y="77"/>
                  </a:cubicBezTo>
                  <a:cubicBezTo>
                    <a:pt x="1701" y="78"/>
                    <a:pt x="1700" y="78"/>
                    <a:pt x="1700" y="78"/>
                  </a:cubicBezTo>
                  <a:cubicBezTo>
                    <a:pt x="1700" y="78"/>
                    <a:pt x="1700" y="78"/>
                    <a:pt x="1700" y="78"/>
                  </a:cubicBezTo>
                  <a:cubicBezTo>
                    <a:pt x="1700" y="78"/>
                    <a:pt x="1700" y="78"/>
                    <a:pt x="1700" y="79"/>
                  </a:cubicBezTo>
                  <a:cubicBezTo>
                    <a:pt x="1700" y="79"/>
                    <a:pt x="1700" y="79"/>
                    <a:pt x="1700" y="79"/>
                  </a:cubicBezTo>
                  <a:cubicBezTo>
                    <a:pt x="1700" y="79"/>
                    <a:pt x="1700" y="79"/>
                    <a:pt x="1700" y="79"/>
                  </a:cubicBezTo>
                  <a:cubicBezTo>
                    <a:pt x="1700" y="79"/>
                    <a:pt x="1700" y="79"/>
                    <a:pt x="1700" y="79"/>
                  </a:cubicBezTo>
                  <a:cubicBezTo>
                    <a:pt x="1699" y="79"/>
                    <a:pt x="1700" y="79"/>
                    <a:pt x="1699" y="80"/>
                  </a:cubicBezTo>
                  <a:cubicBezTo>
                    <a:pt x="1699" y="80"/>
                    <a:pt x="1699" y="80"/>
                    <a:pt x="1699" y="80"/>
                  </a:cubicBezTo>
                  <a:cubicBezTo>
                    <a:pt x="1699" y="80"/>
                    <a:pt x="1699" y="80"/>
                    <a:pt x="1699" y="80"/>
                  </a:cubicBezTo>
                  <a:cubicBezTo>
                    <a:pt x="1699" y="80"/>
                    <a:pt x="1699" y="80"/>
                    <a:pt x="1699" y="80"/>
                  </a:cubicBezTo>
                  <a:cubicBezTo>
                    <a:pt x="1699" y="80"/>
                    <a:pt x="1699" y="80"/>
                    <a:pt x="1699" y="80"/>
                  </a:cubicBezTo>
                  <a:cubicBezTo>
                    <a:pt x="1699" y="80"/>
                    <a:pt x="1699" y="81"/>
                    <a:pt x="1699" y="81"/>
                  </a:cubicBezTo>
                  <a:cubicBezTo>
                    <a:pt x="1699" y="81"/>
                    <a:pt x="1699" y="81"/>
                    <a:pt x="1699" y="81"/>
                  </a:cubicBezTo>
                  <a:cubicBezTo>
                    <a:pt x="1698" y="81"/>
                    <a:pt x="1699" y="81"/>
                    <a:pt x="1698" y="81"/>
                  </a:cubicBezTo>
                  <a:cubicBezTo>
                    <a:pt x="1698" y="81"/>
                    <a:pt x="1698" y="81"/>
                    <a:pt x="1698" y="81"/>
                  </a:cubicBezTo>
                  <a:cubicBezTo>
                    <a:pt x="1698" y="82"/>
                    <a:pt x="1698" y="82"/>
                    <a:pt x="1698" y="82"/>
                  </a:cubicBezTo>
                  <a:cubicBezTo>
                    <a:pt x="1698" y="82"/>
                    <a:pt x="1698" y="82"/>
                    <a:pt x="1698" y="82"/>
                  </a:cubicBezTo>
                  <a:cubicBezTo>
                    <a:pt x="1698" y="82"/>
                    <a:pt x="1698" y="83"/>
                    <a:pt x="1698" y="83"/>
                  </a:cubicBezTo>
                  <a:cubicBezTo>
                    <a:pt x="1698" y="83"/>
                    <a:pt x="1698" y="83"/>
                    <a:pt x="1698" y="83"/>
                  </a:cubicBezTo>
                  <a:cubicBezTo>
                    <a:pt x="1697" y="83"/>
                    <a:pt x="1697" y="84"/>
                    <a:pt x="1697" y="84"/>
                  </a:cubicBezTo>
                  <a:cubicBezTo>
                    <a:pt x="1697" y="84"/>
                    <a:pt x="1697" y="84"/>
                    <a:pt x="1697" y="84"/>
                  </a:cubicBezTo>
                  <a:cubicBezTo>
                    <a:pt x="1697" y="84"/>
                    <a:pt x="1697" y="84"/>
                    <a:pt x="1697" y="85"/>
                  </a:cubicBezTo>
                  <a:cubicBezTo>
                    <a:pt x="1697" y="85"/>
                    <a:pt x="1697" y="85"/>
                    <a:pt x="1697" y="85"/>
                  </a:cubicBezTo>
                  <a:cubicBezTo>
                    <a:pt x="1697" y="85"/>
                    <a:pt x="1697" y="85"/>
                    <a:pt x="1697" y="86"/>
                  </a:cubicBezTo>
                  <a:cubicBezTo>
                    <a:pt x="1697" y="86"/>
                    <a:pt x="1697" y="86"/>
                    <a:pt x="1697" y="86"/>
                  </a:cubicBezTo>
                  <a:cubicBezTo>
                    <a:pt x="1696" y="86"/>
                    <a:pt x="1697" y="87"/>
                    <a:pt x="1696" y="87"/>
                  </a:cubicBezTo>
                  <a:cubicBezTo>
                    <a:pt x="1696" y="87"/>
                    <a:pt x="1696" y="87"/>
                    <a:pt x="1696" y="87"/>
                  </a:cubicBezTo>
                  <a:cubicBezTo>
                    <a:pt x="1696" y="88"/>
                    <a:pt x="1696" y="88"/>
                    <a:pt x="1696" y="88"/>
                  </a:cubicBezTo>
                  <a:cubicBezTo>
                    <a:pt x="1696" y="88"/>
                    <a:pt x="1696" y="89"/>
                    <a:pt x="1696" y="89"/>
                  </a:cubicBezTo>
                  <a:cubicBezTo>
                    <a:pt x="1695" y="89"/>
                    <a:pt x="1696" y="90"/>
                    <a:pt x="1696" y="90"/>
                  </a:cubicBezTo>
                  <a:cubicBezTo>
                    <a:pt x="1696" y="91"/>
                    <a:pt x="1696" y="91"/>
                    <a:pt x="1696" y="91"/>
                  </a:cubicBezTo>
                  <a:cubicBezTo>
                    <a:pt x="1695" y="92"/>
                    <a:pt x="1696" y="93"/>
                    <a:pt x="1695" y="94"/>
                  </a:cubicBezTo>
                  <a:cubicBezTo>
                    <a:pt x="1695" y="96"/>
                    <a:pt x="1695" y="99"/>
                    <a:pt x="1695" y="101"/>
                  </a:cubicBezTo>
                  <a:cubicBezTo>
                    <a:pt x="1696" y="102"/>
                    <a:pt x="1696" y="102"/>
                    <a:pt x="1697" y="102"/>
                  </a:cubicBezTo>
                  <a:cubicBezTo>
                    <a:pt x="1715" y="102"/>
                    <a:pt x="1733" y="102"/>
                    <a:pt x="1752" y="102"/>
                  </a:cubicBezTo>
                  <a:cubicBezTo>
                    <a:pt x="1752" y="102"/>
                    <a:pt x="1753" y="102"/>
                    <a:pt x="1753" y="101"/>
                  </a:cubicBezTo>
                  <a:cubicBezTo>
                    <a:pt x="1753" y="101"/>
                    <a:pt x="1753" y="101"/>
                    <a:pt x="1753" y="101"/>
                  </a:cubicBezTo>
                  <a:cubicBezTo>
                    <a:pt x="1754" y="98"/>
                    <a:pt x="1754" y="95"/>
                    <a:pt x="1753" y="92"/>
                  </a:cubicBezTo>
                  <a:cubicBezTo>
                    <a:pt x="1753" y="92"/>
                    <a:pt x="1753" y="92"/>
                    <a:pt x="1753" y="92"/>
                  </a:cubicBezTo>
                  <a:cubicBezTo>
                    <a:pt x="1753" y="91"/>
                    <a:pt x="1752" y="92"/>
                    <a:pt x="1751" y="92"/>
                  </a:cubicBezTo>
                  <a:cubicBezTo>
                    <a:pt x="1737" y="92"/>
                    <a:pt x="1723" y="92"/>
                    <a:pt x="1709" y="92"/>
                  </a:cubicBezTo>
                  <a:cubicBezTo>
                    <a:pt x="1708" y="92"/>
                    <a:pt x="1707" y="92"/>
                    <a:pt x="1707" y="91"/>
                  </a:cubicBezTo>
                  <a:cubicBezTo>
                    <a:pt x="1706" y="91"/>
                    <a:pt x="1707" y="90"/>
                    <a:pt x="1707" y="90"/>
                  </a:cubicBezTo>
                  <a:cubicBezTo>
                    <a:pt x="1707" y="89"/>
                    <a:pt x="1707" y="88"/>
                    <a:pt x="1707" y="88"/>
                  </a:cubicBezTo>
                  <a:cubicBezTo>
                    <a:pt x="1707" y="87"/>
                    <a:pt x="1707" y="87"/>
                    <a:pt x="1707" y="87"/>
                  </a:cubicBezTo>
                  <a:cubicBezTo>
                    <a:pt x="1707" y="87"/>
                    <a:pt x="1707" y="86"/>
                    <a:pt x="1707" y="86"/>
                  </a:cubicBezTo>
                  <a:cubicBezTo>
                    <a:pt x="1707" y="86"/>
                    <a:pt x="1707" y="86"/>
                    <a:pt x="1707" y="86"/>
                  </a:cubicBezTo>
                  <a:cubicBezTo>
                    <a:pt x="1708" y="86"/>
                    <a:pt x="1708" y="85"/>
                    <a:pt x="1708" y="85"/>
                  </a:cubicBezTo>
                  <a:cubicBezTo>
                    <a:pt x="1708" y="85"/>
                    <a:pt x="1708" y="85"/>
                    <a:pt x="1708" y="85"/>
                  </a:cubicBezTo>
                  <a:cubicBezTo>
                    <a:pt x="1708" y="85"/>
                    <a:pt x="1708" y="85"/>
                    <a:pt x="1708" y="85"/>
                  </a:cubicBezTo>
                  <a:cubicBezTo>
                    <a:pt x="1708" y="85"/>
                    <a:pt x="1708" y="84"/>
                    <a:pt x="1708" y="84"/>
                  </a:cubicBezTo>
                  <a:cubicBezTo>
                    <a:pt x="1708" y="84"/>
                    <a:pt x="1708" y="84"/>
                    <a:pt x="1708" y="84"/>
                  </a:cubicBezTo>
                  <a:cubicBezTo>
                    <a:pt x="1708" y="84"/>
                    <a:pt x="1708" y="84"/>
                    <a:pt x="1708" y="83"/>
                  </a:cubicBezTo>
                  <a:cubicBezTo>
                    <a:pt x="1708" y="83"/>
                    <a:pt x="1708" y="83"/>
                    <a:pt x="1708" y="83"/>
                  </a:cubicBezTo>
                  <a:cubicBezTo>
                    <a:pt x="1709" y="83"/>
                    <a:pt x="1709" y="83"/>
                    <a:pt x="1709" y="83"/>
                  </a:cubicBezTo>
                  <a:cubicBezTo>
                    <a:pt x="1709" y="83"/>
                    <a:pt x="1709" y="83"/>
                    <a:pt x="1709" y="83"/>
                  </a:cubicBezTo>
                  <a:cubicBezTo>
                    <a:pt x="1709" y="83"/>
                    <a:pt x="1709" y="82"/>
                    <a:pt x="1709" y="82"/>
                  </a:cubicBezTo>
                  <a:cubicBezTo>
                    <a:pt x="1709" y="82"/>
                    <a:pt x="1709" y="82"/>
                    <a:pt x="1709" y="82"/>
                  </a:cubicBezTo>
                  <a:cubicBezTo>
                    <a:pt x="1709" y="82"/>
                    <a:pt x="1709" y="82"/>
                    <a:pt x="1709" y="82"/>
                  </a:cubicBezTo>
                  <a:cubicBezTo>
                    <a:pt x="1709" y="82"/>
                    <a:pt x="1709" y="82"/>
                    <a:pt x="1709" y="82"/>
                  </a:cubicBezTo>
                  <a:cubicBezTo>
                    <a:pt x="1710" y="82"/>
                    <a:pt x="1710" y="81"/>
                    <a:pt x="1710" y="81"/>
                  </a:cubicBezTo>
                  <a:cubicBezTo>
                    <a:pt x="1710" y="81"/>
                    <a:pt x="1710" y="81"/>
                    <a:pt x="1710" y="81"/>
                  </a:cubicBezTo>
                  <a:cubicBezTo>
                    <a:pt x="1710" y="81"/>
                    <a:pt x="1710" y="81"/>
                    <a:pt x="1710" y="81"/>
                  </a:cubicBezTo>
                  <a:cubicBezTo>
                    <a:pt x="1710" y="81"/>
                    <a:pt x="1710" y="81"/>
                    <a:pt x="1710" y="81"/>
                  </a:cubicBezTo>
                  <a:cubicBezTo>
                    <a:pt x="1710" y="81"/>
                    <a:pt x="1710" y="80"/>
                    <a:pt x="1710" y="80"/>
                  </a:cubicBezTo>
                  <a:cubicBezTo>
                    <a:pt x="1710" y="80"/>
                    <a:pt x="1710" y="80"/>
                    <a:pt x="1710" y="80"/>
                  </a:cubicBezTo>
                  <a:cubicBezTo>
                    <a:pt x="1711" y="80"/>
                    <a:pt x="1711" y="80"/>
                    <a:pt x="1711" y="79"/>
                  </a:cubicBezTo>
                  <a:cubicBezTo>
                    <a:pt x="1711" y="79"/>
                    <a:pt x="1711" y="79"/>
                    <a:pt x="1711" y="79"/>
                  </a:cubicBezTo>
                  <a:cubicBezTo>
                    <a:pt x="1711" y="79"/>
                    <a:pt x="1711" y="79"/>
                    <a:pt x="1712" y="79"/>
                  </a:cubicBezTo>
                  <a:cubicBezTo>
                    <a:pt x="1712" y="79"/>
                    <a:pt x="1712" y="79"/>
                    <a:pt x="1712" y="79"/>
                  </a:cubicBezTo>
                  <a:cubicBezTo>
                    <a:pt x="1712" y="79"/>
                    <a:pt x="1712" y="79"/>
                    <a:pt x="1712" y="79"/>
                  </a:cubicBezTo>
                  <a:cubicBezTo>
                    <a:pt x="1712" y="79"/>
                    <a:pt x="1712" y="79"/>
                    <a:pt x="1712" y="79"/>
                  </a:cubicBezTo>
                  <a:cubicBezTo>
                    <a:pt x="1712" y="78"/>
                    <a:pt x="1712" y="78"/>
                    <a:pt x="1712" y="78"/>
                  </a:cubicBezTo>
                  <a:cubicBezTo>
                    <a:pt x="1712" y="78"/>
                    <a:pt x="1712" y="78"/>
                    <a:pt x="1712" y="78"/>
                  </a:cubicBezTo>
                  <a:cubicBezTo>
                    <a:pt x="1712" y="78"/>
                    <a:pt x="1712" y="78"/>
                    <a:pt x="1713" y="78"/>
                  </a:cubicBezTo>
                  <a:cubicBezTo>
                    <a:pt x="1713" y="78"/>
                    <a:pt x="1713" y="78"/>
                    <a:pt x="1713" y="78"/>
                  </a:cubicBezTo>
                  <a:cubicBezTo>
                    <a:pt x="1713" y="78"/>
                    <a:pt x="1713" y="78"/>
                    <a:pt x="1713" y="77"/>
                  </a:cubicBezTo>
                  <a:cubicBezTo>
                    <a:pt x="1713" y="77"/>
                    <a:pt x="1713" y="77"/>
                    <a:pt x="1713" y="77"/>
                  </a:cubicBezTo>
                  <a:cubicBezTo>
                    <a:pt x="1713" y="77"/>
                    <a:pt x="1713" y="77"/>
                    <a:pt x="1713" y="77"/>
                  </a:cubicBezTo>
                  <a:cubicBezTo>
                    <a:pt x="1713" y="77"/>
                    <a:pt x="1713" y="77"/>
                    <a:pt x="1713" y="77"/>
                  </a:cubicBezTo>
                  <a:cubicBezTo>
                    <a:pt x="1713" y="77"/>
                    <a:pt x="1714" y="77"/>
                    <a:pt x="1714" y="77"/>
                  </a:cubicBezTo>
                  <a:cubicBezTo>
                    <a:pt x="1714" y="77"/>
                    <a:pt x="1714" y="77"/>
                    <a:pt x="1714" y="77"/>
                  </a:cubicBezTo>
                  <a:cubicBezTo>
                    <a:pt x="1714" y="77"/>
                    <a:pt x="1714" y="77"/>
                    <a:pt x="1714" y="76"/>
                  </a:cubicBezTo>
                  <a:cubicBezTo>
                    <a:pt x="1714" y="76"/>
                    <a:pt x="1714" y="76"/>
                    <a:pt x="1714" y="76"/>
                  </a:cubicBezTo>
                  <a:cubicBezTo>
                    <a:pt x="1714" y="76"/>
                    <a:pt x="1714" y="76"/>
                    <a:pt x="1714" y="76"/>
                  </a:cubicBezTo>
                  <a:cubicBezTo>
                    <a:pt x="1714" y="76"/>
                    <a:pt x="1714" y="76"/>
                    <a:pt x="1714" y="76"/>
                  </a:cubicBezTo>
                  <a:cubicBezTo>
                    <a:pt x="1715" y="76"/>
                    <a:pt x="1715" y="75"/>
                    <a:pt x="1716" y="75"/>
                  </a:cubicBezTo>
                  <a:cubicBezTo>
                    <a:pt x="1716" y="75"/>
                    <a:pt x="1716" y="75"/>
                    <a:pt x="1716" y="75"/>
                  </a:cubicBezTo>
                  <a:cubicBezTo>
                    <a:pt x="1716" y="75"/>
                    <a:pt x="1716" y="75"/>
                    <a:pt x="1716" y="75"/>
                  </a:cubicBezTo>
                  <a:cubicBezTo>
                    <a:pt x="1716" y="75"/>
                    <a:pt x="1716" y="75"/>
                    <a:pt x="1716" y="75"/>
                  </a:cubicBezTo>
                  <a:cubicBezTo>
                    <a:pt x="1716" y="75"/>
                    <a:pt x="1716" y="74"/>
                    <a:pt x="1716" y="74"/>
                  </a:cubicBezTo>
                  <a:cubicBezTo>
                    <a:pt x="1716" y="74"/>
                    <a:pt x="1716" y="74"/>
                    <a:pt x="1716" y="74"/>
                  </a:cubicBezTo>
                  <a:cubicBezTo>
                    <a:pt x="1717" y="74"/>
                    <a:pt x="1717" y="74"/>
                    <a:pt x="1717" y="74"/>
                  </a:cubicBezTo>
                  <a:cubicBezTo>
                    <a:pt x="1717" y="74"/>
                    <a:pt x="1717" y="74"/>
                    <a:pt x="1717" y="74"/>
                  </a:cubicBezTo>
                  <a:cubicBezTo>
                    <a:pt x="1717" y="74"/>
                    <a:pt x="1717" y="74"/>
                    <a:pt x="1717" y="74"/>
                  </a:cubicBezTo>
                  <a:cubicBezTo>
                    <a:pt x="1717" y="74"/>
                    <a:pt x="1717" y="74"/>
                    <a:pt x="1717" y="74"/>
                  </a:cubicBezTo>
                  <a:cubicBezTo>
                    <a:pt x="1718" y="74"/>
                    <a:pt x="1718" y="73"/>
                    <a:pt x="1718" y="73"/>
                  </a:cubicBezTo>
                  <a:cubicBezTo>
                    <a:pt x="1718" y="73"/>
                    <a:pt x="1718" y="73"/>
                    <a:pt x="1718" y="73"/>
                  </a:cubicBezTo>
                  <a:cubicBezTo>
                    <a:pt x="1718" y="73"/>
                    <a:pt x="1718" y="73"/>
                    <a:pt x="1718" y="73"/>
                  </a:cubicBezTo>
                  <a:cubicBezTo>
                    <a:pt x="1718" y="73"/>
                    <a:pt x="1718" y="73"/>
                    <a:pt x="1718" y="73"/>
                  </a:cubicBezTo>
                  <a:cubicBezTo>
                    <a:pt x="1718" y="73"/>
                    <a:pt x="1719" y="73"/>
                    <a:pt x="1719" y="72"/>
                  </a:cubicBezTo>
                  <a:cubicBezTo>
                    <a:pt x="1719" y="72"/>
                    <a:pt x="1719" y="72"/>
                    <a:pt x="1719" y="72"/>
                  </a:cubicBezTo>
                  <a:cubicBezTo>
                    <a:pt x="1719" y="72"/>
                    <a:pt x="1719" y="72"/>
                    <a:pt x="1720" y="72"/>
                  </a:cubicBezTo>
                  <a:cubicBezTo>
                    <a:pt x="1720" y="72"/>
                    <a:pt x="1720" y="72"/>
                    <a:pt x="1720" y="72"/>
                  </a:cubicBezTo>
                  <a:cubicBezTo>
                    <a:pt x="1720" y="72"/>
                    <a:pt x="1720" y="72"/>
                    <a:pt x="1720" y="72"/>
                  </a:cubicBezTo>
                  <a:cubicBezTo>
                    <a:pt x="1720" y="72"/>
                    <a:pt x="1720" y="72"/>
                    <a:pt x="1720" y="72"/>
                  </a:cubicBezTo>
                  <a:cubicBezTo>
                    <a:pt x="1720" y="71"/>
                    <a:pt x="1720" y="71"/>
                    <a:pt x="1721" y="71"/>
                  </a:cubicBezTo>
                  <a:cubicBezTo>
                    <a:pt x="1720" y="71"/>
                    <a:pt x="1720" y="71"/>
                    <a:pt x="1720" y="71"/>
                  </a:cubicBezTo>
                  <a:cubicBezTo>
                    <a:pt x="1721" y="71"/>
                    <a:pt x="1721" y="71"/>
                    <a:pt x="1721" y="71"/>
                  </a:cubicBezTo>
                  <a:cubicBezTo>
                    <a:pt x="1721" y="71"/>
                    <a:pt x="1721" y="71"/>
                    <a:pt x="1721" y="71"/>
                  </a:cubicBezTo>
                  <a:cubicBezTo>
                    <a:pt x="1721" y="71"/>
                    <a:pt x="1721" y="71"/>
                    <a:pt x="1721" y="71"/>
                  </a:cubicBezTo>
                  <a:cubicBezTo>
                    <a:pt x="1721" y="71"/>
                    <a:pt x="1721" y="71"/>
                    <a:pt x="1721" y="71"/>
                  </a:cubicBezTo>
                  <a:cubicBezTo>
                    <a:pt x="1721" y="70"/>
                    <a:pt x="1722" y="70"/>
                    <a:pt x="1722" y="70"/>
                  </a:cubicBezTo>
                  <a:cubicBezTo>
                    <a:pt x="1722" y="70"/>
                    <a:pt x="1722" y="70"/>
                    <a:pt x="1722" y="70"/>
                  </a:cubicBezTo>
                  <a:cubicBezTo>
                    <a:pt x="1722" y="70"/>
                    <a:pt x="1722" y="70"/>
                    <a:pt x="1722" y="70"/>
                  </a:cubicBezTo>
                  <a:cubicBezTo>
                    <a:pt x="1722" y="70"/>
                    <a:pt x="1722" y="70"/>
                    <a:pt x="1722" y="70"/>
                  </a:cubicBezTo>
                  <a:cubicBezTo>
                    <a:pt x="1722" y="70"/>
                    <a:pt x="1723" y="70"/>
                    <a:pt x="1723" y="70"/>
                  </a:cubicBezTo>
                  <a:cubicBezTo>
                    <a:pt x="1723" y="70"/>
                    <a:pt x="1723" y="70"/>
                    <a:pt x="1723" y="70"/>
                  </a:cubicBezTo>
                  <a:cubicBezTo>
                    <a:pt x="1723" y="69"/>
                    <a:pt x="1723" y="69"/>
                    <a:pt x="1723" y="69"/>
                  </a:cubicBezTo>
                  <a:cubicBezTo>
                    <a:pt x="1723" y="69"/>
                    <a:pt x="1723" y="69"/>
                    <a:pt x="1723" y="69"/>
                  </a:cubicBezTo>
                  <a:cubicBezTo>
                    <a:pt x="1723" y="69"/>
                    <a:pt x="1724" y="69"/>
                    <a:pt x="1724" y="69"/>
                  </a:cubicBezTo>
                  <a:cubicBezTo>
                    <a:pt x="1724" y="69"/>
                    <a:pt x="1724" y="69"/>
                    <a:pt x="1724" y="69"/>
                  </a:cubicBezTo>
                  <a:cubicBezTo>
                    <a:pt x="1724" y="69"/>
                    <a:pt x="1724" y="69"/>
                    <a:pt x="1724" y="68"/>
                  </a:cubicBezTo>
                  <a:cubicBezTo>
                    <a:pt x="1724" y="68"/>
                    <a:pt x="1724" y="68"/>
                    <a:pt x="1724" y="68"/>
                  </a:cubicBezTo>
                  <a:cubicBezTo>
                    <a:pt x="1724" y="68"/>
                    <a:pt x="1725" y="68"/>
                    <a:pt x="1725" y="68"/>
                  </a:cubicBezTo>
                  <a:cubicBezTo>
                    <a:pt x="1725" y="68"/>
                    <a:pt x="1725" y="68"/>
                    <a:pt x="1725" y="68"/>
                  </a:cubicBezTo>
                  <a:cubicBezTo>
                    <a:pt x="1725" y="68"/>
                    <a:pt x="1725" y="68"/>
                    <a:pt x="1725" y="68"/>
                  </a:cubicBezTo>
                  <a:cubicBezTo>
                    <a:pt x="1725" y="68"/>
                    <a:pt x="1725" y="68"/>
                    <a:pt x="1725" y="68"/>
                  </a:cubicBezTo>
                  <a:cubicBezTo>
                    <a:pt x="1725" y="68"/>
                    <a:pt x="1726" y="68"/>
                    <a:pt x="1726" y="67"/>
                  </a:cubicBezTo>
                  <a:cubicBezTo>
                    <a:pt x="1726" y="67"/>
                    <a:pt x="1726" y="67"/>
                    <a:pt x="1726" y="67"/>
                  </a:cubicBezTo>
                  <a:cubicBezTo>
                    <a:pt x="1726" y="67"/>
                    <a:pt x="1726" y="67"/>
                    <a:pt x="1726" y="67"/>
                  </a:cubicBezTo>
                  <a:cubicBezTo>
                    <a:pt x="1726" y="67"/>
                    <a:pt x="1726" y="67"/>
                    <a:pt x="1726" y="67"/>
                  </a:cubicBezTo>
                  <a:cubicBezTo>
                    <a:pt x="1726" y="67"/>
                    <a:pt x="1726" y="67"/>
                    <a:pt x="1727" y="67"/>
                  </a:cubicBezTo>
                  <a:cubicBezTo>
                    <a:pt x="1727" y="67"/>
                    <a:pt x="1727" y="67"/>
                    <a:pt x="1727" y="67"/>
                  </a:cubicBezTo>
                  <a:cubicBezTo>
                    <a:pt x="1727" y="66"/>
                    <a:pt x="1727" y="67"/>
                    <a:pt x="1727" y="66"/>
                  </a:cubicBezTo>
                  <a:cubicBezTo>
                    <a:pt x="1727" y="66"/>
                    <a:pt x="1727" y="66"/>
                    <a:pt x="1727" y="66"/>
                  </a:cubicBezTo>
                  <a:cubicBezTo>
                    <a:pt x="1727" y="66"/>
                    <a:pt x="1727" y="66"/>
                    <a:pt x="1728" y="66"/>
                  </a:cubicBezTo>
                  <a:cubicBezTo>
                    <a:pt x="1728" y="66"/>
                    <a:pt x="1728" y="66"/>
                    <a:pt x="1728" y="66"/>
                  </a:cubicBezTo>
                  <a:cubicBezTo>
                    <a:pt x="1728" y="66"/>
                    <a:pt x="1728" y="66"/>
                    <a:pt x="1729" y="65"/>
                  </a:cubicBezTo>
                  <a:cubicBezTo>
                    <a:pt x="1729" y="65"/>
                    <a:pt x="1729" y="65"/>
                    <a:pt x="1729" y="65"/>
                  </a:cubicBezTo>
                  <a:cubicBezTo>
                    <a:pt x="1729" y="65"/>
                    <a:pt x="1729" y="65"/>
                    <a:pt x="1729" y="65"/>
                  </a:cubicBezTo>
                  <a:cubicBezTo>
                    <a:pt x="1729" y="65"/>
                    <a:pt x="1729" y="65"/>
                    <a:pt x="1729" y="65"/>
                  </a:cubicBezTo>
                  <a:cubicBezTo>
                    <a:pt x="1729" y="65"/>
                    <a:pt x="1729" y="65"/>
                    <a:pt x="1730" y="65"/>
                  </a:cubicBezTo>
                  <a:cubicBezTo>
                    <a:pt x="1730" y="65"/>
                    <a:pt x="1730" y="65"/>
                    <a:pt x="1730" y="65"/>
                  </a:cubicBezTo>
                  <a:cubicBezTo>
                    <a:pt x="1730" y="65"/>
                    <a:pt x="1730" y="64"/>
                    <a:pt x="1730" y="64"/>
                  </a:cubicBezTo>
                  <a:cubicBezTo>
                    <a:pt x="1730" y="64"/>
                    <a:pt x="1730" y="64"/>
                    <a:pt x="1730" y="64"/>
                  </a:cubicBezTo>
                  <a:cubicBezTo>
                    <a:pt x="1730" y="64"/>
                    <a:pt x="1730" y="64"/>
                    <a:pt x="1730" y="64"/>
                  </a:cubicBezTo>
                  <a:cubicBezTo>
                    <a:pt x="1730" y="64"/>
                    <a:pt x="1730" y="64"/>
                    <a:pt x="1730" y="64"/>
                  </a:cubicBezTo>
                  <a:cubicBezTo>
                    <a:pt x="1731" y="64"/>
                    <a:pt x="1731" y="64"/>
                    <a:pt x="1731" y="63"/>
                  </a:cubicBezTo>
                  <a:cubicBezTo>
                    <a:pt x="1731" y="64"/>
                    <a:pt x="1731" y="64"/>
                    <a:pt x="1731" y="64"/>
                  </a:cubicBezTo>
                  <a:cubicBezTo>
                    <a:pt x="1731" y="63"/>
                    <a:pt x="1731" y="63"/>
                    <a:pt x="1731" y="63"/>
                  </a:cubicBezTo>
                  <a:cubicBezTo>
                    <a:pt x="1731" y="63"/>
                    <a:pt x="1731" y="63"/>
                    <a:pt x="1731" y="63"/>
                  </a:cubicBezTo>
                  <a:cubicBezTo>
                    <a:pt x="1731" y="63"/>
                    <a:pt x="1732" y="63"/>
                    <a:pt x="1732" y="63"/>
                  </a:cubicBezTo>
                  <a:cubicBezTo>
                    <a:pt x="1732" y="63"/>
                    <a:pt x="1732" y="63"/>
                    <a:pt x="1732" y="63"/>
                  </a:cubicBezTo>
                  <a:cubicBezTo>
                    <a:pt x="1732" y="63"/>
                    <a:pt x="1732" y="63"/>
                    <a:pt x="1732" y="62"/>
                  </a:cubicBezTo>
                  <a:cubicBezTo>
                    <a:pt x="1732" y="62"/>
                    <a:pt x="1732" y="62"/>
                    <a:pt x="1732" y="62"/>
                  </a:cubicBezTo>
                  <a:cubicBezTo>
                    <a:pt x="1733" y="62"/>
                    <a:pt x="1733" y="62"/>
                    <a:pt x="1733" y="62"/>
                  </a:cubicBezTo>
                  <a:cubicBezTo>
                    <a:pt x="1733" y="62"/>
                    <a:pt x="1733" y="62"/>
                    <a:pt x="1733" y="62"/>
                  </a:cubicBezTo>
                  <a:cubicBezTo>
                    <a:pt x="1733" y="62"/>
                    <a:pt x="1733" y="62"/>
                    <a:pt x="1733" y="62"/>
                  </a:cubicBezTo>
                  <a:cubicBezTo>
                    <a:pt x="1733" y="62"/>
                    <a:pt x="1733" y="62"/>
                    <a:pt x="1733" y="62"/>
                  </a:cubicBezTo>
                  <a:cubicBezTo>
                    <a:pt x="1733" y="62"/>
                    <a:pt x="1734" y="61"/>
                    <a:pt x="1734" y="61"/>
                  </a:cubicBezTo>
                  <a:cubicBezTo>
                    <a:pt x="1734" y="61"/>
                    <a:pt x="1734" y="61"/>
                    <a:pt x="1734" y="61"/>
                  </a:cubicBezTo>
                  <a:cubicBezTo>
                    <a:pt x="1734" y="61"/>
                    <a:pt x="1734" y="61"/>
                    <a:pt x="1734" y="61"/>
                  </a:cubicBezTo>
                  <a:cubicBezTo>
                    <a:pt x="1734" y="61"/>
                    <a:pt x="1734" y="61"/>
                    <a:pt x="1734" y="61"/>
                  </a:cubicBezTo>
                  <a:cubicBezTo>
                    <a:pt x="1735" y="61"/>
                    <a:pt x="1735" y="61"/>
                    <a:pt x="1735" y="60"/>
                  </a:cubicBezTo>
                  <a:cubicBezTo>
                    <a:pt x="1735" y="60"/>
                    <a:pt x="1735" y="60"/>
                    <a:pt x="1735" y="60"/>
                  </a:cubicBezTo>
                  <a:cubicBezTo>
                    <a:pt x="1735" y="60"/>
                    <a:pt x="1735" y="60"/>
                    <a:pt x="1735" y="60"/>
                  </a:cubicBezTo>
                  <a:cubicBezTo>
                    <a:pt x="1735" y="60"/>
                    <a:pt x="1735" y="60"/>
                    <a:pt x="1735" y="60"/>
                  </a:cubicBezTo>
                  <a:cubicBezTo>
                    <a:pt x="1735" y="60"/>
                    <a:pt x="1735" y="60"/>
                    <a:pt x="1736" y="60"/>
                  </a:cubicBezTo>
                  <a:cubicBezTo>
                    <a:pt x="1736" y="60"/>
                    <a:pt x="1736" y="60"/>
                    <a:pt x="1736" y="60"/>
                  </a:cubicBezTo>
                  <a:cubicBezTo>
                    <a:pt x="1736" y="59"/>
                    <a:pt x="1736" y="59"/>
                    <a:pt x="1737" y="59"/>
                  </a:cubicBezTo>
                  <a:cubicBezTo>
                    <a:pt x="1736" y="59"/>
                    <a:pt x="1736" y="59"/>
                    <a:pt x="1736" y="59"/>
                  </a:cubicBezTo>
                  <a:cubicBezTo>
                    <a:pt x="1737" y="59"/>
                    <a:pt x="1737" y="59"/>
                    <a:pt x="1737" y="59"/>
                  </a:cubicBezTo>
                  <a:cubicBezTo>
                    <a:pt x="1737" y="59"/>
                    <a:pt x="1737" y="59"/>
                    <a:pt x="1737" y="59"/>
                  </a:cubicBezTo>
                  <a:cubicBezTo>
                    <a:pt x="1737" y="59"/>
                    <a:pt x="1737" y="58"/>
                    <a:pt x="1737" y="58"/>
                  </a:cubicBezTo>
                  <a:cubicBezTo>
                    <a:pt x="1737" y="58"/>
                    <a:pt x="1737" y="58"/>
                    <a:pt x="1737" y="58"/>
                  </a:cubicBezTo>
                  <a:cubicBezTo>
                    <a:pt x="1737" y="58"/>
                    <a:pt x="1738" y="58"/>
                    <a:pt x="1738" y="58"/>
                  </a:cubicBezTo>
                  <a:cubicBezTo>
                    <a:pt x="1738" y="58"/>
                    <a:pt x="1738" y="58"/>
                    <a:pt x="1738" y="58"/>
                  </a:cubicBezTo>
                  <a:cubicBezTo>
                    <a:pt x="1738" y="58"/>
                    <a:pt x="1738" y="58"/>
                    <a:pt x="1738" y="58"/>
                  </a:cubicBezTo>
                  <a:cubicBezTo>
                    <a:pt x="1738" y="58"/>
                    <a:pt x="1738" y="58"/>
                    <a:pt x="1738" y="58"/>
                  </a:cubicBezTo>
                  <a:cubicBezTo>
                    <a:pt x="1738" y="58"/>
                    <a:pt x="1738" y="57"/>
                    <a:pt x="1738" y="57"/>
                  </a:cubicBezTo>
                  <a:cubicBezTo>
                    <a:pt x="1738" y="57"/>
                    <a:pt x="1738" y="57"/>
                    <a:pt x="1738" y="57"/>
                  </a:cubicBezTo>
                  <a:cubicBezTo>
                    <a:pt x="1738" y="57"/>
                    <a:pt x="1739" y="57"/>
                    <a:pt x="1739" y="57"/>
                  </a:cubicBezTo>
                  <a:cubicBezTo>
                    <a:pt x="1739" y="57"/>
                    <a:pt x="1739" y="57"/>
                    <a:pt x="1739" y="57"/>
                  </a:cubicBezTo>
                  <a:cubicBezTo>
                    <a:pt x="1739" y="57"/>
                    <a:pt x="1739" y="57"/>
                    <a:pt x="1739" y="57"/>
                  </a:cubicBezTo>
                  <a:cubicBezTo>
                    <a:pt x="1739" y="57"/>
                    <a:pt x="1739" y="57"/>
                    <a:pt x="1739" y="57"/>
                  </a:cubicBezTo>
                  <a:cubicBezTo>
                    <a:pt x="1739" y="56"/>
                    <a:pt x="1739" y="56"/>
                    <a:pt x="1739" y="56"/>
                  </a:cubicBezTo>
                  <a:cubicBezTo>
                    <a:pt x="1739" y="56"/>
                    <a:pt x="1739" y="56"/>
                    <a:pt x="1739" y="56"/>
                  </a:cubicBezTo>
                  <a:cubicBezTo>
                    <a:pt x="1740" y="56"/>
                    <a:pt x="1740" y="56"/>
                    <a:pt x="1740" y="56"/>
                  </a:cubicBezTo>
                  <a:cubicBezTo>
                    <a:pt x="1740" y="56"/>
                    <a:pt x="1740" y="56"/>
                    <a:pt x="1740" y="56"/>
                  </a:cubicBezTo>
                  <a:cubicBezTo>
                    <a:pt x="1740" y="56"/>
                    <a:pt x="1740" y="56"/>
                    <a:pt x="1740" y="56"/>
                  </a:cubicBezTo>
                  <a:cubicBezTo>
                    <a:pt x="1740" y="56"/>
                    <a:pt x="1740" y="56"/>
                    <a:pt x="1740" y="56"/>
                  </a:cubicBezTo>
                  <a:cubicBezTo>
                    <a:pt x="1740" y="55"/>
                    <a:pt x="1740" y="55"/>
                    <a:pt x="1740" y="55"/>
                  </a:cubicBezTo>
                  <a:cubicBezTo>
                    <a:pt x="1740" y="55"/>
                    <a:pt x="1740" y="55"/>
                    <a:pt x="1740" y="55"/>
                  </a:cubicBezTo>
                  <a:cubicBezTo>
                    <a:pt x="1741" y="55"/>
                    <a:pt x="1741" y="55"/>
                    <a:pt x="1741" y="55"/>
                  </a:cubicBezTo>
                  <a:cubicBezTo>
                    <a:pt x="1741" y="55"/>
                    <a:pt x="1741" y="55"/>
                    <a:pt x="1741" y="55"/>
                  </a:cubicBezTo>
                  <a:cubicBezTo>
                    <a:pt x="1741" y="55"/>
                    <a:pt x="1741" y="55"/>
                    <a:pt x="1741" y="54"/>
                  </a:cubicBezTo>
                  <a:cubicBezTo>
                    <a:pt x="1741" y="54"/>
                    <a:pt x="1741" y="54"/>
                    <a:pt x="1741" y="54"/>
                  </a:cubicBezTo>
                  <a:cubicBezTo>
                    <a:pt x="1741" y="54"/>
                    <a:pt x="1741" y="54"/>
                    <a:pt x="1741" y="54"/>
                  </a:cubicBezTo>
                  <a:cubicBezTo>
                    <a:pt x="1741" y="54"/>
                    <a:pt x="1741" y="54"/>
                    <a:pt x="1741" y="54"/>
                  </a:cubicBezTo>
                  <a:cubicBezTo>
                    <a:pt x="1742" y="54"/>
                    <a:pt x="1742" y="53"/>
                    <a:pt x="1742" y="53"/>
                  </a:cubicBezTo>
                  <a:cubicBezTo>
                    <a:pt x="1742" y="53"/>
                    <a:pt x="1742" y="53"/>
                    <a:pt x="1742" y="53"/>
                  </a:cubicBezTo>
                  <a:cubicBezTo>
                    <a:pt x="1742" y="53"/>
                    <a:pt x="1742" y="53"/>
                    <a:pt x="1743" y="53"/>
                  </a:cubicBezTo>
                  <a:cubicBezTo>
                    <a:pt x="1742" y="53"/>
                    <a:pt x="1742" y="53"/>
                    <a:pt x="1742" y="53"/>
                  </a:cubicBezTo>
                  <a:cubicBezTo>
                    <a:pt x="1743" y="53"/>
                    <a:pt x="1743" y="53"/>
                    <a:pt x="1743" y="52"/>
                  </a:cubicBezTo>
                  <a:cubicBezTo>
                    <a:pt x="1743" y="52"/>
                    <a:pt x="1743" y="52"/>
                    <a:pt x="1743" y="52"/>
                  </a:cubicBezTo>
                  <a:cubicBezTo>
                    <a:pt x="1743" y="52"/>
                    <a:pt x="1743" y="52"/>
                    <a:pt x="1743" y="52"/>
                  </a:cubicBezTo>
                  <a:cubicBezTo>
                    <a:pt x="1743" y="52"/>
                    <a:pt x="1743" y="52"/>
                    <a:pt x="1743" y="52"/>
                  </a:cubicBezTo>
                  <a:cubicBezTo>
                    <a:pt x="1743" y="52"/>
                    <a:pt x="1743" y="52"/>
                    <a:pt x="1744" y="51"/>
                  </a:cubicBezTo>
                  <a:cubicBezTo>
                    <a:pt x="1744" y="51"/>
                    <a:pt x="1744" y="51"/>
                    <a:pt x="1744" y="51"/>
                  </a:cubicBezTo>
                  <a:cubicBezTo>
                    <a:pt x="1744" y="51"/>
                    <a:pt x="1744" y="51"/>
                    <a:pt x="1744" y="51"/>
                  </a:cubicBezTo>
                  <a:cubicBezTo>
                    <a:pt x="1744" y="51"/>
                    <a:pt x="1744" y="51"/>
                    <a:pt x="1744" y="51"/>
                  </a:cubicBezTo>
                  <a:cubicBezTo>
                    <a:pt x="1744" y="51"/>
                    <a:pt x="1744" y="51"/>
                    <a:pt x="1744" y="50"/>
                  </a:cubicBezTo>
                  <a:cubicBezTo>
                    <a:pt x="1744" y="50"/>
                    <a:pt x="1744" y="50"/>
                    <a:pt x="1744" y="50"/>
                  </a:cubicBezTo>
                  <a:cubicBezTo>
                    <a:pt x="1744" y="50"/>
                    <a:pt x="1745" y="50"/>
                    <a:pt x="1745" y="50"/>
                  </a:cubicBezTo>
                  <a:cubicBezTo>
                    <a:pt x="1745" y="50"/>
                    <a:pt x="1745" y="50"/>
                    <a:pt x="1745" y="50"/>
                  </a:cubicBezTo>
                  <a:cubicBezTo>
                    <a:pt x="1745" y="50"/>
                    <a:pt x="1745" y="49"/>
                    <a:pt x="1745" y="49"/>
                  </a:cubicBezTo>
                  <a:cubicBezTo>
                    <a:pt x="1745" y="49"/>
                    <a:pt x="1745" y="49"/>
                    <a:pt x="1745" y="49"/>
                  </a:cubicBezTo>
                  <a:cubicBezTo>
                    <a:pt x="1745" y="49"/>
                    <a:pt x="1745" y="49"/>
                    <a:pt x="1745" y="49"/>
                  </a:cubicBezTo>
                  <a:cubicBezTo>
                    <a:pt x="1745" y="49"/>
                    <a:pt x="1745" y="49"/>
                    <a:pt x="1745" y="49"/>
                  </a:cubicBezTo>
                  <a:cubicBezTo>
                    <a:pt x="1746" y="49"/>
                    <a:pt x="1745" y="48"/>
                    <a:pt x="1746" y="48"/>
                  </a:cubicBezTo>
                  <a:cubicBezTo>
                    <a:pt x="1746" y="48"/>
                    <a:pt x="1746" y="48"/>
                    <a:pt x="1746" y="48"/>
                  </a:cubicBezTo>
                  <a:cubicBezTo>
                    <a:pt x="1746" y="48"/>
                    <a:pt x="1746" y="48"/>
                    <a:pt x="1746" y="48"/>
                  </a:cubicBezTo>
                  <a:cubicBezTo>
                    <a:pt x="1746" y="48"/>
                    <a:pt x="1746" y="48"/>
                    <a:pt x="1746" y="48"/>
                  </a:cubicBezTo>
                  <a:cubicBezTo>
                    <a:pt x="1746" y="47"/>
                    <a:pt x="1746" y="47"/>
                    <a:pt x="1746" y="47"/>
                  </a:cubicBezTo>
                  <a:cubicBezTo>
                    <a:pt x="1746" y="47"/>
                    <a:pt x="1746" y="47"/>
                    <a:pt x="1746" y="47"/>
                  </a:cubicBezTo>
                  <a:cubicBezTo>
                    <a:pt x="1747" y="47"/>
                    <a:pt x="1746" y="46"/>
                    <a:pt x="1747" y="46"/>
                  </a:cubicBezTo>
                  <a:cubicBezTo>
                    <a:pt x="1747" y="46"/>
                    <a:pt x="1747" y="46"/>
                    <a:pt x="1747" y="46"/>
                  </a:cubicBezTo>
                  <a:cubicBezTo>
                    <a:pt x="1747" y="46"/>
                    <a:pt x="1747" y="46"/>
                    <a:pt x="1747" y="45"/>
                  </a:cubicBezTo>
                  <a:cubicBezTo>
                    <a:pt x="1747" y="45"/>
                    <a:pt x="1747" y="45"/>
                    <a:pt x="1747" y="45"/>
                  </a:cubicBezTo>
                  <a:cubicBezTo>
                    <a:pt x="1747" y="45"/>
                    <a:pt x="1747" y="45"/>
                    <a:pt x="1747" y="45"/>
                  </a:cubicBezTo>
                  <a:cubicBezTo>
                    <a:pt x="1747" y="45"/>
                    <a:pt x="1747" y="44"/>
                    <a:pt x="1747" y="44"/>
                  </a:cubicBezTo>
                  <a:cubicBezTo>
                    <a:pt x="1748" y="44"/>
                    <a:pt x="1748" y="44"/>
                    <a:pt x="1748" y="44"/>
                  </a:cubicBezTo>
                  <a:cubicBezTo>
                    <a:pt x="1748" y="44"/>
                    <a:pt x="1748" y="44"/>
                    <a:pt x="1748" y="44"/>
                  </a:cubicBezTo>
                  <a:cubicBezTo>
                    <a:pt x="1748" y="43"/>
                    <a:pt x="1748" y="43"/>
                    <a:pt x="1748" y="43"/>
                  </a:cubicBezTo>
                  <a:cubicBezTo>
                    <a:pt x="1748" y="43"/>
                    <a:pt x="1748" y="43"/>
                    <a:pt x="1748" y="43"/>
                  </a:cubicBezTo>
                  <a:cubicBezTo>
                    <a:pt x="1748" y="42"/>
                    <a:pt x="1748" y="42"/>
                    <a:pt x="1748" y="42"/>
                  </a:cubicBezTo>
                  <a:cubicBezTo>
                    <a:pt x="1748" y="42"/>
                    <a:pt x="1748" y="42"/>
                    <a:pt x="1748" y="42"/>
                  </a:cubicBezTo>
                  <a:cubicBezTo>
                    <a:pt x="1749" y="41"/>
                    <a:pt x="1749" y="41"/>
                    <a:pt x="1749" y="40"/>
                  </a:cubicBezTo>
                  <a:cubicBezTo>
                    <a:pt x="1749" y="40"/>
                    <a:pt x="1749" y="40"/>
                    <a:pt x="1749" y="40"/>
                  </a:cubicBezTo>
                  <a:cubicBezTo>
                    <a:pt x="1749" y="40"/>
                    <a:pt x="1749" y="40"/>
                    <a:pt x="1749" y="40"/>
                  </a:cubicBezTo>
                  <a:cubicBezTo>
                    <a:pt x="1749" y="40"/>
                    <a:pt x="1749" y="39"/>
                    <a:pt x="1749" y="39"/>
                  </a:cubicBezTo>
                  <a:cubicBezTo>
                    <a:pt x="1749" y="39"/>
                    <a:pt x="1749" y="39"/>
                    <a:pt x="1749" y="39"/>
                  </a:cubicBezTo>
                  <a:cubicBezTo>
                    <a:pt x="1749" y="38"/>
                    <a:pt x="1749" y="37"/>
                    <a:pt x="1749" y="37"/>
                  </a:cubicBezTo>
                  <a:close/>
                  <a:moveTo>
                    <a:pt x="1386" y="37"/>
                  </a:moveTo>
                  <a:cubicBezTo>
                    <a:pt x="1386" y="37"/>
                    <a:pt x="1386" y="38"/>
                    <a:pt x="1386" y="38"/>
                  </a:cubicBezTo>
                  <a:cubicBezTo>
                    <a:pt x="1385" y="38"/>
                    <a:pt x="1386" y="39"/>
                    <a:pt x="1385" y="39"/>
                  </a:cubicBezTo>
                  <a:cubicBezTo>
                    <a:pt x="1385" y="39"/>
                    <a:pt x="1385" y="39"/>
                    <a:pt x="1385" y="39"/>
                  </a:cubicBezTo>
                  <a:cubicBezTo>
                    <a:pt x="1385" y="40"/>
                    <a:pt x="1385" y="40"/>
                    <a:pt x="1385" y="40"/>
                  </a:cubicBezTo>
                  <a:cubicBezTo>
                    <a:pt x="1385" y="40"/>
                    <a:pt x="1385" y="40"/>
                    <a:pt x="1385" y="40"/>
                  </a:cubicBezTo>
                  <a:cubicBezTo>
                    <a:pt x="1385" y="41"/>
                    <a:pt x="1385" y="41"/>
                    <a:pt x="1385" y="41"/>
                  </a:cubicBezTo>
                  <a:cubicBezTo>
                    <a:pt x="1385" y="41"/>
                    <a:pt x="1385" y="41"/>
                    <a:pt x="1385" y="41"/>
                  </a:cubicBezTo>
                  <a:cubicBezTo>
                    <a:pt x="1384" y="42"/>
                    <a:pt x="1385" y="42"/>
                    <a:pt x="1384" y="42"/>
                  </a:cubicBezTo>
                  <a:cubicBezTo>
                    <a:pt x="1384" y="42"/>
                    <a:pt x="1384" y="42"/>
                    <a:pt x="1384" y="42"/>
                  </a:cubicBezTo>
                  <a:cubicBezTo>
                    <a:pt x="1384" y="43"/>
                    <a:pt x="1384" y="43"/>
                    <a:pt x="1384" y="43"/>
                  </a:cubicBezTo>
                  <a:cubicBezTo>
                    <a:pt x="1384" y="43"/>
                    <a:pt x="1384" y="43"/>
                    <a:pt x="1384" y="43"/>
                  </a:cubicBezTo>
                  <a:cubicBezTo>
                    <a:pt x="1384" y="43"/>
                    <a:pt x="1384" y="44"/>
                    <a:pt x="1384" y="44"/>
                  </a:cubicBezTo>
                  <a:cubicBezTo>
                    <a:pt x="1384" y="44"/>
                    <a:pt x="1384" y="44"/>
                    <a:pt x="1384" y="44"/>
                  </a:cubicBezTo>
                  <a:cubicBezTo>
                    <a:pt x="1383" y="44"/>
                    <a:pt x="1383" y="44"/>
                    <a:pt x="1383" y="44"/>
                  </a:cubicBezTo>
                  <a:cubicBezTo>
                    <a:pt x="1383" y="44"/>
                    <a:pt x="1383" y="44"/>
                    <a:pt x="1383" y="44"/>
                  </a:cubicBezTo>
                  <a:cubicBezTo>
                    <a:pt x="1383" y="45"/>
                    <a:pt x="1383" y="45"/>
                    <a:pt x="1383" y="45"/>
                  </a:cubicBezTo>
                  <a:cubicBezTo>
                    <a:pt x="1383" y="45"/>
                    <a:pt x="1383" y="45"/>
                    <a:pt x="1383" y="45"/>
                  </a:cubicBezTo>
                  <a:cubicBezTo>
                    <a:pt x="1383" y="45"/>
                    <a:pt x="1383" y="46"/>
                    <a:pt x="1383" y="46"/>
                  </a:cubicBezTo>
                  <a:cubicBezTo>
                    <a:pt x="1383" y="46"/>
                    <a:pt x="1383" y="46"/>
                    <a:pt x="1383" y="46"/>
                  </a:cubicBezTo>
                  <a:cubicBezTo>
                    <a:pt x="1382" y="46"/>
                    <a:pt x="1382" y="46"/>
                    <a:pt x="1382" y="46"/>
                  </a:cubicBezTo>
                  <a:cubicBezTo>
                    <a:pt x="1382" y="46"/>
                    <a:pt x="1382" y="46"/>
                    <a:pt x="1382" y="46"/>
                  </a:cubicBezTo>
                  <a:cubicBezTo>
                    <a:pt x="1382" y="46"/>
                    <a:pt x="1382" y="47"/>
                    <a:pt x="1382" y="47"/>
                  </a:cubicBezTo>
                  <a:cubicBezTo>
                    <a:pt x="1382" y="47"/>
                    <a:pt x="1382" y="47"/>
                    <a:pt x="1382" y="47"/>
                  </a:cubicBezTo>
                  <a:cubicBezTo>
                    <a:pt x="1382" y="47"/>
                    <a:pt x="1382" y="47"/>
                    <a:pt x="1382" y="47"/>
                  </a:cubicBezTo>
                  <a:cubicBezTo>
                    <a:pt x="1382" y="47"/>
                    <a:pt x="1382" y="47"/>
                    <a:pt x="1382" y="47"/>
                  </a:cubicBezTo>
                  <a:cubicBezTo>
                    <a:pt x="1381" y="47"/>
                    <a:pt x="1381" y="48"/>
                    <a:pt x="1381" y="48"/>
                  </a:cubicBezTo>
                  <a:cubicBezTo>
                    <a:pt x="1381" y="48"/>
                    <a:pt x="1381" y="48"/>
                    <a:pt x="1381" y="48"/>
                  </a:cubicBezTo>
                  <a:cubicBezTo>
                    <a:pt x="1381" y="48"/>
                    <a:pt x="1381" y="48"/>
                    <a:pt x="1381" y="48"/>
                  </a:cubicBezTo>
                  <a:cubicBezTo>
                    <a:pt x="1381" y="48"/>
                    <a:pt x="1381" y="48"/>
                    <a:pt x="1381" y="48"/>
                  </a:cubicBezTo>
                  <a:cubicBezTo>
                    <a:pt x="1381" y="48"/>
                    <a:pt x="1381" y="48"/>
                    <a:pt x="1381" y="49"/>
                  </a:cubicBezTo>
                  <a:cubicBezTo>
                    <a:pt x="1381" y="49"/>
                    <a:pt x="1381" y="49"/>
                    <a:pt x="1381" y="49"/>
                  </a:cubicBezTo>
                  <a:cubicBezTo>
                    <a:pt x="1380" y="49"/>
                    <a:pt x="1380" y="49"/>
                    <a:pt x="1380" y="50"/>
                  </a:cubicBezTo>
                  <a:cubicBezTo>
                    <a:pt x="1380" y="50"/>
                    <a:pt x="1380" y="50"/>
                    <a:pt x="1380" y="50"/>
                  </a:cubicBezTo>
                  <a:cubicBezTo>
                    <a:pt x="1380" y="50"/>
                    <a:pt x="1380" y="50"/>
                    <a:pt x="1379" y="50"/>
                  </a:cubicBezTo>
                  <a:cubicBezTo>
                    <a:pt x="1379" y="50"/>
                    <a:pt x="1379" y="50"/>
                    <a:pt x="1379" y="50"/>
                  </a:cubicBezTo>
                  <a:cubicBezTo>
                    <a:pt x="1379" y="50"/>
                    <a:pt x="1379" y="50"/>
                    <a:pt x="1379" y="50"/>
                  </a:cubicBezTo>
                  <a:cubicBezTo>
                    <a:pt x="1379" y="50"/>
                    <a:pt x="1379" y="50"/>
                    <a:pt x="1379" y="50"/>
                  </a:cubicBezTo>
                  <a:cubicBezTo>
                    <a:pt x="1379" y="50"/>
                    <a:pt x="1379" y="51"/>
                    <a:pt x="1379" y="51"/>
                  </a:cubicBezTo>
                  <a:cubicBezTo>
                    <a:pt x="1379" y="51"/>
                    <a:pt x="1379" y="51"/>
                    <a:pt x="1379" y="51"/>
                  </a:cubicBezTo>
                  <a:cubicBezTo>
                    <a:pt x="1379" y="51"/>
                    <a:pt x="1379" y="51"/>
                    <a:pt x="1378" y="51"/>
                  </a:cubicBezTo>
                  <a:cubicBezTo>
                    <a:pt x="1379" y="51"/>
                    <a:pt x="1379" y="51"/>
                    <a:pt x="1379" y="51"/>
                  </a:cubicBezTo>
                  <a:cubicBezTo>
                    <a:pt x="1378" y="51"/>
                    <a:pt x="1378" y="51"/>
                    <a:pt x="1378" y="51"/>
                  </a:cubicBezTo>
                  <a:cubicBezTo>
                    <a:pt x="1378" y="51"/>
                    <a:pt x="1378" y="51"/>
                    <a:pt x="1378" y="51"/>
                  </a:cubicBezTo>
                  <a:cubicBezTo>
                    <a:pt x="1378" y="51"/>
                    <a:pt x="1378" y="52"/>
                    <a:pt x="1378" y="52"/>
                  </a:cubicBezTo>
                  <a:cubicBezTo>
                    <a:pt x="1378" y="52"/>
                    <a:pt x="1378" y="52"/>
                    <a:pt x="1378" y="52"/>
                  </a:cubicBezTo>
                  <a:cubicBezTo>
                    <a:pt x="1378" y="52"/>
                    <a:pt x="1377" y="52"/>
                    <a:pt x="1377" y="52"/>
                  </a:cubicBezTo>
                  <a:cubicBezTo>
                    <a:pt x="1377" y="52"/>
                    <a:pt x="1377" y="52"/>
                    <a:pt x="1377" y="52"/>
                  </a:cubicBezTo>
                  <a:cubicBezTo>
                    <a:pt x="1377" y="52"/>
                    <a:pt x="1377" y="52"/>
                    <a:pt x="1377" y="53"/>
                  </a:cubicBezTo>
                  <a:cubicBezTo>
                    <a:pt x="1377" y="53"/>
                    <a:pt x="1377" y="53"/>
                    <a:pt x="1377" y="53"/>
                  </a:cubicBezTo>
                  <a:cubicBezTo>
                    <a:pt x="1377" y="53"/>
                    <a:pt x="1377" y="53"/>
                    <a:pt x="1377" y="53"/>
                  </a:cubicBezTo>
                  <a:cubicBezTo>
                    <a:pt x="1377" y="53"/>
                    <a:pt x="1377" y="53"/>
                    <a:pt x="1377" y="53"/>
                  </a:cubicBezTo>
                  <a:cubicBezTo>
                    <a:pt x="1377" y="53"/>
                    <a:pt x="1376" y="53"/>
                    <a:pt x="1376" y="53"/>
                  </a:cubicBezTo>
                  <a:cubicBezTo>
                    <a:pt x="1376" y="53"/>
                    <a:pt x="1376" y="53"/>
                    <a:pt x="1376" y="53"/>
                  </a:cubicBezTo>
                  <a:cubicBezTo>
                    <a:pt x="1376" y="53"/>
                    <a:pt x="1376" y="53"/>
                    <a:pt x="1376" y="54"/>
                  </a:cubicBezTo>
                  <a:cubicBezTo>
                    <a:pt x="1376" y="54"/>
                    <a:pt x="1376" y="54"/>
                    <a:pt x="1376" y="54"/>
                  </a:cubicBezTo>
                  <a:cubicBezTo>
                    <a:pt x="1376" y="54"/>
                    <a:pt x="1376" y="54"/>
                    <a:pt x="1376" y="54"/>
                  </a:cubicBezTo>
                  <a:cubicBezTo>
                    <a:pt x="1376" y="54"/>
                    <a:pt x="1376" y="54"/>
                    <a:pt x="1376" y="54"/>
                  </a:cubicBezTo>
                  <a:cubicBezTo>
                    <a:pt x="1376" y="54"/>
                    <a:pt x="1375" y="54"/>
                    <a:pt x="1375" y="54"/>
                  </a:cubicBezTo>
                  <a:cubicBezTo>
                    <a:pt x="1375" y="54"/>
                    <a:pt x="1375" y="54"/>
                    <a:pt x="1375" y="54"/>
                  </a:cubicBezTo>
                  <a:cubicBezTo>
                    <a:pt x="1375" y="54"/>
                    <a:pt x="1375" y="54"/>
                    <a:pt x="1375" y="55"/>
                  </a:cubicBezTo>
                  <a:cubicBezTo>
                    <a:pt x="1375" y="55"/>
                    <a:pt x="1375" y="55"/>
                    <a:pt x="1375" y="55"/>
                  </a:cubicBezTo>
                  <a:cubicBezTo>
                    <a:pt x="1375" y="55"/>
                    <a:pt x="1375" y="55"/>
                    <a:pt x="1375" y="55"/>
                  </a:cubicBezTo>
                  <a:cubicBezTo>
                    <a:pt x="1375" y="55"/>
                    <a:pt x="1375" y="55"/>
                    <a:pt x="1375" y="55"/>
                  </a:cubicBezTo>
                  <a:cubicBezTo>
                    <a:pt x="1374" y="55"/>
                    <a:pt x="1374" y="56"/>
                    <a:pt x="1373" y="56"/>
                  </a:cubicBezTo>
                  <a:cubicBezTo>
                    <a:pt x="1373" y="56"/>
                    <a:pt x="1373" y="56"/>
                    <a:pt x="1373" y="56"/>
                  </a:cubicBezTo>
                  <a:cubicBezTo>
                    <a:pt x="1373" y="56"/>
                    <a:pt x="1373" y="56"/>
                    <a:pt x="1373" y="56"/>
                  </a:cubicBezTo>
                  <a:cubicBezTo>
                    <a:pt x="1373" y="56"/>
                    <a:pt x="1373" y="56"/>
                    <a:pt x="1373" y="56"/>
                  </a:cubicBezTo>
                  <a:cubicBezTo>
                    <a:pt x="1373" y="56"/>
                    <a:pt x="1373" y="56"/>
                    <a:pt x="1373" y="57"/>
                  </a:cubicBezTo>
                  <a:cubicBezTo>
                    <a:pt x="1373" y="57"/>
                    <a:pt x="1373" y="57"/>
                    <a:pt x="1373" y="57"/>
                  </a:cubicBezTo>
                  <a:cubicBezTo>
                    <a:pt x="1372" y="57"/>
                    <a:pt x="1372" y="57"/>
                    <a:pt x="1372" y="57"/>
                  </a:cubicBezTo>
                  <a:cubicBezTo>
                    <a:pt x="1372" y="57"/>
                    <a:pt x="1372" y="57"/>
                    <a:pt x="1372" y="57"/>
                  </a:cubicBezTo>
                  <a:cubicBezTo>
                    <a:pt x="1371" y="57"/>
                    <a:pt x="1371" y="58"/>
                    <a:pt x="1371" y="58"/>
                  </a:cubicBezTo>
                  <a:cubicBezTo>
                    <a:pt x="1371" y="58"/>
                    <a:pt x="1371" y="58"/>
                    <a:pt x="1371" y="58"/>
                  </a:cubicBezTo>
                  <a:cubicBezTo>
                    <a:pt x="1371" y="58"/>
                    <a:pt x="1371" y="58"/>
                    <a:pt x="1371" y="58"/>
                  </a:cubicBezTo>
                  <a:cubicBezTo>
                    <a:pt x="1371" y="58"/>
                    <a:pt x="1371" y="58"/>
                    <a:pt x="1371" y="58"/>
                  </a:cubicBezTo>
                  <a:cubicBezTo>
                    <a:pt x="1371" y="58"/>
                    <a:pt x="1370" y="58"/>
                    <a:pt x="1370" y="58"/>
                  </a:cubicBezTo>
                  <a:cubicBezTo>
                    <a:pt x="1370" y="58"/>
                    <a:pt x="1370" y="58"/>
                    <a:pt x="1370" y="58"/>
                  </a:cubicBezTo>
                  <a:cubicBezTo>
                    <a:pt x="1370" y="58"/>
                    <a:pt x="1370" y="59"/>
                    <a:pt x="1370" y="59"/>
                  </a:cubicBezTo>
                  <a:cubicBezTo>
                    <a:pt x="1370" y="59"/>
                    <a:pt x="1370" y="59"/>
                    <a:pt x="1370" y="59"/>
                  </a:cubicBezTo>
                  <a:cubicBezTo>
                    <a:pt x="1370" y="59"/>
                    <a:pt x="1369" y="59"/>
                    <a:pt x="1369" y="59"/>
                  </a:cubicBezTo>
                  <a:cubicBezTo>
                    <a:pt x="1369" y="59"/>
                    <a:pt x="1369" y="59"/>
                    <a:pt x="1369" y="59"/>
                  </a:cubicBezTo>
                  <a:cubicBezTo>
                    <a:pt x="1369" y="59"/>
                    <a:pt x="1369" y="59"/>
                    <a:pt x="1369" y="59"/>
                  </a:cubicBezTo>
                  <a:cubicBezTo>
                    <a:pt x="1369" y="59"/>
                    <a:pt x="1369" y="59"/>
                    <a:pt x="1369" y="59"/>
                  </a:cubicBezTo>
                  <a:cubicBezTo>
                    <a:pt x="1369" y="59"/>
                    <a:pt x="1368" y="60"/>
                    <a:pt x="1368" y="60"/>
                  </a:cubicBezTo>
                  <a:cubicBezTo>
                    <a:pt x="1368" y="60"/>
                    <a:pt x="1368" y="60"/>
                    <a:pt x="1368" y="60"/>
                  </a:cubicBezTo>
                  <a:cubicBezTo>
                    <a:pt x="1368" y="60"/>
                    <a:pt x="1368" y="60"/>
                    <a:pt x="1368" y="60"/>
                  </a:cubicBezTo>
                  <a:cubicBezTo>
                    <a:pt x="1368" y="60"/>
                    <a:pt x="1368" y="60"/>
                    <a:pt x="1368" y="60"/>
                  </a:cubicBezTo>
                  <a:cubicBezTo>
                    <a:pt x="1368" y="60"/>
                    <a:pt x="1367" y="60"/>
                    <a:pt x="1367" y="61"/>
                  </a:cubicBezTo>
                  <a:cubicBezTo>
                    <a:pt x="1367" y="60"/>
                    <a:pt x="1367" y="60"/>
                    <a:pt x="1367" y="60"/>
                  </a:cubicBezTo>
                  <a:cubicBezTo>
                    <a:pt x="1367" y="61"/>
                    <a:pt x="1367" y="61"/>
                    <a:pt x="1367" y="61"/>
                  </a:cubicBezTo>
                  <a:cubicBezTo>
                    <a:pt x="1367" y="61"/>
                    <a:pt x="1367" y="61"/>
                    <a:pt x="1367" y="61"/>
                  </a:cubicBezTo>
                  <a:cubicBezTo>
                    <a:pt x="1367" y="61"/>
                    <a:pt x="1366" y="61"/>
                    <a:pt x="1366" y="62"/>
                  </a:cubicBezTo>
                  <a:cubicBezTo>
                    <a:pt x="1366" y="62"/>
                    <a:pt x="1366" y="62"/>
                    <a:pt x="1366" y="62"/>
                  </a:cubicBezTo>
                  <a:cubicBezTo>
                    <a:pt x="1366" y="62"/>
                    <a:pt x="1366" y="62"/>
                    <a:pt x="1366" y="62"/>
                  </a:cubicBezTo>
                  <a:cubicBezTo>
                    <a:pt x="1366" y="62"/>
                    <a:pt x="1366" y="62"/>
                    <a:pt x="1366" y="62"/>
                  </a:cubicBezTo>
                  <a:cubicBezTo>
                    <a:pt x="1365" y="62"/>
                    <a:pt x="1365" y="62"/>
                    <a:pt x="1365" y="63"/>
                  </a:cubicBezTo>
                  <a:cubicBezTo>
                    <a:pt x="1365" y="63"/>
                    <a:pt x="1365" y="63"/>
                    <a:pt x="1365" y="63"/>
                  </a:cubicBezTo>
                  <a:cubicBezTo>
                    <a:pt x="1364" y="63"/>
                    <a:pt x="1364" y="63"/>
                    <a:pt x="1364" y="63"/>
                  </a:cubicBezTo>
                  <a:cubicBezTo>
                    <a:pt x="1364" y="63"/>
                    <a:pt x="1364" y="63"/>
                    <a:pt x="1364" y="63"/>
                  </a:cubicBezTo>
                  <a:cubicBezTo>
                    <a:pt x="1364" y="63"/>
                    <a:pt x="1363" y="63"/>
                    <a:pt x="1363" y="64"/>
                  </a:cubicBezTo>
                  <a:cubicBezTo>
                    <a:pt x="1363" y="64"/>
                    <a:pt x="1363" y="64"/>
                    <a:pt x="1363" y="64"/>
                  </a:cubicBezTo>
                  <a:cubicBezTo>
                    <a:pt x="1363" y="64"/>
                    <a:pt x="1363" y="64"/>
                    <a:pt x="1363" y="64"/>
                  </a:cubicBezTo>
                  <a:cubicBezTo>
                    <a:pt x="1363" y="64"/>
                    <a:pt x="1363" y="64"/>
                    <a:pt x="1363" y="64"/>
                  </a:cubicBezTo>
                  <a:cubicBezTo>
                    <a:pt x="1363" y="64"/>
                    <a:pt x="1363" y="64"/>
                    <a:pt x="1362" y="64"/>
                  </a:cubicBezTo>
                  <a:cubicBezTo>
                    <a:pt x="1362" y="64"/>
                    <a:pt x="1362" y="64"/>
                    <a:pt x="1362" y="64"/>
                  </a:cubicBezTo>
                  <a:cubicBezTo>
                    <a:pt x="1362" y="64"/>
                    <a:pt x="1362" y="64"/>
                    <a:pt x="1362" y="65"/>
                  </a:cubicBezTo>
                  <a:cubicBezTo>
                    <a:pt x="1362" y="65"/>
                    <a:pt x="1362" y="65"/>
                    <a:pt x="1362" y="65"/>
                  </a:cubicBezTo>
                  <a:cubicBezTo>
                    <a:pt x="1362" y="65"/>
                    <a:pt x="1361" y="65"/>
                    <a:pt x="1361" y="65"/>
                  </a:cubicBezTo>
                  <a:cubicBezTo>
                    <a:pt x="1361" y="65"/>
                    <a:pt x="1361" y="65"/>
                    <a:pt x="1361" y="65"/>
                  </a:cubicBezTo>
                  <a:cubicBezTo>
                    <a:pt x="1361" y="65"/>
                    <a:pt x="1361" y="65"/>
                    <a:pt x="1361" y="65"/>
                  </a:cubicBezTo>
                  <a:cubicBezTo>
                    <a:pt x="1361" y="65"/>
                    <a:pt x="1361" y="65"/>
                    <a:pt x="1361" y="65"/>
                  </a:cubicBezTo>
                  <a:cubicBezTo>
                    <a:pt x="1361" y="66"/>
                    <a:pt x="1360" y="66"/>
                    <a:pt x="1360" y="66"/>
                  </a:cubicBezTo>
                  <a:cubicBezTo>
                    <a:pt x="1360" y="66"/>
                    <a:pt x="1360" y="66"/>
                    <a:pt x="1360" y="66"/>
                  </a:cubicBezTo>
                  <a:cubicBezTo>
                    <a:pt x="1360" y="66"/>
                    <a:pt x="1360" y="66"/>
                    <a:pt x="1360" y="66"/>
                  </a:cubicBezTo>
                  <a:cubicBezTo>
                    <a:pt x="1360" y="66"/>
                    <a:pt x="1360" y="66"/>
                    <a:pt x="1360" y="66"/>
                  </a:cubicBezTo>
                  <a:cubicBezTo>
                    <a:pt x="1360" y="66"/>
                    <a:pt x="1359" y="67"/>
                    <a:pt x="1359" y="67"/>
                  </a:cubicBezTo>
                  <a:cubicBezTo>
                    <a:pt x="1359" y="67"/>
                    <a:pt x="1359" y="67"/>
                    <a:pt x="1359" y="67"/>
                  </a:cubicBezTo>
                  <a:cubicBezTo>
                    <a:pt x="1359" y="67"/>
                    <a:pt x="1358" y="67"/>
                    <a:pt x="1358" y="68"/>
                  </a:cubicBezTo>
                  <a:cubicBezTo>
                    <a:pt x="1358" y="67"/>
                    <a:pt x="1358" y="67"/>
                    <a:pt x="1358" y="67"/>
                  </a:cubicBezTo>
                  <a:cubicBezTo>
                    <a:pt x="1358" y="67"/>
                    <a:pt x="1358" y="68"/>
                    <a:pt x="1358" y="68"/>
                  </a:cubicBezTo>
                  <a:cubicBezTo>
                    <a:pt x="1358" y="68"/>
                    <a:pt x="1358" y="68"/>
                    <a:pt x="1358" y="68"/>
                  </a:cubicBezTo>
                  <a:cubicBezTo>
                    <a:pt x="1358" y="68"/>
                    <a:pt x="1358" y="68"/>
                    <a:pt x="1358" y="68"/>
                  </a:cubicBezTo>
                  <a:cubicBezTo>
                    <a:pt x="1358" y="68"/>
                    <a:pt x="1358" y="68"/>
                    <a:pt x="1358" y="68"/>
                  </a:cubicBezTo>
                  <a:cubicBezTo>
                    <a:pt x="1357" y="68"/>
                    <a:pt x="1357" y="68"/>
                    <a:pt x="1357" y="68"/>
                  </a:cubicBezTo>
                  <a:cubicBezTo>
                    <a:pt x="1357" y="68"/>
                    <a:pt x="1357" y="68"/>
                    <a:pt x="1357" y="68"/>
                  </a:cubicBezTo>
                  <a:cubicBezTo>
                    <a:pt x="1357" y="69"/>
                    <a:pt x="1356" y="69"/>
                    <a:pt x="1356" y="69"/>
                  </a:cubicBezTo>
                  <a:cubicBezTo>
                    <a:pt x="1356" y="69"/>
                    <a:pt x="1356" y="69"/>
                    <a:pt x="1356" y="69"/>
                  </a:cubicBezTo>
                  <a:cubicBezTo>
                    <a:pt x="1356" y="69"/>
                    <a:pt x="1356" y="69"/>
                    <a:pt x="1356" y="70"/>
                  </a:cubicBezTo>
                  <a:cubicBezTo>
                    <a:pt x="1356" y="70"/>
                    <a:pt x="1356" y="70"/>
                    <a:pt x="1356" y="70"/>
                  </a:cubicBezTo>
                  <a:cubicBezTo>
                    <a:pt x="1356" y="70"/>
                    <a:pt x="1356" y="70"/>
                    <a:pt x="1355" y="70"/>
                  </a:cubicBezTo>
                  <a:cubicBezTo>
                    <a:pt x="1355" y="70"/>
                    <a:pt x="1355" y="70"/>
                    <a:pt x="1355" y="70"/>
                  </a:cubicBezTo>
                  <a:cubicBezTo>
                    <a:pt x="1355" y="70"/>
                    <a:pt x="1355" y="70"/>
                    <a:pt x="1355" y="70"/>
                  </a:cubicBezTo>
                  <a:cubicBezTo>
                    <a:pt x="1355" y="70"/>
                    <a:pt x="1355" y="70"/>
                    <a:pt x="1355" y="70"/>
                  </a:cubicBezTo>
                  <a:cubicBezTo>
                    <a:pt x="1355" y="70"/>
                    <a:pt x="1355" y="70"/>
                    <a:pt x="1355" y="71"/>
                  </a:cubicBezTo>
                  <a:cubicBezTo>
                    <a:pt x="1355" y="71"/>
                    <a:pt x="1355" y="71"/>
                    <a:pt x="1355" y="71"/>
                  </a:cubicBezTo>
                  <a:cubicBezTo>
                    <a:pt x="1355" y="71"/>
                    <a:pt x="1355" y="71"/>
                    <a:pt x="1354" y="71"/>
                  </a:cubicBezTo>
                  <a:cubicBezTo>
                    <a:pt x="1354" y="71"/>
                    <a:pt x="1354" y="71"/>
                    <a:pt x="1354" y="71"/>
                  </a:cubicBezTo>
                  <a:cubicBezTo>
                    <a:pt x="1353" y="72"/>
                    <a:pt x="1352" y="73"/>
                    <a:pt x="1351" y="74"/>
                  </a:cubicBezTo>
                  <a:cubicBezTo>
                    <a:pt x="1351" y="74"/>
                    <a:pt x="1351" y="74"/>
                    <a:pt x="1351" y="74"/>
                  </a:cubicBezTo>
                  <a:cubicBezTo>
                    <a:pt x="1351" y="74"/>
                    <a:pt x="1351" y="75"/>
                    <a:pt x="1351" y="75"/>
                  </a:cubicBezTo>
                  <a:cubicBezTo>
                    <a:pt x="1351" y="75"/>
                    <a:pt x="1351" y="75"/>
                    <a:pt x="1351" y="75"/>
                  </a:cubicBezTo>
                  <a:cubicBezTo>
                    <a:pt x="1350" y="75"/>
                    <a:pt x="1350" y="75"/>
                    <a:pt x="1350" y="75"/>
                  </a:cubicBezTo>
                  <a:cubicBezTo>
                    <a:pt x="1350" y="75"/>
                    <a:pt x="1350" y="75"/>
                    <a:pt x="1350" y="75"/>
                  </a:cubicBezTo>
                  <a:cubicBezTo>
                    <a:pt x="1350" y="75"/>
                    <a:pt x="1350" y="75"/>
                    <a:pt x="1350" y="75"/>
                  </a:cubicBezTo>
                  <a:cubicBezTo>
                    <a:pt x="1350" y="75"/>
                    <a:pt x="1350" y="75"/>
                    <a:pt x="1350" y="75"/>
                  </a:cubicBezTo>
                  <a:cubicBezTo>
                    <a:pt x="1350" y="76"/>
                    <a:pt x="1350" y="76"/>
                    <a:pt x="1350" y="76"/>
                  </a:cubicBezTo>
                  <a:cubicBezTo>
                    <a:pt x="1350" y="76"/>
                    <a:pt x="1350" y="76"/>
                    <a:pt x="1350" y="76"/>
                  </a:cubicBezTo>
                  <a:cubicBezTo>
                    <a:pt x="1349" y="76"/>
                    <a:pt x="1349" y="76"/>
                    <a:pt x="1349" y="76"/>
                  </a:cubicBezTo>
                  <a:cubicBezTo>
                    <a:pt x="1349" y="76"/>
                    <a:pt x="1349" y="76"/>
                    <a:pt x="1349" y="76"/>
                  </a:cubicBezTo>
                  <a:cubicBezTo>
                    <a:pt x="1349" y="77"/>
                    <a:pt x="1349" y="77"/>
                    <a:pt x="1349" y="77"/>
                  </a:cubicBezTo>
                  <a:cubicBezTo>
                    <a:pt x="1349" y="77"/>
                    <a:pt x="1349" y="77"/>
                    <a:pt x="1349" y="77"/>
                  </a:cubicBezTo>
                  <a:cubicBezTo>
                    <a:pt x="1349" y="77"/>
                    <a:pt x="1349" y="77"/>
                    <a:pt x="1349" y="77"/>
                  </a:cubicBezTo>
                  <a:cubicBezTo>
                    <a:pt x="1349" y="77"/>
                    <a:pt x="1349" y="77"/>
                    <a:pt x="1349" y="77"/>
                  </a:cubicBezTo>
                  <a:cubicBezTo>
                    <a:pt x="1348" y="77"/>
                    <a:pt x="1348" y="78"/>
                    <a:pt x="1348" y="78"/>
                  </a:cubicBezTo>
                  <a:cubicBezTo>
                    <a:pt x="1348" y="78"/>
                    <a:pt x="1348" y="78"/>
                    <a:pt x="1348" y="78"/>
                  </a:cubicBezTo>
                  <a:cubicBezTo>
                    <a:pt x="1348" y="78"/>
                    <a:pt x="1348" y="78"/>
                    <a:pt x="1348" y="78"/>
                  </a:cubicBezTo>
                  <a:cubicBezTo>
                    <a:pt x="1348" y="78"/>
                    <a:pt x="1348" y="78"/>
                    <a:pt x="1348" y="78"/>
                  </a:cubicBezTo>
                  <a:cubicBezTo>
                    <a:pt x="1348" y="78"/>
                    <a:pt x="1348" y="79"/>
                    <a:pt x="1347" y="79"/>
                  </a:cubicBezTo>
                  <a:cubicBezTo>
                    <a:pt x="1347" y="79"/>
                    <a:pt x="1347" y="79"/>
                    <a:pt x="1347" y="79"/>
                  </a:cubicBezTo>
                  <a:cubicBezTo>
                    <a:pt x="1347" y="79"/>
                    <a:pt x="1347" y="79"/>
                    <a:pt x="1347" y="79"/>
                  </a:cubicBezTo>
                  <a:cubicBezTo>
                    <a:pt x="1347" y="79"/>
                    <a:pt x="1347" y="79"/>
                    <a:pt x="1347" y="79"/>
                  </a:cubicBezTo>
                  <a:cubicBezTo>
                    <a:pt x="1347" y="79"/>
                    <a:pt x="1347" y="80"/>
                    <a:pt x="1347" y="80"/>
                  </a:cubicBezTo>
                  <a:cubicBezTo>
                    <a:pt x="1347" y="80"/>
                    <a:pt x="1347" y="80"/>
                    <a:pt x="1347" y="80"/>
                  </a:cubicBezTo>
                  <a:cubicBezTo>
                    <a:pt x="1347" y="80"/>
                    <a:pt x="1347" y="80"/>
                    <a:pt x="1346" y="81"/>
                  </a:cubicBezTo>
                  <a:cubicBezTo>
                    <a:pt x="1346" y="81"/>
                    <a:pt x="1346" y="81"/>
                    <a:pt x="1346" y="81"/>
                  </a:cubicBezTo>
                  <a:cubicBezTo>
                    <a:pt x="1346" y="81"/>
                    <a:pt x="1346" y="81"/>
                    <a:pt x="1346" y="81"/>
                  </a:cubicBezTo>
                  <a:cubicBezTo>
                    <a:pt x="1346" y="81"/>
                    <a:pt x="1346" y="81"/>
                    <a:pt x="1346" y="81"/>
                  </a:cubicBezTo>
                  <a:cubicBezTo>
                    <a:pt x="1346" y="81"/>
                    <a:pt x="1346" y="82"/>
                    <a:pt x="1346" y="82"/>
                  </a:cubicBezTo>
                  <a:cubicBezTo>
                    <a:pt x="1346" y="82"/>
                    <a:pt x="1346" y="82"/>
                    <a:pt x="1346" y="82"/>
                  </a:cubicBezTo>
                  <a:cubicBezTo>
                    <a:pt x="1346" y="82"/>
                    <a:pt x="1346" y="82"/>
                    <a:pt x="1346" y="82"/>
                  </a:cubicBezTo>
                  <a:cubicBezTo>
                    <a:pt x="1345" y="82"/>
                    <a:pt x="1346" y="83"/>
                    <a:pt x="1345" y="83"/>
                  </a:cubicBezTo>
                  <a:cubicBezTo>
                    <a:pt x="1345" y="83"/>
                    <a:pt x="1345" y="83"/>
                    <a:pt x="1345" y="83"/>
                  </a:cubicBezTo>
                  <a:cubicBezTo>
                    <a:pt x="1345" y="83"/>
                    <a:pt x="1345" y="83"/>
                    <a:pt x="1345" y="83"/>
                  </a:cubicBezTo>
                  <a:cubicBezTo>
                    <a:pt x="1345" y="83"/>
                    <a:pt x="1345" y="83"/>
                    <a:pt x="1345" y="83"/>
                  </a:cubicBezTo>
                  <a:cubicBezTo>
                    <a:pt x="1345" y="84"/>
                    <a:pt x="1345" y="84"/>
                    <a:pt x="1345" y="84"/>
                  </a:cubicBezTo>
                  <a:cubicBezTo>
                    <a:pt x="1345" y="84"/>
                    <a:pt x="1345" y="84"/>
                    <a:pt x="1345" y="84"/>
                  </a:cubicBezTo>
                  <a:cubicBezTo>
                    <a:pt x="1345" y="84"/>
                    <a:pt x="1345" y="84"/>
                    <a:pt x="1345" y="84"/>
                  </a:cubicBezTo>
                  <a:cubicBezTo>
                    <a:pt x="1344" y="85"/>
                    <a:pt x="1344" y="85"/>
                    <a:pt x="1344" y="85"/>
                  </a:cubicBezTo>
                  <a:cubicBezTo>
                    <a:pt x="1344" y="85"/>
                    <a:pt x="1344" y="85"/>
                    <a:pt x="1344" y="86"/>
                  </a:cubicBezTo>
                  <a:cubicBezTo>
                    <a:pt x="1344" y="86"/>
                    <a:pt x="1344" y="86"/>
                    <a:pt x="1344" y="87"/>
                  </a:cubicBezTo>
                  <a:cubicBezTo>
                    <a:pt x="1344" y="87"/>
                    <a:pt x="1344" y="87"/>
                    <a:pt x="1344" y="87"/>
                  </a:cubicBezTo>
                  <a:cubicBezTo>
                    <a:pt x="1344" y="87"/>
                    <a:pt x="1344" y="88"/>
                    <a:pt x="1344" y="88"/>
                  </a:cubicBezTo>
                  <a:cubicBezTo>
                    <a:pt x="1344" y="88"/>
                    <a:pt x="1344" y="88"/>
                    <a:pt x="1344" y="88"/>
                  </a:cubicBezTo>
                  <a:cubicBezTo>
                    <a:pt x="1343" y="89"/>
                    <a:pt x="1344" y="89"/>
                    <a:pt x="1343" y="90"/>
                  </a:cubicBezTo>
                  <a:cubicBezTo>
                    <a:pt x="1343" y="90"/>
                    <a:pt x="1343" y="90"/>
                    <a:pt x="1343" y="90"/>
                  </a:cubicBezTo>
                  <a:cubicBezTo>
                    <a:pt x="1343" y="91"/>
                    <a:pt x="1343" y="92"/>
                    <a:pt x="1343" y="92"/>
                  </a:cubicBezTo>
                  <a:cubicBezTo>
                    <a:pt x="1343" y="93"/>
                    <a:pt x="1343" y="93"/>
                    <a:pt x="1343" y="94"/>
                  </a:cubicBezTo>
                  <a:cubicBezTo>
                    <a:pt x="1343" y="96"/>
                    <a:pt x="1343" y="98"/>
                    <a:pt x="1343" y="100"/>
                  </a:cubicBezTo>
                  <a:cubicBezTo>
                    <a:pt x="1343" y="101"/>
                    <a:pt x="1343" y="102"/>
                    <a:pt x="1345" y="102"/>
                  </a:cubicBezTo>
                  <a:cubicBezTo>
                    <a:pt x="1363" y="102"/>
                    <a:pt x="1381" y="102"/>
                    <a:pt x="1399" y="102"/>
                  </a:cubicBezTo>
                  <a:cubicBezTo>
                    <a:pt x="1400" y="102"/>
                    <a:pt x="1401" y="102"/>
                    <a:pt x="1401" y="101"/>
                  </a:cubicBezTo>
                  <a:cubicBezTo>
                    <a:pt x="1401" y="98"/>
                    <a:pt x="1401" y="95"/>
                    <a:pt x="1401" y="92"/>
                  </a:cubicBezTo>
                  <a:cubicBezTo>
                    <a:pt x="1400" y="91"/>
                    <a:pt x="1400" y="92"/>
                    <a:pt x="1399" y="92"/>
                  </a:cubicBezTo>
                  <a:cubicBezTo>
                    <a:pt x="1385" y="92"/>
                    <a:pt x="1371" y="92"/>
                    <a:pt x="1356" y="92"/>
                  </a:cubicBezTo>
                  <a:cubicBezTo>
                    <a:pt x="1354" y="92"/>
                    <a:pt x="1354" y="92"/>
                    <a:pt x="1354" y="89"/>
                  </a:cubicBezTo>
                  <a:cubicBezTo>
                    <a:pt x="1354" y="89"/>
                    <a:pt x="1354" y="89"/>
                    <a:pt x="1354" y="89"/>
                  </a:cubicBezTo>
                  <a:cubicBezTo>
                    <a:pt x="1355" y="88"/>
                    <a:pt x="1354" y="88"/>
                    <a:pt x="1355" y="87"/>
                  </a:cubicBezTo>
                  <a:cubicBezTo>
                    <a:pt x="1355" y="87"/>
                    <a:pt x="1355" y="87"/>
                    <a:pt x="1355" y="87"/>
                  </a:cubicBezTo>
                  <a:cubicBezTo>
                    <a:pt x="1355" y="87"/>
                    <a:pt x="1355" y="87"/>
                    <a:pt x="1355" y="87"/>
                  </a:cubicBezTo>
                  <a:cubicBezTo>
                    <a:pt x="1355" y="87"/>
                    <a:pt x="1355" y="86"/>
                    <a:pt x="1355" y="86"/>
                  </a:cubicBezTo>
                  <a:cubicBezTo>
                    <a:pt x="1355" y="86"/>
                    <a:pt x="1355" y="86"/>
                    <a:pt x="1355" y="85"/>
                  </a:cubicBezTo>
                  <a:cubicBezTo>
                    <a:pt x="1355" y="85"/>
                    <a:pt x="1355" y="85"/>
                    <a:pt x="1355" y="85"/>
                  </a:cubicBezTo>
                  <a:cubicBezTo>
                    <a:pt x="1355" y="85"/>
                    <a:pt x="1355" y="85"/>
                    <a:pt x="1355" y="84"/>
                  </a:cubicBezTo>
                  <a:cubicBezTo>
                    <a:pt x="1356" y="84"/>
                    <a:pt x="1356" y="84"/>
                    <a:pt x="1356" y="84"/>
                  </a:cubicBezTo>
                  <a:cubicBezTo>
                    <a:pt x="1356" y="84"/>
                    <a:pt x="1356" y="84"/>
                    <a:pt x="1356" y="84"/>
                  </a:cubicBezTo>
                  <a:cubicBezTo>
                    <a:pt x="1356" y="84"/>
                    <a:pt x="1356" y="83"/>
                    <a:pt x="1356" y="83"/>
                  </a:cubicBezTo>
                  <a:cubicBezTo>
                    <a:pt x="1356" y="83"/>
                    <a:pt x="1356" y="83"/>
                    <a:pt x="1356" y="83"/>
                  </a:cubicBezTo>
                  <a:cubicBezTo>
                    <a:pt x="1356" y="83"/>
                    <a:pt x="1356" y="83"/>
                    <a:pt x="1356" y="83"/>
                  </a:cubicBezTo>
                  <a:cubicBezTo>
                    <a:pt x="1356" y="82"/>
                    <a:pt x="1356" y="82"/>
                    <a:pt x="1356" y="82"/>
                  </a:cubicBezTo>
                  <a:cubicBezTo>
                    <a:pt x="1357" y="82"/>
                    <a:pt x="1357" y="82"/>
                    <a:pt x="1357" y="82"/>
                  </a:cubicBezTo>
                  <a:cubicBezTo>
                    <a:pt x="1357" y="82"/>
                    <a:pt x="1357" y="82"/>
                    <a:pt x="1357" y="82"/>
                  </a:cubicBezTo>
                  <a:cubicBezTo>
                    <a:pt x="1357" y="82"/>
                    <a:pt x="1357" y="82"/>
                    <a:pt x="1357" y="82"/>
                  </a:cubicBezTo>
                  <a:cubicBezTo>
                    <a:pt x="1357" y="82"/>
                    <a:pt x="1357" y="81"/>
                    <a:pt x="1357" y="81"/>
                  </a:cubicBezTo>
                  <a:cubicBezTo>
                    <a:pt x="1357" y="81"/>
                    <a:pt x="1357" y="81"/>
                    <a:pt x="1357" y="81"/>
                  </a:cubicBezTo>
                  <a:cubicBezTo>
                    <a:pt x="1357" y="81"/>
                    <a:pt x="1357" y="81"/>
                    <a:pt x="1358" y="81"/>
                  </a:cubicBezTo>
                  <a:cubicBezTo>
                    <a:pt x="1357" y="81"/>
                    <a:pt x="1357" y="81"/>
                    <a:pt x="1357" y="81"/>
                  </a:cubicBezTo>
                  <a:cubicBezTo>
                    <a:pt x="1358" y="81"/>
                    <a:pt x="1358" y="81"/>
                    <a:pt x="1358" y="81"/>
                  </a:cubicBezTo>
                  <a:cubicBezTo>
                    <a:pt x="1358" y="81"/>
                    <a:pt x="1358" y="81"/>
                    <a:pt x="1358" y="81"/>
                  </a:cubicBezTo>
                  <a:cubicBezTo>
                    <a:pt x="1358" y="80"/>
                    <a:pt x="1358" y="80"/>
                    <a:pt x="1358" y="80"/>
                  </a:cubicBezTo>
                  <a:cubicBezTo>
                    <a:pt x="1358" y="80"/>
                    <a:pt x="1358" y="80"/>
                    <a:pt x="1358" y="80"/>
                  </a:cubicBezTo>
                  <a:cubicBezTo>
                    <a:pt x="1358" y="80"/>
                    <a:pt x="1358" y="80"/>
                    <a:pt x="1359" y="80"/>
                  </a:cubicBezTo>
                  <a:cubicBezTo>
                    <a:pt x="1359" y="80"/>
                    <a:pt x="1359" y="80"/>
                    <a:pt x="1359" y="80"/>
                  </a:cubicBezTo>
                  <a:cubicBezTo>
                    <a:pt x="1359" y="79"/>
                    <a:pt x="1359" y="79"/>
                    <a:pt x="1359" y="79"/>
                  </a:cubicBezTo>
                  <a:cubicBezTo>
                    <a:pt x="1359" y="79"/>
                    <a:pt x="1359" y="79"/>
                    <a:pt x="1359" y="79"/>
                  </a:cubicBezTo>
                  <a:cubicBezTo>
                    <a:pt x="1359" y="79"/>
                    <a:pt x="1359" y="79"/>
                    <a:pt x="1359" y="79"/>
                  </a:cubicBezTo>
                  <a:cubicBezTo>
                    <a:pt x="1359" y="79"/>
                    <a:pt x="1359" y="79"/>
                    <a:pt x="1359" y="79"/>
                  </a:cubicBezTo>
                  <a:cubicBezTo>
                    <a:pt x="1359" y="79"/>
                    <a:pt x="1360" y="79"/>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1" y="78"/>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2" y="77"/>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3" y="76"/>
                    <a:pt x="1363" y="76"/>
                    <a:pt x="1363" y="75"/>
                  </a:cubicBezTo>
                  <a:cubicBezTo>
                    <a:pt x="1363" y="75"/>
                    <a:pt x="1363" y="75"/>
                    <a:pt x="1363" y="75"/>
                  </a:cubicBezTo>
                  <a:cubicBezTo>
                    <a:pt x="1363" y="75"/>
                    <a:pt x="1364" y="75"/>
                    <a:pt x="1364" y="75"/>
                  </a:cubicBezTo>
                  <a:cubicBezTo>
                    <a:pt x="1364" y="75"/>
                    <a:pt x="1364" y="75"/>
                    <a:pt x="1364" y="75"/>
                  </a:cubicBezTo>
                  <a:cubicBezTo>
                    <a:pt x="1364" y="75"/>
                    <a:pt x="1364" y="74"/>
                    <a:pt x="1364" y="74"/>
                  </a:cubicBezTo>
                  <a:cubicBezTo>
                    <a:pt x="1364" y="74"/>
                    <a:pt x="1364" y="74"/>
                    <a:pt x="1364" y="74"/>
                  </a:cubicBezTo>
                  <a:cubicBezTo>
                    <a:pt x="1364" y="74"/>
                    <a:pt x="1364" y="74"/>
                    <a:pt x="1364" y="74"/>
                  </a:cubicBezTo>
                  <a:cubicBezTo>
                    <a:pt x="1364" y="74"/>
                    <a:pt x="1364" y="74"/>
                    <a:pt x="1364" y="74"/>
                  </a:cubicBezTo>
                  <a:cubicBezTo>
                    <a:pt x="1365" y="74"/>
                    <a:pt x="1365" y="74"/>
                    <a:pt x="1365" y="74"/>
                  </a:cubicBezTo>
                  <a:cubicBezTo>
                    <a:pt x="1365" y="74"/>
                    <a:pt x="1365" y="74"/>
                    <a:pt x="1365" y="74"/>
                  </a:cubicBezTo>
                  <a:cubicBezTo>
                    <a:pt x="1365" y="73"/>
                    <a:pt x="1365" y="74"/>
                    <a:pt x="1365" y="73"/>
                  </a:cubicBezTo>
                  <a:cubicBezTo>
                    <a:pt x="1365" y="73"/>
                    <a:pt x="1365" y="73"/>
                    <a:pt x="1365" y="73"/>
                  </a:cubicBezTo>
                  <a:cubicBezTo>
                    <a:pt x="1366" y="73"/>
                    <a:pt x="1366" y="73"/>
                    <a:pt x="1366" y="73"/>
                  </a:cubicBezTo>
                  <a:cubicBezTo>
                    <a:pt x="1366" y="73"/>
                    <a:pt x="1366" y="73"/>
                    <a:pt x="1366" y="73"/>
                  </a:cubicBezTo>
                  <a:cubicBezTo>
                    <a:pt x="1366" y="73"/>
                    <a:pt x="1366" y="73"/>
                    <a:pt x="1366" y="73"/>
                  </a:cubicBezTo>
                  <a:cubicBezTo>
                    <a:pt x="1366" y="73"/>
                    <a:pt x="1366" y="73"/>
                    <a:pt x="1366" y="73"/>
                  </a:cubicBezTo>
                  <a:cubicBezTo>
                    <a:pt x="1367" y="72"/>
                    <a:pt x="1367" y="72"/>
                    <a:pt x="1367" y="72"/>
                  </a:cubicBezTo>
                  <a:cubicBezTo>
                    <a:pt x="1367" y="72"/>
                    <a:pt x="1367" y="72"/>
                    <a:pt x="1367" y="72"/>
                  </a:cubicBezTo>
                  <a:cubicBezTo>
                    <a:pt x="1367" y="72"/>
                    <a:pt x="1368" y="72"/>
                    <a:pt x="1368" y="72"/>
                  </a:cubicBezTo>
                  <a:cubicBezTo>
                    <a:pt x="1368" y="72"/>
                    <a:pt x="1368" y="72"/>
                    <a:pt x="1368" y="72"/>
                  </a:cubicBezTo>
                  <a:cubicBezTo>
                    <a:pt x="1368" y="71"/>
                    <a:pt x="1368" y="71"/>
                    <a:pt x="1368" y="71"/>
                  </a:cubicBezTo>
                  <a:cubicBezTo>
                    <a:pt x="1368" y="71"/>
                    <a:pt x="1368" y="71"/>
                    <a:pt x="1368" y="71"/>
                  </a:cubicBezTo>
                  <a:cubicBezTo>
                    <a:pt x="1368" y="71"/>
                    <a:pt x="1369" y="71"/>
                    <a:pt x="1369" y="71"/>
                  </a:cubicBezTo>
                  <a:cubicBezTo>
                    <a:pt x="1369" y="71"/>
                    <a:pt x="1369" y="71"/>
                    <a:pt x="1369" y="71"/>
                  </a:cubicBezTo>
                  <a:cubicBezTo>
                    <a:pt x="1369" y="71"/>
                    <a:pt x="1369" y="71"/>
                    <a:pt x="1369" y="70"/>
                  </a:cubicBezTo>
                  <a:cubicBezTo>
                    <a:pt x="1369" y="71"/>
                    <a:pt x="1369" y="71"/>
                    <a:pt x="1369" y="71"/>
                  </a:cubicBezTo>
                  <a:cubicBezTo>
                    <a:pt x="1369" y="70"/>
                    <a:pt x="1369" y="70"/>
                    <a:pt x="1369" y="70"/>
                  </a:cubicBezTo>
                  <a:cubicBezTo>
                    <a:pt x="1369" y="70"/>
                    <a:pt x="1369" y="70"/>
                    <a:pt x="1369" y="70"/>
                  </a:cubicBezTo>
                  <a:cubicBezTo>
                    <a:pt x="1370" y="70"/>
                    <a:pt x="1370" y="70"/>
                    <a:pt x="1370" y="70"/>
                  </a:cubicBezTo>
                  <a:cubicBezTo>
                    <a:pt x="1370" y="70"/>
                    <a:pt x="1370" y="70"/>
                    <a:pt x="1370" y="70"/>
                  </a:cubicBezTo>
                  <a:cubicBezTo>
                    <a:pt x="1370" y="70"/>
                    <a:pt x="1370" y="70"/>
                    <a:pt x="1370" y="69"/>
                  </a:cubicBezTo>
                  <a:cubicBezTo>
                    <a:pt x="1370" y="69"/>
                    <a:pt x="1370" y="69"/>
                    <a:pt x="1370" y="69"/>
                  </a:cubicBezTo>
                  <a:cubicBezTo>
                    <a:pt x="1371" y="69"/>
                    <a:pt x="1371" y="69"/>
                    <a:pt x="1371" y="69"/>
                  </a:cubicBezTo>
                  <a:cubicBezTo>
                    <a:pt x="1371" y="69"/>
                    <a:pt x="1371" y="69"/>
                    <a:pt x="1371" y="69"/>
                  </a:cubicBezTo>
                  <a:cubicBezTo>
                    <a:pt x="1371" y="69"/>
                    <a:pt x="1371" y="69"/>
                    <a:pt x="1371" y="69"/>
                  </a:cubicBezTo>
                  <a:cubicBezTo>
                    <a:pt x="1371" y="69"/>
                    <a:pt x="1371" y="69"/>
                    <a:pt x="1371" y="69"/>
                  </a:cubicBezTo>
                  <a:cubicBezTo>
                    <a:pt x="1372" y="69"/>
                    <a:pt x="1372" y="69"/>
                    <a:pt x="1372" y="68"/>
                  </a:cubicBezTo>
                  <a:cubicBezTo>
                    <a:pt x="1372" y="68"/>
                    <a:pt x="1372" y="68"/>
                    <a:pt x="1372" y="68"/>
                  </a:cubicBezTo>
                  <a:cubicBezTo>
                    <a:pt x="1372" y="68"/>
                    <a:pt x="1373" y="68"/>
                    <a:pt x="1373" y="68"/>
                  </a:cubicBezTo>
                  <a:cubicBezTo>
                    <a:pt x="1373" y="68"/>
                    <a:pt x="1373" y="68"/>
                    <a:pt x="1373" y="68"/>
                  </a:cubicBezTo>
                  <a:cubicBezTo>
                    <a:pt x="1373" y="68"/>
                    <a:pt x="1373" y="68"/>
                    <a:pt x="1373" y="67"/>
                  </a:cubicBezTo>
                  <a:cubicBezTo>
                    <a:pt x="1373" y="67"/>
                    <a:pt x="1373" y="67"/>
                    <a:pt x="1373" y="67"/>
                  </a:cubicBezTo>
                  <a:cubicBezTo>
                    <a:pt x="1373" y="67"/>
                    <a:pt x="1374" y="67"/>
                    <a:pt x="1374" y="67"/>
                  </a:cubicBezTo>
                  <a:cubicBezTo>
                    <a:pt x="1374" y="67"/>
                    <a:pt x="1374" y="67"/>
                    <a:pt x="1374" y="67"/>
                  </a:cubicBezTo>
                  <a:cubicBezTo>
                    <a:pt x="1374" y="67"/>
                    <a:pt x="1374" y="67"/>
                    <a:pt x="1374" y="67"/>
                  </a:cubicBezTo>
                  <a:cubicBezTo>
                    <a:pt x="1374" y="67"/>
                    <a:pt x="1374" y="67"/>
                    <a:pt x="1374" y="67"/>
                  </a:cubicBezTo>
                  <a:cubicBezTo>
                    <a:pt x="1374" y="67"/>
                    <a:pt x="1374" y="66"/>
                    <a:pt x="1375" y="66"/>
                  </a:cubicBezTo>
                  <a:cubicBezTo>
                    <a:pt x="1375" y="66"/>
                    <a:pt x="1375" y="66"/>
                    <a:pt x="1375" y="66"/>
                  </a:cubicBezTo>
                  <a:cubicBezTo>
                    <a:pt x="1375" y="66"/>
                    <a:pt x="1375" y="66"/>
                    <a:pt x="1375" y="66"/>
                  </a:cubicBezTo>
                  <a:cubicBezTo>
                    <a:pt x="1375" y="66"/>
                    <a:pt x="1375" y="66"/>
                    <a:pt x="1375" y="66"/>
                  </a:cubicBezTo>
                  <a:cubicBezTo>
                    <a:pt x="1375" y="66"/>
                    <a:pt x="1376" y="66"/>
                    <a:pt x="1376" y="66"/>
                  </a:cubicBezTo>
                  <a:cubicBezTo>
                    <a:pt x="1376" y="66"/>
                    <a:pt x="1376" y="66"/>
                    <a:pt x="1376" y="66"/>
                  </a:cubicBezTo>
                  <a:cubicBezTo>
                    <a:pt x="1376" y="65"/>
                    <a:pt x="1376" y="66"/>
                    <a:pt x="1376" y="65"/>
                  </a:cubicBezTo>
                  <a:cubicBezTo>
                    <a:pt x="1376" y="65"/>
                    <a:pt x="1376" y="65"/>
                    <a:pt x="1376" y="65"/>
                  </a:cubicBezTo>
                  <a:cubicBezTo>
                    <a:pt x="1376" y="65"/>
                    <a:pt x="1377" y="65"/>
                    <a:pt x="1377" y="65"/>
                  </a:cubicBezTo>
                  <a:cubicBezTo>
                    <a:pt x="1377" y="65"/>
                    <a:pt x="1377" y="65"/>
                    <a:pt x="1377" y="65"/>
                  </a:cubicBezTo>
                  <a:cubicBezTo>
                    <a:pt x="1377" y="65"/>
                    <a:pt x="1377" y="65"/>
                    <a:pt x="1377" y="65"/>
                  </a:cubicBezTo>
                  <a:cubicBezTo>
                    <a:pt x="1377" y="65"/>
                    <a:pt x="1377" y="65"/>
                    <a:pt x="1377" y="65"/>
                  </a:cubicBezTo>
                  <a:cubicBezTo>
                    <a:pt x="1377"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9" y="63"/>
                    <a:pt x="1379" y="63"/>
                    <a:pt x="1379" y="63"/>
                  </a:cubicBezTo>
                  <a:cubicBezTo>
                    <a:pt x="1379" y="63"/>
                    <a:pt x="1379" y="63"/>
                    <a:pt x="1379" y="63"/>
                  </a:cubicBezTo>
                  <a:cubicBezTo>
                    <a:pt x="1379" y="63"/>
                    <a:pt x="1379" y="63"/>
                    <a:pt x="1379" y="63"/>
                  </a:cubicBezTo>
                  <a:cubicBezTo>
                    <a:pt x="1379" y="63"/>
                    <a:pt x="1379" y="63"/>
                    <a:pt x="1379" y="63"/>
                  </a:cubicBezTo>
                  <a:cubicBezTo>
                    <a:pt x="1380" y="63"/>
                    <a:pt x="1380" y="63"/>
                    <a:pt x="1380" y="63"/>
                  </a:cubicBezTo>
                  <a:cubicBezTo>
                    <a:pt x="1380" y="63"/>
                    <a:pt x="1380" y="63"/>
                    <a:pt x="1380" y="63"/>
                  </a:cubicBezTo>
                  <a:cubicBezTo>
                    <a:pt x="1380" y="62"/>
                    <a:pt x="1380" y="62"/>
                    <a:pt x="1380" y="62"/>
                  </a:cubicBezTo>
                  <a:cubicBezTo>
                    <a:pt x="1380" y="62"/>
                    <a:pt x="1380" y="62"/>
                    <a:pt x="1380" y="62"/>
                  </a:cubicBezTo>
                  <a:cubicBezTo>
                    <a:pt x="1381" y="62"/>
                    <a:pt x="1381" y="62"/>
                    <a:pt x="1381" y="62"/>
                  </a:cubicBezTo>
                  <a:cubicBezTo>
                    <a:pt x="1381" y="62"/>
                    <a:pt x="1381" y="62"/>
                    <a:pt x="1381" y="62"/>
                  </a:cubicBezTo>
                  <a:cubicBezTo>
                    <a:pt x="1381" y="62"/>
                    <a:pt x="1381" y="62"/>
                    <a:pt x="1381" y="61"/>
                  </a:cubicBezTo>
                  <a:cubicBezTo>
                    <a:pt x="1381" y="61"/>
                    <a:pt x="1381" y="61"/>
                    <a:pt x="1381" y="61"/>
                  </a:cubicBezTo>
                  <a:cubicBezTo>
                    <a:pt x="1381" y="61"/>
                    <a:pt x="1381" y="61"/>
                    <a:pt x="1382" y="61"/>
                  </a:cubicBezTo>
                  <a:cubicBezTo>
                    <a:pt x="1382" y="61"/>
                    <a:pt x="1382" y="61"/>
                    <a:pt x="1382" y="61"/>
                  </a:cubicBezTo>
                  <a:cubicBezTo>
                    <a:pt x="1382" y="61"/>
                    <a:pt x="1382" y="61"/>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4" y="60"/>
                    <a:pt x="1384" y="59"/>
                  </a:cubicBezTo>
                  <a:cubicBezTo>
                    <a:pt x="1384" y="59"/>
                    <a:pt x="1384" y="59"/>
                    <a:pt x="1384" y="59"/>
                  </a:cubicBezTo>
                  <a:cubicBezTo>
                    <a:pt x="1384" y="59"/>
                    <a:pt x="1384" y="59"/>
                    <a:pt x="1384" y="59"/>
                  </a:cubicBezTo>
                  <a:cubicBezTo>
                    <a:pt x="1384" y="59"/>
                    <a:pt x="1384" y="59"/>
                    <a:pt x="1384" y="59"/>
                  </a:cubicBezTo>
                  <a:cubicBezTo>
                    <a:pt x="1384" y="59"/>
                    <a:pt x="1385" y="58"/>
                    <a:pt x="1385" y="58"/>
                  </a:cubicBezTo>
                  <a:cubicBezTo>
                    <a:pt x="1385" y="58"/>
                    <a:pt x="1385" y="58"/>
                    <a:pt x="1385" y="58"/>
                  </a:cubicBezTo>
                  <a:cubicBezTo>
                    <a:pt x="1386" y="58"/>
                    <a:pt x="1386" y="58"/>
                    <a:pt x="1386" y="58"/>
                  </a:cubicBezTo>
                  <a:cubicBezTo>
                    <a:pt x="1386" y="58"/>
                    <a:pt x="1386" y="58"/>
                    <a:pt x="1386" y="58"/>
                  </a:cubicBezTo>
                  <a:cubicBezTo>
                    <a:pt x="1386" y="58"/>
                    <a:pt x="1386" y="57"/>
                    <a:pt x="1386" y="57"/>
                  </a:cubicBezTo>
                  <a:cubicBezTo>
                    <a:pt x="1386" y="57"/>
                    <a:pt x="1386" y="57"/>
                    <a:pt x="1386" y="57"/>
                  </a:cubicBezTo>
                  <a:cubicBezTo>
                    <a:pt x="1386" y="57"/>
                    <a:pt x="1386" y="57"/>
                    <a:pt x="1386" y="57"/>
                  </a:cubicBezTo>
                  <a:cubicBezTo>
                    <a:pt x="1386" y="57"/>
                    <a:pt x="1386" y="57"/>
                    <a:pt x="1386" y="57"/>
                  </a:cubicBezTo>
                  <a:cubicBezTo>
                    <a:pt x="1387" y="57"/>
                    <a:pt x="1387" y="57"/>
                    <a:pt x="1387" y="57"/>
                  </a:cubicBezTo>
                  <a:cubicBezTo>
                    <a:pt x="1387" y="57"/>
                    <a:pt x="1387" y="57"/>
                    <a:pt x="1387" y="57"/>
                  </a:cubicBezTo>
                  <a:cubicBezTo>
                    <a:pt x="1387" y="57"/>
                    <a:pt x="1387" y="56"/>
                    <a:pt x="1387" y="56"/>
                  </a:cubicBezTo>
                  <a:cubicBezTo>
                    <a:pt x="1387" y="56"/>
                    <a:pt x="1387" y="56"/>
                    <a:pt x="1387" y="56"/>
                  </a:cubicBezTo>
                  <a:cubicBezTo>
                    <a:pt x="1387" y="56"/>
                    <a:pt x="1387" y="56"/>
                    <a:pt x="1387" y="56"/>
                  </a:cubicBezTo>
                  <a:cubicBezTo>
                    <a:pt x="1387" y="56"/>
                    <a:pt x="1387" y="56"/>
                    <a:pt x="1387" y="56"/>
                  </a:cubicBezTo>
                  <a:cubicBezTo>
                    <a:pt x="1388" y="56"/>
                    <a:pt x="1388" y="56"/>
                    <a:pt x="1388" y="55"/>
                  </a:cubicBezTo>
                  <a:cubicBezTo>
                    <a:pt x="1388" y="55"/>
                    <a:pt x="1388" y="55"/>
                    <a:pt x="1388" y="55"/>
                  </a:cubicBezTo>
                  <a:cubicBezTo>
                    <a:pt x="1388" y="55"/>
                    <a:pt x="1388" y="55"/>
                    <a:pt x="1388" y="55"/>
                  </a:cubicBezTo>
                  <a:cubicBezTo>
                    <a:pt x="1388" y="55"/>
                    <a:pt x="1388" y="55"/>
                    <a:pt x="1388" y="55"/>
                  </a:cubicBezTo>
                  <a:cubicBezTo>
                    <a:pt x="1389" y="55"/>
                    <a:pt x="1389" y="54"/>
                    <a:pt x="1389" y="54"/>
                  </a:cubicBezTo>
                  <a:cubicBezTo>
                    <a:pt x="1389" y="54"/>
                    <a:pt x="1389" y="54"/>
                    <a:pt x="1389" y="54"/>
                  </a:cubicBezTo>
                  <a:cubicBezTo>
                    <a:pt x="1389" y="54"/>
                    <a:pt x="1389" y="54"/>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1" y="53"/>
                    <a:pt x="1391" y="52"/>
                    <a:pt x="1391" y="52"/>
                  </a:cubicBezTo>
                  <a:cubicBezTo>
                    <a:pt x="1391" y="52"/>
                    <a:pt x="1391" y="52"/>
                    <a:pt x="1391" y="52"/>
                  </a:cubicBezTo>
                  <a:cubicBezTo>
                    <a:pt x="1391" y="52"/>
                    <a:pt x="1391" y="51"/>
                    <a:pt x="1391" y="51"/>
                  </a:cubicBezTo>
                  <a:cubicBezTo>
                    <a:pt x="1391" y="51"/>
                    <a:pt x="1391" y="51"/>
                    <a:pt x="1391" y="51"/>
                  </a:cubicBezTo>
                  <a:cubicBezTo>
                    <a:pt x="1392" y="51"/>
                    <a:pt x="1391" y="51"/>
                    <a:pt x="1392" y="51"/>
                  </a:cubicBezTo>
                  <a:cubicBezTo>
                    <a:pt x="1392" y="51"/>
                    <a:pt x="1392" y="51"/>
                    <a:pt x="1392" y="51"/>
                  </a:cubicBezTo>
                  <a:cubicBezTo>
                    <a:pt x="1392" y="51"/>
                    <a:pt x="1392" y="50"/>
                    <a:pt x="1392" y="50"/>
                  </a:cubicBezTo>
                  <a:cubicBezTo>
                    <a:pt x="1392" y="50"/>
                    <a:pt x="1392" y="50"/>
                    <a:pt x="1392" y="50"/>
                  </a:cubicBezTo>
                  <a:cubicBezTo>
                    <a:pt x="1392" y="50"/>
                    <a:pt x="1392" y="50"/>
                    <a:pt x="1392" y="50"/>
                  </a:cubicBezTo>
                  <a:cubicBezTo>
                    <a:pt x="1392" y="50"/>
                    <a:pt x="1392" y="50"/>
                    <a:pt x="1392" y="50"/>
                  </a:cubicBezTo>
                  <a:cubicBezTo>
                    <a:pt x="1392" y="50"/>
                    <a:pt x="1393" y="49"/>
                    <a:pt x="1393" y="49"/>
                  </a:cubicBezTo>
                  <a:cubicBezTo>
                    <a:pt x="1393" y="49"/>
                    <a:pt x="1393" y="49"/>
                    <a:pt x="1393" y="49"/>
                  </a:cubicBezTo>
                  <a:cubicBezTo>
                    <a:pt x="1393" y="49"/>
                    <a:pt x="1393" y="49"/>
                    <a:pt x="1393" y="49"/>
                  </a:cubicBezTo>
                  <a:cubicBezTo>
                    <a:pt x="1393" y="49"/>
                    <a:pt x="1393" y="49"/>
                    <a:pt x="1393" y="49"/>
                  </a:cubicBezTo>
                  <a:cubicBezTo>
                    <a:pt x="1393" y="48"/>
                    <a:pt x="1393" y="48"/>
                    <a:pt x="1393" y="48"/>
                  </a:cubicBezTo>
                  <a:cubicBezTo>
                    <a:pt x="1393" y="48"/>
                    <a:pt x="1393" y="48"/>
                    <a:pt x="1393" y="48"/>
                  </a:cubicBezTo>
                  <a:cubicBezTo>
                    <a:pt x="1393" y="48"/>
                    <a:pt x="1393" y="48"/>
                    <a:pt x="1393" y="48"/>
                  </a:cubicBezTo>
                  <a:cubicBezTo>
                    <a:pt x="1394" y="48"/>
                    <a:pt x="1394" y="48"/>
                    <a:pt x="1394" y="47"/>
                  </a:cubicBezTo>
                  <a:cubicBezTo>
                    <a:pt x="1394" y="48"/>
                    <a:pt x="1394" y="48"/>
                    <a:pt x="1394" y="48"/>
                  </a:cubicBezTo>
                  <a:cubicBezTo>
                    <a:pt x="1394" y="47"/>
                    <a:pt x="1394" y="47"/>
                    <a:pt x="1394" y="47"/>
                  </a:cubicBezTo>
                  <a:cubicBezTo>
                    <a:pt x="1394" y="47"/>
                    <a:pt x="1394" y="47"/>
                    <a:pt x="1394" y="47"/>
                  </a:cubicBezTo>
                  <a:cubicBezTo>
                    <a:pt x="1394" y="47"/>
                    <a:pt x="1394" y="46"/>
                    <a:pt x="1394" y="46"/>
                  </a:cubicBezTo>
                  <a:cubicBezTo>
                    <a:pt x="1394" y="46"/>
                    <a:pt x="1394" y="46"/>
                    <a:pt x="1394" y="46"/>
                  </a:cubicBezTo>
                  <a:cubicBezTo>
                    <a:pt x="1395" y="46"/>
                    <a:pt x="1395" y="45"/>
                    <a:pt x="1395" y="45"/>
                  </a:cubicBezTo>
                  <a:cubicBezTo>
                    <a:pt x="1395" y="45"/>
                    <a:pt x="1395" y="45"/>
                    <a:pt x="1395" y="45"/>
                  </a:cubicBezTo>
                  <a:cubicBezTo>
                    <a:pt x="1395" y="45"/>
                    <a:pt x="1395" y="45"/>
                    <a:pt x="1395" y="44"/>
                  </a:cubicBezTo>
                  <a:cubicBezTo>
                    <a:pt x="1395" y="44"/>
                    <a:pt x="1395" y="44"/>
                    <a:pt x="1395" y="44"/>
                  </a:cubicBezTo>
                  <a:cubicBezTo>
                    <a:pt x="1395" y="44"/>
                    <a:pt x="1395" y="44"/>
                    <a:pt x="1395" y="43"/>
                  </a:cubicBezTo>
                  <a:cubicBezTo>
                    <a:pt x="1395" y="43"/>
                    <a:pt x="1395" y="43"/>
                    <a:pt x="1395" y="43"/>
                  </a:cubicBezTo>
                  <a:cubicBezTo>
                    <a:pt x="1396" y="43"/>
                    <a:pt x="1396" y="43"/>
                    <a:pt x="1396" y="43"/>
                  </a:cubicBezTo>
                  <a:cubicBezTo>
                    <a:pt x="1396" y="42"/>
                    <a:pt x="1396" y="42"/>
                    <a:pt x="1396" y="42"/>
                  </a:cubicBezTo>
                  <a:cubicBezTo>
                    <a:pt x="1396" y="42"/>
                    <a:pt x="1396" y="42"/>
                    <a:pt x="1396" y="42"/>
                  </a:cubicBezTo>
                  <a:cubicBezTo>
                    <a:pt x="1396" y="42"/>
                    <a:pt x="1396" y="42"/>
                    <a:pt x="1396" y="41"/>
                  </a:cubicBezTo>
                  <a:cubicBezTo>
                    <a:pt x="1396" y="41"/>
                    <a:pt x="1396" y="41"/>
                    <a:pt x="1396" y="41"/>
                  </a:cubicBezTo>
                  <a:cubicBezTo>
                    <a:pt x="1397" y="41"/>
                    <a:pt x="1396" y="40"/>
                    <a:pt x="1397" y="40"/>
                  </a:cubicBezTo>
                  <a:cubicBezTo>
                    <a:pt x="1397" y="40"/>
                    <a:pt x="1397" y="40"/>
                    <a:pt x="1397" y="40"/>
                  </a:cubicBezTo>
                  <a:cubicBezTo>
                    <a:pt x="1397" y="39"/>
                    <a:pt x="1397" y="39"/>
                    <a:pt x="1397" y="38"/>
                  </a:cubicBezTo>
                  <a:cubicBezTo>
                    <a:pt x="1397" y="38"/>
                    <a:pt x="1397" y="38"/>
                    <a:pt x="1397" y="38"/>
                  </a:cubicBezTo>
                  <a:cubicBezTo>
                    <a:pt x="1397" y="37"/>
                    <a:pt x="1397" y="37"/>
                    <a:pt x="1397" y="36"/>
                  </a:cubicBezTo>
                  <a:cubicBezTo>
                    <a:pt x="1397" y="36"/>
                    <a:pt x="1397" y="36"/>
                    <a:pt x="1397" y="35"/>
                  </a:cubicBezTo>
                  <a:cubicBezTo>
                    <a:pt x="1397" y="33"/>
                    <a:pt x="1397" y="30"/>
                    <a:pt x="1397" y="27"/>
                  </a:cubicBezTo>
                  <a:cubicBezTo>
                    <a:pt x="1397" y="27"/>
                    <a:pt x="1397" y="27"/>
                    <a:pt x="1397" y="27"/>
                  </a:cubicBezTo>
                  <a:cubicBezTo>
                    <a:pt x="1397" y="26"/>
                    <a:pt x="1397" y="25"/>
                    <a:pt x="1397" y="25"/>
                  </a:cubicBezTo>
                  <a:cubicBezTo>
                    <a:pt x="1397" y="25"/>
                    <a:pt x="1397" y="25"/>
                    <a:pt x="1397" y="25"/>
                  </a:cubicBezTo>
                  <a:cubicBezTo>
                    <a:pt x="1397" y="25"/>
                    <a:pt x="1397" y="25"/>
                    <a:pt x="1397" y="25"/>
                  </a:cubicBezTo>
                  <a:cubicBezTo>
                    <a:pt x="1397" y="24"/>
                    <a:pt x="1397" y="24"/>
                    <a:pt x="1397" y="24"/>
                  </a:cubicBezTo>
                  <a:cubicBezTo>
                    <a:pt x="1396" y="23"/>
                    <a:pt x="1396" y="23"/>
                    <a:pt x="1396" y="23"/>
                  </a:cubicBezTo>
                  <a:cubicBezTo>
                    <a:pt x="1396" y="23"/>
                    <a:pt x="1396" y="23"/>
                    <a:pt x="1396" y="23"/>
                  </a:cubicBezTo>
                  <a:cubicBezTo>
                    <a:pt x="1396" y="23"/>
                    <a:pt x="1396" y="22"/>
                    <a:pt x="1396" y="22"/>
                  </a:cubicBezTo>
                  <a:cubicBezTo>
                    <a:pt x="1396" y="22"/>
                    <a:pt x="1396" y="22"/>
                    <a:pt x="1396" y="22"/>
                  </a:cubicBezTo>
                  <a:cubicBezTo>
                    <a:pt x="1396" y="22"/>
                    <a:pt x="1396" y="21"/>
                    <a:pt x="1396" y="21"/>
                  </a:cubicBezTo>
                  <a:cubicBezTo>
                    <a:pt x="1396" y="21"/>
                    <a:pt x="1396" y="21"/>
                    <a:pt x="1396" y="21"/>
                  </a:cubicBezTo>
                  <a:cubicBezTo>
                    <a:pt x="1396" y="21"/>
                    <a:pt x="1396" y="21"/>
                    <a:pt x="1395" y="20"/>
                  </a:cubicBezTo>
                  <a:cubicBezTo>
                    <a:pt x="1395" y="20"/>
                    <a:pt x="1395" y="20"/>
                    <a:pt x="1395" y="20"/>
                  </a:cubicBezTo>
                  <a:cubicBezTo>
                    <a:pt x="1395" y="20"/>
                    <a:pt x="1395" y="20"/>
                    <a:pt x="1395" y="20"/>
                  </a:cubicBezTo>
                  <a:cubicBezTo>
                    <a:pt x="1395" y="20"/>
                    <a:pt x="1395" y="20"/>
                    <a:pt x="1395" y="20"/>
                  </a:cubicBezTo>
                  <a:cubicBezTo>
                    <a:pt x="1395" y="20"/>
                    <a:pt x="1395" y="20"/>
                    <a:pt x="1395" y="20"/>
                  </a:cubicBezTo>
                  <a:cubicBezTo>
                    <a:pt x="1395" y="19"/>
                    <a:pt x="1395" y="19"/>
                    <a:pt x="1395" y="19"/>
                  </a:cubicBezTo>
                  <a:cubicBezTo>
                    <a:pt x="1395" y="19"/>
                    <a:pt x="1395" y="19"/>
                    <a:pt x="1395" y="19"/>
                  </a:cubicBezTo>
                  <a:cubicBezTo>
                    <a:pt x="1395" y="19"/>
                    <a:pt x="1395" y="19"/>
                    <a:pt x="1395" y="19"/>
                  </a:cubicBezTo>
                  <a:cubicBezTo>
                    <a:pt x="1395" y="19"/>
                    <a:pt x="1395" y="18"/>
                    <a:pt x="1394" y="18"/>
                  </a:cubicBezTo>
                  <a:cubicBezTo>
                    <a:pt x="1394" y="18"/>
                    <a:pt x="1394" y="18"/>
                    <a:pt x="1394" y="18"/>
                  </a:cubicBezTo>
                  <a:cubicBezTo>
                    <a:pt x="1394" y="18"/>
                    <a:pt x="1394" y="18"/>
                    <a:pt x="1394" y="18"/>
                  </a:cubicBezTo>
                  <a:cubicBezTo>
                    <a:pt x="1394" y="18"/>
                    <a:pt x="1394" y="18"/>
                    <a:pt x="1394" y="18"/>
                  </a:cubicBezTo>
                  <a:cubicBezTo>
                    <a:pt x="1394" y="17"/>
                    <a:pt x="1394" y="17"/>
                    <a:pt x="1394" y="17"/>
                  </a:cubicBezTo>
                  <a:cubicBezTo>
                    <a:pt x="1394" y="17"/>
                    <a:pt x="1394" y="17"/>
                    <a:pt x="1394" y="17"/>
                  </a:cubicBezTo>
                  <a:cubicBezTo>
                    <a:pt x="1394" y="17"/>
                    <a:pt x="1393" y="17"/>
                    <a:pt x="1393" y="17"/>
                  </a:cubicBezTo>
                  <a:cubicBezTo>
                    <a:pt x="1393" y="17"/>
                    <a:pt x="1393" y="17"/>
                    <a:pt x="1393" y="17"/>
                  </a:cubicBezTo>
                  <a:cubicBezTo>
                    <a:pt x="1393" y="16"/>
                    <a:pt x="1393" y="16"/>
                    <a:pt x="1393" y="16"/>
                  </a:cubicBezTo>
                  <a:cubicBezTo>
                    <a:pt x="1393" y="16"/>
                    <a:pt x="1393" y="16"/>
                    <a:pt x="1393" y="16"/>
                  </a:cubicBezTo>
                  <a:cubicBezTo>
                    <a:pt x="1393" y="16"/>
                    <a:pt x="1393" y="16"/>
                    <a:pt x="1393" y="16"/>
                  </a:cubicBezTo>
                  <a:cubicBezTo>
                    <a:pt x="1393" y="16"/>
                    <a:pt x="1393" y="16"/>
                    <a:pt x="1393" y="16"/>
                  </a:cubicBezTo>
                  <a:cubicBezTo>
                    <a:pt x="1393" y="15"/>
                    <a:pt x="1392" y="15"/>
                    <a:pt x="1392" y="15"/>
                  </a:cubicBezTo>
                  <a:cubicBezTo>
                    <a:pt x="1392" y="15"/>
                    <a:pt x="1392" y="15"/>
                    <a:pt x="1392" y="15"/>
                  </a:cubicBezTo>
                  <a:cubicBezTo>
                    <a:pt x="1392" y="15"/>
                    <a:pt x="1392" y="15"/>
                    <a:pt x="1392" y="15"/>
                  </a:cubicBezTo>
                  <a:cubicBezTo>
                    <a:pt x="1392" y="15"/>
                    <a:pt x="1392" y="15"/>
                    <a:pt x="1392" y="15"/>
                  </a:cubicBezTo>
                  <a:cubicBezTo>
                    <a:pt x="1392" y="14"/>
                    <a:pt x="1392" y="14"/>
                    <a:pt x="1392" y="14"/>
                  </a:cubicBezTo>
                  <a:cubicBezTo>
                    <a:pt x="1392" y="14"/>
                    <a:pt x="1392" y="14"/>
                    <a:pt x="1392" y="14"/>
                  </a:cubicBezTo>
                  <a:cubicBezTo>
                    <a:pt x="1392" y="14"/>
                    <a:pt x="1391" y="14"/>
                    <a:pt x="1391" y="14"/>
                  </a:cubicBezTo>
                  <a:cubicBezTo>
                    <a:pt x="1391" y="14"/>
                    <a:pt x="1391" y="14"/>
                    <a:pt x="1391" y="14"/>
                  </a:cubicBezTo>
                  <a:cubicBezTo>
                    <a:pt x="1391" y="14"/>
                    <a:pt x="1391" y="14"/>
                    <a:pt x="1391" y="13"/>
                  </a:cubicBezTo>
                  <a:cubicBezTo>
                    <a:pt x="1391" y="14"/>
                    <a:pt x="1391" y="14"/>
                    <a:pt x="1391" y="14"/>
                  </a:cubicBezTo>
                  <a:cubicBezTo>
                    <a:pt x="1391" y="13"/>
                    <a:pt x="1391" y="13"/>
                    <a:pt x="1391" y="13"/>
                  </a:cubicBezTo>
                  <a:cubicBezTo>
                    <a:pt x="1391" y="13"/>
                    <a:pt x="1391" y="13"/>
                    <a:pt x="1391" y="13"/>
                  </a:cubicBezTo>
                  <a:cubicBezTo>
                    <a:pt x="1390" y="13"/>
                    <a:pt x="1390" y="13"/>
                    <a:pt x="1390" y="13"/>
                  </a:cubicBezTo>
                  <a:cubicBezTo>
                    <a:pt x="1390" y="13"/>
                    <a:pt x="1390" y="13"/>
                    <a:pt x="1390" y="13"/>
                  </a:cubicBezTo>
                  <a:cubicBezTo>
                    <a:pt x="1390" y="13"/>
                    <a:pt x="1390" y="12"/>
                    <a:pt x="1390" y="12"/>
                  </a:cubicBezTo>
                  <a:cubicBezTo>
                    <a:pt x="1390" y="12"/>
                    <a:pt x="1390" y="12"/>
                    <a:pt x="1390" y="12"/>
                  </a:cubicBezTo>
                  <a:cubicBezTo>
                    <a:pt x="1390" y="12"/>
                    <a:pt x="1390" y="12"/>
                    <a:pt x="1389" y="12"/>
                  </a:cubicBezTo>
                  <a:cubicBezTo>
                    <a:pt x="1389" y="12"/>
                    <a:pt x="1389" y="12"/>
                    <a:pt x="1389" y="12"/>
                  </a:cubicBezTo>
                  <a:cubicBezTo>
                    <a:pt x="1389" y="12"/>
                    <a:pt x="1389" y="12"/>
                    <a:pt x="1389" y="11"/>
                  </a:cubicBezTo>
                  <a:cubicBezTo>
                    <a:pt x="1389" y="11"/>
                    <a:pt x="1389" y="11"/>
                    <a:pt x="1389" y="11"/>
                  </a:cubicBezTo>
                  <a:cubicBezTo>
                    <a:pt x="1388" y="11"/>
                    <a:pt x="1388" y="11"/>
                    <a:pt x="1388" y="11"/>
                  </a:cubicBezTo>
                  <a:cubicBezTo>
                    <a:pt x="1388" y="11"/>
                    <a:pt x="1388" y="11"/>
                    <a:pt x="1388" y="11"/>
                  </a:cubicBezTo>
                  <a:cubicBezTo>
                    <a:pt x="1388" y="11"/>
                    <a:pt x="1388" y="11"/>
                    <a:pt x="1388" y="11"/>
                  </a:cubicBezTo>
                  <a:cubicBezTo>
                    <a:pt x="1388" y="11"/>
                    <a:pt x="1388" y="11"/>
                    <a:pt x="1388" y="11"/>
                  </a:cubicBezTo>
                  <a:cubicBezTo>
                    <a:pt x="1388" y="10"/>
                    <a:pt x="1387" y="11"/>
                    <a:pt x="1387" y="10"/>
                  </a:cubicBezTo>
                  <a:cubicBezTo>
                    <a:pt x="1387" y="10"/>
                    <a:pt x="1387" y="10"/>
                    <a:pt x="1387" y="10"/>
                  </a:cubicBezTo>
                  <a:cubicBezTo>
                    <a:pt x="1387" y="10"/>
                    <a:pt x="1387" y="10"/>
                    <a:pt x="1387" y="10"/>
                  </a:cubicBezTo>
                  <a:cubicBezTo>
                    <a:pt x="1387" y="10"/>
                    <a:pt x="1387" y="10"/>
                    <a:pt x="1387" y="10"/>
                  </a:cubicBezTo>
                  <a:cubicBezTo>
                    <a:pt x="1387" y="10"/>
                    <a:pt x="1386" y="10"/>
                    <a:pt x="1386" y="10"/>
                  </a:cubicBezTo>
                  <a:cubicBezTo>
                    <a:pt x="1386" y="10"/>
                    <a:pt x="1386" y="10"/>
                    <a:pt x="1386" y="10"/>
                  </a:cubicBezTo>
                  <a:cubicBezTo>
                    <a:pt x="1386" y="9"/>
                    <a:pt x="1386" y="9"/>
                    <a:pt x="1385" y="9"/>
                  </a:cubicBezTo>
                  <a:cubicBezTo>
                    <a:pt x="1385" y="9"/>
                    <a:pt x="1385" y="9"/>
                    <a:pt x="1385" y="9"/>
                  </a:cubicBezTo>
                  <a:cubicBezTo>
                    <a:pt x="1385" y="9"/>
                    <a:pt x="1385" y="9"/>
                    <a:pt x="1385" y="9"/>
                  </a:cubicBezTo>
                  <a:cubicBezTo>
                    <a:pt x="1385" y="9"/>
                    <a:pt x="1385" y="9"/>
                    <a:pt x="1385" y="9"/>
                  </a:cubicBezTo>
                  <a:cubicBezTo>
                    <a:pt x="1385" y="9"/>
                    <a:pt x="1384" y="9"/>
                    <a:pt x="1384" y="9"/>
                  </a:cubicBezTo>
                  <a:cubicBezTo>
                    <a:pt x="1384" y="9"/>
                    <a:pt x="1384" y="9"/>
                    <a:pt x="1384" y="9"/>
                  </a:cubicBezTo>
                  <a:cubicBezTo>
                    <a:pt x="1384" y="9"/>
                    <a:pt x="1384" y="9"/>
                    <a:pt x="1384" y="9"/>
                  </a:cubicBezTo>
                  <a:cubicBezTo>
                    <a:pt x="1384" y="8"/>
                    <a:pt x="1383" y="8"/>
                    <a:pt x="1383" y="8"/>
                  </a:cubicBezTo>
                  <a:cubicBezTo>
                    <a:pt x="1383" y="8"/>
                    <a:pt x="1383" y="8"/>
                    <a:pt x="1383" y="8"/>
                  </a:cubicBezTo>
                  <a:cubicBezTo>
                    <a:pt x="1383" y="8"/>
                    <a:pt x="1383" y="8"/>
                    <a:pt x="1383" y="8"/>
                  </a:cubicBezTo>
                  <a:cubicBezTo>
                    <a:pt x="1383" y="8"/>
                    <a:pt x="1383" y="8"/>
                    <a:pt x="1383" y="8"/>
                  </a:cubicBezTo>
                  <a:cubicBezTo>
                    <a:pt x="1382" y="8"/>
                    <a:pt x="1382" y="8"/>
                    <a:pt x="1382" y="8"/>
                  </a:cubicBezTo>
                  <a:cubicBezTo>
                    <a:pt x="1382" y="8"/>
                    <a:pt x="1382" y="8"/>
                    <a:pt x="1382" y="8"/>
                  </a:cubicBezTo>
                  <a:cubicBezTo>
                    <a:pt x="1382" y="8"/>
                    <a:pt x="1382" y="8"/>
                    <a:pt x="1382" y="8"/>
                  </a:cubicBezTo>
                  <a:cubicBezTo>
                    <a:pt x="1381" y="7"/>
                    <a:pt x="1381" y="7"/>
                    <a:pt x="1381" y="7"/>
                  </a:cubicBezTo>
                  <a:cubicBezTo>
                    <a:pt x="1381" y="7"/>
                    <a:pt x="1381" y="7"/>
                    <a:pt x="1381" y="7"/>
                  </a:cubicBezTo>
                  <a:cubicBezTo>
                    <a:pt x="1381" y="7"/>
                    <a:pt x="1381" y="7"/>
                    <a:pt x="1381" y="7"/>
                  </a:cubicBezTo>
                  <a:cubicBezTo>
                    <a:pt x="1380" y="7"/>
                    <a:pt x="1380" y="7"/>
                    <a:pt x="1379" y="7"/>
                  </a:cubicBezTo>
                  <a:cubicBezTo>
                    <a:pt x="1379" y="7"/>
                    <a:pt x="1379" y="7"/>
                    <a:pt x="1379" y="7"/>
                  </a:cubicBezTo>
                  <a:cubicBezTo>
                    <a:pt x="1379" y="6"/>
                    <a:pt x="1378" y="7"/>
                    <a:pt x="1378" y="7"/>
                  </a:cubicBezTo>
                  <a:cubicBezTo>
                    <a:pt x="1378" y="7"/>
                    <a:pt x="1378" y="7"/>
                    <a:pt x="1378" y="6"/>
                  </a:cubicBezTo>
                  <a:cubicBezTo>
                    <a:pt x="1377" y="6"/>
                    <a:pt x="1377" y="6"/>
                    <a:pt x="1376" y="6"/>
                  </a:cubicBezTo>
                  <a:cubicBezTo>
                    <a:pt x="1376" y="6"/>
                    <a:pt x="1376" y="6"/>
                    <a:pt x="1376" y="6"/>
                  </a:cubicBezTo>
                  <a:cubicBezTo>
                    <a:pt x="1375" y="6"/>
                    <a:pt x="1374" y="6"/>
                    <a:pt x="1373" y="6"/>
                  </a:cubicBezTo>
                  <a:cubicBezTo>
                    <a:pt x="1373" y="6"/>
                    <a:pt x="1372" y="6"/>
                    <a:pt x="1371" y="6"/>
                  </a:cubicBezTo>
                  <a:cubicBezTo>
                    <a:pt x="1371" y="6"/>
                    <a:pt x="1370" y="6"/>
                    <a:pt x="1369" y="6"/>
                  </a:cubicBezTo>
                  <a:cubicBezTo>
                    <a:pt x="1368" y="6"/>
                    <a:pt x="1368" y="6"/>
                    <a:pt x="1367" y="6"/>
                  </a:cubicBezTo>
                  <a:cubicBezTo>
                    <a:pt x="1366" y="6"/>
                    <a:pt x="1365" y="6"/>
                    <a:pt x="1364" y="6"/>
                  </a:cubicBezTo>
                  <a:cubicBezTo>
                    <a:pt x="1364" y="6"/>
                    <a:pt x="1364" y="6"/>
                    <a:pt x="1364" y="6"/>
                  </a:cubicBezTo>
                  <a:cubicBezTo>
                    <a:pt x="1363" y="7"/>
                    <a:pt x="1363" y="6"/>
                    <a:pt x="1362" y="6"/>
                  </a:cubicBezTo>
                  <a:cubicBezTo>
                    <a:pt x="1362" y="7"/>
                    <a:pt x="1362" y="7"/>
                    <a:pt x="1362" y="7"/>
                  </a:cubicBezTo>
                  <a:cubicBezTo>
                    <a:pt x="1361" y="7"/>
                    <a:pt x="1361" y="6"/>
                    <a:pt x="1360" y="7"/>
                  </a:cubicBezTo>
                  <a:cubicBezTo>
                    <a:pt x="1360" y="7"/>
                    <a:pt x="1360" y="7"/>
                    <a:pt x="1360" y="7"/>
                  </a:cubicBezTo>
                  <a:cubicBezTo>
                    <a:pt x="1360" y="7"/>
                    <a:pt x="1360" y="7"/>
                    <a:pt x="1359" y="7"/>
                  </a:cubicBezTo>
                  <a:cubicBezTo>
                    <a:pt x="1359" y="7"/>
                    <a:pt x="1359" y="7"/>
                    <a:pt x="1359" y="7"/>
                  </a:cubicBezTo>
                  <a:cubicBezTo>
                    <a:pt x="1359" y="7"/>
                    <a:pt x="1358" y="7"/>
                    <a:pt x="1358" y="7"/>
                  </a:cubicBezTo>
                  <a:cubicBezTo>
                    <a:pt x="1358" y="8"/>
                    <a:pt x="1358" y="8"/>
                    <a:pt x="1358" y="8"/>
                  </a:cubicBezTo>
                  <a:cubicBezTo>
                    <a:pt x="1358" y="8"/>
                    <a:pt x="1357" y="8"/>
                    <a:pt x="1357" y="8"/>
                  </a:cubicBezTo>
                  <a:cubicBezTo>
                    <a:pt x="1357" y="8"/>
                    <a:pt x="1357" y="8"/>
                    <a:pt x="1357" y="8"/>
                  </a:cubicBezTo>
                  <a:cubicBezTo>
                    <a:pt x="1357" y="8"/>
                    <a:pt x="1357" y="8"/>
                    <a:pt x="1357" y="8"/>
                  </a:cubicBezTo>
                  <a:cubicBezTo>
                    <a:pt x="1357" y="8"/>
                    <a:pt x="1356" y="8"/>
                    <a:pt x="1356" y="8"/>
                  </a:cubicBezTo>
                  <a:cubicBezTo>
                    <a:pt x="1356" y="8"/>
                    <a:pt x="1356" y="8"/>
                    <a:pt x="1356" y="8"/>
                  </a:cubicBezTo>
                  <a:cubicBezTo>
                    <a:pt x="1356" y="8"/>
                    <a:pt x="1356" y="8"/>
                    <a:pt x="1355" y="9"/>
                  </a:cubicBezTo>
                  <a:cubicBezTo>
                    <a:pt x="1355" y="9"/>
                    <a:pt x="1355" y="9"/>
                    <a:pt x="1355" y="9"/>
                  </a:cubicBezTo>
                  <a:cubicBezTo>
                    <a:pt x="1355" y="9"/>
                    <a:pt x="1355" y="9"/>
                    <a:pt x="1355" y="9"/>
                  </a:cubicBezTo>
                  <a:cubicBezTo>
                    <a:pt x="1355" y="9"/>
                    <a:pt x="1355" y="9"/>
                    <a:pt x="1355" y="9"/>
                  </a:cubicBezTo>
                  <a:cubicBezTo>
                    <a:pt x="1355" y="9"/>
                    <a:pt x="1354" y="9"/>
                    <a:pt x="1354" y="9"/>
                  </a:cubicBezTo>
                  <a:cubicBezTo>
                    <a:pt x="1354" y="9"/>
                    <a:pt x="1354" y="9"/>
                    <a:pt x="1354" y="9"/>
                  </a:cubicBezTo>
                  <a:cubicBezTo>
                    <a:pt x="1354" y="9"/>
                    <a:pt x="1354" y="9"/>
                    <a:pt x="1353" y="10"/>
                  </a:cubicBezTo>
                  <a:cubicBezTo>
                    <a:pt x="1353" y="10"/>
                    <a:pt x="1353" y="10"/>
                    <a:pt x="1353" y="10"/>
                  </a:cubicBezTo>
                  <a:cubicBezTo>
                    <a:pt x="1353" y="10"/>
                    <a:pt x="1353" y="10"/>
                    <a:pt x="1353" y="10"/>
                  </a:cubicBezTo>
                  <a:cubicBezTo>
                    <a:pt x="1353" y="10"/>
                    <a:pt x="1353" y="10"/>
                    <a:pt x="1353" y="10"/>
                  </a:cubicBezTo>
                  <a:cubicBezTo>
                    <a:pt x="1353" y="10"/>
                    <a:pt x="1352" y="10"/>
                    <a:pt x="1352" y="10"/>
                  </a:cubicBezTo>
                  <a:cubicBezTo>
                    <a:pt x="1352" y="10"/>
                    <a:pt x="1352" y="10"/>
                    <a:pt x="1352" y="10"/>
                  </a:cubicBezTo>
                  <a:cubicBezTo>
                    <a:pt x="1352" y="11"/>
                    <a:pt x="1352" y="10"/>
                    <a:pt x="1352" y="11"/>
                  </a:cubicBezTo>
                  <a:cubicBezTo>
                    <a:pt x="1352" y="11"/>
                    <a:pt x="1352" y="11"/>
                    <a:pt x="1352" y="11"/>
                  </a:cubicBezTo>
                  <a:cubicBezTo>
                    <a:pt x="1351" y="11"/>
                    <a:pt x="1351" y="11"/>
                    <a:pt x="1351" y="11"/>
                  </a:cubicBezTo>
                  <a:cubicBezTo>
                    <a:pt x="1351" y="11"/>
                    <a:pt x="1351" y="11"/>
                    <a:pt x="1351" y="11"/>
                  </a:cubicBezTo>
                  <a:cubicBezTo>
                    <a:pt x="1350" y="11"/>
                    <a:pt x="1350" y="12"/>
                    <a:pt x="1350" y="12"/>
                  </a:cubicBezTo>
                  <a:cubicBezTo>
                    <a:pt x="1350" y="12"/>
                    <a:pt x="1350" y="12"/>
                    <a:pt x="1350" y="12"/>
                  </a:cubicBezTo>
                  <a:cubicBezTo>
                    <a:pt x="1350" y="12"/>
                    <a:pt x="1350" y="12"/>
                    <a:pt x="1350" y="12"/>
                  </a:cubicBezTo>
                  <a:cubicBezTo>
                    <a:pt x="1350" y="12"/>
                    <a:pt x="1350" y="12"/>
                    <a:pt x="1350" y="12"/>
                  </a:cubicBezTo>
                  <a:cubicBezTo>
                    <a:pt x="1349" y="12"/>
                    <a:pt x="1349" y="12"/>
                    <a:pt x="1349" y="12"/>
                  </a:cubicBezTo>
                  <a:cubicBezTo>
                    <a:pt x="1349" y="12"/>
                    <a:pt x="1349" y="12"/>
                    <a:pt x="1349" y="12"/>
                  </a:cubicBezTo>
                  <a:cubicBezTo>
                    <a:pt x="1349" y="13"/>
                    <a:pt x="1349" y="13"/>
                    <a:pt x="1349" y="13"/>
                  </a:cubicBezTo>
                  <a:cubicBezTo>
                    <a:pt x="1349" y="13"/>
                    <a:pt x="1349" y="13"/>
                    <a:pt x="1349" y="13"/>
                  </a:cubicBezTo>
                  <a:cubicBezTo>
                    <a:pt x="1349" y="13"/>
                    <a:pt x="1348" y="13"/>
                    <a:pt x="1348" y="14"/>
                  </a:cubicBezTo>
                  <a:cubicBezTo>
                    <a:pt x="1348" y="14"/>
                    <a:pt x="1348" y="14"/>
                    <a:pt x="1348" y="14"/>
                  </a:cubicBezTo>
                  <a:cubicBezTo>
                    <a:pt x="1348" y="14"/>
                    <a:pt x="1348" y="14"/>
                    <a:pt x="1347" y="14"/>
                  </a:cubicBezTo>
                  <a:cubicBezTo>
                    <a:pt x="1348" y="14"/>
                    <a:pt x="1348" y="14"/>
                    <a:pt x="1348" y="14"/>
                  </a:cubicBezTo>
                  <a:cubicBezTo>
                    <a:pt x="1347" y="14"/>
                    <a:pt x="1347" y="14"/>
                    <a:pt x="1347" y="14"/>
                  </a:cubicBezTo>
                  <a:cubicBezTo>
                    <a:pt x="1347" y="14"/>
                    <a:pt x="1347" y="14"/>
                    <a:pt x="1347" y="14"/>
                  </a:cubicBezTo>
                  <a:cubicBezTo>
                    <a:pt x="1347" y="14"/>
                    <a:pt x="1347" y="14"/>
                    <a:pt x="1347" y="15"/>
                  </a:cubicBezTo>
                  <a:cubicBezTo>
                    <a:pt x="1347" y="15"/>
                    <a:pt x="1347" y="15"/>
                    <a:pt x="1347" y="15"/>
                  </a:cubicBezTo>
                  <a:cubicBezTo>
                    <a:pt x="1346" y="17"/>
                    <a:pt x="1347" y="19"/>
                    <a:pt x="1347" y="22"/>
                  </a:cubicBezTo>
                  <a:cubicBezTo>
                    <a:pt x="1347" y="23"/>
                    <a:pt x="1346" y="25"/>
                    <a:pt x="1347" y="26"/>
                  </a:cubicBezTo>
                  <a:cubicBezTo>
                    <a:pt x="1348" y="25"/>
                    <a:pt x="1349" y="24"/>
                    <a:pt x="1350" y="23"/>
                  </a:cubicBezTo>
                  <a:cubicBezTo>
                    <a:pt x="1350" y="23"/>
                    <a:pt x="1350" y="23"/>
                    <a:pt x="1350" y="23"/>
                  </a:cubicBezTo>
                  <a:cubicBezTo>
                    <a:pt x="1350" y="23"/>
                    <a:pt x="1350" y="23"/>
                    <a:pt x="1350" y="23"/>
                  </a:cubicBezTo>
                  <a:cubicBezTo>
                    <a:pt x="1350" y="23"/>
                    <a:pt x="1350" y="23"/>
                    <a:pt x="1350" y="23"/>
                  </a:cubicBezTo>
                  <a:cubicBezTo>
                    <a:pt x="1350" y="23"/>
                    <a:pt x="1350" y="23"/>
                    <a:pt x="1351" y="23"/>
                  </a:cubicBezTo>
                  <a:cubicBezTo>
                    <a:pt x="1351" y="23"/>
                    <a:pt x="1351" y="23"/>
                    <a:pt x="1351" y="23"/>
                  </a:cubicBezTo>
                  <a:cubicBezTo>
                    <a:pt x="1351" y="23"/>
                    <a:pt x="1351" y="23"/>
                    <a:pt x="1351" y="22"/>
                  </a:cubicBezTo>
                  <a:cubicBezTo>
                    <a:pt x="1351" y="22"/>
                    <a:pt x="1351" y="22"/>
                    <a:pt x="1351" y="22"/>
                  </a:cubicBezTo>
                  <a:cubicBezTo>
                    <a:pt x="1351" y="22"/>
                    <a:pt x="1351" y="22"/>
                    <a:pt x="1351" y="22"/>
                  </a:cubicBezTo>
                  <a:cubicBezTo>
                    <a:pt x="1351" y="22"/>
                    <a:pt x="1351" y="22"/>
                    <a:pt x="1351" y="22"/>
                  </a:cubicBezTo>
                  <a:cubicBezTo>
                    <a:pt x="1351" y="22"/>
                    <a:pt x="1352" y="22"/>
                    <a:pt x="1352" y="22"/>
                  </a:cubicBezTo>
                  <a:cubicBezTo>
                    <a:pt x="1352" y="22"/>
                    <a:pt x="1352" y="22"/>
                    <a:pt x="1352" y="22"/>
                  </a:cubicBezTo>
                  <a:cubicBezTo>
                    <a:pt x="1352" y="22"/>
                    <a:pt x="1352" y="22"/>
                    <a:pt x="1352" y="21"/>
                  </a:cubicBezTo>
                  <a:cubicBezTo>
                    <a:pt x="1352" y="21"/>
                    <a:pt x="1352" y="21"/>
                    <a:pt x="1352" y="21"/>
                  </a:cubicBezTo>
                  <a:cubicBezTo>
                    <a:pt x="1352" y="21"/>
                    <a:pt x="1353" y="21"/>
                    <a:pt x="1353" y="21"/>
                  </a:cubicBezTo>
                  <a:cubicBezTo>
                    <a:pt x="1353" y="21"/>
                    <a:pt x="1353" y="21"/>
                    <a:pt x="1353" y="21"/>
                  </a:cubicBezTo>
                  <a:cubicBezTo>
                    <a:pt x="1353" y="21"/>
                    <a:pt x="1353" y="21"/>
                    <a:pt x="1353" y="21"/>
                  </a:cubicBezTo>
                  <a:cubicBezTo>
                    <a:pt x="1353" y="21"/>
                    <a:pt x="1353" y="21"/>
                    <a:pt x="1353" y="21"/>
                  </a:cubicBezTo>
                  <a:cubicBezTo>
                    <a:pt x="1353" y="21"/>
                    <a:pt x="1354" y="21"/>
                    <a:pt x="1354" y="20"/>
                  </a:cubicBezTo>
                  <a:cubicBezTo>
                    <a:pt x="1354" y="20"/>
                    <a:pt x="1354" y="20"/>
                    <a:pt x="1354" y="20"/>
                  </a:cubicBezTo>
                  <a:cubicBezTo>
                    <a:pt x="1354" y="20"/>
                    <a:pt x="1354" y="20"/>
                    <a:pt x="1355" y="20"/>
                  </a:cubicBezTo>
                  <a:cubicBezTo>
                    <a:pt x="1355" y="20"/>
                    <a:pt x="1355" y="20"/>
                    <a:pt x="1355" y="20"/>
                  </a:cubicBezTo>
                  <a:cubicBezTo>
                    <a:pt x="1355" y="20"/>
                    <a:pt x="1355" y="20"/>
                    <a:pt x="1355" y="19"/>
                  </a:cubicBezTo>
                  <a:cubicBezTo>
                    <a:pt x="1355" y="19"/>
                    <a:pt x="1355" y="19"/>
                    <a:pt x="1355" y="19"/>
                  </a:cubicBezTo>
                  <a:cubicBezTo>
                    <a:pt x="1356" y="19"/>
                    <a:pt x="1356" y="19"/>
                    <a:pt x="1356" y="19"/>
                  </a:cubicBezTo>
                  <a:cubicBezTo>
                    <a:pt x="1356" y="19"/>
                    <a:pt x="1356" y="19"/>
                    <a:pt x="1356" y="19"/>
                  </a:cubicBezTo>
                  <a:cubicBezTo>
                    <a:pt x="1356" y="19"/>
                    <a:pt x="1356" y="19"/>
                    <a:pt x="1356" y="19"/>
                  </a:cubicBezTo>
                  <a:cubicBezTo>
                    <a:pt x="1356" y="19"/>
                    <a:pt x="1356" y="19"/>
                    <a:pt x="1356" y="19"/>
                  </a:cubicBezTo>
                  <a:cubicBezTo>
                    <a:pt x="1357" y="18"/>
                    <a:pt x="1357" y="19"/>
                    <a:pt x="1357" y="18"/>
                  </a:cubicBezTo>
                  <a:cubicBezTo>
                    <a:pt x="1357" y="18"/>
                    <a:pt x="1357" y="18"/>
                    <a:pt x="1357" y="18"/>
                  </a:cubicBezTo>
                  <a:cubicBezTo>
                    <a:pt x="1357" y="18"/>
                    <a:pt x="1358" y="18"/>
                    <a:pt x="1358" y="18"/>
                  </a:cubicBezTo>
                  <a:cubicBezTo>
                    <a:pt x="1358" y="18"/>
                    <a:pt x="1358" y="18"/>
                    <a:pt x="1358" y="18"/>
                  </a:cubicBezTo>
                  <a:cubicBezTo>
                    <a:pt x="1358" y="18"/>
                    <a:pt x="1358" y="18"/>
                    <a:pt x="1359" y="18"/>
                  </a:cubicBezTo>
                  <a:cubicBezTo>
                    <a:pt x="1359" y="18"/>
                    <a:pt x="1359" y="18"/>
                    <a:pt x="1359" y="18"/>
                  </a:cubicBezTo>
                  <a:cubicBezTo>
                    <a:pt x="1359" y="17"/>
                    <a:pt x="1359" y="17"/>
                    <a:pt x="1359" y="17"/>
                  </a:cubicBezTo>
                  <a:cubicBezTo>
                    <a:pt x="1359" y="17"/>
                    <a:pt x="1359" y="17"/>
                    <a:pt x="1359" y="17"/>
                  </a:cubicBezTo>
                  <a:cubicBezTo>
                    <a:pt x="1359" y="17"/>
                    <a:pt x="1360" y="17"/>
                    <a:pt x="1360" y="17"/>
                  </a:cubicBezTo>
                  <a:cubicBezTo>
                    <a:pt x="1360" y="17"/>
                    <a:pt x="1360" y="17"/>
                    <a:pt x="1360" y="17"/>
                  </a:cubicBezTo>
                  <a:cubicBezTo>
                    <a:pt x="1360" y="17"/>
                    <a:pt x="1360" y="17"/>
                    <a:pt x="1360" y="17"/>
                  </a:cubicBezTo>
                  <a:cubicBezTo>
                    <a:pt x="1360" y="17"/>
                    <a:pt x="1361" y="17"/>
                    <a:pt x="1361" y="17"/>
                  </a:cubicBezTo>
                  <a:cubicBezTo>
                    <a:pt x="1361" y="17"/>
                    <a:pt x="1361" y="17"/>
                    <a:pt x="1361" y="17"/>
                  </a:cubicBezTo>
                  <a:cubicBezTo>
                    <a:pt x="1361" y="16"/>
                    <a:pt x="1362" y="17"/>
                    <a:pt x="1362" y="16"/>
                  </a:cubicBezTo>
                  <a:cubicBezTo>
                    <a:pt x="1362" y="16"/>
                    <a:pt x="1362" y="16"/>
                    <a:pt x="1362" y="16"/>
                  </a:cubicBezTo>
                  <a:cubicBezTo>
                    <a:pt x="1362" y="16"/>
                    <a:pt x="1363" y="16"/>
                    <a:pt x="1363" y="16"/>
                  </a:cubicBezTo>
                  <a:cubicBezTo>
                    <a:pt x="1363" y="16"/>
                    <a:pt x="1363" y="16"/>
                    <a:pt x="1363" y="16"/>
                  </a:cubicBezTo>
                  <a:cubicBezTo>
                    <a:pt x="1363" y="16"/>
                    <a:pt x="1363" y="16"/>
                    <a:pt x="1363" y="16"/>
                  </a:cubicBezTo>
                  <a:cubicBezTo>
                    <a:pt x="1364" y="16"/>
                    <a:pt x="1364" y="16"/>
                    <a:pt x="1364" y="16"/>
                  </a:cubicBezTo>
                  <a:cubicBezTo>
                    <a:pt x="1365" y="15"/>
                    <a:pt x="1365" y="15"/>
                    <a:pt x="1365" y="15"/>
                  </a:cubicBezTo>
                  <a:cubicBezTo>
                    <a:pt x="1366" y="15"/>
                    <a:pt x="1366" y="16"/>
                    <a:pt x="1367" y="15"/>
                  </a:cubicBezTo>
                  <a:cubicBezTo>
                    <a:pt x="1367" y="15"/>
                    <a:pt x="1368" y="15"/>
                    <a:pt x="1368" y="15"/>
                  </a:cubicBezTo>
                  <a:cubicBezTo>
                    <a:pt x="1369" y="15"/>
                    <a:pt x="1369" y="15"/>
                    <a:pt x="1370" y="15"/>
                  </a:cubicBezTo>
                  <a:cubicBezTo>
                    <a:pt x="1371" y="15"/>
                    <a:pt x="1371" y="15"/>
                    <a:pt x="1371" y="15"/>
                  </a:cubicBezTo>
                  <a:cubicBezTo>
                    <a:pt x="1372" y="16"/>
                    <a:pt x="1373" y="15"/>
                    <a:pt x="1373" y="15"/>
                  </a:cubicBezTo>
                  <a:cubicBezTo>
                    <a:pt x="1373" y="15"/>
                    <a:pt x="1373" y="15"/>
                    <a:pt x="1373" y="15"/>
                  </a:cubicBezTo>
                  <a:cubicBezTo>
                    <a:pt x="1374" y="16"/>
                    <a:pt x="1374" y="16"/>
                    <a:pt x="1374" y="16"/>
                  </a:cubicBezTo>
                  <a:cubicBezTo>
                    <a:pt x="1374" y="16"/>
                    <a:pt x="1375" y="16"/>
                    <a:pt x="1375" y="16"/>
                  </a:cubicBezTo>
                  <a:cubicBezTo>
                    <a:pt x="1375" y="16"/>
                    <a:pt x="1375" y="16"/>
                    <a:pt x="1375" y="16"/>
                  </a:cubicBezTo>
                  <a:cubicBezTo>
                    <a:pt x="1375" y="16"/>
                    <a:pt x="1376" y="16"/>
                    <a:pt x="1376" y="16"/>
                  </a:cubicBezTo>
                  <a:cubicBezTo>
                    <a:pt x="1376" y="16"/>
                    <a:pt x="1376" y="16"/>
                    <a:pt x="1376" y="16"/>
                  </a:cubicBezTo>
                  <a:cubicBezTo>
                    <a:pt x="1376" y="17"/>
                    <a:pt x="1377" y="16"/>
                    <a:pt x="1377" y="17"/>
                  </a:cubicBezTo>
                  <a:cubicBezTo>
                    <a:pt x="1377" y="17"/>
                    <a:pt x="1377" y="17"/>
                    <a:pt x="1377" y="17"/>
                  </a:cubicBezTo>
                  <a:cubicBezTo>
                    <a:pt x="1377" y="17"/>
                    <a:pt x="1378" y="17"/>
                    <a:pt x="1378" y="17"/>
                  </a:cubicBezTo>
                  <a:cubicBezTo>
                    <a:pt x="1378" y="17"/>
                    <a:pt x="1378" y="17"/>
                    <a:pt x="1378" y="17"/>
                  </a:cubicBezTo>
                  <a:cubicBezTo>
                    <a:pt x="1378" y="17"/>
                    <a:pt x="1378" y="17"/>
                    <a:pt x="1378" y="17"/>
                  </a:cubicBezTo>
                  <a:cubicBezTo>
                    <a:pt x="1378" y="17"/>
                    <a:pt x="1378" y="17"/>
                    <a:pt x="1378" y="17"/>
                  </a:cubicBezTo>
                  <a:cubicBezTo>
                    <a:pt x="1379" y="17"/>
                    <a:pt x="1379" y="17"/>
                    <a:pt x="1379" y="18"/>
                  </a:cubicBezTo>
                  <a:cubicBezTo>
                    <a:pt x="1379" y="18"/>
                    <a:pt x="1379" y="18"/>
                    <a:pt x="1379" y="18"/>
                  </a:cubicBezTo>
                  <a:cubicBezTo>
                    <a:pt x="1379" y="18"/>
                    <a:pt x="1379" y="18"/>
                    <a:pt x="1380" y="18"/>
                  </a:cubicBezTo>
                  <a:cubicBezTo>
                    <a:pt x="1379" y="18"/>
                    <a:pt x="1379" y="18"/>
                    <a:pt x="1379" y="18"/>
                  </a:cubicBezTo>
                  <a:cubicBezTo>
                    <a:pt x="1380" y="18"/>
                    <a:pt x="1380" y="18"/>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1"/>
                    <a:pt x="1382" y="21"/>
                    <a:pt x="1383" y="21"/>
                  </a:cubicBezTo>
                  <a:cubicBezTo>
                    <a:pt x="1383" y="21"/>
                    <a:pt x="1383" y="21"/>
                    <a:pt x="1383" y="21"/>
                  </a:cubicBezTo>
                  <a:cubicBezTo>
                    <a:pt x="1383" y="21"/>
                    <a:pt x="1383" y="21"/>
                    <a:pt x="1383" y="21"/>
                  </a:cubicBezTo>
                  <a:cubicBezTo>
                    <a:pt x="1383" y="21"/>
                    <a:pt x="1383" y="21"/>
                    <a:pt x="1383" y="21"/>
                  </a:cubicBezTo>
                  <a:cubicBezTo>
                    <a:pt x="1383" y="21"/>
                    <a:pt x="1383" y="22"/>
                    <a:pt x="1383" y="22"/>
                  </a:cubicBezTo>
                  <a:cubicBezTo>
                    <a:pt x="1383" y="22"/>
                    <a:pt x="1383" y="22"/>
                    <a:pt x="1383" y="22"/>
                  </a:cubicBezTo>
                  <a:cubicBezTo>
                    <a:pt x="1383" y="22"/>
                    <a:pt x="1384" y="22"/>
                    <a:pt x="1384" y="22"/>
                  </a:cubicBezTo>
                  <a:cubicBezTo>
                    <a:pt x="1384" y="22"/>
                    <a:pt x="1384" y="22"/>
                    <a:pt x="1384" y="22"/>
                  </a:cubicBezTo>
                  <a:cubicBezTo>
                    <a:pt x="1384" y="22"/>
                    <a:pt x="1384" y="23"/>
                    <a:pt x="1384" y="23"/>
                  </a:cubicBezTo>
                  <a:cubicBezTo>
                    <a:pt x="1384" y="23"/>
                    <a:pt x="1384" y="23"/>
                    <a:pt x="1384" y="23"/>
                  </a:cubicBezTo>
                  <a:cubicBezTo>
                    <a:pt x="1384" y="23"/>
                    <a:pt x="1384" y="23"/>
                    <a:pt x="1384" y="24"/>
                  </a:cubicBezTo>
                  <a:cubicBezTo>
                    <a:pt x="1384" y="23"/>
                    <a:pt x="1384" y="23"/>
                    <a:pt x="1384" y="23"/>
                  </a:cubicBezTo>
                  <a:cubicBezTo>
                    <a:pt x="1385" y="24"/>
                    <a:pt x="1384" y="24"/>
                    <a:pt x="1385" y="24"/>
                  </a:cubicBezTo>
                  <a:cubicBezTo>
                    <a:pt x="1385" y="24"/>
                    <a:pt x="1385" y="24"/>
                    <a:pt x="1385" y="24"/>
                  </a:cubicBezTo>
                  <a:cubicBezTo>
                    <a:pt x="1385" y="24"/>
                    <a:pt x="1385" y="25"/>
                    <a:pt x="1385" y="25"/>
                  </a:cubicBezTo>
                  <a:cubicBezTo>
                    <a:pt x="1385" y="25"/>
                    <a:pt x="1385" y="25"/>
                    <a:pt x="1385" y="25"/>
                  </a:cubicBezTo>
                  <a:cubicBezTo>
                    <a:pt x="1385" y="25"/>
                    <a:pt x="1385" y="26"/>
                    <a:pt x="1385" y="26"/>
                  </a:cubicBezTo>
                  <a:cubicBezTo>
                    <a:pt x="1385" y="26"/>
                    <a:pt x="1385" y="26"/>
                    <a:pt x="1385" y="26"/>
                  </a:cubicBezTo>
                  <a:cubicBezTo>
                    <a:pt x="1386" y="26"/>
                    <a:pt x="1385" y="27"/>
                    <a:pt x="1386" y="27"/>
                  </a:cubicBezTo>
                  <a:cubicBezTo>
                    <a:pt x="1386" y="27"/>
                    <a:pt x="1386" y="27"/>
                    <a:pt x="1386" y="27"/>
                  </a:cubicBezTo>
                  <a:cubicBezTo>
                    <a:pt x="1386" y="28"/>
                    <a:pt x="1386" y="29"/>
                    <a:pt x="1386" y="29"/>
                  </a:cubicBezTo>
                  <a:cubicBezTo>
                    <a:pt x="1386" y="29"/>
                    <a:pt x="1386" y="29"/>
                    <a:pt x="1386" y="30"/>
                  </a:cubicBezTo>
                  <a:cubicBezTo>
                    <a:pt x="1386" y="31"/>
                    <a:pt x="1386" y="33"/>
                    <a:pt x="1386" y="35"/>
                  </a:cubicBezTo>
                  <a:cubicBezTo>
                    <a:pt x="1386" y="35"/>
                    <a:pt x="1386" y="35"/>
                    <a:pt x="1386" y="35"/>
                  </a:cubicBezTo>
                  <a:cubicBezTo>
                    <a:pt x="1386" y="36"/>
                    <a:pt x="1386" y="37"/>
                    <a:pt x="1386" y="37"/>
                  </a:cubicBezTo>
                  <a:close/>
                  <a:moveTo>
                    <a:pt x="603" y="123"/>
                  </a:moveTo>
                  <a:cubicBezTo>
                    <a:pt x="603" y="124"/>
                    <a:pt x="603" y="124"/>
                    <a:pt x="603" y="123"/>
                  </a:cubicBezTo>
                  <a:cubicBezTo>
                    <a:pt x="601" y="124"/>
                    <a:pt x="600" y="124"/>
                    <a:pt x="599" y="123"/>
                  </a:cubicBezTo>
                  <a:cubicBezTo>
                    <a:pt x="599" y="124"/>
                    <a:pt x="599" y="124"/>
                    <a:pt x="598" y="123"/>
                  </a:cubicBezTo>
                  <a:cubicBezTo>
                    <a:pt x="598" y="123"/>
                    <a:pt x="597" y="123"/>
                    <a:pt x="597" y="123"/>
                  </a:cubicBezTo>
                  <a:cubicBezTo>
                    <a:pt x="597" y="123"/>
                    <a:pt x="597" y="123"/>
                    <a:pt x="597" y="123"/>
                  </a:cubicBezTo>
                  <a:cubicBezTo>
                    <a:pt x="596" y="123"/>
                    <a:pt x="596" y="123"/>
                    <a:pt x="596" y="123"/>
                  </a:cubicBezTo>
                  <a:cubicBezTo>
                    <a:pt x="596" y="123"/>
                    <a:pt x="596" y="123"/>
                    <a:pt x="596" y="123"/>
                  </a:cubicBezTo>
                  <a:cubicBezTo>
                    <a:pt x="595" y="122"/>
                    <a:pt x="594" y="123"/>
                    <a:pt x="594" y="123"/>
                  </a:cubicBezTo>
                  <a:cubicBezTo>
                    <a:pt x="594" y="126"/>
                    <a:pt x="594" y="129"/>
                    <a:pt x="594" y="132"/>
                  </a:cubicBezTo>
                  <a:cubicBezTo>
                    <a:pt x="594" y="132"/>
                    <a:pt x="594" y="132"/>
                    <a:pt x="595" y="132"/>
                  </a:cubicBezTo>
                  <a:cubicBezTo>
                    <a:pt x="595" y="132"/>
                    <a:pt x="595" y="132"/>
                    <a:pt x="595" y="132"/>
                  </a:cubicBezTo>
                  <a:cubicBezTo>
                    <a:pt x="595" y="133"/>
                    <a:pt x="595" y="133"/>
                    <a:pt x="595" y="133"/>
                  </a:cubicBezTo>
                  <a:cubicBezTo>
                    <a:pt x="596" y="133"/>
                    <a:pt x="596" y="133"/>
                    <a:pt x="597" y="133"/>
                  </a:cubicBezTo>
                  <a:cubicBezTo>
                    <a:pt x="597" y="133"/>
                    <a:pt x="597" y="133"/>
                    <a:pt x="597" y="133"/>
                  </a:cubicBezTo>
                  <a:cubicBezTo>
                    <a:pt x="600" y="133"/>
                    <a:pt x="602" y="133"/>
                    <a:pt x="605" y="133"/>
                  </a:cubicBezTo>
                  <a:cubicBezTo>
                    <a:pt x="605" y="133"/>
                    <a:pt x="605" y="133"/>
                    <a:pt x="605" y="133"/>
                  </a:cubicBezTo>
                  <a:cubicBezTo>
                    <a:pt x="605" y="133"/>
                    <a:pt x="605" y="133"/>
                    <a:pt x="605" y="133"/>
                  </a:cubicBezTo>
                  <a:cubicBezTo>
                    <a:pt x="606" y="132"/>
                    <a:pt x="606" y="133"/>
                    <a:pt x="607" y="132"/>
                  </a:cubicBezTo>
                  <a:cubicBezTo>
                    <a:pt x="607" y="132"/>
                    <a:pt x="607" y="132"/>
                    <a:pt x="607" y="132"/>
                  </a:cubicBezTo>
                  <a:cubicBezTo>
                    <a:pt x="607" y="132"/>
                    <a:pt x="607" y="132"/>
                    <a:pt x="608" y="132"/>
                  </a:cubicBezTo>
                  <a:cubicBezTo>
                    <a:pt x="608" y="132"/>
                    <a:pt x="608" y="132"/>
                    <a:pt x="608" y="132"/>
                  </a:cubicBezTo>
                  <a:cubicBezTo>
                    <a:pt x="608" y="132"/>
                    <a:pt x="608" y="132"/>
                    <a:pt x="608" y="132"/>
                  </a:cubicBezTo>
                  <a:cubicBezTo>
                    <a:pt x="608" y="132"/>
                    <a:pt x="609" y="132"/>
                    <a:pt x="609" y="132"/>
                  </a:cubicBezTo>
                  <a:cubicBezTo>
                    <a:pt x="609" y="132"/>
                    <a:pt x="609" y="132"/>
                    <a:pt x="609" y="132"/>
                  </a:cubicBezTo>
                  <a:cubicBezTo>
                    <a:pt x="609" y="132"/>
                    <a:pt x="609" y="132"/>
                    <a:pt x="609" y="131"/>
                  </a:cubicBezTo>
                  <a:cubicBezTo>
                    <a:pt x="610" y="131"/>
                    <a:pt x="610" y="131"/>
                    <a:pt x="610" y="131"/>
                  </a:cubicBezTo>
                  <a:cubicBezTo>
                    <a:pt x="610" y="131"/>
                    <a:pt x="610" y="131"/>
                    <a:pt x="610" y="131"/>
                  </a:cubicBezTo>
                  <a:cubicBezTo>
                    <a:pt x="610" y="131"/>
                    <a:pt x="610" y="131"/>
                    <a:pt x="610" y="131"/>
                  </a:cubicBezTo>
                  <a:cubicBezTo>
                    <a:pt x="610" y="131"/>
                    <a:pt x="610" y="131"/>
                    <a:pt x="610" y="131"/>
                  </a:cubicBezTo>
                  <a:cubicBezTo>
                    <a:pt x="611" y="131"/>
                    <a:pt x="611" y="131"/>
                    <a:pt x="611" y="131"/>
                  </a:cubicBezTo>
                  <a:cubicBezTo>
                    <a:pt x="611" y="131"/>
                    <a:pt x="611" y="131"/>
                    <a:pt x="611" y="131"/>
                  </a:cubicBezTo>
                  <a:cubicBezTo>
                    <a:pt x="611" y="131"/>
                    <a:pt x="611" y="131"/>
                    <a:pt x="611" y="131"/>
                  </a:cubicBezTo>
                  <a:cubicBezTo>
                    <a:pt x="611" y="131"/>
                    <a:pt x="611" y="131"/>
                    <a:pt x="612" y="130"/>
                  </a:cubicBezTo>
                  <a:cubicBezTo>
                    <a:pt x="612" y="130"/>
                    <a:pt x="612" y="130"/>
                    <a:pt x="612" y="130"/>
                  </a:cubicBezTo>
                  <a:cubicBezTo>
                    <a:pt x="612" y="130"/>
                    <a:pt x="612" y="130"/>
                    <a:pt x="612" y="130"/>
                  </a:cubicBezTo>
                  <a:cubicBezTo>
                    <a:pt x="612" y="130"/>
                    <a:pt x="612" y="130"/>
                    <a:pt x="612" y="130"/>
                  </a:cubicBezTo>
                  <a:cubicBezTo>
                    <a:pt x="612" y="130"/>
                    <a:pt x="612" y="130"/>
                    <a:pt x="613" y="130"/>
                  </a:cubicBezTo>
                  <a:cubicBezTo>
                    <a:pt x="613" y="130"/>
                    <a:pt x="613" y="130"/>
                    <a:pt x="613" y="130"/>
                  </a:cubicBezTo>
                  <a:cubicBezTo>
                    <a:pt x="613" y="129"/>
                    <a:pt x="613" y="130"/>
                    <a:pt x="613" y="129"/>
                  </a:cubicBezTo>
                  <a:cubicBezTo>
                    <a:pt x="613" y="129"/>
                    <a:pt x="613" y="129"/>
                    <a:pt x="613" y="129"/>
                  </a:cubicBezTo>
                  <a:cubicBezTo>
                    <a:pt x="613" y="129"/>
                    <a:pt x="614" y="129"/>
                    <a:pt x="614" y="129"/>
                  </a:cubicBezTo>
                  <a:cubicBezTo>
                    <a:pt x="614" y="129"/>
                    <a:pt x="614" y="129"/>
                    <a:pt x="614" y="129"/>
                  </a:cubicBezTo>
                  <a:cubicBezTo>
                    <a:pt x="614" y="129"/>
                    <a:pt x="614" y="129"/>
                    <a:pt x="614" y="129"/>
                  </a:cubicBezTo>
                  <a:cubicBezTo>
                    <a:pt x="614" y="129"/>
                    <a:pt x="614" y="129"/>
                    <a:pt x="614" y="129"/>
                  </a:cubicBezTo>
                  <a:cubicBezTo>
                    <a:pt x="614" y="128"/>
                    <a:pt x="615" y="128"/>
                    <a:pt x="615" y="128"/>
                  </a:cubicBezTo>
                  <a:cubicBezTo>
                    <a:pt x="615" y="128"/>
                    <a:pt x="615" y="128"/>
                    <a:pt x="615" y="128"/>
                  </a:cubicBezTo>
                  <a:cubicBezTo>
                    <a:pt x="615" y="128"/>
                    <a:pt x="615" y="128"/>
                    <a:pt x="615" y="128"/>
                  </a:cubicBezTo>
                  <a:cubicBezTo>
                    <a:pt x="615" y="128"/>
                    <a:pt x="615" y="128"/>
                    <a:pt x="615" y="128"/>
                  </a:cubicBezTo>
                  <a:cubicBezTo>
                    <a:pt x="616" y="128"/>
                    <a:pt x="616" y="127"/>
                    <a:pt x="616" y="127"/>
                  </a:cubicBezTo>
                  <a:cubicBezTo>
                    <a:pt x="616" y="127"/>
                    <a:pt x="616" y="127"/>
                    <a:pt x="616" y="127"/>
                  </a:cubicBezTo>
                  <a:cubicBezTo>
                    <a:pt x="616" y="127"/>
                    <a:pt x="616" y="127"/>
                    <a:pt x="616" y="127"/>
                  </a:cubicBezTo>
                  <a:cubicBezTo>
                    <a:pt x="616" y="127"/>
                    <a:pt x="616" y="127"/>
                    <a:pt x="616" y="127"/>
                  </a:cubicBezTo>
                  <a:cubicBezTo>
                    <a:pt x="616" y="127"/>
                    <a:pt x="616" y="127"/>
                    <a:pt x="616" y="126"/>
                  </a:cubicBezTo>
                  <a:cubicBezTo>
                    <a:pt x="616" y="127"/>
                    <a:pt x="616" y="127"/>
                    <a:pt x="616" y="127"/>
                  </a:cubicBezTo>
                  <a:cubicBezTo>
                    <a:pt x="617" y="126"/>
                    <a:pt x="617" y="126"/>
                    <a:pt x="617" y="126"/>
                  </a:cubicBezTo>
                  <a:cubicBezTo>
                    <a:pt x="617" y="126"/>
                    <a:pt x="617" y="126"/>
                    <a:pt x="617" y="126"/>
                  </a:cubicBezTo>
                  <a:cubicBezTo>
                    <a:pt x="617" y="126"/>
                    <a:pt x="617" y="126"/>
                    <a:pt x="617" y="126"/>
                  </a:cubicBezTo>
                  <a:cubicBezTo>
                    <a:pt x="617" y="126"/>
                    <a:pt x="617" y="126"/>
                    <a:pt x="617" y="126"/>
                  </a:cubicBezTo>
                  <a:cubicBezTo>
                    <a:pt x="617" y="126"/>
                    <a:pt x="618" y="125"/>
                    <a:pt x="618" y="125"/>
                  </a:cubicBezTo>
                  <a:cubicBezTo>
                    <a:pt x="618" y="125"/>
                    <a:pt x="618" y="125"/>
                    <a:pt x="618" y="125"/>
                  </a:cubicBezTo>
                  <a:cubicBezTo>
                    <a:pt x="618" y="125"/>
                    <a:pt x="618" y="125"/>
                    <a:pt x="618" y="124"/>
                  </a:cubicBezTo>
                  <a:cubicBezTo>
                    <a:pt x="618" y="124"/>
                    <a:pt x="618" y="124"/>
                    <a:pt x="618" y="124"/>
                  </a:cubicBezTo>
                  <a:cubicBezTo>
                    <a:pt x="618" y="124"/>
                    <a:pt x="618" y="124"/>
                    <a:pt x="618" y="124"/>
                  </a:cubicBezTo>
                  <a:cubicBezTo>
                    <a:pt x="618" y="124"/>
                    <a:pt x="618" y="124"/>
                    <a:pt x="618" y="124"/>
                  </a:cubicBezTo>
                  <a:cubicBezTo>
                    <a:pt x="619" y="124"/>
                    <a:pt x="619" y="123"/>
                    <a:pt x="619" y="123"/>
                  </a:cubicBezTo>
                  <a:cubicBezTo>
                    <a:pt x="619" y="123"/>
                    <a:pt x="619" y="123"/>
                    <a:pt x="619" y="123"/>
                  </a:cubicBezTo>
                  <a:cubicBezTo>
                    <a:pt x="619" y="123"/>
                    <a:pt x="619" y="123"/>
                    <a:pt x="620" y="123"/>
                  </a:cubicBezTo>
                  <a:cubicBezTo>
                    <a:pt x="619" y="123"/>
                    <a:pt x="619" y="123"/>
                    <a:pt x="619" y="123"/>
                  </a:cubicBezTo>
                  <a:cubicBezTo>
                    <a:pt x="620" y="123"/>
                    <a:pt x="620" y="122"/>
                    <a:pt x="620" y="122"/>
                  </a:cubicBezTo>
                  <a:cubicBezTo>
                    <a:pt x="620" y="122"/>
                    <a:pt x="620" y="122"/>
                    <a:pt x="620" y="122"/>
                  </a:cubicBezTo>
                  <a:cubicBezTo>
                    <a:pt x="620" y="122"/>
                    <a:pt x="620" y="122"/>
                    <a:pt x="620" y="122"/>
                  </a:cubicBezTo>
                  <a:cubicBezTo>
                    <a:pt x="620" y="122"/>
                    <a:pt x="620" y="122"/>
                    <a:pt x="620" y="122"/>
                  </a:cubicBezTo>
                  <a:cubicBezTo>
                    <a:pt x="621" y="122"/>
                    <a:pt x="620" y="121"/>
                    <a:pt x="621" y="121"/>
                  </a:cubicBezTo>
                  <a:cubicBezTo>
                    <a:pt x="621" y="121"/>
                    <a:pt x="621" y="121"/>
                    <a:pt x="621" y="121"/>
                  </a:cubicBezTo>
                  <a:cubicBezTo>
                    <a:pt x="621" y="121"/>
                    <a:pt x="621" y="120"/>
                    <a:pt x="621" y="120"/>
                  </a:cubicBezTo>
                  <a:cubicBezTo>
                    <a:pt x="621" y="120"/>
                    <a:pt x="621" y="120"/>
                    <a:pt x="621" y="120"/>
                  </a:cubicBezTo>
                  <a:cubicBezTo>
                    <a:pt x="621" y="120"/>
                    <a:pt x="621" y="120"/>
                    <a:pt x="621" y="120"/>
                  </a:cubicBezTo>
                  <a:cubicBezTo>
                    <a:pt x="621" y="120"/>
                    <a:pt x="621" y="120"/>
                    <a:pt x="621" y="120"/>
                  </a:cubicBezTo>
                  <a:cubicBezTo>
                    <a:pt x="622" y="120"/>
                    <a:pt x="621" y="119"/>
                    <a:pt x="622" y="119"/>
                  </a:cubicBezTo>
                  <a:cubicBezTo>
                    <a:pt x="622" y="119"/>
                    <a:pt x="622" y="119"/>
                    <a:pt x="622" y="119"/>
                  </a:cubicBezTo>
                  <a:cubicBezTo>
                    <a:pt x="622" y="119"/>
                    <a:pt x="622" y="119"/>
                    <a:pt x="622" y="119"/>
                  </a:cubicBezTo>
                  <a:cubicBezTo>
                    <a:pt x="622" y="119"/>
                    <a:pt x="622" y="119"/>
                    <a:pt x="622" y="119"/>
                  </a:cubicBezTo>
                  <a:cubicBezTo>
                    <a:pt x="622" y="118"/>
                    <a:pt x="622" y="118"/>
                    <a:pt x="622" y="118"/>
                  </a:cubicBezTo>
                  <a:cubicBezTo>
                    <a:pt x="622" y="118"/>
                    <a:pt x="622" y="118"/>
                    <a:pt x="622" y="118"/>
                  </a:cubicBezTo>
                  <a:cubicBezTo>
                    <a:pt x="623" y="118"/>
                    <a:pt x="622" y="117"/>
                    <a:pt x="623" y="117"/>
                  </a:cubicBezTo>
                  <a:cubicBezTo>
                    <a:pt x="623" y="117"/>
                    <a:pt x="623" y="117"/>
                    <a:pt x="623" y="117"/>
                  </a:cubicBezTo>
                  <a:cubicBezTo>
                    <a:pt x="623" y="117"/>
                    <a:pt x="623" y="117"/>
                    <a:pt x="623" y="116"/>
                  </a:cubicBezTo>
                  <a:cubicBezTo>
                    <a:pt x="623" y="116"/>
                    <a:pt x="623" y="116"/>
                    <a:pt x="623" y="116"/>
                  </a:cubicBezTo>
                  <a:cubicBezTo>
                    <a:pt x="623" y="116"/>
                    <a:pt x="623" y="116"/>
                    <a:pt x="623" y="116"/>
                  </a:cubicBezTo>
                  <a:cubicBezTo>
                    <a:pt x="623" y="116"/>
                    <a:pt x="623" y="116"/>
                    <a:pt x="623" y="116"/>
                  </a:cubicBezTo>
                  <a:cubicBezTo>
                    <a:pt x="624" y="116"/>
                    <a:pt x="624" y="115"/>
                    <a:pt x="624" y="115"/>
                  </a:cubicBezTo>
                  <a:cubicBezTo>
                    <a:pt x="624" y="115"/>
                    <a:pt x="624" y="115"/>
                    <a:pt x="624" y="115"/>
                  </a:cubicBezTo>
                  <a:cubicBezTo>
                    <a:pt x="624" y="115"/>
                    <a:pt x="624" y="115"/>
                    <a:pt x="624" y="114"/>
                  </a:cubicBezTo>
                  <a:cubicBezTo>
                    <a:pt x="624" y="114"/>
                    <a:pt x="624" y="114"/>
                    <a:pt x="624" y="114"/>
                  </a:cubicBezTo>
                  <a:cubicBezTo>
                    <a:pt x="624" y="114"/>
                    <a:pt x="624" y="114"/>
                    <a:pt x="624" y="114"/>
                  </a:cubicBezTo>
                  <a:cubicBezTo>
                    <a:pt x="624" y="113"/>
                    <a:pt x="624" y="113"/>
                    <a:pt x="624" y="113"/>
                  </a:cubicBezTo>
                  <a:cubicBezTo>
                    <a:pt x="624" y="113"/>
                    <a:pt x="624" y="113"/>
                    <a:pt x="624" y="113"/>
                  </a:cubicBezTo>
                  <a:cubicBezTo>
                    <a:pt x="625" y="113"/>
                    <a:pt x="625" y="113"/>
                    <a:pt x="625" y="113"/>
                  </a:cubicBezTo>
                  <a:cubicBezTo>
                    <a:pt x="625" y="113"/>
                    <a:pt x="625" y="113"/>
                    <a:pt x="625" y="113"/>
                  </a:cubicBezTo>
                  <a:cubicBezTo>
                    <a:pt x="625" y="112"/>
                    <a:pt x="625" y="112"/>
                    <a:pt x="625" y="112"/>
                  </a:cubicBezTo>
                  <a:cubicBezTo>
                    <a:pt x="625" y="112"/>
                    <a:pt x="625" y="112"/>
                    <a:pt x="625" y="112"/>
                  </a:cubicBezTo>
                  <a:cubicBezTo>
                    <a:pt x="625" y="112"/>
                    <a:pt x="625" y="112"/>
                    <a:pt x="625" y="112"/>
                  </a:cubicBezTo>
                  <a:cubicBezTo>
                    <a:pt x="625" y="111"/>
                    <a:pt x="625" y="111"/>
                    <a:pt x="625" y="111"/>
                  </a:cubicBezTo>
                  <a:cubicBezTo>
                    <a:pt x="625" y="111"/>
                    <a:pt x="625" y="111"/>
                    <a:pt x="625" y="111"/>
                  </a:cubicBezTo>
                  <a:cubicBezTo>
                    <a:pt x="626" y="111"/>
                    <a:pt x="626" y="110"/>
                    <a:pt x="626" y="110"/>
                  </a:cubicBezTo>
                  <a:cubicBezTo>
                    <a:pt x="626" y="110"/>
                    <a:pt x="626" y="110"/>
                    <a:pt x="626" y="110"/>
                  </a:cubicBezTo>
                  <a:cubicBezTo>
                    <a:pt x="626" y="110"/>
                    <a:pt x="626" y="110"/>
                    <a:pt x="626" y="110"/>
                  </a:cubicBezTo>
                  <a:cubicBezTo>
                    <a:pt x="626" y="110"/>
                    <a:pt x="626" y="109"/>
                    <a:pt x="626" y="109"/>
                  </a:cubicBezTo>
                  <a:cubicBezTo>
                    <a:pt x="626" y="109"/>
                    <a:pt x="626" y="109"/>
                    <a:pt x="626" y="109"/>
                  </a:cubicBezTo>
                  <a:cubicBezTo>
                    <a:pt x="626" y="109"/>
                    <a:pt x="626" y="109"/>
                    <a:pt x="626" y="108"/>
                  </a:cubicBezTo>
                  <a:cubicBezTo>
                    <a:pt x="626" y="108"/>
                    <a:pt x="626" y="108"/>
                    <a:pt x="626" y="108"/>
                  </a:cubicBezTo>
                  <a:cubicBezTo>
                    <a:pt x="627" y="108"/>
                    <a:pt x="627" y="108"/>
                    <a:pt x="627" y="108"/>
                  </a:cubicBezTo>
                  <a:cubicBezTo>
                    <a:pt x="627" y="108"/>
                    <a:pt x="627" y="108"/>
                    <a:pt x="627" y="107"/>
                  </a:cubicBezTo>
                  <a:cubicBezTo>
                    <a:pt x="627" y="107"/>
                    <a:pt x="627" y="107"/>
                    <a:pt x="627" y="107"/>
                  </a:cubicBezTo>
                  <a:cubicBezTo>
                    <a:pt x="627" y="107"/>
                    <a:pt x="627" y="107"/>
                    <a:pt x="627" y="106"/>
                  </a:cubicBezTo>
                  <a:cubicBezTo>
                    <a:pt x="627" y="106"/>
                    <a:pt x="627" y="106"/>
                    <a:pt x="627" y="106"/>
                  </a:cubicBezTo>
                  <a:cubicBezTo>
                    <a:pt x="627" y="106"/>
                    <a:pt x="627" y="106"/>
                    <a:pt x="628" y="106"/>
                  </a:cubicBezTo>
                  <a:cubicBezTo>
                    <a:pt x="628" y="106"/>
                    <a:pt x="628" y="106"/>
                    <a:pt x="628" y="106"/>
                  </a:cubicBezTo>
                  <a:cubicBezTo>
                    <a:pt x="628" y="105"/>
                    <a:pt x="628" y="105"/>
                    <a:pt x="628" y="105"/>
                  </a:cubicBezTo>
                  <a:cubicBezTo>
                    <a:pt x="628" y="105"/>
                    <a:pt x="628" y="105"/>
                    <a:pt x="628" y="105"/>
                  </a:cubicBezTo>
                  <a:cubicBezTo>
                    <a:pt x="628" y="104"/>
                    <a:pt x="628" y="104"/>
                    <a:pt x="628" y="104"/>
                  </a:cubicBezTo>
                  <a:cubicBezTo>
                    <a:pt x="628" y="104"/>
                    <a:pt x="628" y="104"/>
                    <a:pt x="628" y="104"/>
                  </a:cubicBezTo>
                  <a:cubicBezTo>
                    <a:pt x="629" y="104"/>
                    <a:pt x="628" y="103"/>
                    <a:pt x="629" y="103"/>
                  </a:cubicBezTo>
                  <a:cubicBezTo>
                    <a:pt x="629" y="103"/>
                    <a:pt x="629" y="103"/>
                    <a:pt x="629" y="103"/>
                  </a:cubicBezTo>
                  <a:cubicBezTo>
                    <a:pt x="629" y="103"/>
                    <a:pt x="629" y="102"/>
                    <a:pt x="629" y="102"/>
                  </a:cubicBezTo>
                  <a:cubicBezTo>
                    <a:pt x="629" y="102"/>
                    <a:pt x="629" y="102"/>
                    <a:pt x="629" y="102"/>
                  </a:cubicBezTo>
                  <a:cubicBezTo>
                    <a:pt x="629" y="102"/>
                    <a:pt x="629" y="101"/>
                    <a:pt x="629" y="101"/>
                  </a:cubicBezTo>
                  <a:cubicBezTo>
                    <a:pt x="629" y="101"/>
                    <a:pt x="629" y="101"/>
                    <a:pt x="629" y="101"/>
                  </a:cubicBezTo>
                  <a:cubicBezTo>
                    <a:pt x="630" y="101"/>
                    <a:pt x="630" y="101"/>
                    <a:pt x="630" y="100"/>
                  </a:cubicBezTo>
                  <a:cubicBezTo>
                    <a:pt x="630" y="100"/>
                    <a:pt x="630" y="100"/>
                    <a:pt x="630" y="100"/>
                  </a:cubicBezTo>
                  <a:cubicBezTo>
                    <a:pt x="630" y="100"/>
                    <a:pt x="630" y="100"/>
                    <a:pt x="630" y="99"/>
                  </a:cubicBezTo>
                  <a:cubicBezTo>
                    <a:pt x="630" y="99"/>
                    <a:pt x="630" y="99"/>
                    <a:pt x="630" y="99"/>
                  </a:cubicBezTo>
                  <a:cubicBezTo>
                    <a:pt x="630" y="99"/>
                    <a:pt x="630" y="99"/>
                    <a:pt x="630" y="99"/>
                  </a:cubicBezTo>
                  <a:cubicBezTo>
                    <a:pt x="630" y="99"/>
                    <a:pt x="630" y="98"/>
                    <a:pt x="630" y="98"/>
                  </a:cubicBezTo>
                  <a:cubicBezTo>
                    <a:pt x="631" y="98"/>
                    <a:pt x="631" y="98"/>
                    <a:pt x="631" y="98"/>
                  </a:cubicBezTo>
                  <a:cubicBezTo>
                    <a:pt x="631" y="98"/>
                    <a:pt x="631" y="98"/>
                    <a:pt x="631" y="98"/>
                  </a:cubicBezTo>
                  <a:cubicBezTo>
                    <a:pt x="631" y="97"/>
                    <a:pt x="631" y="97"/>
                    <a:pt x="631" y="97"/>
                  </a:cubicBezTo>
                  <a:cubicBezTo>
                    <a:pt x="631" y="97"/>
                    <a:pt x="631" y="97"/>
                    <a:pt x="631" y="97"/>
                  </a:cubicBezTo>
                  <a:cubicBezTo>
                    <a:pt x="631" y="96"/>
                    <a:pt x="631" y="96"/>
                    <a:pt x="631" y="96"/>
                  </a:cubicBezTo>
                  <a:cubicBezTo>
                    <a:pt x="631" y="96"/>
                    <a:pt x="631" y="96"/>
                    <a:pt x="631" y="96"/>
                  </a:cubicBezTo>
                  <a:cubicBezTo>
                    <a:pt x="632" y="96"/>
                    <a:pt x="632" y="95"/>
                    <a:pt x="632" y="95"/>
                  </a:cubicBezTo>
                  <a:cubicBezTo>
                    <a:pt x="632" y="95"/>
                    <a:pt x="632" y="95"/>
                    <a:pt x="632" y="95"/>
                  </a:cubicBezTo>
                  <a:cubicBezTo>
                    <a:pt x="632" y="95"/>
                    <a:pt x="632" y="95"/>
                    <a:pt x="632" y="95"/>
                  </a:cubicBezTo>
                  <a:cubicBezTo>
                    <a:pt x="632" y="95"/>
                    <a:pt x="632" y="94"/>
                    <a:pt x="632" y="94"/>
                  </a:cubicBezTo>
                  <a:cubicBezTo>
                    <a:pt x="632" y="94"/>
                    <a:pt x="632" y="94"/>
                    <a:pt x="632" y="94"/>
                  </a:cubicBezTo>
                  <a:cubicBezTo>
                    <a:pt x="632" y="94"/>
                    <a:pt x="632" y="94"/>
                    <a:pt x="632" y="93"/>
                  </a:cubicBezTo>
                  <a:cubicBezTo>
                    <a:pt x="632" y="93"/>
                    <a:pt x="632" y="93"/>
                    <a:pt x="632" y="93"/>
                  </a:cubicBezTo>
                  <a:cubicBezTo>
                    <a:pt x="632" y="93"/>
                    <a:pt x="632" y="93"/>
                    <a:pt x="632" y="93"/>
                  </a:cubicBezTo>
                  <a:cubicBezTo>
                    <a:pt x="633" y="93"/>
                    <a:pt x="633" y="93"/>
                    <a:pt x="633" y="92"/>
                  </a:cubicBezTo>
                  <a:cubicBezTo>
                    <a:pt x="633" y="92"/>
                    <a:pt x="633" y="92"/>
                    <a:pt x="633" y="92"/>
                  </a:cubicBezTo>
                  <a:cubicBezTo>
                    <a:pt x="633" y="92"/>
                    <a:pt x="633" y="92"/>
                    <a:pt x="633" y="92"/>
                  </a:cubicBezTo>
                  <a:cubicBezTo>
                    <a:pt x="633" y="91"/>
                    <a:pt x="633" y="91"/>
                    <a:pt x="633" y="91"/>
                  </a:cubicBezTo>
                  <a:cubicBezTo>
                    <a:pt x="633" y="91"/>
                    <a:pt x="633" y="91"/>
                    <a:pt x="633" y="91"/>
                  </a:cubicBezTo>
                  <a:cubicBezTo>
                    <a:pt x="633" y="91"/>
                    <a:pt x="633" y="91"/>
                    <a:pt x="633" y="91"/>
                  </a:cubicBezTo>
                  <a:cubicBezTo>
                    <a:pt x="633" y="91"/>
                    <a:pt x="633" y="91"/>
                    <a:pt x="633" y="91"/>
                  </a:cubicBezTo>
                  <a:cubicBezTo>
                    <a:pt x="634" y="90"/>
                    <a:pt x="634" y="90"/>
                    <a:pt x="634" y="90"/>
                  </a:cubicBezTo>
                  <a:cubicBezTo>
                    <a:pt x="634" y="90"/>
                    <a:pt x="634" y="90"/>
                    <a:pt x="634" y="90"/>
                  </a:cubicBezTo>
                  <a:cubicBezTo>
                    <a:pt x="634" y="90"/>
                    <a:pt x="634" y="90"/>
                    <a:pt x="634" y="90"/>
                  </a:cubicBezTo>
                  <a:cubicBezTo>
                    <a:pt x="634" y="89"/>
                    <a:pt x="634" y="89"/>
                    <a:pt x="634" y="89"/>
                  </a:cubicBezTo>
                  <a:cubicBezTo>
                    <a:pt x="634" y="89"/>
                    <a:pt x="634" y="89"/>
                    <a:pt x="634" y="89"/>
                  </a:cubicBezTo>
                  <a:cubicBezTo>
                    <a:pt x="634" y="89"/>
                    <a:pt x="634" y="88"/>
                    <a:pt x="634" y="88"/>
                  </a:cubicBezTo>
                  <a:cubicBezTo>
                    <a:pt x="634" y="88"/>
                    <a:pt x="634" y="88"/>
                    <a:pt x="634" y="88"/>
                  </a:cubicBezTo>
                  <a:cubicBezTo>
                    <a:pt x="635" y="88"/>
                    <a:pt x="635" y="88"/>
                    <a:pt x="635" y="88"/>
                  </a:cubicBezTo>
                  <a:cubicBezTo>
                    <a:pt x="635" y="88"/>
                    <a:pt x="635" y="87"/>
                    <a:pt x="635" y="87"/>
                  </a:cubicBezTo>
                  <a:cubicBezTo>
                    <a:pt x="635" y="87"/>
                    <a:pt x="635" y="87"/>
                    <a:pt x="635" y="87"/>
                  </a:cubicBezTo>
                  <a:cubicBezTo>
                    <a:pt x="635" y="87"/>
                    <a:pt x="635" y="86"/>
                    <a:pt x="635" y="86"/>
                  </a:cubicBezTo>
                  <a:cubicBezTo>
                    <a:pt x="635" y="86"/>
                    <a:pt x="635" y="86"/>
                    <a:pt x="635" y="86"/>
                  </a:cubicBezTo>
                  <a:cubicBezTo>
                    <a:pt x="635" y="86"/>
                    <a:pt x="635" y="86"/>
                    <a:pt x="636" y="85"/>
                  </a:cubicBezTo>
                  <a:cubicBezTo>
                    <a:pt x="636" y="85"/>
                    <a:pt x="636" y="85"/>
                    <a:pt x="636" y="85"/>
                  </a:cubicBezTo>
                  <a:cubicBezTo>
                    <a:pt x="636" y="85"/>
                    <a:pt x="636" y="85"/>
                    <a:pt x="636" y="84"/>
                  </a:cubicBezTo>
                  <a:cubicBezTo>
                    <a:pt x="636" y="84"/>
                    <a:pt x="636" y="84"/>
                    <a:pt x="636" y="84"/>
                  </a:cubicBezTo>
                  <a:cubicBezTo>
                    <a:pt x="636" y="84"/>
                    <a:pt x="636" y="84"/>
                    <a:pt x="636" y="84"/>
                  </a:cubicBezTo>
                  <a:cubicBezTo>
                    <a:pt x="636" y="84"/>
                    <a:pt x="636" y="84"/>
                    <a:pt x="636" y="84"/>
                  </a:cubicBezTo>
                  <a:cubicBezTo>
                    <a:pt x="637" y="83"/>
                    <a:pt x="636" y="83"/>
                    <a:pt x="637" y="83"/>
                  </a:cubicBezTo>
                  <a:cubicBezTo>
                    <a:pt x="637" y="83"/>
                    <a:pt x="637" y="83"/>
                    <a:pt x="637" y="83"/>
                  </a:cubicBezTo>
                  <a:cubicBezTo>
                    <a:pt x="637" y="83"/>
                    <a:pt x="637" y="82"/>
                    <a:pt x="637" y="82"/>
                  </a:cubicBezTo>
                  <a:cubicBezTo>
                    <a:pt x="637" y="82"/>
                    <a:pt x="637" y="82"/>
                    <a:pt x="637" y="82"/>
                  </a:cubicBezTo>
                  <a:cubicBezTo>
                    <a:pt x="637" y="82"/>
                    <a:pt x="637" y="81"/>
                    <a:pt x="637" y="81"/>
                  </a:cubicBezTo>
                  <a:cubicBezTo>
                    <a:pt x="637" y="81"/>
                    <a:pt x="637" y="81"/>
                    <a:pt x="637" y="81"/>
                  </a:cubicBezTo>
                  <a:cubicBezTo>
                    <a:pt x="638" y="81"/>
                    <a:pt x="638" y="80"/>
                    <a:pt x="638" y="80"/>
                  </a:cubicBezTo>
                  <a:cubicBezTo>
                    <a:pt x="638" y="80"/>
                    <a:pt x="638" y="80"/>
                    <a:pt x="638" y="80"/>
                  </a:cubicBezTo>
                  <a:cubicBezTo>
                    <a:pt x="638" y="80"/>
                    <a:pt x="638" y="79"/>
                    <a:pt x="638" y="79"/>
                  </a:cubicBezTo>
                  <a:cubicBezTo>
                    <a:pt x="638" y="79"/>
                    <a:pt x="638" y="79"/>
                    <a:pt x="638" y="79"/>
                  </a:cubicBezTo>
                  <a:cubicBezTo>
                    <a:pt x="638" y="79"/>
                    <a:pt x="638" y="79"/>
                    <a:pt x="638" y="78"/>
                  </a:cubicBezTo>
                  <a:cubicBezTo>
                    <a:pt x="638" y="78"/>
                    <a:pt x="638" y="78"/>
                    <a:pt x="638" y="78"/>
                  </a:cubicBezTo>
                  <a:cubicBezTo>
                    <a:pt x="639" y="78"/>
                    <a:pt x="639" y="78"/>
                    <a:pt x="639" y="77"/>
                  </a:cubicBezTo>
                  <a:cubicBezTo>
                    <a:pt x="639" y="77"/>
                    <a:pt x="639" y="77"/>
                    <a:pt x="639" y="77"/>
                  </a:cubicBezTo>
                  <a:cubicBezTo>
                    <a:pt x="639" y="77"/>
                    <a:pt x="639" y="77"/>
                    <a:pt x="639" y="77"/>
                  </a:cubicBezTo>
                  <a:cubicBezTo>
                    <a:pt x="639" y="77"/>
                    <a:pt x="639" y="76"/>
                    <a:pt x="639" y="76"/>
                  </a:cubicBezTo>
                  <a:cubicBezTo>
                    <a:pt x="639" y="76"/>
                    <a:pt x="639" y="76"/>
                    <a:pt x="639" y="76"/>
                  </a:cubicBezTo>
                  <a:cubicBezTo>
                    <a:pt x="639" y="76"/>
                    <a:pt x="639" y="76"/>
                    <a:pt x="639" y="76"/>
                  </a:cubicBezTo>
                  <a:cubicBezTo>
                    <a:pt x="640" y="76"/>
                    <a:pt x="640" y="75"/>
                    <a:pt x="640" y="75"/>
                  </a:cubicBezTo>
                  <a:cubicBezTo>
                    <a:pt x="640" y="75"/>
                    <a:pt x="640" y="75"/>
                    <a:pt x="640" y="75"/>
                  </a:cubicBezTo>
                  <a:cubicBezTo>
                    <a:pt x="640" y="75"/>
                    <a:pt x="640" y="75"/>
                    <a:pt x="640" y="75"/>
                  </a:cubicBezTo>
                  <a:cubicBezTo>
                    <a:pt x="640" y="74"/>
                    <a:pt x="640" y="74"/>
                    <a:pt x="640" y="74"/>
                  </a:cubicBezTo>
                  <a:cubicBezTo>
                    <a:pt x="640" y="74"/>
                    <a:pt x="640" y="74"/>
                    <a:pt x="640" y="74"/>
                  </a:cubicBezTo>
                  <a:cubicBezTo>
                    <a:pt x="640" y="74"/>
                    <a:pt x="640" y="73"/>
                    <a:pt x="640" y="73"/>
                  </a:cubicBezTo>
                  <a:cubicBezTo>
                    <a:pt x="640" y="73"/>
                    <a:pt x="640" y="73"/>
                    <a:pt x="640" y="73"/>
                  </a:cubicBezTo>
                  <a:cubicBezTo>
                    <a:pt x="640" y="73"/>
                    <a:pt x="640" y="73"/>
                    <a:pt x="640" y="73"/>
                  </a:cubicBezTo>
                  <a:cubicBezTo>
                    <a:pt x="641" y="73"/>
                    <a:pt x="641" y="72"/>
                    <a:pt x="641" y="72"/>
                  </a:cubicBezTo>
                  <a:cubicBezTo>
                    <a:pt x="641" y="72"/>
                    <a:pt x="641" y="72"/>
                    <a:pt x="641" y="72"/>
                  </a:cubicBezTo>
                  <a:cubicBezTo>
                    <a:pt x="641" y="72"/>
                    <a:pt x="641" y="72"/>
                    <a:pt x="641" y="71"/>
                  </a:cubicBezTo>
                  <a:cubicBezTo>
                    <a:pt x="641" y="71"/>
                    <a:pt x="641" y="71"/>
                    <a:pt x="641" y="71"/>
                  </a:cubicBezTo>
                  <a:cubicBezTo>
                    <a:pt x="641" y="71"/>
                    <a:pt x="641" y="71"/>
                    <a:pt x="641" y="71"/>
                  </a:cubicBezTo>
                  <a:cubicBezTo>
                    <a:pt x="641" y="71"/>
                    <a:pt x="641" y="71"/>
                    <a:pt x="641" y="70"/>
                  </a:cubicBezTo>
                  <a:cubicBezTo>
                    <a:pt x="641" y="71"/>
                    <a:pt x="641" y="71"/>
                    <a:pt x="641" y="71"/>
                  </a:cubicBezTo>
                  <a:cubicBezTo>
                    <a:pt x="642" y="70"/>
                    <a:pt x="642" y="70"/>
                    <a:pt x="642" y="70"/>
                  </a:cubicBezTo>
                  <a:cubicBezTo>
                    <a:pt x="642" y="70"/>
                    <a:pt x="642" y="70"/>
                    <a:pt x="642" y="70"/>
                  </a:cubicBezTo>
                  <a:cubicBezTo>
                    <a:pt x="642" y="69"/>
                    <a:pt x="642" y="69"/>
                    <a:pt x="642" y="69"/>
                  </a:cubicBezTo>
                  <a:cubicBezTo>
                    <a:pt x="642" y="69"/>
                    <a:pt x="642" y="69"/>
                    <a:pt x="642" y="69"/>
                  </a:cubicBezTo>
                  <a:cubicBezTo>
                    <a:pt x="642" y="69"/>
                    <a:pt x="642" y="69"/>
                    <a:pt x="642" y="69"/>
                  </a:cubicBezTo>
                  <a:cubicBezTo>
                    <a:pt x="643" y="69"/>
                    <a:pt x="642" y="68"/>
                    <a:pt x="643" y="68"/>
                  </a:cubicBezTo>
                  <a:cubicBezTo>
                    <a:pt x="643" y="68"/>
                    <a:pt x="643" y="68"/>
                    <a:pt x="643" y="68"/>
                  </a:cubicBezTo>
                  <a:cubicBezTo>
                    <a:pt x="643" y="68"/>
                    <a:pt x="643" y="67"/>
                    <a:pt x="643" y="67"/>
                  </a:cubicBezTo>
                  <a:cubicBezTo>
                    <a:pt x="643" y="67"/>
                    <a:pt x="643" y="67"/>
                    <a:pt x="643" y="67"/>
                  </a:cubicBezTo>
                  <a:cubicBezTo>
                    <a:pt x="643" y="67"/>
                    <a:pt x="643" y="66"/>
                    <a:pt x="643" y="66"/>
                  </a:cubicBezTo>
                  <a:cubicBezTo>
                    <a:pt x="643" y="66"/>
                    <a:pt x="643" y="66"/>
                    <a:pt x="643" y="66"/>
                  </a:cubicBezTo>
                  <a:cubicBezTo>
                    <a:pt x="643" y="66"/>
                    <a:pt x="643" y="65"/>
                    <a:pt x="644" y="65"/>
                  </a:cubicBezTo>
                  <a:cubicBezTo>
                    <a:pt x="644" y="65"/>
                    <a:pt x="644" y="65"/>
                    <a:pt x="644" y="65"/>
                  </a:cubicBezTo>
                  <a:cubicBezTo>
                    <a:pt x="644" y="65"/>
                    <a:pt x="644" y="65"/>
                    <a:pt x="644" y="64"/>
                  </a:cubicBezTo>
                  <a:cubicBezTo>
                    <a:pt x="644" y="64"/>
                    <a:pt x="644" y="64"/>
                    <a:pt x="644" y="64"/>
                  </a:cubicBezTo>
                  <a:cubicBezTo>
                    <a:pt x="644" y="64"/>
                    <a:pt x="644" y="64"/>
                    <a:pt x="644" y="64"/>
                  </a:cubicBezTo>
                  <a:cubicBezTo>
                    <a:pt x="644" y="64"/>
                    <a:pt x="644" y="64"/>
                    <a:pt x="644" y="64"/>
                  </a:cubicBezTo>
                  <a:cubicBezTo>
                    <a:pt x="645" y="63"/>
                    <a:pt x="644" y="63"/>
                    <a:pt x="645" y="63"/>
                  </a:cubicBezTo>
                  <a:cubicBezTo>
                    <a:pt x="645" y="63"/>
                    <a:pt x="645" y="63"/>
                    <a:pt x="645" y="63"/>
                  </a:cubicBezTo>
                  <a:cubicBezTo>
                    <a:pt x="645" y="62"/>
                    <a:pt x="645" y="62"/>
                    <a:pt x="645" y="62"/>
                  </a:cubicBezTo>
                  <a:cubicBezTo>
                    <a:pt x="645" y="62"/>
                    <a:pt x="645" y="62"/>
                    <a:pt x="645" y="62"/>
                  </a:cubicBezTo>
                  <a:cubicBezTo>
                    <a:pt x="645" y="62"/>
                    <a:pt x="645" y="61"/>
                    <a:pt x="645" y="61"/>
                  </a:cubicBezTo>
                  <a:cubicBezTo>
                    <a:pt x="645" y="61"/>
                    <a:pt x="645" y="61"/>
                    <a:pt x="645" y="61"/>
                  </a:cubicBezTo>
                  <a:cubicBezTo>
                    <a:pt x="646" y="61"/>
                    <a:pt x="646" y="60"/>
                    <a:pt x="646" y="60"/>
                  </a:cubicBezTo>
                  <a:cubicBezTo>
                    <a:pt x="646" y="60"/>
                    <a:pt x="646" y="60"/>
                    <a:pt x="646" y="60"/>
                  </a:cubicBezTo>
                  <a:cubicBezTo>
                    <a:pt x="646" y="60"/>
                    <a:pt x="646" y="59"/>
                    <a:pt x="646" y="59"/>
                  </a:cubicBezTo>
                  <a:cubicBezTo>
                    <a:pt x="646" y="59"/>
                    <a:pt x="646" y="59"/>
                    <a:pt x="646" y="59"/>
                  </a:cubicBezTo>
                  <a:cubicBezTo>
                    <a:pt x="646" y="59"/>
                    <a:pt x="646" y="58"/>
                    <a:pt x="646" y="58"/>
                  </a:cubicBezTo>
                  <a:cubicBezTo>
                    <a:pt x="646" y="58"/>
                    <a:pt x="646" y="58"/>
                    <a:pt x="646" y="58"/>
                  </a:cubicBezTo>
                  <a:cubicBezTo>
                    <a:pt x="647" y="58"/>
                    <a:pt x="647" y="57"/>
                    <a:pt x="647" y="57"/>
                  </a:cubicBezTo>
                  <a:cubicBezTo>
                    <a:pt x="647" y="57"/>
                    <a:pt x="647" y="57"/>
                    <a:pt x="647" y="57"/>
                  </a:cubicBezTo>
                  <a:cubicBezTo>
                    <a:pt x="647" y="57"/>
                    <a:pt x="647" y="57"/>
                    <a:pt x="647" y="56"/>
                  </a:cubicBezTo>
                  <a:cubicBezTo>
                    <a:pt x="647" y="56"/>
                    <a:pt x="647" y="56"/>
                    <a:pt x="647" y="56"/>
                  </a:cubicBezTo>
                  <a:cubicBezTo>
                    <a:pt x="647" y="56"/>
                    <a:pt x="647" y="56"/>
                    <a:pt x="647" y="56"/>
                  </a:cubicBezTo>
                  <a:cubicBezTo>
                    <a:pt x="647" y="56"/>
                    <a:pt x="647" y="56"/>
                    <a:pt x="647" y="56"/>
                  </a:cubicBezTo>
                  <a:cubicBezTo>
                    <a:pt x="648" y="55"/>
                    <a:pt x="648" y="55"/>
                    <a:pt x="648" y="55"/>
                  </a:cubicBezTo>
                  <a:cubicBezTo>
                    <a:pt x="648" y="55"/>
                    <a:pt x="648" y="55"/>
                    <a:pt x="648" y="55"/>
                  </a:cubicBezTo>
                  <a:cubicBezTo>
                    <a:pt x="648" y="55"/>
                    <a:pt x="648" y="55"/>
                    <a:pt x="648" y="55"/>
                  </a:cubicBezTo>
                  <a:cubicBezTo>
                    <a:pt x="648" y="54"/>
                    <a:pt x="648" y="54"/>
                    <a:pt x="648" y="54"/>
                  </a:cubicBezTo>
                  <a:cubicBezTo>
                    <a:pt x="648" y="54"/>
                    <a:pt x="648" y="54"/>
                    <a:pt x="648" y="54"/>
                  </a:cubicBezTo>
                  <a:cubicBezTo>
                    <a:pt x="648" y="54"/>
                    <a:pt x="648" y="53"/>
                    <a:pt x="648" y="53"/>
                  </a:cubicBezTo>
                  <a:cubicBezTo>
                    <a:pt x="648" y="53"/>
                    <a:pt x="648" y="53"/>
                    <a:pt x="648" y="53"/>
                  </a:cubicBezTo>
                  <a:cubicBezTo>
                    <a:pt x="648" y="53"/>
                    <a:pt x="648" y="53"/>
                    <a:pt x="648" y="53"/>
                  </a:cubicBezTo>
                  <a:cubicBezTo>
                    <a:pt x="649" y="53"/>
                    <a:pt x="649" y="52"/>
                    <a:pt x="649" y="52"/>
                  </a:cubicBezTo>
                  <a:cubicBezTo>
                    <a:pt x="649" y="52"/>
                    <a:pt x="649" y="52"/>
                    <a:pt x="649" y="52"/>
                  </a:cubicBezTo>
                  <a:cubicBezTo>
                    <a:pt x="649" y="52"/>
                    <a:pt x="649" y="52"/>
                    <a:pt x="649" y="51"/>
                  </a:cubicBezTo>
                  <a:cubicBezTo>
                    <a:pt x="649" y="51"/>
                    <a:pt x="649" y="51"/>
                    <a:pt x="649" y="51"/>
                  </a:cubicBezTo>
                  <a:cubicBezTo>
                    <a:pt x="649" y="51"/>
                    <a:pt x="649" y="51"/>
                    <a:pt x="649" y="51"/>
                  </a:cubicBezTo>
                  <a:cubicBezTo>
                    <a:pt x="649" y="51"/>
                    <a:pt x="649" y="51"/>
                    <a:pt x="649" y="50"/>
                  </a:cubicBezTo>
                  <a:cubicBezTo>
                    <a:pt x="649" y="50"/>
                    <a:pt x="649" y="50"/>
                    <a:pt x="649" y="50"/>
                  </a:cubicBezTo>
                  <a:cubicBezTo>
                    <a:pt x="650" y="50"/>
                    <a:pt x="650" y="50"/>
                    <a:pt x="650" y="49"/>
                  </a:cubicBezTo>
                  <a:cubicBezTo>
                    <a:pt x="650" y="49"/>
                    <a:pt x="650" y="49"/>
                    <a:pt x="650" y="49"/>
                  </a:cubicBezTo>
                  <a:cubicBezTo>
                    <a:pt x="650" y="49"/>
                    <a:pt x="650" y="49"/>
                    <a:pt x="650" y="49"/>
                  </a:cubicBezTo>
                  <a:cubicBezTo>
                    <a:pt x="650" y="49"/>
                    <a:pt x="650" y="49"/>
                    <a:pt x="650" y="49"/>
                  </a:cubicBezTo>
                  <a:cubicBezTo>
                    <a:pt x="650" y="49"/>
                    <a:pt x="650" y="49"/>
                    <a:pt x="650" y="49"/>
                  </a:cubicBezTo>
                  <a:cubicBezTo>
                    <a:pt x="651" y="48"/>
                    <a:pt x="650" y="48"/>
                    <a:pt x="651" y="48"/>
                  </a:cubicBezTo>
                  <a:cubicBezTo>
                    <a:pt x="651" y="48"/>
                    <a:pt x="651" y="48"/>
                    <a:pt x="651" y="48"/>
                  </a:cubicBezTo>
                  <a:cubicBezTo>
                    <a:pt x="651" y="47"/>
                    <a:pt x="651" y="47"/>
                    <a:pt x="651" y="47"/>
                  </a:cubicBezTo>
                  <a:cubicBezTo>
                    <a:pt x="651" y="47"/>
                    <a:pt x="651" y="47"/>
                    <a:pt x="651" y="47"/>
                  </a:cubicBezTo>
                  <a:cubicBezTo>
                    <a:pt x="651" y="47"/>
                    <a:pt x="651" y="46"/>
                    <a:pt x="651" y="46"/>
                  </a:cubicBezTo>
                  <a:cubicBezTo>
                    <a:pt x="651" y="46"/>
                    <a:pt x="651" y="46"/>
                    <a:pt x="651" y="46"/>
                  </a:cubicBezTo>
                  <a:cubicBezTo>
                    <a:pt x="651" y="46"/>
                    <a:pt x="651" y="45"/>
                    <a:pt x="652" y="45"/>
                  </a:cubicBezTo>
                  <a:cubicBezTo>
                    <a:pt x="652" y="45"/>
                    <a:pt x="652" y="45"/>
                    <a:pt x="652" y="45"/>
                  </a:cubicBezTo>
                  <a:cubicBezTo>
                    <a:pt x="652" y="45"/>
                    <a:pt x="652" y="44"/>
                    <a:pt x="652" y="44"/>
                  </a:cubicBezTo>
                  <a:cubicBezTo>
                    <a:pt x="652" y="44"/>
                    <a:pt x="652" y="44"/>
                    <a:pt x="652" y="44"/>
                  </a:cubicBezTo>
                  <a:cubicBezTo>
                    <a:pt x="652" y="44"/>
                    <a:pt x="652" y="44"/>
                    <a:pt x="652" y="43"/>
                  </a:cubicBezTo>
                  <a:cubicBezTo>
                    <a:pt x="652" y="43"/>
                    <a:pt x="652" y="43"/>
                    <a:pt x="652" y="43"/>
                  </a:cubicBezTo>
                  <a:cubicBezTo>
                    <a:pt x="653" y="43"/>
                    <a:pt x="652" y="43"/>
                    <a:pt x="653" y="42"/>
                  </a:cubicBezTo>
                  <a:cubicBezTo>
                    <a:pt x="653" y="42"/>
                    <a:pt x="653" y="42"/>
                    <a:pt x="653" y="42"/>
                  </a:cubicBezTo>
                  <a:cubicBezTo>
                    <a:pt x="653" y="42"/>
                    <a:pt x="653" y="42"/>
                    <a:pt x="653" y="42"/>
                  </a:cubicBezTo>
                  <a:cubicBezTo>
                    <a:pt x="653" y="42"/>
                    <a:pt x="653" y="42"/>
                    <a:pt x="653" y="42"/>
                  </a:cubicBezTo>
                  <a:cubicBezTo>
                    <a:pt x="653" y="41"/>
                    <a:pt x="653" y="41"/>
                    <a:pt x="653" y="41"/>
                  </a:cubicBezTo>
                  <a:cubicBezTo>
                    <a:pt x="653" y="41"/>
                    <a:pt x="653" y="41"/>
                    <a:pt x="653" y="41"/>
                  </a:cubicBezTo>
                  <a:cubicBezTo>
                    <a:pt x="654" y="40"/>
                    <a:pt x="654" y="40"/>
                    <a:pt x="654" y="40"/>
                  </a:cubicBezTo>
                  <a:cubicBezTo>
                    <a:pt x="654" y="40"/>
                    <a:pt x="654" y="40"/>
                    <a:pt x="654" y="40"/>
                  </a:cubicBezTo>
                  <a:cubicBezTo>
                    <a:pt x="654" y="39"/>
                    <a:pt x="654" y="39"/>
                    <a:pt x="654" y="39"/>
                  </a:cubicBezTo>
                  <a:cubicBezTo>
                    <a:pt x="654" y="39"/>
                    <a:pt x="654" y="39"/>
                    <a:pt x="654" y="39"/>
                  </a:cubicBezTo>
                  <a:cubicBezTo>
                    <a:pt x="654" y="39"/>
                    <a:pt x="654" y="38"/>
                    <a:pt x="654" y="38"/>
                  </a:cubicBezTo>
                  <a:cubicBezTo>
                    <a:pt x="654" y="38"/>
                    <a:pt x="654" y="38"/>
                    <a:pt x="654" y="38"/>
                  </a:cubicBezTo>
                  <a:cubicBezTo>
                    <a:pt x="655" y="38"/>
                    <a:pt x="655" y="37"/>
                    <a:pt x="655" y="37"/>
                  </a:cubicBezTo>
                  <a:cubicBezTo>
                    <a:pt x="655" y="37"/>
                    <a:pt x="655" y="37"/>
                    <a:pt x="655" y="37"/>
                  </a:cubicBezTo>
                  <a:cubicBezTo>
                    <a:pt x="655" y="37"/>
                    <a:pt x="655" y="37"/>
                    <a:pt x="655" y="36"/>
                  </a:cubicBezTo>
                  <a:cubicBezTo>
                    <a:pt x="655" y="36"/>
                    <a:pt x="655" y="36"/>
                    <a:pt x="655" y="36"/>
                  </a:cubicBezTo>
                  <a:cubicBezTo>
                    <a:pt x="655" y="36"/>
                    <a:pt x="655" y="36"/>
                    <a:pt x="655" y="36"/>
                  </a:cubicBezTo>
                  <a:cubicBezTo>
                    <a:pt x="655" y="36"/>
                    <a:pt x="655" y="36"/>
                    <a:pt x="655" y="35"/>
                  </a:cubicBezTo>
                  <a:cubicBezTo>
                    <a:pt x="655" y="35"/>
                    <a:pt x="655" y="35"/>
                    <a:pt x="655" y="35"/>
                  </a:cubicBezTo>
                  <a:cubicBezTo>
                    <a:pt x="656" y="35"/>
                    <a:pt x="656" y="35"/>
                    <a:pt x="656" y="35"/>
                  </a:cubicBezTo>
                  <a:cubicBezTo>
                    <a:pt x="656" y="35"/>
                    <a:pt x="656" y="35"/>
                    <a:pt x="656" y="35"/>
                  </a:cubicBezTo>
                  <a:cubicBezTo>
                    <a:pt x="656" y="34"/>
                    <a:pt x="655" y="34"/>
                    <a:pt x="655" y="34"/>
                  </a:cubicBezTo>
                  <a:cubicBezTo>
                    <a:pt x="652" y="34"/>
                    <a:pt x="648" y="34"/>
                    <a:pt x="645" y="34"/>
                  </a:cubicBezTo>
                  <a:cubicBezTo>
                    <a:pt x="645" y="34"/>
                    <a:pt x="644" y="34"/>
                    <a:pt x="644" y="34"/>
                  </a:cubicBezTo>
                  <a:cubicBezTo>
                    <a:pt x="644" y="35"/>
                    <a:pt x="644" y="35"/>
                    <a:pt x="644" y="35"/>
                  </a:cubicBezTo>
                  <a:cubicBezTo>
                    <a:pt x="644" y="35"/>
                    <a:pt x="644" y="35"/>
                    <a:pt x="644" y="35"/>
                  </a:cubicBezTo>
                  <a:cubicBezTo>
                    <a:pt x="644" y="35"/>
                    <a:pt x="644" y="35"/>
                    <a:pt x="644" y="35"/>
                  </a:cubicBezTo>
                  <a:cubicBezTo>
                    <a:pt x="644" y="35"/>
                    <a:pt x="644" y="35"/>
                    <a:pt x="644" y="35"/>
                  </a:cubicBezTo>
                  <a:cubicBezTo>
                    <a:pt x="644" y="36"/>
                    <a:pt x="644" y="36"/>
                    <a:pt x="644" y="36"/>
                  </a:cubicBezTo>
                  <a:cubicBezTo>
                    <a:pt x="644" y="36"/>
                    <a:pt x="644" y="36"/>
                    <a:pt x="644" y="36"/>
                  </a:cubicBezTo>
                  <a:cubicBezTo>
                    <a:pt x="643" y="37"/>
                    <a:pt x="643" y="37"/>
                    <a:pt x="643" y="37"/>
                  </a:cubicBezTo>
                  <a:cubicBezTo>
                    <a:pt x="643" y="37"/>
                    <a:pt x="643" y="37"/>
                    <a:pt x="643" y="37"/>
                  </a:cubicBezTo>
                  <a:cubicBezTo>
                    <a:pt x="643" y="37"/>
                    <a:pt x="643" y="37"/>
                    <a:pt x="643" y="37"/>
                  </a:cubicBezTo>
                  <a:cubicBezTo>
                    <a:pt x="643" y="38"/>
                    <a:pt x="643" y="38"/>
                    <a:pt x="643" y="38"/>
                  </a:cubicBezTo>
                  <a:cubicBezTo>
                    <a:pt x="643" y="38"/>
                    <a:pt x="643" y="38"/>
                    <a:pt x="643" y="39"/>
                  </a:cubicBezTo>
                  <a:cubicBezTo>
                    <a:pt x="643" y="39"/>
                    <a:pt x="643" y="39"/>
                    <a:pt x="643" y="39"/>
                  </a:cubicBezTo>
                  <a:cubicBezTo>
                    <a:pt x="643" y="39"/>
                    <a:pt x="643" y="39"/>
                    <a:pt x="643" y="39"/>
                  </a:cubicBezTo>
                  <a:cubicBezTo>
                    <a:pt x="642" y="39"/>
                    <a:pt x="643" y="40"/>
                    <a:pt x="642" y="40"/>
                  </a:cubicBezTo>
                  <a:cubicBezTo>
                    <a:pt x="642" y="40"/>
                    <a:pt x="642" y="40"/>
                    <a:pt x="642" y="40"/>
                  </a:cubicBezTo>
                  <a:cubicBezTo>
                    <a:pt x="642" y="40"/>
                    <a:pt x="642" y="41"/>
                    <a:pt x="642" y="41"/>
                  </a:cubicBezTo>
                  <a:cubicBezTo>
                    <a:pt x="642" y="41"/>
                    <a:pt x="642" y="41"/>
                    <a:pt x="642" y="41"/>
                  </a:cubicBezTo>
                  <a:cubicBezTo>
                    <a:pt x="642" y="42"/>
                    <a:pt x="642" y="42"/>
                    <a:pt x="642" y="42"/>
                  </a:cubicBezTo>
                  <a:cubicBezTo>
                    <a:pt x="642" y="42"/>
                    <a:pt x="642" y="42"/>
                    <a:pt x="642" y="42"/>
                  </a:cubicBezTo>
                  <a:cubicBezTo>
                    <a:pt x="641" y="42"/>
                    <a:pt x="641" y="43"/>
                    <a:pt x="641" y="43"/>
                  </a:cubicBezTo>
                  <a:cubicBezTo>
                    <a:pt x="641" y="43"/>
                    <a:pt x="641" y="43"/>
                    <a:pt x="641" y="43"/>
                  </a:cubicBezTo>
                  <a:cubicBezTo>
                    <a:pt x="641" y="43"/>
                    <a:pt x="641" y="44"/>
                    <a:pt x="641" y="44"/>
                  </a:cubicBezTo>
                  <a:cubicBezTo>
                    <a:pt x="641" y="44"/>
                    <a:pt x="641" y="44"/>
                    <a:pt x="641" y="44"/>
                  </a:cubicBezTo>
                  <a:cubicBezTo>
                    <a:pt x="641" y="44"/>
                    <a:pt x="641" y="44"/>
                    <a:pt x="641" y="44"/>
                  </a:cubicBezTo>
                  <a:cubicBezTo>
                    <a:pt x="641" y="44"/>
                    <a:pt x="641" y="45"/>
                    <a:pt x="640" y="45"/>
                  </a:cubicBezTo>
                  <a:cubicBezTo>
                    <a:pt x="641" y="45"/>
                    <a:pt x="641" y="45"/>
                    <a:pt x="640" y="45"/>
                  </a:cubicBezTo>
                  <a:cubicBezTo>
                    <a:pt x="640" y="45"/>
                    <a:pt x="640" y="46"/>
                    <a:pt x="640" y="46"/>
                  </a:cubicBezTo>
                  <a:cubicBezTo>
                    <a:pt x="640" y="46"/>
                    <a:pt x="640" y="46"/>
                    <a:pt x="640" y="46"/>
                  </a:cubicBezTo>
                  <a:cubicBezTo>
                    <a:pt x="640" y="46"/>
                    <a:pt x="640" y="47"/>
                    <a:pt x="640" y="47"/>
                  </a:cubicBezTo>
                  <a:cubicBezTo>
                    <a:pt x="640" y="47"/>
                    <a:pt x="640" y="47"/>
                    <a:pt x="640" y="47"/>
                  </a:cubicBezTo>
                  <a:cubicBezTo>
                    <a:pt x="640" y="47"/>
                    <a:pt x="640" y="47"/>
                    <a:pt x="639" y="48"/>
                  </a:cubicBezTo>
                  <a:cubicBezTo>
                    <a:pt x="639" y="48"/>
                    <a:pt x="639" y="48"/>
                    <a:pt x="639" y="48"/>
                  </a:cubicBezTo>
                  <a:cubicBezTo>
                    <a:pt x="639" y="48"/>
                    <a:pt x="639" y="48"/>
                    <a:pt x="639" y="48"/>
                  </a:cubicBezTo>
                  <a:cubicBezTo>
                    <a:pt x="639" y="48"/>
                    <a:pt x="639" y="48"/>
                    <a:pt x="639" y="49"/>
                  </a:cubicBezTo>
                  <a:cubicBezTo>
                    <a:pt x="639" y="49"/>
                    <a:pt x="639" y="49"/>
                    <a:pt x="639" y="49"/>
                  </a:cubicBezTo>
                  <a:cubicBezTo>
                    <a:pt x="639" y="49"/>
                    <a:pt x="639" y="49"/>
                    <a:pt x="639" y="50"/>
                  </a:cubicBezTo>
                  <a:cubicBezTo>
                    <a:pt x="639" y="50"/>
                    <a:pt x="639" y="50"/>
                    <a:pt x="639" y="50"/>
                  </a:cubicBezTo>
                  <a:cubicBezTo>
                    <a:pt x="638" y="50"/>
                    <a:pt x="639" y="50"/>
                    <a:pt x="638" y="51"/>
                  </a:cubicBezTo>
                  <a:cubicBezTo>
                    <a:pt x="638" y="51"/>
                    <a:pt x="638" y="51"/>
                    <a:pt x="638" y="51"/>
                  </a:cubicBezTo>
                  <a:cubicBezTo>
                    <a:pt x="638" y="51"/>
                    <a:pt x="638" y="51"/>
                    <a:pt x="638" y="52"/>
                  </a:cubicBezTo>
                  <a:cubicBezTo>
                    <a:pt x="638" y="52"/>
                    <a:pt x="638" y="52"/>
                    <a:pt x="638" y="52"/>
                  </a:cubicBezTo>
                  <a:cubicBezTo>
                    <a:pt x="638" y="52"/>
                    <a:pt x="638" y="52"/>
                    <a:pt x="638" y="52"/>
                  </a:cubicBezTo>
                  <a:cubicBezTo>
                    <a:pt x="638" y="52"/>
                    <a:pt x="638" y="52"/>
                    <a:pt x="638" y="52"/>
                  </a:cubicBezTo>
                  <a:cubicBezTo>
                    <a:pt x="637" y="53"/>
                    <a:pt x="638" y="53"/>
                    <a:pt x="637" y="53"/>
                  </a:cubicBezTo>
                  <a:cubicBezTo>
                    <a:pt x="637" y="53"/>
                    <a:pt x="637" y="53"/>
                    <a:pt x="637" y="53"/>
                  </a:cubicBezTo>
                  <a:cubicBezTo>
                    <a:pt x="637" y="54"/>
                    <a:pt x="637" y="54"/>
                    <a:pt x="637" y="54"/>
                  </a:cubicBezTo>
                  <a:cubicBezTo>
                    <a:pt x="637" y="54"/>
                    <a:pt x="637" y="54"/>
                    <a:pt x="637" y="54"/>
                  </a:cubicBezTo>
                  <a:cubicBezTo>
                    <a:pt x="637" y="55"/>
                    <a:pt x="637" y="55"/>
                    <a:pt x="637" y="55"/>
                  </a:cubicBezTo>
                  <a:cubicBezTo>
                    <a:pt x="637" y="55"/>
                    <a:pt x="637" y="55"/>
                    <a:pt x="637" y="55"/>
                  </a:cubicBezTo>
                  <a:cubicBezTo>
                    <a:pt x="637" y="55"/>
                    <a:pt x="637" y="56"/>
                    <a:pt x="637" y="56"/>
                  </a:cubicBezTo>
                  <a:cubicBezTo>
                    <a:pt x="636" y="56"/>
                    <a:pt x="636" y="56"/>
                    <a:pt x="636" y="56"/>
                  </a:cubicBezTo>
                  <a:cubicBezTo>
                    <a:pt x="636" y="56"/>
                    <a:pt x="636" y="56"/>
                    <a:pt x="636" y="56"/>
                  </a:cubicBezTo>
                  <a:cubicBezTo>
                    <a:pt x="636" y="57"/>
                    <a:pt x="636" y="57"/>
                    <a:pt x="636" y="57"/>
                  </a:cubicBezTo>
                  <a:cubicBezTo>
                    <a:pt x="636" y="57"/>
                    <a:pt x="636" y="57"/>
                    <a:pt x="636" y="57"/>
                  </a:cubicBezTo>
                  <a:cubicBezTo>
                    <a:pt x="636" y="58"/>
                    <a:pt x="636" y="58"/>
                    <a:pt x="636" y="58"/>
                  </a:cubicBezTo>
                  <a:cubicBezTo>
                    <a:pt x="636" y="58"/>
                    <a:pt x="636" y="58"/>
                    <a:pt x="636" y="58"/>
                  </a:cubicBezTo>
                  <a:cubicBezTo>
                    <a:pt x="636" y="58"/>
                    <a:pt x="636" y="58"/>
                    <a:pt x="636" y="58"/>
                  </a:cubicBezTo>
                  <a:cubicBezTo>
                    <a:pt x="635" y="59"/>
                    <a:pt x="635" y="59"/>
                    <a:pt x="635" y="59"/>
                  </a:cubicBezTo>
                  <a:cubicBezTo>
                    <a:pt x="635" y="59"/>
                    <a:pt x="635" y="59"/>
                    <a:pt x="635" y="59"/>
                  </a:cubicBezTo>
                  <a:cubicBezTo>
                    <a:pt x="635" y="59"/>
                    <a:pt x="635" y="60"/>
                    <a:pt x="635" y="60"/>
                  </a:cubicBezTo>
                  <a:cubicBezTo>
                    <a:pt x="635" y="60"/>
                    <a:pt x="635" y="60"/>
                    <a:pt x="635" y="60"/>
                  </a:cubicBezTo>
                  <a:cubicBezTo>
                    <a:pt x="635" y="60"/>
                    <a:pt x="635" y="61"/>
                    <a:pt x="635" y="61"/>
                  </a:cubicBezTo>
                  <a:cubicBezTo>
                    <a:pt x="635" y="61"/>
                    <a:pt x="635" y="61"/>
                    <a:pt x="635" y="61"/>
                  </a:cubicBezTo>
                  <a:cubicBezTo>
                    <a:pt x="635" y="61"/>
                    <a:pt x="635" y="61"/>
                    <a:pt x="635" y="61"/>
                  </a:cubicBezTo>
                  <a:cubicBezTo>
                    <a:pt x="634" y="61"/>
                    <a:pt x="634" y="62"/>
                    <a:pt x="634" y="62"/>
                  </a:cubicBezTo>
                  <a:cubicBezTo>
                    <a:pt x="634" y="62"/>
                    <a:pt x="634" y="62"/>
                    <a:pt x="634" y="62"/>
                  </a:cubicBezTo>
                  <a:cubicBezTo>
                    <a:pt x="634" y="62"/>
                    <a:pt x="634" y="63"/>
                    <a:pt x="634" y="63"/>
                  </a:cubicBezTo>
                  <a:cubicBezTo>
                    <a:pt x="634" y="63"/>
                    <a:pt x="634" y="63"/>
                    <a:pt x="634" y="63"/>
                  </a:cubicBezTo>
                  <a:cubicBezTo>
                    <a:pt x="634" y="63"/>
                    <a:pt x="634" y="64"/>
                    <a:pt x="634" y="64"/>
                  </a:cubicBezTo>
                  <a:cubicBezTo>
                    <a:pt x="634" y="64"/>
                    <a:pt x="634" y="64"/>
                    <a:pt x="634" y="64"/>
                  </a:cubicBezTo>
                  <a:cubicBezTo>
                    <a:pt x="633" y="64"/>
                    <a:pt x="633" y="64"/>
                    <a:pt x="633" y="65"/>
                  </a:cubicBezTo>
                  <a:cubicBezTo>
                    <a:pt x="633" y="65"/>
                    <a:pt x="633" y="65"/>
                    <a:pt x="633" y="65"/>
                  </a:cubicBezTo>
                  <a:cubicBezTo>
                    <a:pt x="633" y="65"/>
                    <a:pt x="633" y="65"/>
                    <a:pt x="633" y="65"/>
                  </a:cubicBezTo>
                  <a:cubicBezTo>
                    <a:pt x="633" y="65"/>
                    <a:pt x="633" y="65"/>
                    <a:pt x="633" y="66"/>
                  </a:cubicBezTo>
                  <a:cubicBezTo>
                    <a:pt x="633" y="66"/>
                    <a:pt x="633" y="66"/>
                    <a:pt x="633" y="66"/>
                  </a:cubicBezTo>
                  <a:cubicBezTo>
                    <a:pt x="632" y="66"/>
                    <a:pt x="633" y="66"/>
                    <a:pt x="632" y="67"/>
                  </a:cubicBezTo>
                  <a:cubicBezTo>
                    <a:pt x="632" y="67"/>
                    <a:pt x="632" y="67"/>
                    <a:pt x="632" y="67"/>
                  </a:cubicBezTo>
                  <a:cubicBezTo>
                    <a:pt x="632" y="67"/>
                    <a:pt x="632" y="67"/>
                    <a:pt x="632" y="68"/>
                  </a:cubicBezTo>
                  <a:cubicBezTo>
                    <a:pt x="632" y="68"/>
                    <a:pt x="632" y="68"/>
                    <a:pt x="632" y="68"/>
                  </a:cubicBezTo>
                  <a:cubicBezTo>
                    <a:pt x="632" y="68"/>
                    <a:pt x="632" y="68"/>
                    <a:pt x="632" y="69"/>
                  </a:cubicBezTo>
                  <a:cubicBezTo>
                    <a:pt x="632" y="69"/>
                    <a:pt x="632" y="69"/>
                    <a:pt x="632" y="69"/>
                  </a:cubicBezTo>
                  <a:cubicBezTo>
                    <a:pt x="632" y="69"/>
                    <a:pt x="632" y="69"/>
                    <a:pt x="631" y="70"/>
                  </a:cubicBezTo>
                  <a:cubicBezTo>
                    <a:pt x="631" y="70"/>
                    <a:pt x="631" y="70"/>
                    <a:pt x="631" y="70"/>
                  </a:cubicBezTo>
                  <a:cubicBezTo>
                    <a:pt x="631" y="70"/>
                    <a:pt x="631" y="70"/>
                    <a:pt x="631" y="71"/>
                  </a:cubicBezTo>
                  <a:cubicBezTo>
                    <a:pt x="631" y="71"/>
                    <a:pt x="631" y="71"/>
                    <a:pt x="631" y="71"/>
                  </a:cubicBezTo>
                  <a:cubicBezTo>
                    <a:pt x="631" y="71"/>
                    <a:pt x="631" y="71"/>
                    <a:pt x="631" y="71"/>
                  </a:cubicBezTo>
                  <a:cubicBezTo>
                    <a:pt x="631" y="72"/>
                    <a:pt x="631" y="72"/>
                    <a:pt x="631" y="72"/>
                  </a:cubicBezTo>
                  <a:cubicBezTo>
                    <a:pt x="631" y="72"/>
                    <a:pt x="631" y="72"/>
                    <a:pt x="631" y="72"/>
                  </a:cubicBezTo>
                  <a:cubicBezTo>
                    <a:pt x="631" y="72"/>
                    <a:pt x="631" y="72"/>
                    <a:pt x="630" y="72"/>
                  </a:cubicBezTo>
                  <a:cubicBezTo>
                    <a:pt x="630" y="72"/>
                    <a:pt x="630" y="73"/>
                    <a:pt x="630" y="73"/>
                  </a:cubicBezTo>
                  <a:cubicBezTo>
                    <a:pt x="630" y="73"/>
                    <a:pt x="630" y="73"/>
                    <a:pt x="630" y="73"/>
                  </a:cubicBezTo>
                  <a:cubicBezTo>
                    <a:pt x="630" y="73"/>
                    <a:pt x="630" y="73"/>
                    <a:pt x="630" y="73"/>
                  </a:cubicBezTo>
                  <a:cubicBezTo>
                    <a:pt x="630" y="74"/>
                    <a:pt x="630" y="74"/>
                    <a:pt x="630" y="74"/>
                  </a:cubicBezTo>
                  <a:cubicBezTo>
                    <a:pt x="630" y="74"/>
                    <a:pt x="630" y="74"/>
                    <a:pt x="630" y="74"/>
                  </a:cubicBezTo>
                  <a:cubicBezTo>
                    <a:pt x="629" y="75"/>
                    <a:pt x="629" y="75"/>
                    <a:pt x="629" y="75"/>
                  </a:cubicBezTo>
                  <a:cubicBezTo>
                    <a:pt x="629" y="75"/>
                    <a:pt x="629" y="75"/>
                    <a:pt x="629" y="75"/>
                  </a:cubicBezTo>
                  <a:cubicBezTo>
                    <a:pt x="629" y="75"/>
                    <a:pt x="629" y="75"/>
                    <a:pt x="629" y="75"/>
                  </a:cubicBezTo>
                  <a:cubicBezTo>
                    <a:pt x="629" y="76"/>
                    <a:pt x="629" y="76"/>
                    <a:pt x="629" y="76"/>
                  </a:cubicBezTo>
                  <a:cubicBezTo>
                    <a:pt x="629" y="76"/>
                    <a:pt x="629" y="76"/>
                    <a:pt x="629" y="76"/>
                  </a:cubicBezTo>
                  <a:cubicBezTo>
                    <a:pt x="629" y="76"/>
                    <a:pt x="629" y="77"/>
                    <a:pt x="629" y="77"/>
                  </a:cubicBezTo>
                  <a:cubicBezTo>
                    <a:pt x="629" y="77"/>
                    <a:pt x="629" y="77"/>
                    <a:pt x="629" y="77"/>
                  </a:cubicBezTo>
                  <a:cubicBezTo>
                    <a:pt x="628" y="77"/>
                    <a:pt x="628" y="78"/>
                    <a:pt x="628" y="78"/>
                  </a:cubicBezTo>
                  <a:cubicBezTo>
                    <a:pt x="628" y="78"/>
                    <a:pt x="628" y="78"/>
                    <a:pt x="628" y="78"/>
                  </a:cubicBezTo>
                  <a:cubicBezTo>
                    <a:pt x="628" y="78"/>
                    <a:pt x="628" y="78"/>
                    <a:pt x="628" y="78"/>
                  </a:cubicBezTo>
                  <a:cubicBezTo>
                    <a:pt x="628" y="78"/>
                    <a:pt x="628" y="79"/>
                    <a:pt x="628" y="79"/>
                  </a:cubicBezTo>
                  <a:cubicBezTo>
                    <a:pt x="628" y="79"/>
                    <a:pt x="628" y="79"/>
                    <a:pt x="628" y="79"/>
                  </a:cubicBezTo>
                  <a:cubicBezTo>
                    <a:pt x="628" y="79"/>
                    <a:pt x="628" y="80"/>
                    <a:pt x="628" y="80"/>
                  </a:cubicBezTo>
                  <a:cubicBezTo>
                    <a:pt x="628" y="80"/>
                    <a:pt x="628" y="80"/>
                    <a:pt x="628" y="80"/>
                  </a:cubicBezTo>
                  <a:cubicBezTo>
                    <a:pt x="627" y="80"/>
                    <a:pt x="628" y="81"/>
                    <a:pt x="627" y="81"/>
                  </a:cubicBezTo>
                  <a:cubicBezTo>
                    <a:pt x="627" y="81"/>
                    <a:pt x="627" y="81"/>
                    <a:pt x="627" y="81"/>
                  </a:cubicBezTo>
                  <a:cubicBezTo>
                    <a:pt x="627" y="81"/>
                    <a:pt x="627" y="82"/>
                    <a:pt x="627" y="82"/>
                  </a:cubicBezTo>
                  <a:cubicBezTo>
                    <a:pt x="627" y="82"/>
                    <a:pt x="627" y="82"/>
                    <a:pt x="627" y="82"/>
                  </a:cubicBezTo>
                  <a:cubicBezTo>
                    <a:pt x="627" y="82"/>
                    <a:pt x="627" y="82"/>
                    <a:pt x="627" y="82"/>
                  </a:cubicBezTo>
                  <a:cubicBezTo>
                    <a:pt x="627" y="82"/>
                    <a:pt x="627" y="83"/>
                    <a:pt x="627" y="83"/>
                  </a:cubicBezTo>
                  <a:cubicBezTo>
                    <a:pt x="627" y="83"/>
                    <a:pt x="627" y="83"/>
                    <a:pt x="626" y="83"/>
                  </a:cubicBezTo>
                  <a:cubicBezTo>
                    <a:pt x="626" y="83"/>
                    <a:pt x="626" y="84"/>
                    <a:pt x="626" y="84"/>
                  </a:cubicBezTo>
                  <a:cubicBezTo>
                    <a:pt x="626" y="84"/>
                    <a:pt x="626" y="84"/>
                    <a:pt x="626" y="84"/>
                  </a:cubicBezTo>
                  <a:cubicBezTo>
                    <a:pt x="626" y="84"/>
                    <a:pt x="626" y="85"/>
                    <a:pt x="626" y="85"/>
                  </a:cubicBezTo>
                  <a:cubicBezTo>
                    <a:pt x="626" y="85"/>
                    <a:pt x="626" y="85"/>
                    <a:pt x="626" y="85"/>
                  </a:cubicBezTo>
                  <a:cubicBezTo>
                    <a:pt x="626" y="85"/>
                    <a:pt x="626" y="85"/>
                    <a:pt x="626" y="86"/>
                  </a:cubicBezTo>
                  <a:cubicBezTo>
                    <a:pt x="626" y="86"/>
                    <a:pt x="626" y="86"/>
                    <a:pt x="626" y="86"/>
                  </a:cubicBezTo>
                  <a:cubicBezTo>
                    <a:pt x="625" y="86"/>
                    <a:pt x="625" y="86"/>
                    <a:pt x="625" y="86"/>
                  </a:cubicBezTo>
                  <a:cubicBezTo>
                    <a:pt x="625" y="86"/>
                    <a:pt x="625" y="86"/>
                    <a:pt x="625" y="87"/>
                  </a:cubicBezTo>
                  <a:cubicBezTo>
                    <a:pt x="625" y="87"/>
                    <a:pt x="625" y="87"/>
                    <a:pt x="625" y="87"/>
                  </a:cubicBezTo>
                  <a:cubicBezTo>
                    <a:pt x="625" y="87"/>
                    <a:pt x="625" y="87"/>
                    <a:pt x="625" y="88"/>
                  </a:cubicBezTo>
                  <a:cubicBezTo>
                    <a:pt x="625" y="88"/>
                    <a:pt x="625" y="88"/>
                    <a:pt x="625" y="88"/>
                  </a:cubicBezTo>
                  <a:cubicBezTo>
                    <a:pt x="625" y="88"/>
                    <a:pt x="625" y="88"/>
                    <a:pt x="625" y="88"/>
                  </a:cubicBezTo>
                  <a:cubicBezTo>
                    <a:pt x="625" y="89"/>
                    <a:pt x="625" y="89"/>
                    <a:pt x="625" y="89"/>
                  </a:cubicBezTo>
                  <a:cubicBezTo>
                    <a:pt x="624" y="89"/>
                    <a:pt x="624" y="89"/>
                    <a:pt x="624" y="89"/>
                  </a:cubicBezTo>
                  <a:cubicBezTo>
                    <a:pt x="624" y="89"/>
                    <a:pt x="624" y="89"/>
                    <a:pt x="624" y="89"/>
                  </a:cubicBezTo>
                  <a:cubicBezTo>
                    <a:pt x="624" y="89"/>
                    <a:pt x="624" y="89"/>
                    <a:pt x="624" y="89"/>
                  </a:cubicBezTo>
                  <a:cubicBezTo>
                    <a:pt x="623" y="90"/>
                    <a:pt x="624" y="89"/>
                    <a:pt x="623" y="89"/>
                  </a:cubicBezTo>
                  <a:cubicBezTo>
                    <a:pt x="623" y="89"/>
                    <a:pt x="623" y="89"/>
                    <a:pt x="623" y="89"/>
                  </a:cubicBezTo>
                  <a:cubicBezTo>
                    <a:pt x="623" y="88"/>
                    <a:pt x="623" y="88"/>
                    <a:pt x="623" y="88"/>
                  </a:cubicBezTo>
                  <a:cubicBezTo>
                    <a:pt x="623" y="88"/>
                    <a:pt x="623" y="88"/>
                    <a:pt x="623" y="88"/>
                  </a:cubicBezTo>
                  <a:cubicBezTo>
                    <a:pt x="623" y="87"/>
                    <a:pt x="623" y="87"/>
                    <a:pt x="623" y="87"/>
                  </a:cubicBezTo>
                  <a:cubicBezTo>
                    <a:pt x="623" y="87"/>
                    <a:pt x="623" y="87"/>
                    <a:pt x="623" y="87"/>
                  </a:cubicBezTo>
                  <a:cubicBezTo>
                    <a:pt x="623" y="86"/>
                    <a:pt x="623" y="86"/>
                    <a:pt x="622" y="86"/>
                  </a:cubicBezTo>
                  <a:cubicBezTo>
                    <a:pt x="622" y="86"/>
                    <a:pt x="622" y="86"/>
                    <a:pt x="622" y="86"/>
                  </a:cubicBezTo>
                  <a:cubicBezTo>
                    <a:pt x="622" y="85"/>
                    <a:pt x="622" y="85"/>
                    <a:pt x="622" y="85"/>
                  </a:cubicBezTo>
                  <a:cubicBezTo>
                    <a:pt x="622" y="85"/>
                    <a:pt x="622" y="85"/>
                    <a:pt x="622" y="85"/>
                  </a:cubicBezTo>
                  <a:cubicBezTo>
                    <a:pt x="622" y="84"/>
                    <a:pt x="622" y="84"/>
                    <a:pt x="622" y="84"/>
                  </a:cubicBezTo>
                  <a:cubicBezTo>
                    <a:pt x="622" y="84"/>
                    <a:pt x="622" y="84"/>
                    <a:pt x="622" y="84"/>
                  </a:cubicBezTo>
                  <a:cubicBezTo>
                    <a:pt x="622" y="84"/>
                    <a:pt x="622" y="84"/>
                    <a:pt x="622" y="84"/>
                  </a:cubicBezTo>
                  <a:cubicBezTo>
                    <a:pt x="622" y="83"/>
                    <a:pt x="622" y="83"/>
                    <a:pt x="621" y="83"/>
                  </a:cubicBezTo>
                  <a:cubicBezTo>
                    <a:pt x="621" y="83"/>
                    <a:pt x="621" y="83"/>
                    <a:pt x="621" y="83"/>
                  </a:cubicBezTo>
                  <a:cubicBezTo>
                    <a:pt x="621" y="83"/>
                    <a:pt x="621" y="83"/>
                    <a:pt x="621" y="83"/>
                  </a:cubicBezTo>
                  <a:cubicBezTo>
                    <a:pt x="621" y="82"/>
                    <a:pt x="621" y="82"/>
                    <a:pt x="621" y="82"/>
                  </a:cubicBezTo>
                  <a:cubicBezTo>
                    <a:pt x="621" y="82"/>
                    <a:pt x="621" y="82"/>
                    <a:pt x="621" y="82"/>
                  </a:cubicBezTo>
                  <a:cubicBezTo>
                    <a:pt x="621" y="81"/>
                    <a:pt x="621" y="81"/>
                    <a:pt x="621" y="81"/>
                  </a:cubicBezTo>
                  <a:cubicBezTo>
                    <a:pt x="621" y="81"/>
                    <a:pt x="621" y="81"/>
                    <a:pt x="621" y="81"/>
                  </a:cubicBezTo>
                  <a:cubicBezTo>
                    <a:pt x="620" y="80"/>
                    <a:pt x="621" y="80"/>
                    <a:pt x="620" y="80"/>
                  </a:cubicBezTo>
                  <a:cubicBezTo>
                    <a:pt x="620" y="80"/>
                    <a:pt x="620" y="80"/>
                    <a:pt x="620" y="80"/>
                  </a:cubicBezTo>
                  <a:cubicBezTo>
                    <a:pt x="620" y="79"/>
                    <a:pt x="620" y="79"/>
                    <a:pt x="620" y="79"/>
                  </a:cubicBezTo>
                  <a:cubicBezTo>
                    <a:pt x="620" y="79"/>
                    <a:pt x="620" y="79"/>
                    <a:pt x="620" y="79"/>
                  </a:cubicBezTo>
                  <a:cubicBezTo>
                    <a:pt x="620" y="78"/>
                    <a:pt x="620" y="78"/>
                    <a:pt x="620" y="78"/>
                  </a:cubicBezTo>
                  <a:cubicBezTo>
                    <a:pt x="619" y="78"/>
                    <a:pt x="619" y="78"/>
                    <a:pt x="620" y="78"/>
                  </a:cubicBezTo>
                  <a:cubicBezTo>
                    <a:pt x="619" y="77"/>
                    <a:pt x="619" y="77"/>
                    <a:pt x="619" y="77"/>
                  </a:cubicBezTo>
                  <a:cubicBezTo>
                    <a:pt x="619" y="77"/>
                    <a:pt x="619" y="77"/>
                    <a:pt x="619" y="77"/>
                  </a:cubicBezTo>
                  <a:cubicBezTo>
                    <a:pt x="619" y="77"/>
                    <a:pt x="619" y="77"/>
                    <a:pt x="619" y="77"/>
                  </a:cubicBezTo>
                  <a:cubicBezTo>
                    <a:pt x="619" y="76"/>
                    <a:pt x="619" y="76"/>
                    <a:pt x="619" y="76"/>
                  </a:cubicBezTo>
                  <a:cubicBezTo>
                    <a:pt x="619" y="76"/>
                    <a:pt x="619" y="76"/>
                    <a:pt x="619" y="76"/>
                  </a:cubicBezTo>
                  <a:cubicBezTo>
                    <a:pt x="619" y="76"/>
                    <a:pt x="619" y="76"/>
                    <a:pt x="619" y="76"/>
                  </a:cubicBezTo>
                  <a:cubicBezTo>
                    <a:pt x="619" y="75"/>
                    <a:pt x="619" y="75"/>
                    <a:pt x="619" y="75"/>
                  </a:cubicBezTo>
                  <a:cubicBezTo>
                    <a:pt x="619" y="75"/>
                    <a:pt x="619" y="75"/>
                    <a:pt x="619" y="75"/>
                  </a:cubicBezTo>
                  <a:cubicBezTo>
                    <a:pt x="618" y="74"/>
                    <a:pt x="619" y="74"/>
                    <a:pt x="618" y="74"/>
                  </a:cubicBezTo>
                  <a:cubicBezTo>
                    <a:pt x="618" y="74"/>
                    <a:pt x="618" y="74"/>
                    <a:pt x="618" y="74"/>
                  </a:cubicBezTo>
                  <a:cubicBezTo>
                    <a:pt x="618" y="73"/>
                    <a:pt x="618" y="73"/>
                    <a:pt x="618" y="73"/>
                  </a:cubicBezTo>
                  <a:cubicBezTo>
                    <a:pt x="618" y="73"/>
                    <a:pt x="618" y="73"/>
                    <a:pt x="618" y="73"/>
                  </a:cubicBezTo>
                  <a:cubicBezTo>
                    <a:pt x="618" y="72"/>
                    <a:pt x="618" y="72"/>
                    <a:pt x="617" y="72"/>
                  </a:cubicBezTo>
                  <a:cubicBezTo>
                    <a:pt x="617" y="72"/>
                    <a:pt x="617" y="72"/>
                    <a:pt x="617" y="72"/>
                  </a:cubicBezTo>
                  <a:cubicBezTo>
                    <a:pt x="617" y="71"/>
                    <a:pt x="617" y="71"/>
                    <a:pt x="617" y="71"/>
                  </a:cubicBezTo>
                  <a:cubicBezTo>
                    <a:pt x="617" y="71"/>
                    <a:pt x="617" y="71"/>
                    <a:pt x="617" y="71"/>
                  </a:cubicBezTo>
                  <a:cubicBezTo>
                    <a:pt x="617" y="70"/>
                    <a:pt x="617" y="70"/>
                    <a:pt x="617" y="70"/>
                  </a:cubicBezTo>
                  <a:cubicBezTo>
                    <a:pt x="617" y="70"/>
                    <a:pt x="617" y="70"/>
                    <a:pt x="617" y="70"/>
                  </a:cubicBezTo>
                  <a:cubicBezTo>
                    <a:pt x="617" y="70"/>
                    <a:pt x="617" y="70"/>
                    <a:pt x="617" y="70"/>
                  </a:cubicBezTo>
                  <a:cubicBezTo>
                    <a:pt x="617" y="69"/>
                    <a:pt x="617" y="69"/>
                    <a:pt x="616" y="69"/>
                  </a:cubicBezTo>
                  <a:cubicBezTo>
                    <a:pt x="616" y="69"/>
                    <a:pt x="616" y="69"/>
                    <a:pt x="616" y="69"/>
                  </a:cubicBezTo>
                  <a:cubicBezTo>
                    <a:pt x="616" y="69"/>
                    <a:pt x="616" y="69"/>
                    <a:pt x="616" y="69"/>
                  </a:cubicBezTo>
                  <a:cubicBezTo>
                    <a:pt x="616" y="68"/>
                    <a:pt x="616" y="68"/>
                    <a:pt x="616" y="68"/>
                  </a:cubicBezTo>
                  <a:cubicBezTo>
                    <a:pt x="616" y="68"/>
                    <a:pt x="616" y="68"/>
                    <a:pt x="616" y="68"/>
                  </a:cubicBezTo>
                  <a:cubicBezTo>
                    <a:pt x="616" y="67"/>
                    <a:pt x="616" y="67"/>
                    <a:pt x="616" y="67"/>
                  </a:cubicBezTo>
                  <a:cubicBezTo>
                    <a:pt x="616" y="67"/>
                    <a:pt x="616" y="67"/>
                    <a:pt x="616" y="67"/>
                  </a:cubicBezTo>
                  <a:cubicBezTo>
                    <a:pt x="615" y="66"/>
                    <a:pt x="616" y="66"/>
                    <a:pt x="615" y="66"/>
                  </a:cubicBezTo>
                  <a:cubicBezTo>
                    <a:pt x="615" y="66"/>
                    <a:pt x="615" y="66"/>
                    <a:pt x="615" y="66"/>
                  </a:cubicBezTo>
                  <a:cubicBezTo>
                    <a:pt x="615" y="65"/>
                    <a:pt x="615" y="65"/>
                    <a:pt x="615" y="65"/>
                  </a:cubicBezTo>
                  <a:cubicBezTo>
                    <a:pt x="615" y="65"/>
                    <a:pt x="615" y="65"/>
                    <a:pt x="615" y="65"/>
                  </a:cubicBezTo>
                  <a:cubicBezTo>
                    <a:pt x="615" y="64"/>
                    <a:pt x="615" y="64"/>
                    <a:pt x="615" y="64"/>
                  </a:cubicBezTo>
                  <a:cubicBezTo>
                    <a:pt x="615" y="64"/>
                    <a:pt x="615" y="64"/>
                    <a:pt x="615" y="64"/>
                  </a:cubicBezTo>
                  <a:cubicBezTo>
                    <a:pt x="615" y="63"/>
                    <a:pt x="615" y="63"/>
                    <a:pt x="614" y="63"/>
                  </a:cubicBezTo>
                  <a:cubicBezTo>
                    <a:pt x="614" y="63"/>
                    <a:pt x="614" y="63"/>
                    <a:pt x="614" y="63"/>
                  </a:cubicBezTo>
                  <a:cubicBezTo>
                    <a:pt x="614" y="62"/>
                    <a:pt x="614" y="62"/>
                    <a:pt x="614" y="62"/>
                  </a:cubicBezTo>
                  <a:cubicBezTo>
                    <a:pt x="614" y="62"/>
                    <a:pt x="614" y="62"/>
                    <a:pt x="614" y="62"/>
                  </a:cubicBezTo>
                  <a:cubicBezTo>
                    <a:pt x="614" y="62"/>
                    <a:pt x="614" y="62"/>
                    <a:pt x="614" y="62"/>
                  </a:cubicBezTo>
                  <a:cubicBezTo>
                    <a:pt x="614" y="61"/>
                    <a:pt x="614" y="61"/>
                    <a:pt x="614" y="61"/>
                  </a:cubicBezTo>
                  <a:cubicBezTo>
                    <a:pt x="614" y="61"/>
                    <a:pt x="614" y="61"/>
                    <a:pt x="614" y="61"/>
                  </a:cubicBezTo>
                  <a:cubicBezTo>
                    <a:pt x="613" y="61"/>
                    <a:pt x="614" y="60"/>
                    <a:pt x="613" y="60"/>
                  </a:cubicBezTo>
                  <a:cubicBezTo>
                    <a:pt x="613" y="60"/>
                    <a:pt x="613" y="60"/>
                    <a:pt x="613" y="60"/>
                  </a:cubicBezTo>
                  <a:cubicBezTo>
                    <a:pt x="613" y="59"/>
                    <a:pt x="613" y="59"/>
                    <a:pt x="613" y="59"/>
                  </a:cubicBezTo>
                  <a:cubicBezTo>
                    <a:pt x="613" y="59"/>
                    <a:pt x="613" y="59"/>
                    <a:pt x="613" y="59"/>
                  </a:cubicBezTo>
                  <a:cubicBezTo>
                    <a:pt x="613" y="58"/>
                    <a:pt x="613" y="58"/>
                    <a:pt x="613" y="58"/>
                  </a:cubicBezTo>
                  <a:cubicBezTo>
                    <a:pt x="613" y="58"/>
                    <a:pt x="613" y="58"/>
                    <a:pt x="613" y="58"/>
                  </a:cubicBezTo>
                  <a:cubicBezTo>
                    <a:pt x="612" y="57"/>
                    <a:pt x="612" y="57"/>
                    <a:pt x="612" y="57"/>
                  </a:cubicBezTo>
                  <a:cubicBezTo>
                    <a:pt x="612" y="57"/>
                    <a:pt x="612" y="57"/>
                    <a:pt x="612" y="57"/>
                  </a:cubicBezTo>
                  <a:cubicBezTo>
                    <a:pt x="612" y="56"/>
                    <a:pt x="612" y="56"/>
                    <a:pt x="612" y="56"/>
                  </a:cubicBezTo>
                  <a:cubicBezTo>
                    <a:pt x="612" y="56"/>
                    <a:pt x="612" y="56"/>
                    <a:pt x="612" y="56"/>
                  </a:cubicBezTo>
                  <a:cubicBezTo>
                    <a:pt x="612" y="55"/>
                    <a:pt x="612" y="55"/>
                    <a:pt x="612" y="55"/>
                  </a:cubicBezTo>
                  <a:cubicBezTo>
                    <a:pt x="611" y="55"/>
                    <a:pt x="611" y="55"/>
                    <a:pt x="611" y="55"/>
                  </a:cubicBezTo>
                  <a:cubicBezTo>
                    <a:pt x="612" y="55"/>
                    <a:pt x="612" y="55"/>
                    <a:pt x="612" y="55"/>
                  </a:cubicBezTo>
                  <a:cubicBezTo>
                    <a:pt x="611" y="54"/>
                    <a:pt x="611" y="54"/>
                    <a:pt x="611" y="54"/>
                  </a:cubicBezTo>
                  <a:cubicBezTo>
                    <a:pt x="611" y="54"/>
                    <a:pt x="611" y="54"/>
                    <a:pt x="611" y="54"/>
                  </a:cubicBezTo>
                  <a:cubicBezTo>
                    <a:pt x="611" y="54"/>
                    <a:pt x="611" y="54"/>
                    <a:pt x="611" y="54"/>
                  </a:cubicBezTo>
                  <a:cubicBezTo>
                    <a:pt x="611" y="53"/>
                    <a:pt x="611" y="53"/>
                    <a:pt x="611" y="53"/>
                  </a:cubicBezTo>
                  <a:cubicBezTo>
                    <a:pt x="611" y="53"/>
                    <a:pt x="611" y="53"/>
                    <a:pt x="611" y="53"/>
                  </a:cubicBezTo>
                  <a:cubicBezTo>
                    <a:pt x="611" y="53"/>
                    <a:pt x="611" y="52"/>
                    <a:pt x="611" y="52"/>
                  </a:cubicBezTo>
                  <a:cubicBezTo>
                    <a:pt x="611" y="52"/>
                    <a:pt x="611" y="52"/>
                    <a:pt x="611" y="52"/>
                  </a:cubicBezTo>
                  <a:cubicBezTo>
                    <a:pt x="610" y="51"/>
                    <a:pt x="611" y="51"/>
                    <a:pt x="610" y="51"/>
                  </a:cubicBezTo>
                  <a:cubicBezTo>
                    <a:pt x="610" y="51"/>
                    <a:pt x="610" y="51"/>
                    <a:pt x="610" y="51"/>
                  </a:cubicBezTo>
                  <a:cubicBezTo>
                    <a:pt x="610" y="50"/>
                    <a:pt x="610" y="50"/>
                    <a:pt x="610" y="50"/>
                  </a:cubicBezTo>
                  <a:cubicBezTo>
                    <a:pt x="610" y="50"/>
                    <a:pt x="610" y="50"/>
                    <a:pt x="610" y="50"/>
                  </a:cubicBezTo>
                  <a:cubicBezTo>
                    <a:pt x="610" y="49"/>
                    <a:pt x="610" y="49"/>
                    <a:pt x="610" y="49"/>
                  </a:cubicBezTo>
                  <a:cubicBezTo>
                    <a:pt x="609" y="49"/>
                    <a:pt x="609" y="49"/>
                    <a:pt x="609" y="49"/>
                  </a:cubicBezTo>
                  <a:cubicBezTo>
                    <a:pt x="609" y="48"/>
                    <a:pt x="609" y="48"/>
                    <a:pt x="609" y="48"/>
                  </a:cubicBezTo>
                  <a:cubicBezTo>
                    <a:pt x="609" y="48"/>
                    <a:pt x="609" y="48"/>
                    <a:pt x="609" y="48"/>
                  </a:cubicBezTo>
                  <a:cubicBezTo>
                    <a:pt x="609" y="48"/>
                    <a:pt x="609" y="48"/>
                    <a:pt x="609" y="48"/>
                  </a:cubicBezTo>
                  <a:cubicBezTo>
                    <a:pt x="609" y="47"/>
                    <a:pt x="609" y="47"/>
                    <a:pt x="609" y="47"/>
                  </a:cubicBezTo>
                  <a:cubicBezTo>
                    <a:pt x="609" y="47"/>
                    <a:pt x="609" y="47"/>
                    <a:pt x="609" y="47"/>
                  </a:cubicBezTo>
                  <a:cubicBezTo>
                    <a:pt x="609" y="47"/>
                    <a:pt x="609" y="47"/>
                    <a:pt x="609" y="47"/>
                  </a:cubicBezTo>
                  <a:cubicBezTo>
                    <a:pt x="609" y="46"/>
                    <a:pt x="609" y="46"/>
                    <a:pt x="608" y="46"/>
                  </a:cubicBezTo>
                  <a:cubicBezTo>
                    <a:pt x="608" y="46"/>
                    <a:pt x="608" y="46"/>
                    <a:pt x="608" y="46"/>
                  </a:cubicBezTo>
                  <a:cubicBezTo>
                    <a:pt x="608" y="46"/>
                    <a:pt x="608" y="45"/>
                    <a:pt x="608" y="45"/>
                  </a:cubicBezTo>
                  <a:cubicBezTo>
                    <a:pt x="608" y="45"/>
                    <a:pt x="608" y="45"/>
                    <a:pt x="608" y="45"/>
                  </a:cubicBezTo>
                  <a:cubicBezTo>
                    <a:pt x="608" y="45"/>
                    <a:pt x="608" y="44"/>
                    <a:pt x="608" y="44"/>
                  </a:cubicBezTo>
                  <a:cubicBezTo>
                    <a:pt x="608" y="44"/>
                    <a:pt x="608" y="44"/>
                    <a:pt x="608" y="44"/>
                  </a:cubicBezTo>
                  <a:cubicBezTo>
                    <a:pt x="607" y="43"/>
                    <a:pt x="608" y="43"/>
                    <a:pt x="607" y="43"/>
                  </a:cubicBezTo>
                  <a:cubicBezTo>
                    <a:pt x="607" y="43"/>
                    <a:pt x="607" y="43"/>
                    <a:pt x="607" y="43"/>
                  </a:cubicBezTo>
                  <a:cubicBezTo>
                    <a:pt x="607" y="43"/>
                    <a:pt x="607" y="42"/>
                    <a:pt x="607" y="42"/>
                  </a:cubicBezTo>
                  <a:cubicBezTo>
                    <a:pt x="607" y="42"/>
                    <a:pt x="607" y="42"/>
                    <a:pt x="607" y="42"/>
                  </a:cubicBezTo>
                  <a:cubicBezTo>
                    <a:pt x="607" y="41"/>
                    <a:pt x="607" y="41"/>
                    <a:pt x="607" y="41"/>
                  </a:cubicBezTo>
                  <a:cubicBezTo>
                    <a:pt x="607" y="41"/>
                    <a:pt x="607" y="41"/>
                    <a:pt x="607" y="41"/>
                  </a:cubicBezTo>
                  <a:cubicBezTo>
                    <a:pt x="607" y="41"/>
                    <a:pt x="607" y="41"/>
                    <a:pt x="607" y="41"/>
                  </a:cubicBezTo>
                  <a:cubicBezTo>
                    <a:pt x="607" y="40"/>
                    <a:pt x="607" y="40"/>
                    <a:pt x="606" y="40"/>
                  </a:cubicBezTo>
                  <a:cubicBezTo>
                    <a:pt x="606" y="40"/>
                    <a:pt x="606" y="40"/>
                    <a:pt x="606" y="40"/>
                  </a:cubicBezTo>
                  <a:cubicBezTo>
                    <a:pt x="606" y="40"/>
                    <a:pt x="606" y="40"/>
                    <a:pt x="606" y="40"/>
                  </a:cubicBezTo>
                  <a:cubicBezTo>
                    <a:pt x="606" y="39"/>
                    <a:pt x="606" y="39"/>
                    <a:pt x="606" y="39"/>
                  </a:cubicBezTo>
                  <a:cubicBezTo>
                    <a:pt x="606" y="39"/>
                    <a:pt x="606" y="39"/>
                    <a:pt x="606" y="39"/>
                  </a:cubicBezTo>
                  <a:cubicBezTo>
                    <a:pt x="606" y="39"/>
                    <a:pt x="606" y="38"/>
                    <a:pt x="606" y="38"/>
                  </a:cubicBezTo>
                  <a:cubicBezTo>
                    <a:pt x="606" y="38"/>
                    <a:pt x="606" y="38"/>
                    <a:pt x="606" y="38"/>
                  </a:cubicBezTo>
                  <a:cubicBezTo>
                    <a:pt x="605" y="38"/>
                    <a:pt x="606" y="37"/>
                    <a:pt x="605" y="37"/>
                  </a:cubicBezTo>
                  <a:cubicBezTo>
                    <a:pt x="605" y="37"/>
                    <a:pt x="605" y="37"/>
                    <a:pt x="605" y="37"/>
                  </a:cubicBezTo>
                  <a:cubicBezTo>
                    <a:pt x="605" y="37"/>
                    <a:pt x="605" y="36"/>
                    <a:pt x="605" y="36"/>
                  </a:cubicBezTo>
                  <a:cubicBezTo>
                    <a:pt x="605" y="36"/>
                    <a:pt x="605" y="36"/>
                    <a:pt x="605" y="36"/>
                  </a:cubicBezTo>
                  <a:cubicBezTo>
                    <a:pt x="605" y="36"/>
                    <a:pt x="605" y="35"/>
                    <a:pt x="605" y="35"/>
                  </a:cubicBezTo>
                  <a:cubicBezTo>
                    <a:pt x="605" y="35"/>
                    <a:pt x="605" y="35"/>
                    <a:pt x="605" y="35"/>
                  </a:cubicBezTo>
                  <a:cubicBezTo>
                    <a:pt x="604" y="34"/>
                    <a:pt x="604" y="34"/>
                    <a:pt x="604" y="34"/>
                  </a:cubicBezTo>
                  <a:cubicBezTo>
                    <a:pt x="600" y="34"/>
                    <a:pt x="597" y="34"/>
                    <a:pt x="593" y="34"/>
                  </a:cubicBezTo>
                  <a:cubicBezTo>
                    <a:pt x="592" y="34"/>
                    <a:pt x="592" y="35"/>
                    <a:pt x="592" y="35"/>
                  </a:cubicBezTo>
                  <a:cubicBezTo>
                    <a:pt x="593" y="35"/>
                    <a:pt x="593" y="35"/>
                    <a:pt x="593" y="35"/>
                  </a:cubicBezTo>
                  <a:cubicBezTo>
                    <a:pt x="592" y="35"/>
                    <a:pt x="592" y="35"/>
                    <a:pt x="592" y="35"/>
                  </a:cubicBezTo>
                  <a:cubicBezTo>
                    <a:pt x="593" y="36"/>
                    <a:pt x="593" y="36"/>
                    <a:pt x="593" y="36"/>
                  </a:cubicBezTo>
                  <a:cubicBezTo>
                    <a:pt x="593" y="36"/>
                    <a:pt x="593" y="36"/>
                    <a:pt x="593" y="36"/>
                  </a:cubicBezTo>
                  <a:cubicBezTo>
                    <a:pt x="593" y="36"/>
                    <a:pt x="593" y="37"/>
                    <a:pt x="593" y="37"/>
                  </a:cubicBezTo>
                  <a:cubicBezTo>
                    <a:pt x="593" y="37"/>
                    <a:pt x="593" y="37"/>
                    <a:pt x="593" y="37"/>
                  </a:cubicBezTo>
                  <a:cubicBezTo>
                    <a:pt x="593" y="37"/>
                    <a:pt x="593" y="38"/>
                    <a:pt x="593" y="38"/>
                  </a:cubicBezTo>
                  <a:cubicBezTo>
                    <a:pt x="593" y="38"/>
                    <a:pt x="593" y="38"/>
                    <a:pt x="593" y="38"/>
                  </a:cubicBezTo>
                  <a:cubicBezTo>
                    <a:pt x="594" y="38"/>
                    <a:pt x="594" y="38"/>
                    <a:pt x="594" y="39"/>
                  </a:cubicBezTo>
                  <a:cubicBezTo>
                    <a:pt x="594" y="39"/>
                    <a:pt x="594" y="39"/>
                    <a:pt x="594" y="39"/>
                  </a:cubicBezTo>
                  <a:cubicBezTo>
                    <a:pt x="594" y="39"/>
                    <a:pt x="594" y="39"/>
                    <a:pt x="594" y="40"/>
                  </a:cubicBezTo>
                  <a:cubicBezTo>
                    <a:pt x="594" y="40"/>
                    <a:pt x="594" y="40"/>
                    <a:pt x="594" y="40"/>
                  </a:cubicBezTo>
                  <a:cubicBezTo>
                    <a:pt x="595" y="40"/>
                    <a:pt x="594" y="40"/>
                    <a:pt x="595" y="41"/>
                  </a:cubicBezTo>
                  <a:cubicBezTo>
                    <a:pt x="595" y="41"/>
                    <a:pt x="595" y="41"/>
                    <a:pt x="595" y="41"/>
                  </a:cubicBezTo>
                  <a:cubicBezTo>
                    <a:pt x="595" y="41"/>
                    <a:pt x="595" y="41"/>
                    <a:pt x="595" y="41"/>
                  </a:cubicBezTo>
                  <a:cubicBezTo>
                    <a:pt x="595" y="41"/>
                    <a:pt x="595" y="41"/>
                    <a:pt x="595" y="41"/>
                  </a:cubicBezTo>
                  <a:cubicBezTo>
                    <a:pt x="595" y="42"/>
                    <a:pt x="595" y="42"/>
                    <a:pt x="595" y="42"/>
                  </a:cubicBezTo>
                  <a:cubicBezTo>
                    <a:pt x="595" y="42"/>
                    <a:pt x="595" y="42"/>
                    <a:pt x="595" y="42"/>
                  </a:cubicBezTo>
                  <a:cubicBezTo>
                    <a:pt x="595" y="43"/>
                    <a:pt x="595" y="43"/>
                    <a:pt x="596" y="43"/>
                  </a:cubicBezTo>
                  <a:cubicBezTo>
                    <a:pt x="596" y="43"/>
                    <a:pt x="596" y="43"/>
                    <a:pt x="596" y="43"/>
                  </a:cubicBezTo>
                  <a:cubicBezTo>
                    <a:pt x="596" y="43"/>
                    <a:pt x="596" y="43"/>
                    <a:pt x="596" y="43"/>
                  </a:cubicBezTo>
                  <a:cubicBezTo>
                    <a:pt x="596" y="44"/>
                    <a:pt x="596" y="44"/>
                    <a:pt x="596" y="44"/>
                  </a:cubicBezTo>
                  <a:cubicBezTo>
                    <a:pt x="596" y="44"/>
                    <a:pt x="596" y="44"/>
                    <a:pt x="596" y="44"/>
                  </a:cubicBezTo>
                  <a:cubicBezTo>
                    <a:pt x="596" y="44"/>
                    <a:pt x="596" y="45"/>
                    <a:pt x="596" y="45"/>
                  </a:cubicBezTo>
                  <a:cubicBezTo>
                    <a:pt x="596" y="45"/>
                    <a:pt x="596" y="45"/>
                    <a:pt x="596" y="45"/>
                  </a:cubicBezTo>
                  <a:cubicBezTo>
                    <a:pt x="596" y="45"/>
                    <a:pt x="596" y="46"/>
                    <a:pt x="597" y="46"/>
                  </a:cubicBezTo>
                  <a:cubicBezTo>
                    <a:pt x="597" y="46"/>
                    <a:pt x="597" y="46"/>
                    <a:pt x="597" y="46"/>
                  </a:cubicBezTo>
                  <a:cubicBezTo>
                    <a:pt x="597" y="46"/>
                    <a:pt x="597" y="46"/>
                    <a:pt x="597" y="47"/>
                  </a:cubicBezTo>
                  <a:cubicBezTo>
                    <a:pt x="597" y="47"/>
                    <a:pt x="597" y="47"/>
                    <a:pt x="597" y="47"/>
                  </a:cubicBezTo>
                  <a:cubicBezTo>
                    <a:pt x="597" y="47"/>
                    <a:pt x="597" y="47"/>
                    <a:pt x="597" y="48"/>
                  </a:cubicBezTo>
                  <a:cubicBezTo>
                    <a:pt x="597" y="48"/>
                    <a:pt x="597" y="48"/>
                    <a:pt x="597" y="48"/>
                  </a:cubicBezTo>
                  <a:cubicBezTo>
                    <a:pt x="598" y="48"/>
                    <a:pt x="597" y="48"/>
                    <a:pt x="598" y="49"/>
                  </a:cubicBezTo>
                  <a:cubicBezTo>
                    <a:pt x="598" y="49"/>
                    <a:pt x="598" y="49"/>
                    <a:pt x="598" y="49"/>
                  </a:cubicBezTo>
                  <a:cubicBezTo>
                    <a:pt x="598" y="49"/>
                    <a:pt x="598" y="49"/>
                    <a:pt x="598" y="49"/>
                  </a:cubicBezTo>
                  <a:cubicBezTo>
                    <a:pt x="598" y="49"/>
                    <a:pt x="598" y="49"/>
                    <a:pt x="598" y="49"/>
                  </a:cubicBezTo>
                  <a:cubicBezTo>
                    <a:pt x="598" y="50"/>
                    <a:pt x="598" y="50"/>
                    <a:pt x="598" y="50"/>
                  </a:cubicBezTo>
                  <a:cubicBezTo>
                    <a:pt x="598" y="50"/>
                    <a:pt x="598" y="50"/>
                    <a:pt x="598" y="50"/>
                  </a:cubicBezTo>
                  <a:cubicBezTo>
                    <a:pt x="599" y="51"/>
                    <a:pt x="598" y="51"/>
                    <a:pt x="599" y="51"/>
                  </a:cubicBezTo>
                  <a:cubicBezTo>
                    <a:pt x="599" y="51"/>
                    <a:pt x="599" y="51"/>
                    <a:pt x="599" y="51"/>
                  </a:cubicBezTo>
                  <a:cubicBezTo>
                    <a:pt x="599" y="51"/>
                    <a:pt x="599" y="51"/>
                    <a:pt x="599" y="51"/>
                  </a:cubicBezTo>
                  <a:cubicBezTo>
                    <a:pt x="599" y="52"/>
                    <a:pt x="599" y="52"/>
                    <a:pt x="599" y="52"/>
                  </a:cubicBezTo>
                  <a:cubicBezTo>
                    <a:pt x="599" y="52"/>
                    <a:pt x="599" y="52"/>
                    <a:pt x="599" y="52"/>
                  </a:cubicBezTo>
                  <a:cubicBezTo>
                    <a:pt x="599" y="52"/>
                    <a:pt x="599" y="53"/>
                    <a:pt x="599" y="53"/>
                  </a:cubicBezTo>
                  <a:cubicBezTo>
                    <a:pt x="599" y="53"/>
                    <a:pt x="599" y="53"/>
                    <a:pt x="599" y="53"/>
                  </a:cubicBezTo>
                  <a:cubicBezTo>
                    <a:pt x="600" y="53"/>
                    <a:pt x="600" y="54"/>
                    <a:pt x="600" y="54"/>
                  </a:cubicBezTo>
                  <a:cubicBezTo>
                    <a:pt x="600" y="54"/>
                    <a:pt x="600" y="54"/>
                    <a:pt x="600" y="54"/>
                  </a:cubicBezTo>
                  <a:cubicBezTo>
                    <a:pt x="600" y="54"/>
                    <a:pt x="600" y="54"/>
                    <a:pt x="600" y="55"/>
                  </a:cubicBezTo>
                  <a:cubicBezTo>
                    <a:pt x="600" y="55"/>
                    <a:pt x="600" y="55"/>
                    <a:pt x="600" y="55"/>
                  </a:cubicBezTo>
                  <a:cubicBezTo>
                    <a:pt x="600" y="55"/>
                    <a:pt x="600" y="55"/>
                    <a:pt x="600" y="56"/>
                  </a:cubicBezTo>
                  <a:cubicBezTo>
                    <a:pt x="600" y="56"/>
                    <a:pt x="600" y="56"/>
                    <a:pt x="600" y="56"/>
                  </a:cubicBezTo>
                  <a:cubicBezTo>
                    <a:pt x="601" y="56"/>
                    <a:pt x="600" y="56"/>
                    <a:pt x="601" y="57"/>
                  </a:cubicBezTo>
                  <a:cubicBezTo>
                    <a:pt x="601" y="57"/>
                    <a:pt x="601" y="57"/>
                    <a:pt x="601" y="57"/>
                  </a:cubicBezTo>
                  <a:cubicBezTo>
                    <a:pt x="601" y="57"/>
                    <a:pt x="601" y="57"/>
                    <a:pt x="601" y="57"/>
                  </a:cubicBezTo>
                  <a:cubicBezTo>
                    <a:pt x="601" y="57"/>
                    <a:pt x="601" y="57"/>
                    <a:pt x="601" y="57"/>
                  </a:cubicBezTo>
                  <a:cubicBezTo>
                    <a:pt x="601" y="58"/>
                    <a:pt x="601" y="58"/>
                    <a:pt x="602" y="58"/>
                  </a:cubicBezTo>
                  <a:cubicBezTo>
                    <a:pt x="602" y="58"/>
                    <a:pt x="602" y="58"/>
                    <a:pt x="602" y="58"/>
                  </a:cubicBezTo>
                  <a:cubicBezTo>
                    <a:pt x="602" y="59"/>
                    <a:pt x="602" y="59"/>
                    <a:pt x="602" y="59"/>
                  </a:cubicBezTo>
                  <a:cubicBezTo>
                    <a:pt x="602" y="59"/>
                    <a:pt x="602" y="59"/>
                    <a:pt x="602" y="59"/>
                  </a:cubicBezTo>
                  <a:cubicBezTo>
                    <a:pt x="602" y="59"/>
                    <a:pt x="602" y="59"/>
                    <a:pt x="602" y="59"/>
                  </a:cubicBezTo>
                  <a:cubicBezTo>
                    <a:pt x="602" y="60"/>
                    <a:pt x="602" y="60"/>
                    <a:pt x="602" y="60"/>
                  </a:cubicBezTo>
                  <a:cubicBezTo>
                    <a:pt x="602" y="60"/>
                    <a:pt x="602" y="60"/>
                    <a:pt x="602" y="60"/>
                  </a:cubicBezTo>
                  <a:cubicBezTo>
                    <a:pt x="602" y="60"/>
                    <a:pt x="602" y="61"/>
                    <a:pt x="602" y="61"/>
                  </a:cubicBezTo>
                  <a:cubicBezTo>
                    <a:pt x="603" y="61"/>
                    <a:pt x="603" y="61"/>
                    <a:pt x="603" y="61"/>
                  </a:cubicBezTo>
                  <a:cubicBezTo>
                    <a:pt x="603" y="61"/>
                    <a:pt x="603" y="62"/>
                    <a:pt x="603" y="62"/>
                  </a:cubicBezTo>
                  <a:cubicBezTo>
                    <a:pt x="603" y="62"/>
                    <a:pt x="603" y="62"/>
                    <a:pt x="603" y="62"/>
                  </a:cubicBezTo>
                  <a:cubicBezTo>
                    <a:pt x="603" y="62"/>
                    <a:pt x="603" y="62"/>
                    <a:pt x="603" y="63"/>
                  </a:cubicBezTo>
                  <a:cubicBezTo>
                    <a:pt x="603" y="63"/>
                    <a:pt x="603" y="63"/>
                    <a:pt x="603" y="63"/>
                  </a:cubicBezTo>
                  <a:cubicBezTo>
                    <a:pt x="603" y="63"/>
                    <a:pt x="603" y="63"/>
                    <a:pt x="604" y="64"/>
                  </a:cubicBezTo>
                  <a:cubicBezTo>
                    <a:pt x="604" y="64"/>
                    <a:pt x="604" y="64"/>
                    <a:pt x="604" y="64"/>
                  </a:cubicBezTo>
                  <a:cubicBezTo>
                    <a:pt x="604" y="64"/>
                    <a:pt x="604" y="64"/>
                    <a:pt x="604" y="65"/>
                  </a:cubicBezTo>
                  <a:cubicBezTo>
                    <a:pt x="604" y="65"/>
                    <a:pt x="604" y="65"/>
                    <a:pt x="604" y="65"/>
                  </a:cubicBezTo>
                  <a:cubicBezTo>
                    <a:pt x="604" y="65"/>
                    <a:pt x="604" y="65"/>
                    <a:pt x="604" y="65"/>
                  </a:cubicBezTo>
                  <a:cubicBezTo>
                    <a:pt x="604" y="65"/>
                    <a:pt x="604" y="65"/>
                    <a:pt x="604" y="65"/>
                  </a:cubicBezTo>
                  <a:cubicBezTo>
                    <a:pt x="605" y="66"/>
                    <a:pt x="604" y="66"/>
                    <a:pt x="605" y="66"/>
                  </a:cubicBezTo>
                  <a:cubicBezTo>
                    <a:pt x="605" y="66"/>
                    <a:pt x="605" y="66"/>
                    <a:pt x="605" y="66"/>
                  </a:cubicBezTo>
                  <a:cubicBezTo>
                    <a:pt x="605" y="67"/>
                    <a:pt x="605" y="67"/>
                    <a:pt x="605" y="67"/>
                  </a:cubicBezTo>
                  <a:cubicBezTo>
                    <a:pt x="605" y="67"/>
                    <a:pt x="605" y="67"/>
                    <a:pt x="605" y="67"/>
                  </a:cubicBezTo>
                  <a:cubicBezTo>
                    <a:pt x="605" y="67"/>
                    <a:pt x="605" y="67"/>
                    <a:pt x="605" y="67"/>
                  </a:cubicBezTo>
                  <a:cubicBezTo>
                    <a:pt x="605" y="68"/>
                    <a:pt x="605" y="68"/>
                    <a:pt x="605" y="68"/>
                  </a:cubicBezTo>
                  <a:cubicBezTo>
                    <a:pt x="605" y="68"/>
                    <a:pt x="605" y="68"/>
                    <a:pt x="605" y="68"/>
                  </a:cubicBezTo>
                  <a:cubicBezTo>
                    <a:pt x="605" y="68"/>
                    <a:pt x="605" y="69"/>
                    <a:pt x="606" y="69"/>
                  </a:cubicBezTo>
                  <a:cubicBezTo>
                    <a:pt x="606" y="69"/>
                    <a:pt x="606" y="69"/>
                    <a:pt x="606" y="69"/>
                  </a:cubicBezTo>
                  <a:cubicBezTo>
                    <a:pt x="606" y="69"/>
                    <a:pt x="606" y="70"/>
                    <a:pt x="606" y="70"/>
                  </a:cubicBezTo>
                  <a:cubicBezTo>
                    <a:pt x="606" y="70"/>
                    <a:pt x="606" y="70"/>
                    <a:pt x="606" y="70"/>
                  </a:cubicBezTo>
                  <a:cubicBezTo>
                    <a:pt x="606" y="70"/>
                    <a:pt x="606" y="70"/>
                    <a:pt x="606" y="71"/>
                  </a:cubicBezTo>
                  <a:cubicBezTo>
                    <a:pt x="606" y="71"/>
                    <a:pt x="606" y="71"/>
                    <a:pt x="606" y="71"/>
                  </a:cubicBezTo>
                  <a:cubicBezTo>
                    <a:pt x="607" y="71"/>
                    <a:pt x="606" y="71"/>
                    <a:pt x="607" y="72"/>
                  </a:cubicBezTo>
                  <a:cubicBezTo>
                    <a:pt x="607" y="72"/>
                    <a:pt x="607" y="72"/>
                    <a:pt x="607" y="72"/>
                  </a:cubicBezTo>
                  <a:cubicBezTo>
                    <a:pt x="607" y="72"/>
                    <a:pt x="607" y="72"/>
                    <a:pt x="607" y="73"/>
                  </a:cubicBezTo>
                  <a:cubicBezTo>
                    <a:pt x="607" y="73"/>
                    <a:pt x="607" y="73"/>
                    <a:pt x="607" y="73"/>
                  </a:cubicBezTo>
                  <a:cubicBezTo>
                    <a:pt x="607" y="73"/>
                    <a:pt x="607" y="73"/>
                    <a:pt x="607" y="73"/>
                  </a:cubicBezTo>
                  <a:cubicBezTo>
                    <a:pt x="607" y="73"/>
                    <a:pt x="607" y="73"/>
                    <a:pt x="607" y="73"/>
                  </a:cubicBezTo>
                  <a:cubicBezTo>
                    <a:pt x="608" y="74"/>
                    <a:pt x="607" y="74"/>
                    <a:pt x="608" y="74"/>
                  </a:cubicBezTo>
                  <a:cubicBezTo>
                    <a:pt x="608" y="74"/>
                    <a:pt x="608" y="74"/>
                    <a:pt x="608" y="74"/>
                  </a:cubicBezTo>
                  <a:cubicBezTo>
                    <a:pt x="608" y="75"/>
                    <a:pt x="608" y="75"/>
                    <a:pt x="608" y="75"/>
                  </a:cubicBezTo>
                  <a:cubicBezTo>
                    <a:pt x="608" y="75"/>
                    <a:pt x="608" y="75"/>
                    <a:pt x="608" y="75"/>
                  </a:cubicBezTo>
                  <a:cubicBezTo>
                    <a:pt x="608" y="75"/>
                    <a:pt x="608" y="75"/>
                    <a:pt x="608" y="75"/>
                  </a:cubicBezTo>
                  <a:cubicBezTo>
                    <a:pt x="608" y="76"/>
                    <a:pt x="608" y="76"/>
                    <a:pt x="608" y="76"/>
                  </a:cubicBezTo>
                  <a:cubicBezTo>
                    <a:pt x="608" y="76"/>
                    <a:pt x="608" y="76"/>
                    <a:pt x="608" y="76"/>
                  </a:cubicBezTo>
                  <a:cubicBezTo>
                    <a:pt x="609" y="76"/>
                    <a:pt x="609" y="77"/>
                    <a:pt x="609" y="77"/>
                  </a:cubicBezTo>
                  <a:cubicBezTo>
                    <a:pt x="609" y="77"/>
                    <a:pt x="609" y="77"/>
                    <a:pt x="609" y="77"/>
                  </a:cubicBezTo>
                  <a:cubicBezTo>
                    <a:pt x="609" y="77"/>
                    <a:pt x="609" y="77"/>
                    <a:pt x="609" y="77"/>
                  </a:cubicBezTo>
                  <a:cubicBezTo>
                    <a:pt x="609" y="77"/>
                    <a:pt x="609" y="78"/>
                    <a:pt x="609" y="78"/>
                  </a:cubicBezTo>
                  <a:cubicBezTo>
                    <a:pt x="609" y="78"/>
                    <a:pt x="609" y="78"/>
                    <a:pt x="609" y="78"/>
                  </a:cubicBezTo>
                  <a:cubicBezTo>
                    <a:pt x="609" y="78"/>
                    <a:pt x="609" y="78"/>
                    <a:pt x="609" y="79"/>
                  </a:cubicBezTo>
                  <a:cubicBezTo>
                    <a:pt x="610" y="79"/>
                    <a:pt x="610" y="79"/>
                    <a:pt x="610" y="79"/>
                  </a:cubicBezTo>
                  <a:cubicBezTo>
                    <a:pt x="610" y="79"/>
                    <a:pt x="610" y="79"/>
                    <a:pt x="610" y="80"/>
                  </a:cubicBezTo>
                  <a:cubicBezTo>
                    <a:pt x="610" y="80"/>
                    <a:pt x="610" y="80"/>
                    <a:pt x="610" y="80"/>
                  </a:cubicBezTo>
                  <a:cubicBezTo>
                    <a:pt x="610" y="80"/>
                    <a:pt x="610" y="80"/>
                    <a:pt x="610" y="81"/>
                  </a:cubicBezTo>
                  <a:cubicBezTo>
                    <a:pt x="610" y="81"/>
                    <a:pt x="610" y="81"/>
                    <a:pt x="610" y="81"/>
                  </a:cubicBezTo>
                  <a:cubicBezTo>
                    <a:pt x="610" y="81"/>
                    <a:pt x="610" y="81"/>
                    <a:pt x="611" y="81"/>
                  </a:cubicBezTo>
                  <a:cubicBezTo>
                    <a:pt x="611" y="81"/>
                    <a:pt x="611" y="81"/>
                    <a:pt x="611" y="81"/>
                  </a:cubicBezTo>
                  <a:cubicBezTo>
                    <a:pt x="611" y="82"/>
                    <a:pt x="611" y="82"/>
                    <a:pt x="611" y="82"/>
                  </a:cubicBezTo>
                  <a:cubicBezTo>
                    <a:pt x="611" y="82"/>
                    <a:pt x="611" y="82"/>
                    <a:pt x="611" y="82"/>
                  </a:cubicBezTo>
                  <a:cubicBezTo>
                    <a:pt x="611" y="83"/>
                    <a:pt x="611" y="83"/>
                    <a:pt x="611" y="83"/>
                  </a:cubicBezTo>
                  <a:cubicBezTo>
                    <a:pt x="611" y="83"/>
                    <a:pt x="611" y="83"/>
                    <a:pt x="611" y="83"/>
                  </a:cubicBezTo>
                  <a:cubicBezTo>
                    <a:pt x="611" y="83"/>
                    <a:pt x="611" y="83"/>
                    <a:pt x="611" y="83"/>
                  </a:cubicBezTo>
                  <a:cubicBezTo>
                    <a:pt x="611" y="84"/>
                    <a:pt x="611" y="84"/>
                    <a:pt x="612" y="84"/>
                  </a:cubicBezTo>
                  <a:cubicBezTo>
                    <a:pt x="612" y="84"/>
                    <a:pt x="612" y="84"/>
                    <a:pt x="612" y="84"/>
                  </a:cubicBezTo>
                  <a:cubicBezTo>
                    <a:pt x="612" y="84"/>
                    <a:pt x="612" y="85"/>
                    <a:pt x="612" y="85"/>
                  </a:cubicBezTo>
                  <a:cubicBezTo>
                    <a:pt x="612" y="85"/>
                    <a:pt x="612" y="85"/>
                    <a:pt x="612" y="85"/>
                  </a:cubicBezTo>
                  <a:cubicBezTo>
                    <a:pt x="612" y="85"/>
                    <a:pt x="612" y="85"/>
                    <a:pt x="612" y="85"/>
                  </a:cubicBezTo>
                  <a:cubicBezTo>
                    <a:pt x="612" y="85"/>
                    <a:pt x="612" y="86"/>
                    <a:pt x="612" y="86"/>
                  </a:cubicBezTo>
                  <a:cubicBezTo>
                    <a:pt x="612" y="86"/>
                    <a:pt x="612" y="86"/>
                    <a:pt x="612" y="86"/>
                  </a:cubicBezTo>
                  <a:cubicBezTo>
                    <a:pt x="612" y="86"/>
                    <a:pt x="612" y="86"/>
                    <a:pt x="613" y="87"/>
                  </a:cubicBezTo>
                  <a:cubicBezTo>
                    <a:pt x="613" y="87"/>
                    <a:pt x="613" y="87"/>
                    <a:pt x="613" y="87"/>
                  </a:cubicBezTo>
                  <a:cubicBezTo>
                    <a:pt x="613" y="87"/>
                    <a:pt x="613" y="87"/>
                    <a:pt x="613" y="88"/>
                  </a:cubicBezTo>
                  <a:cubicBezTo>
                    <a:pt x="613" y="88"/>
                    <a:pt x="613" y="88"/>
                    <a:pt x="613" y="88"/>
                  </a:cubicBezTo>
                  <a:cubicBezTo>
                    <a:pt x="613" y="88"/>
                    <a:pt x="613" y="88"/>
                    <a:pt x="613" y="89"/>
                  </a:cubicBezTo>
                  <a:cubicBezTo>
                    <a:pt x="613" y="89"/>
                    <a:pt x="613" y="89"/>
                    <a:pt x="613" y="89"/>
                  </a:cubicBezTo>
                  <a:cubicBezTo>
                    <a:pt x="613" y="89"/>
                    <a:pt x="613" y="89"/>
                    <a:pt x="614" y="89"/>
                  </a:cubicBezTo>
                  <a:cubicBezTo>
                    <a:pt x="614" y="89"/>
                    <a:pt x="614" y="89"/>
                    <a:pt x="614" y="89"/>
                  </a:cubicBezTo>
                  <a:cubicBezTo>
                    <a:pt x="614" y="90"/>
                    <a:pt x="614" y="90"/>
                    <a:pt x="614" y="90"/>
                  </a:cubicBezTo>
                  <a:cubicBezTo>
                    <a:pt x="614" y="90"/>
                    <a:pt x="614" y="90"/>
                    <a:pt x="614" y="90"/>
                  </a:cubicBezTo>
                  <a:cubicBezTo>
                    <a:pt x="614" y="91"/>
                    <a:pt x="614" y="91"/>
                    <a:pt x="614" y="91"/>
                  </a:cubicBezTo>
                  <a:cubicBezTo>
                    <a:pt x="614" y="91"/>
                    <a:pt x="614" y="91"/>
                    <a:pt x="614" y="91"/>
                  </a:cubicBezTo>
                  <a:cubicBezTo>
                    <a:pt x="614" y="91"/>
                    <a:pt x="614" y="91"/>
                    <a:pt x="614" y="91"/>
                  </a:cubicBezTo>
                  <a:cubicBezTo>
                    <a:pt x="615" y="92"/>
                    <a:pt x="614" y="92"/>
                    <a:pt x="615" y="92"/>
                  </a:cubicBezTo>
                  <a:cubicBezTo>
                    <a:pt x="615" y="92"/>
                    <a:pt x="615" y="92"/>
                    <a:pt x="615" y="92"/>
                  </a:cubicBezTo>
                  <a:cubicBezTo>
                    <a:pt x="615" y="92"/>
                    <a:pt x="615" y="93"/>
                    <a:pt x="615" y="93"/>
                  </a:cubicBezTo>
                  <a:cubicBezTo>
                    <a:pt x="615" y="93"/>
                    <a:pt x="615" y="93"/>
                    <a:pt x="615" y="93"/>
                  </a:cubicBezTo>
                  <a:cubicBezTo>
                    <a:pt x="615" y="93"/>
                    <a:pt x="615" y="93"/>
                    <a:pt x="615" y="93"/>
                  </a:cubicBezTo>
                  <a:cubicBezTo>
                    <a:pt x="615" y="93"/>
                    <a:pt x="615" y="94"/>
                    <a:pt x="615" y="94"/>
                  </a:cubicBezTo>
                  <a:cubicBezTo>
                    <a:pt x="615" y="94"/>
                    <a:pt x="615" y="94"/>
                    <a:pt x="615" y="94"/>
                  </a:cubicBezTo>
                  <a:cubicBezTo>
                    <a:pt x="616" y="94"/>
                    <a:pt x="616" y="94"/>
                    <a:pt x="616" y="95"/>
                  </a:cubicBezTo>
                  <a:cubicBezTo>
                    <a:pt x="616" y="95"/>
                    <a:pt x="616" y="95"/>
                    <a:pt x="616" y="95"/>
                  </a:cubicBezTo>
                  <a:cubicBezTo>
                    <a:pt x="616" y="95"/>
                    <a:pt x="616" y="95"/>
                    <a:pt x="616" y="96"/>
                  </a:cubicBezTo>
                  <a:cubicBezTo>
                    <a:pt x="616" y="96"/>
                    <a:pt x="616" y="96"/>
                    <a:pt x="616" y="96"/>
                  </a:cubicBezTo>
                  <a:cubicBezTo>
                    <a:pt x="616" y="96"/>
                    <a:pt x="616" y="96"/>
                    <a:pt x="617" y="97"/>
                  </a:cubicBezTo>
                  <a:cubicBezTo>
                    <a:pt x="616" y="97"/>
                    <a:pt x="616" y="97"/>
                    <a:pt x="616" y="97"/>
                  </a:cubicBezTo>
                  <a:cubicBezTo>
                    <a:pt x="617" y="97"/>
                    <a:pt x="617" y="97"/>
                    <a:pt x="617" y="97"/>
                  </a:cubicBezTo>
                  <a:cubicBezTo>
                    <a:pt x="617" y="97"/>
                    <a:pt x="617" y="97"/>
                    <a:pt x="617" y="97"/>
                  </a:cubicBezTo>
                  <a:cubicBezTo>
                    <a:pt x="617" y="98"/>
                    <a:pt x="617" y="98"/>
                    <a:pt x="617" y="98"/>
                  </a:cubicBezTo>
                  <a:cubicBezTo>
                    <a:pt x="617" y="98"/>
                    <a:pt x="617" y="98"/>
                    <a:pt x="617" y="98"/>
                  </a:cubicBezTo>
                  <a:cubicBezTo>
                    <a:pt x="617" y="99"/>
                    <a:pt x="617" y="99"/>
                    <a:pt x="617" y="99"/>
                  </a:cubicBezTo>
                  <a:cubicBezTo>
                    <a:pt x="618" y="99"/>
                    <a:pt x="618" y="99"/>
                    <a:pt x="618" y="99"/>
                  </a:cubicBezTo>
                  <a:cubicBezTo>
                    <a:pt x="618" y="99"/>
                    <a:pt x="618" y="99"/>
                    <a:pt x="618" y="99"/>
                  </a:cubicBezTo>
                  <a:cubicBezTo>
                    <a:pt x="618" y="100"/>
                    <a:pt x="618" y="100"/>
                    <a:pt x="618" y="100"/>
                  </a:cubicBezTo>
                  <a:cubicBezTo>
                    <a:pt x="618" y="100"/>
                    <a:pt x="618" y="100"/>
                    <a:pt x="618" y="100"/>
                  </a:cubicBezTo>
                  <a:cubicBezTo>
                    <a:pt x="618" y="100"/>
                    <a:pt x="618" y="101"/>
                    <a:pt x="618" y="101"/>
                  </a:cubicBezTo>
                  <a:cubicBezTo>
                    <a:pt x="618" y="101"/>
                    <a:pt x="619" y="101"/>
                    <a:pt x="618" y="102"/>
                  </a:cubicBezTo>
                  <a:cubicBezTo>
                    <a:pt x="618" y="102"/>
                    <a:pt x="618" y="102"/>
                    <a:pt x="618" y="103"/>
                  </a:cubicBezTo>
                  <a:cubicBezTo>
                    <a:pt x="618" y="103"/>
                    <a:pt x="618" y="103"/>
                    <a:pt x="618" y="103"/>
                  </a:cubicBezTo>
                  <a:cubicBezTo>
                    <a:pt x="618" y="103"/>
                    <a:pt x="618" y="103"/>
                    <a:pt x="618" y="103"/>
                  </a:cubicBezTo>
                  <a:cubicBezTo>
                    <a:pt x="618" y="103"/>
                    <a:pt x="618" y="103"/>
                    <a:pt x="618" y="103"/>
                  </a:cubicBezTo>
                  <a:cubicBezTo>
                    <a:pt x="617" y="103"/>
                    <a:pt x="617" y="104"/>
                    <a:pt x="617" y="104"/>
                  </a:cubicBezTo>
                  <a:cubicBezTo>
                    <a:pt x="617" y="104"/>
                    <a:pt x="617" y="104"/>
                    <a:pt x="617" y="104"/>
                  </a:cubicBezTo>
                  <a:cubicBezTo>
                    <a:pt x="617" y="104"/>
                    <a:pt x="617" y="104"/>
                    <a:pt x="617" y="104"/>
                  </a:cubicBezTo>
                  <a:cubicBezTo>
                    <a:pt x="617" y="105"/>
                    <a:pt x="617" y="105"/>
                    <a:pt x="617" y="105"/>
                  </a:cubicBezTo>
                  <a:cubicBezTo>
                    <a:pt x="617" y="105"/>
                    <a:pt x="617" y="105"/>
                    <a:pt x="617" y="105"/>
                  </a:cubicBezTo>
                  <a:cubicBezTo>
                    <a:pt x="617" y="105"/>
                    <a:pt x="617" y="106"/>
                    <a:pt x="616" y="106"/>
                  </a:cubicBezTo>
                  <a:cubicBezTo>
                    <a:pt x="617" y="106"/>
                    <a:pt x="617" y="106"/>
                    <a:pt x="617" y="106"/>
                  </a:cubicBezTo>
                  <a:cubicBezTo>
                    <a:pt x="616" y="106"/>
                    <a:pt x="616" y="106"/>
                    <a:pt x="616" y="107"/>
                  </a:cubicBezTo>
                  <a:cubicBezTo>
                    <a:pt x="616" y="107"/>
                    <a:pt x="616" y="107"/>
                    <a:pt x="616" y="107"/>
                  </a:cubicBezTo>
                  <a:cubicBezTo>
                    <a:pt x="616" y="107"/>
                    <a:pt x="616" y="107"/>
                    <a:pt x="616" y="107"/>
                  </a:cubicBezTo>
                  <a:cubicBezTo>
                    <a:pt x="616" y="107"/>
                    <a:pt x="616" y="107"/>
                    <a:pt x="616" y="107"/>
                  </a:cubicBezTo>
                  <a:cubicBezTo>
                    <a:pt x="616" y="107"/>
                    <a:pt x="616" y="107"/>
                    <a:pt x="616" y="107"/>
                  </a:cubicBezTo>
                  <a:cubicBezTo>
                    <a:pt x="616" y="108"/>
                    <a:pt x="616" y="108"/>
                    <a:pt x="615" y="108"/>
                  </a:cubicBezTo>
                  <a:cubicBezTo>
                    <a:pt x="615" y="108"/>
                    <a:pt x="615" y="108"/>
                    <a:pt x="615" y="108"/>
                  </a:cubicBezTo>
                  <a:cubicBezTo>
                    <a:pt x="615" y="109"/>
                    <a:pt x="615" y="109"/>
                    <a:pt x="615" y="109"/>
                  </a:cubicBezTo>
                  <a:cubicBezTo>
                    <a:pt x="615" y="109"/>
                    <a:pt x="615" y="109"/>
                    <a:pt x="615" y="109"/>
                  </a:cubicBezTo>
                  <a:cubicBezTo>
                    <a:pt x="615" y="109"/>
                    <a:pt x="615" y="110"/>
                    <a:pt x="615" y="110"/>
                  </a:cubicBezTo>
                  <a:cubicBezTo>
                    <a:pt x="615" y="110"/>
                    <a:pt x="615" y="110"/>
                    <a:pt x="615" y="110"/>
                  </a:cubicBezTo>
                  <a:cubicBezTo>
                    <a:pt x="614" y="110"/>
                    <a:pt x="615" y="110"/>
                    <a:pt x="614" y="111"/>
                  </a:cubicBezTo>
                  <a:cubicBezTo>
                    <a:pt x="614" y="111"/>
                    <a:pt x="614" y="111"/>
                    <a:pt x="614" y="111"/>
                  </a:cubicBezTo>
                  <a:cubicBezTo>
                    <a:pt x="614" y="111"/>
                    <a:pt x="614" y="111"/>
                    <a:pt x="614" y="111"/>
                  </a:cubicBezTo>
                  <a:cubicBezTo>
                    <a:pt x="614" y="111"/>
                    <a:pt x="614" y="111"/>
                    <a:pt x="614" y="112"/>
                  </a:cubicBezTo>
                  <a:cubicBezTo>
                    <a:pt x="614" y="112"/>
                    <a:pt x="614" y="112"/>
                    <a:pt x="614" y="112"/>
                  </a:cubicBezTo>
                  <a:cubicBezTo>
                    <a:pt x="614" y="112"/>
                    <a:pt x="614" y="112"/>
                    <a:pt x="614" y="112"/>
                  </a:cubicBezTo>
                  <a:cubicBezTo>
                    <a:pt x="614" y="112"/>
                    <a:pt x="614" y="112"/>
                    <a:pt x="614" y="112"/>
                  </a:cubicBezTo>
                  <a:cubicBezTo>
                    <a:pt x="613" y="113"/>
                    <a:pt x="613" y="113"/>
                    <a:pt x="613" y="113"/>
                  </a:cubicBezTo>
                  <a:cubicBezTo>
                    <a:pt x="613" y="113"/>
                    <a:pt x="613" y="113"/>
                    <a:pt x="613" y="113"/>
                  </a:cubicBezTo>
                  <a:cubicBezTo>
                    <a:pt x="613" y="113"/>
                    <a:pt x="613" y="113"/>
                    <a:pt x="613" y="113"/>
                  </a:cubicBezTo>
                  <a:cubicBezTo>
                    <a:pt x="613" y="114"/>
                    <a:pt x="613" y="114"/>
                    <a:pt x="613" y="114"/>
                  </a:cubicBezTo>
                  <a:cubicBezTo>
                    <a:pt x="613" y="114"/>
                    <a:pt x="613" y="114"/>
                    <a:pt x="613" y="114"/>
                  </a:cubicBezTo>
                  <a:cubicBezTo>
                    <a:pt x="613" y="114"/>
                    <a:pt x="613" y="115"/>
                    <a:pt x="613" y="115"/>
                  </a:cubicBezTo>
                  <a:cubicBezTo>
                    <a:pt x="613" y="115"/>
                    <a:pt x="613" y="115"/>
                    <a:pt x="613" y="115"/>
                  </a:cubicBezTo>
                  <a:cubicBezTo>
                    <a:pt x="612" y="115"/>
                    <a:pt x="612" y="115"/>
                    <a:pt x="612" y="116"/>
                  </a:cubicBezTo>
                  <a:cubicBezTo>
                    <a:pt x="612" y="115"/>
                    <a:pt x="612" y="115"/>
                    <a:pt x="612" y="115"/>
                  </a:cubicBezTo>
                  <a:cubicBezTo>
                    <a:pt x="612" y="116"/>
                    <a:pt x="612" y="116"/>
                    <a:pt x="612" y="116"/>
                  </a:cubicBezTo>
                  <a:cubicBezTo>
                    <a:pt x="612" y="116"/>
                    <a:pt x="612" y="116"/>
                    <a:pt x="612" y="116"/>
                  </a:cubicBezTo>
                  <a:cubicBezTo>
                    <a:pt x="612" y="116"/>
                    <a:pt x="612" y="117"/>
                    <a:pt x="612" y="117"/>
                  </a:cubicBezTo>
                  <a:cubicBezTo>
                    <a:pt x="612" y="117"/>
                    <a:pt x="612" y="117"/>
                    <a:pt x="612" y="117"/>
                  </a:cubicBezTo>
                  <a:cubicBezTo>
                    <a:pt x="611" y="117"/>
                    <a:pt x="611" y="117"/>
                    <a:pt x="611" y="118"/>
                  </a:cubicBezTo>
                  <a:cubicBezTo>
                    <a:pt x="611" y="118"/>
                    <a:pt x="611" y="118"/>
                    <a:pt x="611" y="118"/>
                  </a:cubicBezTo>
                  <a:cubicBezTo>
                    <a:pt x="611" y="118"/>
                    <a:pt x="611" y="118"/>
                    <a:pt x="611" y="118"/>
                  </a:cubicBezTo>
                  <a:cubicBezTo>
                    <a:pt x="611" y="118"/>
                    <a:pt x="611" y="118"/>
                    <a:pt x="611" y="118"/>
                  </a:cubicBezTo>
                  <a:cubicBezTo>
                    <a:pt x="611" y="118"/>
                    <a:pt x="611" y="118"/>
                    <a:pt x="611" y="119"/>
                  </a:cubicBezTo>
                  <a:cubicBezTo>
                    <a:pt x="611" y="119"/>
                    <a:pt x="611" y="119"/>
                    <a:pt x="611" y="119"/>
                  </a:cubicBezTo>
                  <a:cubicBezTo>
                    <a:pt x="610" y="119"/>
                    <a:pt x="610" y="119"/>
                    <a:pt x="610" y="119"/>
                  </a:cubicBezTo>
                  <a:cubicBezTo>
                    <a:pt x="610" y="119"/>
                    <a:pt x="610" y="119"/>
                    <a:pt x="610" y="119"/>
                  </a:cubicBezTo>
                  <a:cubicBezTo>
                    <a:pt x="610" y="119"/>
                    <a:pt x="610" y="119"/>
                    <a:pt x="610" y="119"/>
                  </a:cubicBezTo>
                  <a:cubicBezTo>
                    <a:pt x="610" y="119"/>
                    <a:pt x="610" y="119"/>
                    <a:pt x="610" y="119"/>
                  </a:cubicBezTo>
                  <a:cubicBezTo>
                    <a:pt x="610" y="119"/>
                    <a:pt x="610" y="119"/>
                    <a:pt x="610" y="120"/>
                  </a:cubicBezTo>
                  <a:cubicBezTo>
                    <a:pt x="610" y="120"/>
                    <a:pt x="610" y="120"/>
                    <a:pt x="610" y="120"/>
                  </a:cubicBezTo>
                  <a:cubicBezTo>
                    <a:pt x="609" y="120"/>
                    <a:pt x="609" y="120"/>
                    <a:pt x="609" y="120"/>
                  </a:cubicBezTo>
                  <a:cubicBezTo>
                    <a:pt x="609" y="120"/>
                    <a:pt x="609" y="120"/>
                    <a:pt x="609" y="120"/>
                  </a:cubicBezTo>
                  <a:cubicBezTo>
                    <a:pt x="609" y="120"/>
                    <a:pt x="609" y="120"/>
                    <a:pt x="609" y="120"/>
                  </a:cubicBezTo>
                  <a:cubicBezTo>
                    <a:pt x="609" y="120"/>
                    <a:pt x="609" y="120"/>
                    <a:pt x="609" y="120"/>
                  </a:cubicBezTo>
                  <a:cubicBezTo>
                    <a:pt x="609" y="120"/>
                    <a:pt x="609" y="121"/>
                    <a:pt x="609" y="121"/>
                  </a:cubicBezTo>
                  <a:cubicBezTo>
                    <a:pt x="609" y="121"/>
                    <a:pt x="609" y="121"/>
                    <a:pt x="609" y="121"/>
                  </a:cubicBezTo>
                  <a:cubicBezTo>
                    <a:pt x="608" y="121"/>
                    <a:pt x="608" y="121"/>
                    <a:pt x="608" y="121"/>
                  </a:cubicBezTo>
                  <a:cubicBezTo>
                    <a:pt x="608" y="121"/>
                    <a:pt x="608" y="121"/>
                    <a:pt x="608" y="121"/>
                  </a:cubicBezTo>
                  <a:cubicBezTo>
                    <a:pt x="608" y="121"/>
                    <a:pt x="608" y="121"/>
                    <a:pt x="608" y="121"/>
                  </a:cubicBezTo>
                  <a:cubicBezTo>
                    <a:pt x="608" y="121"/>
                    <a:pt x="608" y="121"/>
                    <a:pt x="608" y="121"/>
                  </a:cubicBezTo>
                  <a:cubicBezTo>
                    <a:pt x="607" y="122"/>
                    <a:pt x="607" y="122"/>
                    <a:pt x="607" y="122"/>
                  </a:cubicBezTo>
                  <a:cubicBezTo>
                    <a:pt x="607" y="122"/>
                    <a:pt x="607" y="122"/>
                    <a:pt x="607" y="122"/>
                  </a:cubicBezTo>
                  <a:cubicBezTo>
                    <a:pt x="607" y="122"/>
                    <a:pt x="606" y="122"/>
                    <a:pt x="606" y="122"/>
                  </a:cubicBezTo>
                  <a:cubicBezTo>
                    <a:pt x="606" y="122"/>
                    <a:pt x="606" y="122"/>
                    <a:pt x="606" y="122"/>
                  </a:cubicBezTo>
                  <a:cubicBezTo>
                    <a:pt x="606" y="123"/>
                    <a:pt x="606" y="123"/>
                    <a:pt x="605" y="123"/>
                  </a:cubicBezTo>
                  <a:cubicBezTo>
                    <a:pt x="605" y="123"/>
                    <a:pt x="605" y="123"/>
                    <a:pt x="605" y="123"/>
                  </a:cubicBezTo>
                  <a:cubicBezTo>
                    <a:pt x="605" y="123"/>
                    <a:pt x="605" y="123"/>
                    <a:pt x="605" y="123"/>
                  </a:cubicBezTo>
                  <a:cubicBezTo>
                    <a:pt x="605" y="123"/>
                    <a:pt x="604" y="123"/>
                    <a:pt x="604" y="123"/>
                  </a:cubicBezTo>
                  <a:cubicBezTo>
                    <a:pt x="604" y="123"/>
                    <a:pt x="604" y="123"/>
                    <a:pt x="603" y="123"/>
                  </a:cubicBezTo>
                  <a:close/>
                  <a:moveTo>
                    <a:pt x="1154" y="49"/>
                  </a:moveTo>
                  <a:cubicBezTo>
                    <a:pt x="1154" y="49"/>
                    <a:pt x="1154" y="49"/>
                    <a:pt x="1154" y="49"/>
                  </a:cubicBezTo>
                  <a:cubicBezTo>
                    <a:pt x="1154" y="49"/>
                    <a:pt x="1154" y="49"/>
                    <a:pt x="1154" y="49"/>
                  </a:cubicBezTo>
                  <a:cubicBezTo>
                    <a:pt x="1154" y="49"/>
                    <a:pt x="1154" y="49"/>
                    <a:pt x="1154" y="48"/>
                  </a:cubicBezTo>
                  <a:cubicBezTo>
                    <a:pt x="1153" y="48"/>
                    <a:pt x="1153" y="48"/>
                    <a:pt x="1154" y="48"/>
                  </a:cubicBezTo>
                  <a:cubicBezTo>
                    <a:pt x="1153" y="48"/>
                    <a:pt x="1154" y="47"/>
                    <a:pt x="1153" y="47"/>
                  </a:cubicBezTo>
                  <a:cubicBezTo>
                    <a:pt x="1153" y="47"/>
                    <a:pt x="1153" y="47"/>
                    <a:pt x="1153" y="47"/>
                  </a:cubicBezTo>
                  <a:cubicBezTo>
                    <a:pt x="1153" y="47"/>
                    <a:pt x="1153" y="46"/>
                    <a:pt x="1153" y="46"/>
                  </a:cubicBezTo>
                  <a:cubicBezTo>
                    <a:pt x="1153" y="46"/>
                    <a:pt x="1153" y="46"/>
                    <a:pt x="1153" y="46"/>
                  </a:cubicBezTo>
                  <a:cubicBezTo>
                    <a:pt x="1153" y="46"/>
                    <a:pt x="1153" y="45"/>
                    <a:pt x="1152" y="45"/>
                  </a:cubicBezTo>
                  <a:cubicBezTo>
                    <a:pt x="1152" y="45"/>
                    <a:pt x="1152" y="45"/>
                    <a:pt x="1152" y="45"/>
                  </a:cubicBezTo>
                  <a:cubicBezTo>
                    <a:pt x="1152" y="45"/>
                    <a:pt x="1152" y="45"/>
                    <a:pt x="1152" y="44"/>
                  </a:cubicBezTo>
                  <a:cubicBezTo>
                    <a:pt x="1152" y="44"/>
                    <a:pt x="1152" y="44"/>
                    <a:pt x="1152" y="44"/>
                  </a:cubicBezTo>
                  <a:cubicBezTo>
                    <a:pt x="1152" y="44"/>
                    <a:pt x="1152" y="44"/>
                    <a:pt x="1152" y="44"/>
                  </a:cubicBezTo>
                  <a:cubicBezTo>
                    <a:pt x="1152" y="44"/>
                    <a:pt x="1152" y="44"/>
                    <a:pt x="1152" y="44"/>
                  </a:cubicBezTo>
                  <a:cubicBezTo>
                    <a:pt x="1152" y="44"/>
                    <a:pt x="1152" y="43"/>
                    <a:pt x="1151" y="43"/>
                  </a:cubicBezTo>
                  <a:cubicBezTo>
                    <a:pt x="1151" y="43"/>
                    <a:pt x="1151" y="43"/>
                    <a:pt x="1151" y="43"/>
                  </a:cubicBezTo>
                  <a:cubicBezTo>
                    <a:pt x="1151" y="43"/>
                    <a:pt x="1151" y="43"/>
                    <a:pt x="1151" y="42"/>
                  </a:cubicBezTo>
                  <a:cubicBezTo>
                    <a:pt x="1151" y="42"/>
                    <a:pt x="1151" y="42"/>
                    <a:pt x="1151" y="42"/>
                  </a:cubicBezTo>
                  <a:cubicBezTo>
                    <a:pt x="1151" y="42"/>
                    <a:pt x="1151" y="42"/>
                    <a:pt x="1151" y="42"/>
                  </a:cubicBezTo>
                  <a:cubicBezTo>
                    <a:pt x="1151" y="42"/>
                    <a:pt x="1151" y="42"/>
                    <a:pt x="1151" y="42"/>
                  </a:cubicBezTo>
                  <a:cubicBezTo>
                    <a:pt x="1151" y="42"/>
                    <a:pt x="1151" y="41"/>
                    <a:pt x="1150" y="41"/>
                  </a:cubicBezTo>
                  <a:cubicBezTo>
                    <a:pt x="1150" y="41"/>
                    <a:pt x="1150" y="41"/>
                    <a:pt x="1150" y="41"/>
                  </a:cubicBezTo>
                  <a:cubicBezTo>
                    <a:pt x="1150" y="41"/>
                    <a:pt x="1150" y="41"/>
                    <a:pt x="1150" y="41"/>
                  </a:cubicBezTo>
                  <a:cubicBezTo>
                    <a:pt x="1150" y="41"/>
                    <a:pt x="1150" y="41"/>
                    <a:pt x="1150" y="41"/>
                  </a:cubicBezTo>
                  <a:cubicBezTo>
                    <a:pt x="1150" y="40"/>
                    <a:pt x="1150" y="40"/>
                    <a:pt x="1150" y="40"/>
                  </a:cubicBezTo>
                  <a:cubicBezTo>
                    <a:pt x="1150" y="40"/>
                    <a:pt x="1150" y="40"/>
                    <a:pt x="1150" y="40"/>
                  </a:cubicBezTo>
                  <a:cubicBezTo>
                    <a:pt x="1150" y="40"/>
                    <a:pt x="1149" y="40"/>
                    <a:pt x="1149" y="40"/>
                  </a:cubicBezTo>
                  <a:cubicBezTo>
                    <a:pt x="1149" y="40"/>
                    <a:pt x="1149" y="40"/>
                    <a:pt x="1149" y="40"/>
                  </a:cubicBezTo>
                  <a:cubicBezTo>
                    <a:pt x="1149" y="40"/>
                    <a:pt x="1149" y="39"/>
                    <a:pt x="1149" y="39"/>
                  </a:cubicBezTo>
                  <a:cubicBezTo>
                    <a:pt x="1149" y="39"/>
                    <a:pt x="1149" y="39"/>
                    <a:pt x="1149" y="39"/>
                  </a:cubicBezTo>
                  <a:cubicBezTo>
                    <a:pt x="1149" y="39"/>
                    <a:pt x="1148" y="39"/>
                    <a:pt x="1148" y="39"/>
                  </a:cubicBezTo>
                  <a:cubicBezTo>
                    <a:pt x="1148" y="39"/>
                    <a:pt x="1148" y="39"/>
                    <a:pt x="1148" y="39"/>
                  </a:cubicBezTo>
                  <a:cubicBezTo>
                    <a:pt x="1148" y="38"/>
                    <a:pt x="1148" y="38"/>
                    <a:pt x="1148" y="38"/>
                  </a:cubicBezTo>
                  <a:cubicBezTo>
                    <a:pt x="1148" y="38"/>
                    <a:pt x="1148" y="38"/>
                    <a:pt x="1148" y="38"/>
                  </a:cubicBezTo>
                  <a:cubicBezTo>
                    <a:pt x="1148" y="38"/>
                    <a:pt x="1148" y="38"/>
                    <a:pt x="1148" y="38"/>
                  </a:cubicBezTo>
                  <a:cubicBezTo>
                    <a:pt x="1148" y="38"/>
                    <a:pt x="1148" y="38"/>
                    <a:pt x="1148" y="38"/>
                  </a:cubicBezTo>
                  <a:cubicBezTo>
                    <a:pt x="1148" y="38"/>
                    <a:pt x="1147" y="38"/>
                    <a:pt x="1147" y="38"/>
                  </a:cubicBezTo>
                  <a:cubicBezTo>
                    <a:pt x="1147" y="38"/>
                    <a:pt x="1147" y="38"/>
                    <a:pt x="1147" y="38"/>
                  </a:cubicBezTo>
                  <a:cubicBezTo>
                    <a:pt x="1147" y="37"/>
                    <a:pt x="1147" y="37"/>
                    <a:pt x="1146" y="37"/>
                  </a:cubicBezTo>
                  <a:cubicBezTo>
                    <a:pt x="1146" y="37"/>
                    <a:pt x="1146" y="37"/>
                    <a:pt x="1146" y="37"/>
                  </a:cubicBezTo>
                  <a:cubicBezTo>
                    <a:pt x="1146" y="37"/>
                    <a:pt x="1146" y="37"/>
                    <a:pt x="1146" y="36"/>
                  </a:cubicBezTo>
                  <a:cubicBezTo>
                    <a:pt x="1146" y="36"/>
                    <a:pt x="1146" y="36"/>
                    <a:pt x="1146" y="36"/>
                  </a:cubicBezTo>
                  <a:cubicBezTo>
                    <a:pt x="1146" y="36"/>
                    <a:pt x="1145" y="36"/>
                    <a:pt x="1145" y="36"/>
                  </a:cubicBezTo>
                  <a:cubicBezTo>
                    <a:pt x="1145" y="36"/>
                    <a:pt x="1145" y="36"/>
                    <a:pt x="1145" y="36"/>
                  </a:cubicBezTo>
                  <a:cubicBezTo>
                    <a:pt x="1145" y="36"/>
                    <a:pt x="1145" y="36"/>
                    <a:pt x="1145" y="36"/>
                  </a:cubicBezTo>
                  <a:cubicBezTo>
                    <a:pt x="1145" y="36"/>
                    <a:pt x="1145" y="36"/>
                    <a:pt x="1145" y="36"/>
                  </a:cubicBezTo>
                  <a:cubicBezTo>
                    <a:pt x="1145" y="36"/>
                    <a:pt x="1144" y="36"/>
                    <a:pt x="1144" y="35"/>
                  </a:cubicBezTo>
                  <a:cubicBezTo>
                    <a:pt x="1144" y="35"/>
                    <a:pt x="1144" y="35"/>
                    <a:pt x="1144" y="35"/>
                  </a:cubicBezTo>
                  <a:cubicBezTo>
                    <a:pt x="1144" y="35"/>
                    <a:pt x="1144" y="35"/>
                    <a:pt x="1144" y="35"/>
                  </a:cubicBezTo>
                  <a:cubicBezTo>
                    <a:pt x="1144" y="35"/>
                    <a:pt x="1144" y="35"/>
                    <a:pt x="1144" y="35"/>
                  </a:cubicBezTo>
                  <a:cubicBezTo>
                    <a:pt x="1143" y="35"/>
                    <a:pt x="1143" y="35"/>
                    <a:pt x="1143" y="35"/>
                  </a:cubicBezTo>
                  <a:cubicBezTo>
                    <a:pt x="1143" y="35"/>
                    <a:pt x="1143" y="35"/>
                    <a:pt x="1143" y="35"/>
                  </a:cubicBezTo>
                  <a:cubicBezTo>
                    <a:pt x="1143" y="35"/>
                    <a:pt x="1143" y="35"/>
                    <a:pt x="1143" y="35"/>
                  </a:cubicBezTo>
                  <a:cubicBezTo>
                    <a:pt x="1143" y="35"/>
                    <a:pt x="1143" y="35"/>
                    <a:pt x="1143" y="35"/>
                  </a:cubicBezTo>
                  <a:cubicBezTo>
                    <a:pt x="1143" y="34"/>
                    <a:pt x="1142" y="35"/>
                    <a:pt x="1142" y="34"/>
                  </a:cubicBezTo>
                  <a:cubicBezTo>
                    <a:pt x="1142" y="34"/>
                    <a:pt x="1142" y="34"/>
                    <a:pt x="1142" y="34"/>
                  </a:cubicBezTo>
                  <a:cubicBezTo>
                    <a:pt x="1142" y="34"/>
                    <a:pt x="1142" y="34"/>
                    <a:pt x="1141" y="34"/>
                  </a:cubicBezTo>
                  <a:cubicBezTo>
                    <a:pt x="1141" y="34"/>
                    <a:pt x="1141" y="34"/>
                    <a:pt x="1141" y="34"/>
                  </a:cubicBezTo>
                  <a:cubicBezTo>
                    <a:pt x="1141" y="34"/>
                    <a:pt x="1141" y="34"/>
                    <a:pt x="1140" y="34"/>
                  </a:cubicBezTo>
                  <a:cubicBezTo>
                    <a:pt x="1140" y="34"/>
                    <a:pt x="1140" y="34"/>
                    <a:pt x="1140" y="34"/>
                  </a:cubicBezTo>
                  <a:cubicBezTo>
                    <a:pt x="1140" y="33"/>
                    <a:pt x="1139" y="34"/>
                    <a:pt x="1139" y="33"/>
                  </a:cubicBezTo>
                  <a:cubicBezTo>
                    <a:pt x="1139" y="33"/>
                    <a:pt x="1139" y="33"/>
                    <a:pt x="1139" y="33"/>
                  </a:cubicBezTo>
                  <a:cubicBezTo>
                    <a:pt x="1139" y="33"/>
                    <a:pt x="1139" y="33"/>
                    <a:pt x="1139" y="33"/>
                  </a:cubicBezTo>
                  <a:cubicBezTo>
                    <a:pt x="1138" y="33"/>
                    <a:pt x="1138" y="33"/>
                    <a:pt x="1137" y="33"/>
                  </a:cubicBezTo>
                  <a:cubicBezTo>
                    <a:pt x="1137" y="33"/>
                    <a:pt x="1137" y="33"/>
                    <a:pt x="1137" y="33"/>
                  </a:cubicBezTo>
                  <a:cubicBezTo>
                    <a:pt x="1136" y="33"/>
                    <a:pt x="1135" y="33"/>
                    <a:pt x="1135" y="33"/>
                  </a:cubicBezTo>
                  <a:cubicBezTo>
                    <a:pt x="1133" y="33"/>
                    <a:pt x="1132" y="33"/>
                    <a:pt x="1130" y="33"/>
                  </a:cubicBezTo>
                  <a:cubicBezTo>
                    <a:pt x="1129" y="33"/>
                    <a:pt x="1128" y="33"/>
                    <a:pt x="1127" y="33"/>
                  </a:cubicBezTo>
                  <a:cubicBezTo>
                    <a:pt x="1127" y="33"/>
                    <a:pt x="1127" y="33"/>
                    <a:pt x="1127" y="33"/>
                  </a:cubicBezTo>
                  <a:cubicBezTo>
                    <a:pt x="1127" y="33"/>
                    <a:pt x="1127" y="33"/>
                    <a:pt x="1127" y="33"/>
                  </a:cubicBezTo>
                  <a:cubicBezTo>
                    <a:pt x="1127" y="33"/>
                    <a:pt x="1126" y="33"/>
                    <a:pt x="1126" y="33"/>
                  </a:cubicBezTo>
                  <a:cubicBezTo>
                    <a:pt x="1126" y="33"/>
                    <a:pt x="1126" y="33"/>
                    <a:pt x="1126" y="33"/>
                  </a:cubicBezTo>
                  <a:cubicBezTo>
                    <a:pt x="1126" y="33"/>
                    <a:pt x="1126" y="33"/>
                    <a:pt x="1126" y="33"/>
                  </a:cubicBezTo>
                  <a:cubicBezTo>
                    <a:pt x="1125" y="34"/>
                    <a:pt x="1125" y="33"/>
                    <a:pt x="1124" y="34"/>
                  </a:cubicBezTo>
                  <a:cubicBezTo>
                    <a:pt x="1124" y="34"/>
                    <a:pt x="1124" y="34"/>
                    <a:pt x="1124" y="34"/>
                  </a:cubicBezTo>
                  <a:cubicBezTo>
                    <a:pt x="1124" y="34"/>
                    <a:pt x="1124" y="34"/>
                    <a:pt x="1123" y="34"/>
                  </a:cubicBezTo>
                  <a:cubicBezTo>
                    <a:pt x="1123" y="34"/>
                    <a:pt x="1123" y="34"/>
                    <a:pt x="1123" y="34"/>
                  </a:cubicBezTo>
                  <a:cubicBezTo>
                    <a:pt x="1123" y="34"/>
                    <a:pt x="1123" y="34"/>
                    <a:pt x="1123" y="34"/>
                  </a:cubicBezTo>
                  <a:cubicBezTo>
                    <a:pt x="1123" y="34"/>
                    <a:pt x="1122" y="34"/>
                    <a:pt x="1122" y="34"/>
                  </a:cubicBezTo>
                  <a:cubicBezTo>
                    <a:pt x="1122" y="35"/>
                    <a:pt x="1122" y="34"/>
                    <a:pt x="1122" y="35"/>
                  </a:cubicBezTo>
                  <a:cubicBezTo>
                    <a:pt x="1122" y="35"/>
                    <a:pt x="1122" y="35"/>
                    <a:pt x="1122" y="35"/>
                  </a:cubicBezTo>
                  <a:cubicBezTo>
                    <a:pt x="1121" y="35"/>
                    <a:pt x="1121" y="35"/>
                    <a:pt x="1121" y="35"/>
                  </a:cubicBezTo>
                  <a:cubicBezTo>
                    <a:pt x="1121" y="35"/>
                    <a:pt x="1121" y="35"/>
                    <a:pt x="1121" y="35"/>
                  </a:cubicBezTo>
                  <a:cubicBezTo>
                    <a:pt x="1121" y="35"/>
                    <a:pt x="1120" y="35"/>
                    <a:pt x="1120" y="35"/>
                  </a:cubicBezTo>
                  <a:cubicBezTo>
                    <a:pt x="1120" y="35"/>
                    <a:pt x="1120" y="35"/>
                    <a:pt x="1120" y="35"/>
                  </a:cubicBezTo>
                  <a:cubicBezTo>
                    <a:pt x="1120" y="36"/>
                    <a:pt x="1120" y="36"/>
                    <a:pt x="1119" y="36"/>
                  </a:cubicBezTo>
                  <a:cubicBezTo>
                    <a:pt x="1119" y="36"/>
                    <a:pt x="1119" y="36"/>
                    <a:pt x="1119" y="36"/>
                  </a:cubicBezTo>
                  <a:cubicBezTo>
                    <a:pt x="1119" y="36"/>
                    <a:pt x="1119" y="36"/>
                    <a:pt x="1119" y="36"/>
                  </a:cubicBezTo>
                  <a:cubicBezTo>
                    <a:pt x="1119" y="36"/>
                    <a:pt x="1119" y="36"/>
                    <a:pt x="1119" y="36"/>
                  </a:cubicBezTo>
                  <a:cubicBezTo>
                    <a:pt x="1119" y="36"/>
                    <a:pt x="1119" y="36"/>
                    <a:pt x="1118" y="36"/>
                  </a:cubicBezTo>
                  <a:cubicBezTo>
                    <a:pt x="1118" y="36"/>
                    <a:pt x="1118" y="36"/>
                    <a:pt x="1118" y="36"/>
                  </a:cubicBezTo>
                  <a:cubicBezTo>
                    <a:pt x="1118" y="37"/>
                    <a:pt x="1118" y="37"/>
                    <a:pt x="1118" y="37"/>
                  </a:cubicBezTo>
                  <a:cubicBezTo>
                    <a:pt x="1118" y="37"/>
                    <a:pt x="1118" y="37"/>
                    <a:pt x="1118" y="37"/>
                  </a:cubicBezTo>
                  <a:cubicBezTo>
                    <a:pt x="1118" y="37"/>
                    <a:pt x="1117" y="37"/>
                    <a:pt x="1117" y="37"/>
                  </a:cubicBezTo>
                  <a:cubicBezTo>
                    <a:pt x="1117" y="37"/>
                    <a:pt x="1117" y="37"/>
                    <a:pt x="1117" y="37"/>
                  </a:cubicBezTo>
                  <a:cubicBezTo>
                    <a:pt x="1117" y="37"/>
                    <a:pt x="1117" y="37"/>
                    <a:pt x="1117" y="37"/>
                  </a:cubicBezTo>
                  <a:cubicBezTo>
                    <a:pt x="1117" y="37"/>
                    <a:pt x="1117" y="37"/>
                    <a:pt x="1117" y="37"/>
                  </a:cubicBezTo>
                  <a:cubicBezTo>
                    <a:pt x="1117" y="38"/>
                    <a:pt x="1116" y="38"/>
                    <a:pt x="1116" y="38"/>
                  </a:cubicBezTo>
                  <a:cubicBezTo>
                    <a:pt x="1116" y="38"/>
                    <a:pt x="1116" y="38"/>
                    <a:pt x="1116" y="38"/>
                  </a:cubicBezTo>
                  <a:cubicBezTo>
                    <a:pt x="1116" y="38"/>
                    <a:pt x="1116" y="38"/>
                    <a:pt x="1116" y="39"/>
                  </a:cubicBezTo>
                  <a:cubicBezTo>
                    <a:pt x="1116" y="39"/>
                    <a:pt x="1116" y="39"/>
                    <a:pt x="1116" y="39"/>
                  </a:cubicBezTo>
                  <a:cubicBezTo>
                    <a:pt x="1115" y="39"/>
                    <a:pt x="1115" y="39"/>
                    <a:pt x="1115" y="39"/>
                  </a:cubicBezTo>
                  <a:cubicBezTo>
                    <a:pt x="1115" y="39"/>
                    <a:pt x="1115" y="39"/>
                    <a:pt x="1115" y="39"/>
                  </a:cubicBezTo>
                  <a:cubicBezTo>
                    <a:pt x="1115" y="39"/>
                    <a:pt x="1115" y="39"/>
                    <a:pt x="1115" y="39"/>
                  </a:cubicBezTo>
                  <a:cubicBezTo>
                    <a:pt x="1115" y="39"/>
                    <a:pt x="1115" y="39"/>
                    <a:pt x="1115" y="39"/>
                  </a:cubicBezTo>
                  <a:cubicBezTo>
                    <a:pt x="1115" y="39"/>
                    <a:pt x="1115" y="39"/>
                    <a:pt x="1115" y="40"/>
                  </a:cubicBezTo>
                  <a:cubicBezTo>
                    <a:pt x="1115" y="40"/>
                    <a:pt x="1115" y="40"/>
                    <a:pt x="1115" y="40"/>
                  </a:cubicBezTo>
                  <a:cubicBezTo>
                    <a:pt x="1114" y="40"/>
                    <a:pt x="1114" y="40"/>
                    <a:pt x="1114" y="40"/>
                  </a:cubicBezTo>
                  <a:cubicBezTo>
                    <a:pt x="1114" y="40"/>
                    <a:pt x="1114" y="40"/>
                    <a:pt x="1114" y="40"/>
                  </a:cubicBezTo>
                  <a:cubicBezTo>
                    <a:pt x="1114" y="40"/>
                    <a:pt x="1114" y="40"/>
                    <a:pt x="1114" y="40"/>
                  </a:cubicBezTo>
                  <a:cubicBezTo>
                    <a:pt x="1114" y="40"/>
                    <a:pt x="1114" y="40"/>
                    <a:pt x="1114" y="40"/>
                  </a:cubicBezTo>
                  <a:cubicBezTo>
                    <a:pt x="1114" y="40"/>
                    <a:pt x="1114" y="40"/>
                    <a:pt x="1114" y="41"/>
                  </a:cubicBezTo>
                  <a:cubicBezTo>
                    <a:pt x="1114" y="41"/>
                    <a:pt x="1114" y="41"/>
                    <a:pt x="1114" y="41"/>
                  </a:cubicBezTo>
                  <a:cubicBezTo>
                    <a:pt x="1113" y="41"/>
                    <a:pt x="1113" y="41"/>
                    <a:pt x="1113" y="41"/>
                  </a:cubicBezTo>
                  <a:cubicBezTo>
                    <a:pt x="1113" y="41"/>
                    <a:pt x="1113" y="41"/>
                    <a:pt x="1113" y="41"/>
                  </a:cubicBezTo>
                  <a:cubicBezTo>
                    <a:pt x="1113" y="41"/>
                    <a:pt x="1113" y="42"/>
                    <a:pt x="1112" y="42"/>
                  </a:cubicBezTo>
                  <a:cubicBezTo>
                    <a:pt x="1112" y="42"/>
                    <a:pt x="1112" y="42"/>
                    <a:pt x="1112" y="42"/>
                  </a:cubicBezTo>
                  <a:cubicBezTo>
                    <a:pt x="1112" y="42"/>
                    <a:pt x="1112" y="42"/>
                    <a:pt x="1112" y="42"/>
                  </a:cubicBezTo>
                  <a:cubicBezTo>
                    <a:pt x="1112" y="42"/>
                    <a:pt x="1112" y="42"/>
                    <a:pt x="1112" y="42"/>
                  </a:cubicBezTo>
                  <a:cubicBezTo>
                    <a:pt x="1112" y="43"/>
                    <a:pt x="1112" y="43"/>
                    <a:pt x="1111" y="43"/>
                  </a:cubicBezTo>
                  <a:cubicBezTo>
                    <a:pt x="1111" y="43"/>
                    <a:pt x="1111" y="43"/>
                    <a:pt x="1111" y="43"/>
                  </a:cubicBezTo>
                  <a:cubicBezTo>
                    <a:pt x="1111" y="44"/>
                    <a:pt x="1111" y="44"/>
                    <a:pt x="1111" y="44"/>
                  </a:cubicBezTo>
                  <a:cubicBezTo>
                    <a:pt x="1111" y="44"/>
                    <a:pt x="1111" y="44"/>
                    <a:pt x="1111" y="44"/>
                  </a:cubicBezTo>
                  <a:cubicBezTo>
                    <a:pt x="1111" y="44"/>
                    <a:pt x="1111" y="44"/>
                    <a:pt x="1111" y="44"/>
                  </a:cubicBezTo>
                  <a:cubicBezTo>
                    <a:pt x="1111" y="44"/>
                    <a:pt x="1111" y="44"/>
                    <a:pt x="1111" y="44"/>
                  </a:cubicBezTo>
                  <a:cubicBezTo>
                    <a:pt x="1110" y="44"/>
                    <a:pt x="1110" y="44"/>
                    <a:pt x="1110" y="43"/>
                  </a:cubicBezTo>
                  <a:cubicBezTo>
                    <a:pt x="1110" y="41"/>
                    <a:pt x="1110" y="38"/>
                    <a:pt x="1110" y="35"/>
                  </a:cubicBezTo>
                  <a:cubicBezTo>
                    <a:pt x="1110" y="34"/>
                    <a:pt x="1110" y="34"/>
                    <a:pt x="1109" y="34"/>
                  </a:cubicBezTo>
                  <a:cubicBezTo>
                    <a:pt x="1106" y="34"/>
                    <a:pt x="1104" y="34"/>
                    <a:pt x="1101" y="34"/>
                  </a:cubicBezTo>
                  <a:cubicBezTo>
                    <a:pt x="1099" y="34"/>
                    <a:pt x="1099" y="34"/>
                    <a:pt x="1099" y="36"/>
                  </a:cubicBezTo>
                  <a:cubicBezTo>
                    <a:pt x="1099" y="57"/>
                    <a:pt x="1099" y="79"/>
                    <a:pt x="1099" y="100"/>
                  </a:cubicBezTo>
                  <a:cubicBezTo>
                    <a:pt x="1099" y="100"/>
                    <a:pt x="1099" y="101"/>
                    <a:pt x="1099" y="101"/>
                  </a:cubicBezTo>
                  <a:cubicBezTo>
                    <a:pt x="1099" y="101"/>
                    <a:pt x="1099" y="101"/>
                    <a:pt x="1099" y="101"/>
                  </a:cubicBezTo>
                  <a:cubicBezTo>
                    <a:pt x="1101" y="102"/>
                    <a:pt x="1104" y="102"/>
                    <a:pt x="1106" y="102"/>
                  </a:cubicBezTo>
                  <a:cubicBezTo>
                    <a:pt x="1107" y="102"/>
                    <a:pt x="1109" y="102"/>
                    <a:pt x="1110" y="101"/>
                  </a:cubicBezTo>
                  <a:cubicBezTo>
                    <a:pt x="1110" y="101"/>
                    <a:pt x="1110" y="101"/>
                    <a:pt x="1110" y="101"/>
                  </a:cubicBezTo>
                  <a:cubicBezTo>
                    <a:pt x="1110" y="101"/>
                    <a:pt x="1110" y="100"/>
                    <a:pt x="1110" y="100"/>
                  </a:cubicBezTo>
                  <a:cubicBezTo>
                    <a:pt x="1110" y="87"/>
                    <a:pt x="1110" y="74"/>
                    <a:pt x="1110" y="62"/>
                  </a:cubicBezTo>
                  <a:cubicBezTo>
                    <a:pt x="1110" y="61"/>
                    <a:pt x="1110" y="61"/>
                    <a:pt x="1110" y="60"/>
                  </a:cubicBezTo>
                  <a:cubicBezTo>
                    <a:pt x="1110" y="60"/>
                    <a:pt x="1110" y="60"/>
                    <a:pt x="1110" y="59"/>
                  </a:cubicBezTo>
                  <a:cubicBezTo>
                    <a:pt x="1111" y="59"/>
                    <a:pt x="1110" y="58"/>
                    <a:pt x="1111" y="58"/>
                  </a:cubicBezTo>
                  <a:cubicBezTo>
                    <a:pt x="1111" y="57"/>
                    <a:pt x="1111" y="57"/>
                    <a:pt x="1111" y="57"/>
                  </a:cubicBezTo>
                  <a:cubicBezTo>
                    <a:pt x="1111" y="57"/>
                    <a:pt x="1111" y="57"/>
                    <a:pt x="1111" y="56"/>
                  </a:cubicBezTo>
                  <a:cubicBezTo>
                    <a:pt x="1111" y="56"/>
                    <a:pt x="1111" y="56"/>
                    <a:pt x="1111" y="56"/>
                  </a:cubicBezTo>
                  <a:cubicBezTo>
                    <a:pt x="1111" y="56"/>
                    <a:pt x="1111" y="55"/>
                    <a:pt x="1111" y="55"/>
                  </a:cubicBezTo>
                  <a:cubicBezTo>
                    <a:pt x="1111" y="55"/>
                    <a:pt x="1111" y="55"/>
                    <a:pt x="1111" y="55"/>
                  </a:cubicBezTo>
                  <a:cubicBezTo>
                    <a:pt x="1111" y="55"/>
                    <a:pt x="1111" y="55"/>
                    <a:pt x="1111" y="55"/>
                  </a:cubicBezTo>
                  <a:cubicBezTo>
                    <a:pt x="1112" y="55"/>
                    <a:pt x="1112" y="54"/>
                    <a:pt x="1112" y="54"/>
                  </a:cubicBezTo>
                  <a:cubicBezTo>
                    <a:pt x="1112" y="54"/>
                    <a:pt x="1112" y="54"/>
                    <a:pt x="1112" y="54"/>
                  </a:cubicBezTo>
                  <a:cubicBezTo>
                    <a:pt x="1112" y="54"/>
                    <a:pt x="1112" y="53"/>
                    <a:pt x="1112" y="53"/>
                  </a:cubicBezTo>
                  <a:cubicBezTo>
                    <a:pt x="1112" y="53"/>
                    <a:pt x="1112" y="53"/>
                    <a:pt x="1112" y="53"/>
                  </a:cubicBezTo>
                  <a:cubicBezTo>
                    <a:pt x="1112" y="53"/>
                    <a:pt x="1112" y="53"/>
                    <a:pt x="1112" y="52"/>
                  </a:cubicBezTo>
                  <a:cubicBezTo>
                    <a:pt x="1112" y="52"/>
                    <a:pt x="1112" y="52"/>
                    <a:pt x="1112" y="52"/>
                  </a:cubicBezTo>
                  <a:cubicBezTo>
                    <a:pt x="1113" y="52"/>
                    <a:pt x="1113" y="52"/>
                    <a:pt x="1113" y="52"/>
                  </a:cubicBezTo>
                  <a:cubicBezTo>
                    <a:pt x="1113" y="52"/>
                    <a:pt x="1113" y="52"/>
                    <a:pt x="1113" y="52"/>
                  </a:cubicBezTo>
                  <a:cubicBezTo>
                    <a:pt x="1113" y="52"/>
                    <a:pt x="1113" y="51"/>
                    <a:pt x="1113" y="51"/>
                  </a:cubicBezTo>
                  <a:cubicBezTo>
                    <a:pt x="1113" y="51"/>
                    <a:pt x="1113" y="51"/>
                    <a:pt x="1113" y="51"/>
                  </a:cubicBezTo>
                  <a:cubicBezTo>
                    <a:pt x="1113" y="51"/>
                    <a:pt x="1113" y="51"/>
                    <a:pt x="1113" y="51"/>
                  </a:cubicBezTo>
                  <a:cubicBezTo>
                    <a:pt x="1113" y="51"/>
                    <a:pt x="1113" y="51"/>
                    <a:pt x="1113" y="51"/>
                  </a:cubicBezTo>
                  <a:cubicBezTo>
                    <a:pt x="1114" y="51"/>
                    <a:pt x="1114" y="50"/>
                    <a:pt x="1114" y="50"/>
                  </a:cubicBezTo>
                  <a:cubicBezTo>
                    <a:pt x="1114" y="50"/>
                    <a:pt x="1114" y="50"/>
                    <a:pt x="1114" y="50"/>
                  </a:cubicBezTo>
                  <a:cubicBezTo>
                    <a:pt x="1114" y="50"/>
                    <a:pt x="1114" y="50"/>
                    <a:pt x="1114" y="50"/>
                  </a:cubicBezTo>
                  <a:cubicBezTo>
                    <a:pt x="1114" y="50"/>
                    <a:pt x="1114" y="50"/>
                    <a:pt x="1114" y="50"/>
                  </a:cubicBezTo>
                  <a:cubicBezTo>
                    <a:pt x="1115" y="49"/>
                    <a:pt x="1115" y="49"/>
                    <a:pt x="1115" y="49"/>
                  </a:cubicBezTo>
                  <a:cubicBezTo>
                    <a:pt x="1115" y="49"/>
                    <a:pt x="1115" y="49"/>
                    <a:pt x="1115" y="49"/>
                  </a:cubicBezTo>
                  <a:cubicBezTo>
                    <a:pt x="1115" y="48"/>
                    <a:pt x="1115" y="48"/>
                    <a:pt x="1115" y="48"/>
                  </a:cubicBezTo>
                  <a:cubicBezTo>
                    <a:pt x="1115" y="48"/>
                    <a:pt x="1115" y="48"/>
                    <a:pt x="1115" y="48"/>
                  </a:cubicBezTo>
                  <a:cubicBezTo>
                    <a:pt x="1115" y="48"/>
                    <a:pt x="1116" y="48"/>
                    <a:pt x="1116" y="48"/>
                  </a:cubicBezTo>
                  <a:cubicBezTo>
                    <a:pt x="1116" y="48"/>
                    <a:pt x="1116" y="48"/>
                    <a:pt x="1116" y="48"/>
                  </a:cubicBezTo>
                  <a:cubicBezTo>
                    <a:pt x="1116" y="48"/>
                    <a:pt x="1116" y="48"/>
                    <a:pt x="1116" y="47"/>
                  </a:cubicBezTo>
                  <a:cubicBezTo>
                    <a:pt x="1116" y="48"/>
                    <a:pt x="1116" y="48"/>
                    <a:pt x="1116" y="48"/>
                  </a:cubicBezTo>
                  <a:cubicBezTo>
                    <a:pt x="1116" y="47"/>
                    <a:pt x="1116" y="47"/>
                    <a:pt x="1116" y="47"/>
                  </a:cubicBezTo>
                  <a:cubicBezTo>
                    <a:pt x="1116" y="47"/>
                    <a:pt x="1116" y="47"/>
                    <a:pt x="1116" y="47"/>
                  </a:cubicBezTo>
                  <a:cubicBezTo>
                    <a:pt x="1116" y="47"/>
                    <a:pt x="1117" y="47"/>
                    <a:pt x="1117" y="47"/>
                  </a:cubicBezTo>
                  <a:cubicBezTo>
                    <a:pt x="1117" y="47"/>
                    <a:pt x="1117" y="47"/>
                    <a:pt x="1117" y="47"/>
                  </a:cubicBezTo>
                  <a:cubicBezTo>
                    <a:pt x="1117" y="47"/>
                    <a:pt x="1117" y="47"/>
                    <a:pt x="1117" y="46"/>
                  </a:cubicBezTo>
                  <a:cubicBezTo>
                    <a:pt x="1117" y="46"/>
                    <a:pt x="1117" y="46"/>
                    <a:pt x="1117" y="46"/>
                  </a:cubicBezTo>
                  <a:cubicBezTo>
                    <a:pt x="1117" y="46"/>
                    <a:pt x="1117" y="46"/>
                    <a:pt x="1117" y="46"/>
                  </a:cubicBezTo>
                  <a:cubicBezTo>
                    <a:pt x="1117" y="46"/>
                    <a:pt x="1117" y="46"/>
                    <a:pt x="1117" y="46"/>
                  </a:cubicBezTo>
                  <a:cubicBezTo>
                    <a:pt x="1117" y="46"/>
                    <a:pt x="1118" y="46"/>
                    <a:pt x="1118" y="46"/>
                  </a:cubicBezTo>
                  <a:cubicBezTo>
                    <a:pt x="1118" y="46"/>
                    <a:pt x="1118" y="46"/>
                    <a:pt x="1118" y="46"/>
                  </a:cubicBezTo>
                  <a:cubicBezTo>
                    <a:pt x="1118" y="46"/>
                    <a:pt x="1118" y="45"/>
                    <a:pt x="1119" y="45"/>
                  </a:cubicBezTo>
                  <a:cubicBezTo>
                    <a:pt x="1119" y="45"/>
                    <a:pt x="1119" y="45"/>
                    <a:pt x="1119" y="45"/>
                  </a:cubicBezTo>
                  <a:cubicBezTo>
                    <a:pt x="1119" y="45"/>
                    <a:pt x="1119" y="45"/>
                    <a:pt x="1119" y="45"/>
                  </a:cubicBezTo>
                  <a:cubicBezTo>
                    <a:pt x="1119" y="45"/>
                    <a:pt x="1119" y="45"/>
                    <a:pt x="1119" y="45"/>
                  </a:cubicBezTo>
                  <a:cubicBezTo>
                    <a:pt x="1119" y="45"/>
                    <a:pt x="1120" y="45"/>
                    <a:pt x="1120" y="44"/>
                  </a:cubicBezTo>
                  <a:cubicBezTo>
                    <a:pt x="1120" y="44"/>
                    <a:pt x="1120" y="44"/>
                    <a:pt x="1120" y="44"/>
                  </a:cubicBezTo>
                  <a:cubicBezTo>
                    <a:pt x="1120" y="44"/>
                    <a:pt x="1120" y="44"/>
                    <a:pt x="1120" y="44"/>
                  </a:cubicBezTo>
                  <a:cubicBezTo>
                    <a:pt x="1120" y="44"/>
                    <a:pt x="1120" y="44"/>
                    <a:pt x="1120" y="44"/>
                  </a:cubicBezTo>
                  <a:cubicBezTo>
                    <a:pt x="1120" y="44"/>
                    <a:pt x="1120" y="44"/>
                    <a:pt x="1120" y="44"/>
                  </a:cubicBezTo>
                  <a:cubicBezTo>
                    <a:pt x="1121" y="44"/>
                    <a:pt x="1121" y="44"/>
                    <a:pt x="1121" y="44"/>
                  </a:cubicBezTo>
                  <a:cubicBezTo>
                    <a:pt x="1121" y="44"/>
                    <a:pt x="1121" y="44"/>
                    <a:pt x="1121" y="44"/>
                  </a:cubicBezTo>
                  <a:cubicBezTo>
                    <a:pt x="1121" y="44"/>
                    <a:pt x="1121" y="44"/>
                    <a:pt x="1121" y="44"/>
                  </a:cubicBezTo>
                  <a:cubicBezTo>
                    <a:pt x="1121" y="44"/>
                    <a:pt x="1121" y="44"/>
                    <a:pt x="1122" y="43"/>
                  </a:cubicBezTo>
                  <a:cubicBezTo>
                    <a:pt x="1122" y="43"/>
                    <a:pt x="1122" y="43"/>
                    <a:pt x="1122" y="43"/>
                  </a:cubicBezTo>
                  <a:cubicBezTo>
                    <a:pt x="1122" y="43"/>
                    <a:pt x="1122" y="43"/>
                    <a:pt x="1122" y="43"/>
                  </a:cubicBezTo>
                  <a:cubicBezTo>
                    <a:pt x="1122" y="43"/>
                    <a:pt x="1122" y="43"/>
                    <a:pt x="1123" y="43"/>
                  </a:cubicBezTo>
                  <a:cubicBezTo>
                    <a:pt x="1123" y="43"/>
                    <a:pt x="1123" y="43"/>
                    <a:pt x="1123" y="43"/>
                  </a:cubicBezTo>
                  <a:cubicBezTo>
                    <a:pt x="1123" y="43"/>
                    <a:pt x="1123" y="43"/>
                    <a:pt x="1124" y="43"/>
                  </a:cubicBezTo>
                  <a:cubicBezTo>
                    <a:pt x="1124" y="43"/>
                    <a:pt x="1124" y="43"/>
                    <a:pt x="1124" y="43"/>
                  </a:cubicBezTo>
                  <a:cubicBezTo>
                    <a:pt x="1124" y="43"/>
                    <a:pt x="1124" y="43"/>
                    <a:pt x="1124" y="43"/>
                  </a:cubicBezTo>
                  <a:cubicBezTo>
                    <a:pt x="1124" y="42"/>
                    <a:pt x="1125" y="43"/>
                    <a:pt x="1125" y="42"/>
                  </a:cubicBezTo>
                  <a:cubicBezTo>
                    <a:pt x="1125" y="42"/>
                    <a:pt x="1125" y="42"/>
                    <a:pt x="1125" y="42"/>
                  </a:cubicBezTo>
                  <a:cubicBezTo>
                    <a:pt x="1125" y="42"/>
                    <a:pt x="1125" y="42"/>
                    <a:pt x="1125" y="42"/>
                  </a:cubicBezTo>
                  <a:cubicBezTo>
                    <a:pt x="1126" y="42"/>
                    <a:pt x="1127" y="42"/>
                    <a:pt x="1127" y="42"/>
                  </a:cubicBezTo>
                  <a:cubicBezTo>
                    <a:pt x="1128" y="42"/>
                    <a:pt x="1129" y="42"/>
                    <a:pt x="1130" y="42"/>
                  </a:cubicBezTo>
                  <a:cubicBezTo>
                    <a:pt x="1131" y="42"/>
                    <a:pt x="1131" y="42"/>
                    <a:pt x="1132" y="42"/>
                  </a:cubicBezTo>
                  <a:cubicBezTo>
                    <a:pt x="1132" y="42"/>
                    <a:pt x="1132" y="42"/>
                    <a:pt x="1132" y="42"/>
                  </a:cubicBezTo>
                  <a:cubicBezTo>
                    <a:pt x="1132" y="42"/>
                    <a:pt x="1132" y="42"/>
                    <a:pt x="1132" y="42"/>
                  </a:cubicBezTo>
                  <a:cubicBezTo>
                    <a:pt x="1133" y="43"/>
                    <a:pt x="1133" y="42"/>
                    <a:pt x="1134" y="43"/>
                  </a:cubicBezTo>
                  <a:cubicBezTo>
                    <a:pt x="1134" y="43"/>
                    <a:pt x="1134" y="43"/>
                    <a:pt x="1134" y="43"/>
                  </a:cubicBezTo>
                  <a:cubicBezTo>
                    <a:pt x="1134" y="43"/>
                    <a:pt x="1134" y="43"/>
                    <a:pt x="1135" y="43"/>
                  </a:cubicBezTo>
                  <a:cubicBezTo>
                    <a:pt x="1135" y="43"/>
                    <a:pt x="1135" y="43"/>
                    <a:pt x="1135" y="43"/>
                  </a:cubicBezTo>
                  <a:cubicBezTo>
                    <a:pt x="1135" y="43"/>
                    <a:pt x="1135" y="43"/>
                    <a:pt x="1135" y="43"/>
                  </a:cubicBezTo>
                  <a:cubicBezTo>
                    <a:pt x="1135" y="43"/>
                    <a:pt x="1135" y="43"/>
                    <a:pt x="1135" y="43"/>
                  </a:cubicBezTo>
                  <a:cubicBezTo>
                    <a:pt x="1136" y="44"/>
                    <a:pt x="1136" y="44"/>
                    <a:pt x="1136" y="44"/>
                  </a:cubicBezTo>
                  <a:cubicBezTo>
                    <a:pt x="1136" y="44"/>
                    <a:pt x="1136" y="44"/>
                    <a:pt x="1136" y="44"/>
                  </a:cubicBezTo>
                  <a:cubicBezTo>
                    <a:pt x="1136" y="44"/>
                    <a:pt x="1137" y="44"/>
                    <a:pt x="1137" y="44"/>
                  </a:cubicBezTo>
                  <a:cubicBezTo>
                    <a:pt x="1137" y="44"/>
                    <a:pt x="1137" y="44"/>
                    <a:pt x="1137" y="44"/>
                  </a:cubicBezTo>
                  <a:cubicBezTo>
                    <a:pt x="1137" y="44"/>
                    <a:pt x="1137" y="44"/>
                    <a:pt x="1137" y="44"/>
                  </a:cubicBezTo>
                  <a:cubicBezTo>
                    <a:pt x="1137" y="44"/>
                    <a:pt x="1137" y="44"/>
                    <a:pt x="1137" y="44"/>
                  </a:cubicBezTo>
                  <a:cubicBezTo>
                    <a:pt x="1137" y="45"/>
                    <a:pt x="1138" y="45"/>
                    <a:pt x="1138" y="45"/>
                  </a:cubicBezTo>
                  <a:cubicBezTo>
                    <a:pt x="1138" y="45"/>
                    <a:pt x="1138" y="45"/>
                    <a:pt x="1138" y="45"/>
                  </a:cubicBezTo>
                  <a:cubicBezTo>
                    <a:pt x="1138" y="45"/>
                    <a:pt x="1138" y="45"/>
                    <a:pt x="1138" y="45"/>
                  </a:cubicBezTo>
                  <a:cubicBezTo>
                    <a:pt x="1138" y="45"/>
                    <a:pt x="1138" y="45"/>
                    <a:pt x="1138" y="45"/>
                  </a:cubicBezTo>
                  <a:cubicBezTo>
                    <a:pt x="1138" y="45"/>
                    <a:pt x="1138" y="45"/>
                    <a:pt x="1139" y="45"/>
                  </a:cubicBezTo>
                  <a:cubicBezTo>
                    <a:pt x="1139" y="45"/>
                    <a:pt x="1139" y="45"/>
                    <a:pt x="1139" y="45"/>
                  </a:cubicBezTo>
                  <a:cubicBezTo>
                    <a:pt x="1139" y="46"/>
                    <a:pt x="1139" y="46"/>
                    <a:pt x="1139" y="46"/>
                  </a:cubicBezTo>
                  <a:cubicBezTo>
                    <a:pt x="1139" y="46"/>
                    <a:pt x="1139" y="46"/>
                    <a:pt x="1139" y="46"/>
                  </a:cubicBezTo>
                  <a:cubicBezTo>
                    <a:pt x="1139" y="46"/>
                    <a:pt x="1139" y="46"/>
                    <a:pt x="1139" y="46"/>
                  </a:cubicBezTo>
                  <a:cubicBezTo>
                    <a:pt x="1139" y="46"/>
                    <a:pt x="1139" y="46"/>
                    <a:pt x="1139" y="46"/>
                  </a:cubicBezTo>
                  <a:cubicBezTo>
                    <a:pt x="1139" y="46"/>
                    <a:pt x="1140" y="46"/>
                    <a:pt x="1140" y="47"/>
                  </a:cubicBezTo>
                  <a:cubicBezTo>
                    <a:pt x="1140" y="46"/>
                    <a:pt x="1140" y="46"/>
                    <a:pt x="1140" y="46"/>
                  </a:cubicBezTo>
                  <a:cubicBezTo>
                    <a:pt x="1140" y="47"/>
                    <a:pt x="1140" y="47"/>
                    <a:pt x="1140" y="47"/>
                  </a:cubicBezTo>
                  <a:cubicBezTo>
                    <a:pt x="1140" y="47"/>
                    <a:pt x="1140" y="47"/>
                    <a:pt x="1140" y="47"/>
                  </a:cubicBezTo>
                  <a:cubicBezTo>
                    <a:pt x="1140" y="47"/>
                    <a:pt x="1140" y="47"/>
                    <a:pt x="1140" y="47"/>
                  </a:cubicBezTo>
                  <a:cubicBezTo>
                    <a:pt x="1140" y="47"/>
                    <a:pt x="1140" y="47"/>
                    <a:pt x="1140" y="47"/>
                  </a:cubicBezTo>
                  <a:cubicBezTo>
                    <a:pt x="1140" y="48"/>
                    <a:pt x="1141" y="48"/>
                    <a:pt x="1141" y="48"/>
                  </a:cubicBezTo>
                  <a:cubicBezTo>
                    <a:pt x="1141" y="48"/>
                    <a:pt x="1141" y="48"/>
                    <a:pt x="1141" y="48"/>
                  </a:cubicBezTo>
                  <a:cubicBezTo>
                    <a:pt x="1141" y="48"/>
                    <a:pt x="1141" y="48"/>
                    <a:pt x="1141" y="49"/>
                  </a:cubicBezTo>
                  <a:cubicBezTo>
                    <a:pt x="1141" y="49"/>
                    <a:pt x="1141" y="49"/>
                    <a:pt x="1141" y="49"/>
                  </a:cubicBezTo>
                  <a:cubicBezTo>
                    <a:pt x="1141" y="49"/>
                    <a:pt x="1141" y="49"/>
                    <a:pt x="1141" y="49"/>
                  </a:cubicBezTo>
                  <a:cubicBezTo>
                    <a:pt x="1141" y="49"/>
                    <a:pt x="1141" y="49"/>
                    <a:pt x="1141" y="49"/>
                  </a:cubicBezTo>
                  <a:cubicBezTo>
                    <a:pt x="1141" y="49"/>
                    <a:pt x="1141" y="49"/>
                    <a:pt x="1141" y="49"/>
                  </a:cubicBezTo>
                  <a:cubicBezTo>
                    <a:pt x="1141" y="49"/>
                    <a:pt x="1142" y="49"/>
                    <a:pt x="1142" y="50"/>
                  </a:cubicBezTo>
                  <a:cubicBezTo>
                    <a:pt x="1142" y="50"/>
                    <a:pt x="1142" y="50"/>
                    <a:pt x="1142" y="50"/>
                  </a:cubicBezTo>
                  <a:cubicBezTo>
                    <a:pt x="1142" y="50"/>
                    <a:pt x="1142" y="50"/>
                    <a:pt x="1142" y="50"/>
                  </a:cubicBezTo>
                  <a:cubicBezTo>
                    <a:pt x="1142" y="50"/>
                    <a:pt x="1142" y="50"/>
                    <a:pt x="1142" y="51"/>
                  </a:cubicBezTo>
                  <a:cubicBezTo>
                    <a:pt x="1142" y="51"/>
                    <a:pt x="1142" y="51"/>
                    <a:pt x="1142" y="51"/>
                  </a:cubicBezTo>
                  <a:cubicBezTo>
                    <a:pt x="1142" y="51"/>
                    <a:pt x="1142" y="51"/>
                    <a:pt x="1142" y="51"/>
                  </a:cubicBezTo>
                  <a:cubicBezTo>
                    <a:pt x="1142" y="51"/>
                    <a:pt x="1142" y="51"/>
                    <a:pt x="1142" y="51"/>
                  </a:cubicBezTo>
                  <a:cubicBezTo>
                    <a:pt x="1142" y="52"/>
                    <a:pt x="1142" y="52"/>
                    <a:pt x="1142" y="52"/>
                  </a:cubicBezTo>
                  <a:cubicBezTo>
                    <a:pt x="1143" y="52"/>
                    <a:pt x="1143" y="52"/>
                    <a:pt x="1143" y="52"/>
                  </a:cubicBezTo>
                  <a:cubicBezTo>
                    <a:pt x="1143" y="53"/>
                    <a:pt x="1143" y="53"/>
                    <a:pt x="1143" y="53"/>
                  </a:cubicBezTo>
                  <a:cubicBezTo>
                    <a:pt x="1143" y="53"/>
                    <a:pt x="1143" y="53"/>
                    <a:pt x="1143" y="53"/>
                  </a:cubicBezTo>
                  <a:cubicBezTo>
                    <a:pt x="1143" y="53"/>
                    <a:pt x="1143" y="53"/>
                    <a:pt x="1143" y="54"/>
                  </a:cubicBezTo>
                  <a:cubicBezTo>
                    <a:pt x="1143" y="54"/>
                    <a:pt x="1143" y="54"/>
                    <a:pt x="1143" y="54"/>
                  </a:cubicBezTo>
                  <a:cubicBezTo>
                    <a:pt x="1143" y="54"/>
                    <a:pt x="1143" y="55"/>
                    <a:pt x="1143" y="55"/>
                  </a:cubicBezTo>
                  <a:cubicBezTo>
                    <a:pt x="1144" y="55"/>
                    <a:pt x="1144" y="55"/>
                    <a:pt x="1143" y="55"/>
                  </a:cubicBezTo>
                  <a:cubicBezTo>
                    <a:pt x="1144" y="56"/>
                    <a:pt x="1143" y="57"/>
                    <a:pt x="1144" y="57"/>
                  </a:cubicBezTo>
                  <a:cubicBezTo>
                    <a:pt x="1144" y="57"/>
                    <a:pt x="1144" y="58"/>
                    <a:pt x="1144" y="58"/>
                  </a:cubicBezTo>
                  <a:cubicBezTo>
                    <a:pt x="1144" y="59"/>
                    <a:pt x="1144" y="61"/>
                    <a:pt x="1144" y="62"/>
                  </a:cubicBezTo>
                  <a:cubicBezTo>
                    <a:pt x="1144" y="62"/>
                    <a:pt x="1144" y="62"/>
                    <a:pt x="1144" y="63"/>
                  </a:cubicBezTo>
                  <a:cubicBezTo>
                    <a:pt x="1144" y="76"/>
                    <a:pt x="1144" y="88"/>
                    <a:pt x="1144" y="101"/>
                  </a:cubicBezTo>
                  <a:cubicBezTo>
                    <a:pt x="1145" y="102"/>
                    <a:pt x="1145" y="102"/>
                    <a:pt x="1146" y="102"/>
                  </a:cubicBezTo>
                  <a:cubicBezTo>
                    <a:pt x="1148" y="102"/>
                    <a:pt x="1151" y="102"/>
                    <a:pt x="1153" y="102"/>
                  </a:cubicBezTo>
                  <a:cubicBezTo>
                    <a:pt x="1155" y="102"/>
                    <a:pt x="1155" y="102"/>
                    <a:pt x="1155" y="100"/>
                  </a:cubicBezTo>
                  <a:cubicBezTo>
                    <a:pt x="1155" y="86"/>
                    <a:pt x="1155" y="72"/>
                    <a:pt x="1155" y="58"/>
                  </a:cubicBezTo>
                  <a:cubicBezTo>
                    <a:pt x="1155" y="57"/>
                    <a:pt x="1155" y="56"/>
                    <a:pt x="1155" y="56"/>
                  </a:cubicBezTo>
                  <a:cubicBezTo>
                    <a:pt x="1155" y="56"/>
                    <a:pt x="1155" y="55"/>
                    <a:pt x="1155" y="55"/>
                  </a:cubicBezTo>
                  <a:cubicBezTo>
                    <a:pt x="1155" y="54"/>
                    <a:pt x="1155" y="53"/>
                    <a:pt x="1155" y="53"/>
                  </a:cubicBezTo>
                  <a:cubicBezTo>
                    <a:pt x="1154" y="53"/>
                    <a:pt x="1154" y="53"/>
                    <a:pt x="1155" y="53"/>
                  </a:cubicBezTo>
                  <a:cubicBezTo>
                    <a:pt x="1154" y="52"/>
                    <a:pt x="1155" y="51"/>
                    <a:pt x="1154" y="51"/>
                  </a:cubicBezTo>
                  <a:cubicBezTo>
                    <a:pt x="1154" y="51"/>
                    <a:pt x="1154" y="51"/>
                    <a:pt x="1154" y="51"/>
                  </a:cubicBezTo>
                  <a:cubicBezTo>
                    <a:pt x="1154" y="50"/>
                    <a:pt x="1154" y="50"/>
                    <a:pt x="1154" y="49"/>
                  </a:cubicBezTo>
                  <a:close/>
                  <a:moveTo>
                    <a:pt x="680" y="63"/>
                  </a:moveTo>
                  <a:cubicBezTo>
                    <a:pt x="680" y="63"/>
                    <a:pt x="680" y="63"/>
                    <a:pt x="680" y="63"/>
                  </a:cubicBezTo>
                  <a:cubicBezTo>
                    <a:pt x="680" y="62"/>
                    <a:pt x="679" y="62"/>
                    <a:pt x="679" y="62"/>
                  </a:cubicBezTo>
                  <a:cubicBezTo>
                    <a:pt x="679" y="62"/>
                    <a:pt x="679" y="62"/>
                    <a:pt x="679" y="62"/>
                  </a:cubicBezTo>
                  <a:cubicBezTo>
                    <a:pt x="679" y="62"/>
                    <a:pt x="679" y="62"/>
                    <a:pt x="678" y="62"/>
                  </a:cubicBezTo>
                  <a:cubicBezTo>
                    <a:pt x="678" y="62"/>
                    <a:pt x="678" y="62"/>
                    <a:pt x="678" y="62"/>
                  </a:cubicBezTo>
                  <a:cubicBezTo>
                    <a:pt x="678" y="62"/>
                    <a:pt x="678" y="62"/>
                    <a:pt x="678" y="62"/>
                  </a:cubicBezTo>
                  <a:cubicBezTo>
                    <a:pt x="678" y="62"/>
                    <a:pt x="678" y="62"/>
                    <a:pt x="678" y="62"/>
                  </a:cubicBezTo>
                  <a:cubicBezTo>
                    <a:pt x="678" y="61"/>
                    <a:pt x="677" y="61"/>
                    <a:pt x="677" y="61"/>
                  </a:cubicBezTo>
                  <a:cubicBezTo>
                    <a:pt x="677" y="61"/>
                    <a:pt x="677" y="61"/>
                    <a:pt x="677" y="61"/>
                  </a:cubicBezTo>
                  <a:cubicBezTo>
                    <a:pt x="677" y="61"/>
                    <a:pt x="676" y="61"/>
                    <a:pt x="676" y="61"/>
                  </a:cubicBezTo>
                  <a:cubicBezTo>
                    <a:pt x="676" y="61"/>
                    <a:pt x="676" y="61"/>
                    <a:pt x="676" y="61"/>
                  </a:cubicBezTo>
                  <a:cubicBezTo>
                    <a:pt x="676" y="61"/>
                    <a:pt x="676" y="61"/>
                    <a:pt x="676" y="60"/>
                  </a:cubicBezTo>
                  <a:cubicBezTo>
                    <a:pt x="676" y="60"/>
                    <a:pt x="676" y="60"/>
                    <a:pt x="676" y="60"/>
                  </a:cubicBezTo>
                  <a:cubicBezTo>
                    <a:pt x="675" y="60"/>
                    <a:pt x="675" y="60"/>
                    <a:pt x="675" y="60"/>
                  </a:cubicBezTo>
                  <a:cubicBezTo>
                    <a:pt x="675" y="60"/>
                    <a:pt x="675" y="60"/>
                    <a:pt x="675" y="60"/>
                  </a:cubicBezTo>
                  <a:cubicBezTo>
                    <a:pt x="675" y="60"/>
                    <a:pt x="675" y="60"/>
                    <a:pt x="675" y="60"/>
                  </a:cubicBezTo>
                  <a:cubicBezTo>
                    <a:pt x="675" y="60"/>
                    <a:pt x="675" y="60"/>
                    <a:pt x="675" y="60"/>
                  </a:cubicBezTo>
                  <a:cubicBezTo>
                    <a:pt x="674" y="60"/>
                    <a:pt x="674" y="60"/>
                    <a:pt x="674" y="59"/>
                  </a:cubicBezTo>
                  <a:cubicBezTo>
                    <a:pt x="674" y="59"/>
                    <a:pt x="674" y="59"/>
                    <a:pt x="674" y="59"/>
                  </a:cubicBezTo>
                  <a:cubicBezTo>
                    <a:pt x="674" y="59"/>
                    <a:pt x="674" y="59"/>
                    <a:pt x="673" y="59"/>
                  </a:cubicBezTo>
                  <a:cubicBezTo>
                    <a:pt x="673" y="59"/>
                    <a:pt x="673" y="59"/>
                    <a:pt x="673" y="59"/>
                  </a:cubicBezTo>
                  <a:cubicBezTo>
                    <a:pt x="673" y="59"/>
                    <a:pt x="673" y="59"/>
                    <a:pt x="673" y="59"/>
                  </a:cubicBezTo>
                  <a:cubicBezTo>
                    <a:pt x="673" y="59"/>
                    <a:pt x="673" y="59"/>
                    <a:pt x="673" y="59"/>
                  </a:cubicBezTo>
                  <a:cubicBezTo>
                    <a:pt x="673" y="59"/>
                    <a:pt x="673"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7"/>
                    <a:pt x="671" y="57"/>
                  </a:cubicBezTo>
                  <a:cubicBezTo>
                    <a:pt x="671" y="57"/>
                    <a:pt x="671" y="57"/>
                    <a:pt x="671" y="57"/>
                  </a:cubicBezTo>
                  <a:cubicBezTo>
                    <a:pt x="671" y="57"/>
                    <a:pt x="671" y="57"/>
                    <a:pt x="671" y="57"/>
                  </a:cubicBezTo>
                  <a:cubicBezTo>
                    <a:pt x="671" y="57"/>
                    <a:pt x="671" y="57"/>
                    <a:pt x="671" y="57"/>
                  </a:cubicBezTo>
                  <a:cubicBezTo>
                    <a:pt x="671" y="56"/>
                    <a:pt x="671" y="56"/>
                    <a:pt x="671" y="56"/>
                  </a:cubicBezTo>
                  <a:cubicBezTo>
                    <a:pt x="671" y="56"/>
                    <a:pt x="671" y="56"/>
                    <a:pt x="671" y="56"/>
                  </a:cubicBezTo>
                  <a:cubicBezTo>
                    <a:pt x="671" y="56"/>
                    <a:pt x="671" y="56"/>
                    <a:pt x="670" y="56"/>
                  </a:cubicBezTo>
                  <a:cubicBezTo>
                    <a:pt x="670" y="56"/>
                    <a:pt x="670" y="56"/>
                    <a:pt x="670" y="56"/>
                  </a:cubicBezTo>
                  <a:cubicBezTo>
                    <a:pt x="670" y="55"/>
                    <a:pt x="670" y="55"/>
                    <a:pt x="670" y="55"/>
                  </a:cubicBezTo>
                  <a:cubicBezTo>
                    <a:pt x="670" y="54"/>
                    <a:pt x="670" y="54"/>
                    <a:pt x="670" y="54"/>
                  </a:cubicBezTo>
                  <a:cubicBezTo>
                    <a:pt x="670" y="54"/>
                    <a:pt x="670" y="54"/>
                    <a:pt x="670" y="54"/>
                  </a:cubicBezTo>
                  <a:cubicBezTo>
                    <a:pt x="670" y="54"/>
                    <a:pt x="670" y="54"/>
                    <a:pt x="670" y="53"/>
                  </a:cubicBezTo>
                  <a:cubicBezTo>
                    <a:pt x="670" y="53"/>
                    <a:pt x="670" y="53"/>
                    <a:pt x="670" y="52"/>
                  </a:cubicBezTo>
                  <a:cubicBezTo>
                    <a:pt x="669" y="52"/>
                    <a:pt x="669" y="51"/>
                    <a:pt x="670" y="50"/>
                  </a:cubicBezTo>
                  <a:cubicBezTo>
                    <a:pt x="670" y="50"/>
                    <a:pt x="670" y="50"/>
                    <a:pt x="670" y="50"/>
                  </a:cubicBezTo>
                  <a:cubicBezTo>
                    <a:pt x="670" y="50"/>
                    <a:pt x="670" y="49"/>
                    <a:pt x="670" y="49"/>
                  </a:cubicBezTo>
                  <a:cubicBezTo>
                    <a:pt x="670" y="49"/>
                    <a:pt x="670" y="49"/>
                    <a:pt x="670" y="49"/>
                  </a:cubicBezTo>
                  <a:cubicBezTo>
                    <a:pt x="670" y="48"/>
                    <a:pt x="670" y="48"/>
                    <a:pt x="670" y="48"/>
                  </a:cubicBezTo>
                  <a:cubicBezTo>
                    <a:pt x="670" y="48"/>
                    <a:pt x="670" y="48"/>
                    <a:pt x="670" y="48"/>
                  </a:cubicBezTo>
                  <a:cubicBezTo>
                    <a:pt x="671" y="47"/>
                    <a:pt x="671" y="47"/>
                    <a:pt x="671" y="47"/>
                  </a:cubicBezTo>
                  <a:cubicBezTo>
                    <a:pt x="671" y="47"/>
                    <a:pt x="671" y="47"/>
                    <a:pt x="671" y="47"/>
                  </a:cubicBezTo>
                  <a:cubicBezTo>
                    <a:pt x="671" y="47"/>
                    <a:pt x="671" y="47"/>
                    <a:pt x="671" y="46"/>
                  </a:cubicBezTo>
                  <a:cubicBezTo>
                    <a:pt x="671" y="46"/>
                    <a:pt x="671" y="46"/>
                    <a:pt x="671" y="46"/>
                  </a:cubicBezTo>
                  <a:cubicBezTo>
                    <a:pt x="671" y="46"/>
                    <a:pt x="671" y="46"/>
                    <a:pt x="671" y="46"/>
                  </a:cubicBezTo>
                  <a:cubicBezTo>
                    <a:pt x="671" y="46"/>
                    <a:pt x="671" y="46"/>
                    <a:pt x="671" y="46"/>
                  </a:cubicBezTo>
                  <a:cubicBezTo>
                    <a:pt x="672" y="46"/>
                    <a:pt x="673" y="45"/>
                    <a:pt x="673" y="44"/>
                  </a:cubicBezTo>
                  <a:cubicBezTo>
                    <a:pt x="673" y="44"/>
                    <a:pt x="673" y="44"/>
                    <a:pt x="673" y="44"/>
                  </a:cubicBezTo>
                  <a:cubicBezTo>
                    <a:pt x="673" y="44"/>
                    <a:pt x="673" y="44"/>
                    <a:pt x="674" y="44"/>
                  </a:cubicBezTo>
                  <a:cubicBezTo>
                    <a:pt x="674" y="44"/>
                    <a:pt x="674" y="44"/>
                    <a:pt x="674" y="44"/>
                  </a:cubicBezTo>
                  <a:cubicBezTo>
                    <a:pt x="674" y="44"/>
                    <a:pt x="674" y="44"/>
                    <a:pt x="674" y="44"/>
                  </a:cubicBezTo>
                  <a:cubicBezTo>
                    <a:pt x="674" y="44"/>
                    <a:pt x="674" y="44"/>
                    <a:pt x="674" y="44"/>
                  </a:cubicBezTo>
                  <a:cubicBezTo>
                    <a:pt x="674" y="44"/>
                    <a:pt x="674" y="44"/>
                    <a:pt x="675" y="43"/>
                  </a:cubicBezTo>
                  <a:cubicBezTo>
                    <a:pt x="675" y="43"/>
                    <a:pt x="675" y="43"/>
                    <a:pt x="675" y="43"/>
                  </a:cubicBezTo>
                  <a:cubicBezTo>
                    <a:pt x="675" y="43"/>
                    <a:pt x="675" y="43"/>
                    <a:pt x="675" y="43"/>
                  </a:cubicBezTo>
                  <a:cubicBezTo>
                    <a:pt x="675" y="43"/>
                    <a:pt x="675" y="43"/>
                    <a:pt x="676" y="43"/>
                  </a:cubicBezTo>
                  <a:cubicBezTo>
                    <a:pt x="676" y="43"/>
                    <a:pt x="676" y="43"/>
                    <a:pt x="676" y="43"/>
                  </a:cubicBezTo>
                  <a:cubicBezTo>
                    <a:pt x="676" y="43"/>
                    <a:pt x="676" y="43"/>
                    <a:pt x="676" y="43"/>
                  </a:cubicBezTo>
                  <a:cubicBezTo>
                    <a:pt x="676" y="43"/>
                    <a:pt x="676" y="43"/>
                    <a:pt x="676" y="43"/>
                  </a:cubicBezTo>
                  <a:cubicBezTo>
                    <a:pt x="677" y="43"/>
                    <a:pt x="677" y="43"/>
                    <a:pt x="677" y="43"/>
                  </a:cubicBezTo>
                  <a:cubicBezTo>
                    <a:pt x="677" y="42"/>
                    <a:pt x="677" y="43"/>
                    <a:pt x="678" y="42"/>
                  </a:cubicBezTo>
                  <a:cubicBezTo>
                    <a:pt x="678" y="42"/>
                    <a:pt x="678" y="42"/>
                    <a:pt x="678" y="42"/>
                  </a:cubicBezTo>
                  <a:cubicBezTo>
                    <a:pt x="678" y="42"/>
                    <a:pt x="678" y="42"/>
                    <a:pt x="678" y="42"/>
                  </a:cubicBezTo>
                  <a:cubicBezTo>
                    <a:pt x="679" y="42"/>
                    <a:pt x="679" y="42"/>
                    <a:pt x="680" y="42"/>
                  </a:cubicBezTo>
                  <a:cubicBezTo>
                    <a:pt x="681" y="42"/>
                    <a:pt x="682" y="42"/>
                    <a:pt x="683" y="42"/>
                  </a:cubicBezTo>
                  <a:cubicBezTo>
                    <a:pt x="684" y="42"/>
                    <a:pt x="685" y="42"/>
                    <a:pt x="685" y="42"/>
                  </a:cubicBezTo>
                  <a:cubicBezTo>
                    <a:pt x="686" y="42"/>
                    <a:pt x="686" y="42"/>
                    <a:pt x="686" y="42"/>
                  </a:cubicBezTo>
                  <a:cubicBezTo>
                    <a:pt x="686" y="42"/>
                    <a:pt x="686" y="42"/>
                    <a:pt x="686" y="42"/>
                  </a:cubicBezTo>
                  <a:cubicBezTo>
                    <a:pt x="686" y="43"/>
                    <a:pt x="687" y="42"/>
                    <a:pt x="687" y="43"/>
                  </a:cubicBezTo>
                  <a:cubicBezTo>
                    <a:pt x="687" y="43"/>
                    <a:pt x="687" y="43"/>
                    <a:pt x="687" y="43"/>
                  </a:cubicBezTo>
                  <a:cubicBezTo>
                    <a:pt x="687" y="43"/>
                    <a:pt x="687" y="43"/>
                    <a:pt x="687" y="43"/>
                  </a:cubicBezTo>
                  <a:cubicBezTo>
                    <a:pt x="688" y="43"/>
                    <a:pt x="688" y="43"/>
                    <a:pt x="689" y="43"/>
                  </a:cubicBezTo>
                  <a:cubicBezTo>
                    <a:pt x="689" y="43"/>
                    <a:pt x="689" y="43"/>
                    <a:pt x="689" y="43"/>
                  </a:cubicBezTo>
                  <a:cubicBezTo>
                    <a:pt x="689" y="43"/>
                    <a:pt x="689" y="43"/>
                    <a:pt x="689" y="43"/>
                  </a:cubicBezTo>
                  <a:cubicBezTo>
                    <a:pt x="689" y="43"/>
                    <a:pt x="690" y="43"/>
                    <a:pt x="690" y="43"/>
                  </a:cubicBezTo>
                  <a:cubicBezTo>
                    <a:pt x="690" y="43"/>
                    <a:pt x="690" y="43"/>
                    <a:pt x="690" y="43"/>
                  </a:cubicBezTo>
                  <a:cubicBezTo>
                    <a:pt x="690" y="44"/>
                    <a:pt x="691" y="43"/>
                    <a:pt x="691" y="44"/>
                  </a:cubicBezTo>
                  <a:cubicBezTo>
                    <a:pt x="691" y="44"/>
                    <a:pt x="691" y="44"/>
                    <a:pt x="691" y="44"/>
                  </a:cubicBezTo>
                  <a:cubicBezTo>
                    <a:pt x="691" y="44"/>
                    <a:pt x="691" y="44"/>
                    <a:pt x="692" y="44"/>
                  </a:cubicBezTo>
                  <a:cubicBezTo>
                    <a:pt x="692" y="44"/>
                    <a:pt x="692" y="44"/>
                    <a:pt x="692" y="44"/>
                  </a:cubicBezTo>
                  <a:cubicBezTo>
                    <a:pt x="692" y="44"/>
                    <a:pt x="692" y="44"/>
                    <a:pt x="692" y="44"/>
                  </a:cubicBezTo>
                  <a:cubicBezTo>
                    <a:pt x="692" y="44"/>
                    <a:pt x="692" y="44"/>
                    <a:pt x="692" y="44"/>
                  </a:cubicBezTo>
                  <a:cubicBezTo>
                    <a:pt x="693" y="45"/>
                    <a:pt x="693" y="45"/>
                    <a:pt x="693" y="45"/>
                  </a:cubicBezTo>
                  <a:cubicBezTo>
                    <a:pt x="693" y="45"/>
                    <a:pt x="693" y="45"/>
                    <a:pt x="693" y="45"/>
                  </a:cubicBezTo>
                  <a:cubicBezTo>
                    <a:pt x="693" y="45"/>
                    <a:pt x="694" y="45"/>
                    <a:pt x="694" y="45"/>
                  </a:cubicBezTo>
                  <a:cubicBezTo>
                    <a:pt x="694" y="45"/>
                    <a:pt x="694" y="45"/>
                    <a:pt x="694" y="45"/>
                  </a:cubicBezTo>
                  <a:cubicBezTo>
                    <a:pt x="694" y="45"/>
                    <a:pt x="694" y="45"/>
                    <a:pt x="694" y="45"/>
                  </a:cubicBezTo>
                  <a:cubicBezTo>
                    <a:pt x="694" y="45"/>
                    <a:pt x="694" y="45"/>
                    <a:pt x="694" y="45"/>
                  </a:cubicBezTo>
                  <a:cubicBezTo>
                    <a:pt x="695" y="46"/>
                    <a:pt x="695" y="46"/>
                    <a:pt x="695" y="46"/>
                  </a:cubicBezTo>
                  <a:cubicBezTo>
                    <a:pt x="695" y="46"/>
                    <a:pt x="695" y="46"/>
                    <a:pt x="695" y="46"/>
                  </a:cubicBezTo>
                  <a:cubicBezTo>
                    <a:pt x="695" y="46"/>
                    <a:pt x="695" y="46"/>
                    <a:pt x="696" y="46"/>
                  </a:cubicBezTo>
                  <a:cubicBezTo>
                    <a:pt x="695" y="46"/>
                    <a:pt x="695" y="46"/>
                    <a:pt x="695" y="46"/>
                  </a:cubicBezTo>
                  <a:cubicBezTo>
                    <a:pt x="696" y="46"/>
                    <a:pt x="696" y="46"/>
                    <a:pt x="696" y="47"/>
                  </a:cubicBezTo>
                  <a:cubicBezTo>
                    <a:pt x="696" y="47"/>
                    <a:pt x="696" y="47"/>
                    <a:pt x="696" y="47"/>
                  </a:cubicBezTo>
                  <a:cubicBezTo>
                    <a:pt x="696" y="47"/>
                    <a:pt x="697" y="46"/>
                    <a:pt x="697" y="46"/>
                  </a:cubicBezTo>
                  <a:cubicBezTo>
                    <a:pt x="697" y="43"/>
                    <a:pt x="697" y="39"/>
                    <a:pt x="696" y="36"/>
                  </a:cubicBezTo>
                  <a:cubicBezTo>
                    <a:pt x="696" y="36"/>
                    <a:pt x="696" y="36"/>
                    <a:pt x="696" y="36"/>
                  </a:cubicBezTo>
                  <a:cubicBezTo>
                    <a:pt x="696" y="36"/>
                    <a:pt x="696" y="36"/>
                    <a:pt x="696" y="35"/>
                  </a:cubicBezTo>
                  <a:cubicBezTo>
                    <a:pt x="696" y="35"/>
                    <a:pt x="696" y="35"/>
                    <a:pt x="696" y="35"/>
                  </a:cubicBezTo>
                  <a:cubicBezTo>
                    <a:pt x="696" y="35"/>
                    <a:pt x="695" y="35"/>
                    <a:pt x="695" y="35"/>
                  </a:cubicBezTo>
                  <a:cubicBezTo>
                    <a:pt x="695" y="35"/>
                    <a:pt x="695" y="35"/>
                    <a:pt x="695" y="35"/>
                  </a:cubicBezTo>
                  <a:cubicBezTo>
                    <a:pt x="695" y="35"/>
                    <a:pt x="695" y="35"/>
                    <a:pt x="694" y="35"/>
                  </a:cubicBezTo>
                  <a:cubicBezTo>
                    <a:pt x="694" y="35"/>
                    <a:pt x="694" y="35"/>
                    <a:pt x="694" y="35"/>
                  </a:cubicBezTo>
                  <a:cubicBezTo>
                    <a:pt x="694" y="34"/>
                    <a:pt x="694" y="35"/>
                    <a:pt x="693" y="34"/>
                  </a:cubicBezTo>
                  <a:cubicBezTo>
                    <a:pt x="693" y="34"/>
                    <a:pt x="693" y="34"/>
                    <a:pt x="693" y="34"/>
                  </a:cubicBezTo>
                  <a:cubicBezTo>
                    <a:pt x="693" y="34"/>
                    <a:pt x="693" y="34"/>
                    <a:pt x="692" y="34"/>
                  </a:cubicBezTo>
                  <a:cubicBezTo>
                    <a:pt x="692" y="34"/>
                    <a:pt x="692" y="34"/>
                    <a:pt x="692" y="34"/>
                  </a:cubicBezTo>
                  <a:cubicBezTo>
                    <a:pt x="692" y="34"/>
                    <a:pt x="692" y="34"/>
                    <a:pt x="691" y="34"/>
                  </a:cubicBezTo>
                  <a:cubicBezTo>
                    <a:pt x="691" y="34"/>
                    <a:pt x="691" y="34"/>
                    <a:pt x="691" y="34"/>
                  </a:cubicBezTo>
                  <a:cubicBezTo>
                    <a:pt x="691" y="34"/>
                    <a:pt x="691" y="34"/>
                    <a:pt x="691" y="34"/>
                  </a:cubicBezTo>
                  <a:cubicBezTo>
                    <a:pt x="691" y="33"/>
                    <a:pt x="690" y="34"/>
                    <a:pt x="690" y="33"/>
                  </a:cubicBezTo>
                  <a:cubicBezTo>
                    <a:pt x="690" y="33"/>
                    <a:pt x="690" y="33"/>
                    <a:pt x="690" y="33"/>
                  </a:cubicBezTo>
                  <a:cubicBezTo>
                    <a:pt x="690" y="33"/>
                    <a:pt x="690" y="33"/>
                    <a:pt x="690" y="33"/>
                  </a:cubicBezTo>
                  <a:cubicBezTo>
                    <a:pt x="689" y="33"/>
                    <a:pt x="688" y="33"/>
                    <a:pt x="688" y="33"/>
                  </a:cubicBezTo>
                  <a:cubicBezTo>
                    <a:pt x="688" y="33"/>
                    <a:pt x="688" y="33"/>
                    <a:pt x="687" y="33"/>
                  </a:cubicBezTo>
                  <a:cubicBezTo>
                    <a:pt x="687" y="33"/>
                    <a:pt x="686" y="33"/>
                    <a:pt x="685" y="33"/>
                  </a:cubicBezTo>
                  <a:cubicBezTo>
                    <a:pt x="683" y="33"/>
                    <a:pt x="681" y="33"/>
                    <a:pt x="680" y="33"/>
                  </a:cubicBezTo>
                  <a:cubicBezTo>
                    <a:pt x="679" y="33"/>
                    <a:pt x="678" y="33"/>
                    <a:pt x="677" y="33"/>
                  </a:cubicBezTo>
                  <a:cubicBezTo>
                    <a:pt x="677" y="33"/>
                    <a:pt x="677" y="33"/>
                    <a:pt x="677" y="33"/>
                  </a:cubicBezTo>
                  <a:cubicBezTo>
                    <a:pt x="676" y="33"/>
                    <a:pt x="676" y="33"/>
                    <a:pt x="675" y="33"/>
                  </a:cubicBezTo>
                  <a:cubicBezTo>
                    <a:pt x="675" y="33"/>
                    <a:pt x="675" y="33"/>
                    <a:pt x="675" y="33"/>
                  </a:cubicBezTo>
                  <a:cubicBezTo>
                    <a:pt x="675" y="34"/>
                    <a:pt x="674" y="33"/>
                    <a:pt x="674" y="34"/>
                  </a:cubicBezTo>
                  <a:cubicBezTo>
                    <a:pt x="674" y="34"/>
                    <a:pt x="674" y="34"/>
                    <a:pt x="674" y="34"/>
                  </a:cubicBezTo>
                  <a:cubicBezTo>
                    <a:pt x="673" y="34"/>
                    <a:pt x="673" y="34"/>
                    <a:pt x="672" y="34"/>
                  </a:cubicBezTo>
                  <a:cubicBezTo>
                    <a:pt x="673" y="34"/>
                    <a:pt x="673" y="34"/>
                    <a:pt x="673" y="34"/>
                  </a:cubicBezTo>
                  <a:cubicBezTo>
                    <a:pt x="672" y="34"/>
                    <a:pt x="672" y="34"/>
                    <a:pt x="671" y="34"/>
                  </a:cubicBezTo>
                  <a:cubicBezTo>
                    <a:pt x="671" y="34"/>
                    <a:pt x="671" y="34"/>
                    <a:pt x="671" y="34"/>
                  </a:cubicBezTo>
                  <a:cubicBezTo>
                    <a:pt x="671" y="35"/>
                    <a:pt x="671" y="34"/>
                    <a:pt x="671" y="35"/>
                  </a:cubicBezTo>
                  <a:cubicBezTo>
                    <a:pt x="671" y="35"/>
                    <a:pt x="671" y="35"/>
                    <a:pt x="671" y="35"/>
                  </a:cubicBezTo>
                  <a:cubicBezTo>
                    <a:pt x="671" y="35"/>
                    <a:pt x="670" y="35"/>
                    <a:pt x="670" y="35"/>
                  </a:cubicBezTo>
                  <a:cubicBezTo>
                    <a:pt x="670" y="35"/>
                    <a:pt x="670" y="35"/>
                    <a:pt x="670" y="35"/>
                  </a:cubicBezTo>
                  <a:cubicBezTo>
                    <a:pt x="670" y="35"/>
                    <a:pt x="670" y="35"/>
                    <a:pt x="670" y="35"/>
                  </a:cubicBezTo>
                  <a:cubicBezTo>
                    <a:pt x="670" y="35"/>
                    <a:pt x="670" y="35"/>
                    <a:pt x="669" y="35"/>
                  </a:cubicBezTo>
                  <a:cubicBezTo>
                    <a:pt x="669" y="35"/>
                    <a:pt x="669" y="35"/>
                    <a:pt x="669" y="35"/>
                  </a:cubicBezTo>
                  <a:cubicBezTo>
                    <a:pt x="669" y="35"/>
                    <a:pt x="669" y="35"/>
                    <a:pt x="669" y="35"/>
                  </a:cubicBezTo>
                  <a:cubicBezTo>
                    <a:pt x="669" y="35"/>
                    <a:pt x="669" y="36"/>
                    <a:pt x="669" y="36"/>
                  </a:cubicBezTo>
                  <a:cubicBezTo>
                    <a:pt x="669" y="36"/>
                    <a:pt x="669" y="36"/>
                    <a:pt x="669" y="36"/>
                  </a:cubicBezTo>
                  <a:cubicBezTo>
                    <a:pt x="668" y="36"/>
                    <a:pt x="668" y="36"/>
                    <a:pt x="668" y="36"/>
                  </a:cubicBezTo>
                  <a:cubicBezTo>
                    <a:pt x="668" y="36"/>
                    <a:pt x="668" y="36"/>
                    <a:pt x="668" y="36"/>
                  </a:cubicBezTo>
                  <a:cubicBezTo>
                    <a:pt x="668" y="36"/>
                    <a:pt x="667" y="36"/>
                    <a:pt x="667" y="37"/>
                  </a:cubicBezTo>
                  <a:cubicBezTo>
                    <a:pt x="667" y="36"/>
                    <a:pt x="667" y="36"/>
                    <a:pt x="667" y="36"/>
                  </a:cubicBezTo>
                  <a:cubicBezTo>
                    <a:pt x="667" y="37"/>
                    <a:pt x="667" y="37"/>
                    <a:pt x="667" y="37"/>
                  </a:cubicBezTo>
                  <a:cubicBezTo>
                    <a:pt x="667" y="37"/>
                    <a:pt x="667" y="37"/>
                    <a:pt x="667" y="37"/>
                  </a:cubicBezTo>
                  <a:cubicBezTo>
                    <a:pt x="667" y="37"/>
                    <a:pt x="666" y="37"/>
                    <a:pt x="666" y="37"/>
                  </a:cubicBezTo>
                  <a:cubicBezTo>
                    <a:pt x="666" y="37"/>
                    <a:pt x="666" y="37"/>
                    <a:pt x="666" y="37"/>
                  </a:cubicBezTo>
                  <a:cubicBezTo>
                    <a:pt x="666" y="37"/>
                    <a:pt x="666" y="37"/>
                    <a:pt x="666" y="38"/>
                  </a:cubicBezTo>
                  <a:cubicBezTo>
                    <a:pt x="666" y="37"/>
                    <a:pt x="666" y="37"/>
                    <a:pt x="666" y="37"/>
                  </a:cubicBezTo>
                  <a:cubicBezTo>
                    <a:pt x="666" y="38"/>
                    <a:pt x="666" y="38"/>
                    <a:pt x="666" y="38"/>
                  </a:cubicBezTo>
                  <a:cubicBezTo>
                    <a:pt x="666" y="38"/>
                    <a:pt x="666" y="38"/>
                    <a:pt x="666" y="38"/>
                  </a:cubicBezTo>
                  <a:cubicBezTo>
                    <a:pt x="665" y="38"/>
                    <a:pt x="665" y="38"/>
                    <a:pt x="665" y="39"/>
                  </a:cubicBezTo>
                  <a:cubicBezTo>
                    <a:pt x="665" y="39"/>
                    <a:pt x="665" y="39"/>
                    <a:pt x="665" y="39"/>
                  </a:cubicBezTo>
                  <a:cubicBezTo>
                    <a:pt x="664" y="39"/>
                    <a:pt x="664" y="39"/>
                    <a:pt x="664" y="39"/>
                  </a:cubicBezTo>
                  <a:cubicBezTo>
                    <a:pt x="664" y="39"/>
                    <a:pt x="664" y="39"/>
                    <a:pt x="664" y="39"/>
                  </a:cubicBezTo>
                  <a:cubicBezTo>
                    <a:pt x="664" y="39"/>
                    <a:pt x="664" y="39"/>
                    <a:pt x="664" y="39"/>
                  </a:cubicBezTo>
                  <a:cubicBezTo>
                    <a:pt x="664" y="39"/>
                    <a:pt x="664" y="39"/>
                    <a:pt x="664" y="39"/>
                  </a:cubicBezTo>
                  <a:cubicBezTo>
                    <a:pt x="664" y="39"/>
                    <a:pt x="664" y="39"/>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2" y="40"/>
                    <a:pt x="662" y="41"/>
                  </a:cubicBezTo>
                  <a:cubicBezTo>
                    <a:pt x="663" y="41"/>
                    <a:pt x="663" y="41"/>
                    <a:pt x="663" y="41"/>
                  </a:cubicBezTo>
                  <a:cubicBezTo>
                    <a:pt x="662" y="41"/>
                    <a:pt x="662" y="41"/>
                    <a:pt x="662" y="41"/>
                  </a:cubicBezTo>
                  <a:cubicBezTo>
                    <a:pt x="662" y="41"/>
                    <a:pt x="662" y="41"/>
                    <a:pt x="662" y="41"/>
                  </a:cubicBezTo>
                  <a:cubicBezTo>
                    <a:pt x="662" y="41"/>
                    <a:pt x="662" y="42"/>
                    <a:pt x="662" y="42"/>
                  </a:cubicBezTo>
                  <a:cubicBezTo>
                    <a:pt x="662" y="42"/>
                    <a:pt x="662" y="42"/>
                    <a:pt x="662" y="42"/>
                  </a:cubicBezTo>
                  <a:cubicBezTo>
                    <a:pt x="662" y="42"/>
                    <a:pt x="661" y="42"/>
                    <a:pt x="661" y="42"/>
                  </a:cubicBezTo>
                  <a:cubicBezTo>
                    <a:pt x="661" y="42"/>
                    <a:pt x="661" y="42"/>
                    <a:pt x="661" y="42"/>
                  </a:cubicBezTo>
                  <a:cubicBezTo>
                    <a:pt x="661" y="42"/>
                    <a:pt x="661" y="43"/>
                    <a:pt x="661" y="43"/>
                  </a:cubicBezTo>
                  <a:cubicBezTo>
                    <a:pt x="661" y="43"/>
                    <a:pt x="661" y="43"/>
                    <a:pt x="661" y="43"/>
                  </a:cubicBezTo>
                  <a:cubicBezTo>
                    <a:pt x="661" y="43"/>
                    <a:pt x="661" y="43"/>
                    <a:pt x="661" y="43"/>
                  </a:cubicBezTo>
                  <a:cubicBezTo>
                    <a:pt x="661" y="43"/>
                    <a:pt x="661" y="43"/>
                    <a:pt x="661" y="43"/>
                  </a:cubicBezTo>
                  <a:cubicBezTo>
                    <a:pt x="660" y="43"/>
                    <a:pt x="660" y="44"/>
                    <a:pt x="660" y="44"/>
                  </a:cubicBezTo>
                  <a:cubicBezTo>
                    <a:pt x="660" y="44"/>
                    <a:pt x="660" y="44"/>
                    <a:pt x="660" y="44"/>
                  </a:cubicBezTo>
                  <a:cubicBezTo>
                    <a:pt x="660" y="44"/>
                    <a:pt x="660" y="44"/>
                    <a:pt x="660" y="44"/>
                  </a:cubicBezTo>
                  <a:cubicBezTo>
                    <a:pt x="660" y="44"/>
                    <a:pt x="660" y="44"/>
                    <a:pt x="660" y="44"/>
                  </a:cubicBezTo>
                  <a:cubicBezTo>
                    <a:pt x="660" y="45"/>
                    <a:pt x="660" y="45"/>
                    <a:pt x="660" y="45"/>
                  </a:cubicBezTo>
                  <a:cubicBezTo>
                    <a:pt x="660" y="45"/>
                    <a:pt x="660" y="45"/>
                    <a:pt x="660" y="45"/>
                  </a:cubicBezTo>
                  <a:cubicBezTo>
                    <a:pt x="660" y="45"/>
                    <a:pt x="660" y="45"/>
                    <a:pt x="660" y="45"/>
                  </a:cubicBezTo>
                  <a:cubicBezTo>
                    <a:pt x="659" y="46"/>
                    <a:pt x="659" y="46"/>
                    <a:pt x="659" y="46"/>
                  </a:cubicBezTo>
                  <a:cubicBezTo>
                    <a:pt x="659" y="46"/>
                    <a:pt x="659" y="46"/>
                    <a:pt x="659" y="46"/>
                  </a:cubicBezTo>
                  <a:cubicBezTo>
                    <a:pt x="659" y="46"/>
                    <a:pt x="659" y="47"/>
                    <a:pt x="659" y="47"/>
                  </a:cubicBezTo>
                  <a:cubicBezTo>
                    <a:pt x="659" y="47"/>
                    <a:pt x="659" y="48"/>
                    <a:pt x="659" y="48"/>
                  </a:cubicBezTo>
                  <a:cubicBezTo>
                    <a:pt x="659" y="48"/>
                    <a:pt x="659" y="49"/>
                    <a:pt x="659" y="49"/>
                  </a:cubicBezTo>
                  <a:cubicBezTo>
                    <a:pt x="659" y="49"/>
                    <a:pt x="659" y="49"/>
                    <a:pt x="659" y="49"/>
                  </a:cubicBezTo>
                  <a:cubicBezTo>
                    <a:pt x="658" y="51"/>
                    <a:pt x="658" y="53"/>
                    <a:pt x="659" y="55"/>
                  </a:cubicBezTo>
                  <a:cubicBezTo>
                    <a:pt x="659" y="55"/>
                    <a:pt x="659" y="56"/>
                    <a:pt x="659" y="56"/>
                  </a:cubicBezTo>
                  <a:cubicBezTo>
                    <a:pt x="659" y="56"/>
                    <a:pt x="659" y="57"/>
                    <a:pt x="659" y="57"/>
                  </a:cubicBezTo>
                  <a:cubicBezTo>
                    <a:pt x="659" y="57"/>
                    <a:pt x="659" y="57"/>
                    <a:pt x="659" y="58"/>
                  </a:cubicBezTo>
                  <a:cubicBezTo>
                    <a:pt x="659" y="58"/>
                    <a:pt x="659" y="58"/>
                    <a:pt x="659" y="59"/>
                  </a:cubicBezTo>
                  <a:cubicBezTo>
                    <a:pt x="659" y="59"/>
                    <a:pt x="659" y="59"/>
                    <a:pt x="659" y="59"/>
                  </a:cubicBezTo>
                  <a:cubicBezTo>
                    <a:pt x="659" y="59"/>
                    <a:pt x="659" y="59"/>
                    <a:pt x="659" y="59"/>
                  </a:cubicBezTo>
                  <a:cubicBezTo>
                    <a:pt x="659" y="59"/>
                    <a:pt x="659" y="59"/>
                    <a:pt x="660" y="60"/>
                  </a:cubicBezTo>
                  <a:cubicBezTo>
                    <a:pt x="660" y="60"/>
                    <a:pt x="660" y="60"/>
                    <a:pt x="660" y="60"/>
                  </a:cubicBezTo>
                  <a:cubicBezTo>
                    <a:pt x="660" y="60"/>
                    <a:pt x="660" y="60"/>
                    <a:pt x="660" y="60"/>
                  </a:cubicBezTo>
                  <a:cubicBezTo>
                    <a:pt x="660" y="60"/>
                    <a:pt x="660" y="60"/>
                    <a:pt x="660" y="60"/>
                  </a:cubicBezTo>
                  <a:cubicBezTo>
                    <a:pt x="660" y="61"/>
                    <a:pt x="660" y="61"/>
                    <a:pt x="660" y="61"/>
                  </a:cubicBezTo>
                  <a:cubicBezTo>
                    <a:pt x="660" y="61"/>
                    <a:pt x="660" y="61"/>
                    <a:pt x="660" y="61"/>
                  </a:cubicBezTo>
                  <a:cubicBezTo>
                    <a:pt x="660" y="61"/>
                    <a:pt x="660" y="61"/>
                    <a:pt x="660" y="61"/>
                  </a:cubicBezTo>
                  <a:cubicBezTo>
                    <a:pt x="660" y="61"/>
                    <a:pt x="660" y="61"/>
                    <a:pt x="660" y="61"/>
                  </a:cubicBezTo>
                  <a:cubicBezTo>
                    <a:pt x="660" y="62"/>
                    <a:pt x="661" y="62"/>
                    <a:pt x="661" y="62"/>
                  </a:cubicBezTo>
                  <a:cubicBezTo>
                    <a:pt x="661" y="62"/>
                    <a:pt x="661" y="62"/>
                    <a:pt x="661" y="62"/>
                  </a:cubicBezTo>
                  <a:cubicBezTo>
                    <a:pt x="661" y="62"/>
                    <a:pt x="661" y="62"/>
                    <a:pt x="661" y="62"/>
                  </a:cubicBezTo>
                  <a:cubicBezTo>
                    <a:pt x="661" y="62"/>
                    <a:pt x="661" y="62"/>
                    <a:pt x="661" y="62"/>
                  </a:cubicBezTo>
                  <a:cubicBezTo>
                    <a:pt x="661" y="63"/>
                    <a:pt x="661" y="63"/>
                    <a:pt x="661" y="63"/>
                  </a:cubicBezTo>
                  <a:cubicBezTo>
                    <a:pt x="661" y="63"/>
                    <a:pt x="661" y="63"/>
                    <a:pt x="661" y="63"/>
                  </a:cubicBezTo>
                  <a:cubicBezTo>
                    <a:pt x="662" y="63"/>
                    <a:pt x="661" y="63"/>
                    <a:pt x="662" y="64"/>
                  </a:cubicBezTo>
                  <a:cubicBezTo>
                    <a:pt x="662" y="63"/>
                    <a:pt x="662" y="63"/>
                    <a:pt x="662" y="63"/>
                  </a:cubicBezTo>
                  <a:cubicBezTo>
                    <a:pt x="662" y="64"/>
                    <a:pt x="662" y="64"/>
                    <a:pt x="662" y="64"/>
                  </a:cubicBezTo>
                  <a:cubicBezTo>
                    <a:pt x="662" y="64"/>
                    <a:pt x="662" y="64"/>
                    <a:pt x="662" y="64"/>
                  </a:cubicBezTo>
                  <a:cubicBezTo>
                    <a:pt x="662" y="64"/>
                    <a:pt x="662" y="64"/>
                    <a:pt x="662" y="64"/>
                  </a:cubicBezTo>
                  <a:cubicBezTo>
                    <a:pt x="662" y="64"/>
                    <a:pt x="662" y="64"/>
                    <a:pt x="662" y="64"/>
                  </a:cubicBezTo>
                  <a:cubicBezTo>
                    <a:pt x="662" y="64"/>
                    <a:pt x="663" y="64"/>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4" y="65"/>
                    <a:pt x="664" y="66"/>
                    <a:pt x="664" y="66"/>
                  </a:cubicBezTo>
                  <a:cubicBezTo>
                    <a:pt x="664" y="66"/>
                    <a:pt x="664" y="66"/>
                    <a:pt x="664" y="66"/>
                  </a:cubicBezTo>
                  <a:cubicBezTo>
                    <a:pt x="664" y="66"/>
                    <a:pt x="664" y="66"/>
                    <a:pt x="664" y="66"/>
                  </a:cubicBezTo>
                  <a:cubicBezTo>
                    <a:pt x="664" y="66"/>
                    <a:pt x="664" y="66"/>
                    <a:pt x="664" y="66"/>
                  </a:cubicBezTo>
                  <a:cubicBezTo>
                    <a:pt x="664" y="66"/>
                    <a:pt x="664" y="66"/>
                    <a:pt x="665" y="66"/>
                  </a:cubicBezTo>
                  <a:cubicBezTo>
                    <a:pt x="665" y="66"/>
                    <a:pt x="665" y="66"/>
                    <a:pt x="665" y="66"/>
                  </a:cubicBezTo>
                  <a:cubicBezTo>
                    <a:pt x="665" y="67"/>
                    <a:pt x="665" y="66"/>
                    <a:pt x="665" y="67"/>
                  </a:cubicBezTo>
                  <a:cubicBezTo>
                    <a:pt x="665" y="67"/>
                    <a:pt x="665" y="67"/>
                    <a:pt x="665" y="67"/>
                  </a:cubicBezTo>
                  <a:cubicBezTo>
                    <a:pt x="665" y="67"/>
                    <a:pt x="665" y="67"/>
                    <a:pt x="666" y="67"/>
                  </a:cubicBezTo>
                  <a:cubicBezTo>
                    <a:pt x="666" y="67"/>
                    <a:pt x="666" y="67"/>
                    <a:pt x="666" y="67"/>
                  </a:cubicBezTo>
                  <a:cubicBezTo>
                    <a:pt x="666" y="67"/>
                    <a:pt x="666" y="67"/>
                    <a:pt x="666" y="67"/>
                  </a:cubicBezTo>
                  <a:cubicBezTo>
                    <a:pt x="666" y="67"/>
                    <a:pt x="666" y="67"/>
                    <a:pt x="666" y="67"/>
                  </a:cubicBezTo>
                  <a:cubicBezTo>
                    <a:pt x="666" y="68"/>
                    <a:pt x="666" y="68"/>
                    <a:pt x="667" y="68"/>
                  </a:cubicBezTo>
                  <a:cubicBezTo>
                    <a:pt x="667" y="68"/>
                    <a:pt x="667" y="68"/>
                    <a:pt x="667" y="68"/>
                  </a:cubicBezTo>
                  <a:cubicBezTo>
                    <a:pt x="667" y="68"/>
                    <a:pt x="667" y="68"/>
                    <a:pt x="667" y="68"/>
                  </a:cubicBezTo>
                  <a:cubicBezTo>
                    <a:pt x="667" y="68"/>
                    <a:pt x="667" y="68"/>
                    <a:pt x="667" y="68"/>
                  </a:cubicBezTo>
                  <a:cubicBezTo>
                    <a:pt x="667" y="68"/>
                    <a:pt x="667" y="68"/>
                    <a:pt x="668" y="68"/>
                  </a:cubicBezTo>
                  <a:cubicBezTo>
                    <a:pt x="668" y="68"/>
                    <a:pt x="668" y="68"/>
                    <a:pt x="668" y="68"/>
                  </a:cubicBezTo>
                  <a:cubicBezTo>
                    <a:pt x="668" y="69"/>
                    <a:pt x="668" y="69"/>
                    <a:pt x="668" y="69"/>
                  </a:cubicBezTo>
                  <a:cubicBezTo>
                    <a:pt x="668" y="69"/>
                    <a:pt x="668" y="69"/>
                    <a:pt x="668" y="69"/>
                  </a:cubicBezTo>
                  <a:cubicBezTo>
                    <a:pt x="668" y="69"/>
                    <a:pt x="669" y="69"/>
                    <a:pt x="669" y="69"/>
                  </a:cubicBezTo>
                  <a:cubicBezTo>
                    <a:pt x="669" y="69"/>
                    <a:pt x="669" y="69"/>
                    <a:pt x="669" y="69"/>
                  </a:cubicBezTo>
                  <a:cubicBezTo>
                    <a:pt x="669" y="69"/>
                    <a:pt x="669" y="69"/>
                    <a:pt x="669" y="69"/>
                  </a:cubicBezTo>
                  <a:cubicBezTo>
                    <a:pt x="669" y="69"/>
                    <a:pt x="669" y="69"/>
                    <a:pt x="669" y="69"/>
                  </a:cubicBezTo>
                  <a:cubicBezTo>
                    <a:pt x="670" y="70"/>
                    <a:pt x="670" y="70"/>
                    <a:pt x="670" y="70"/>
                  </a:cubicBezTo>
                  <a:cubicBezTo>
                    <a:pt x="670" y="70"/>
                    <a:pt x="670" y="70"/>
                    <a:pt x="670" y="70"/>
                  </a:cubicBezTo>
                  <a:cubicBezTo>
                    <a:pt x="670" y="70"/>
                    <a:pt x="671" y="70"/>
                    <a:pt x="671" y="70"/>
                  </a:cubicBezTo>
                  <a:cubicBezTo>
                    <a:pt x="671" y="70"/>
                    <a:pt x="671" y="70"/>
                    <a:pt x="671" y="70"/>
                  </a:cubicBezTo>
                  <a:cubicBezTo>
                    <a:pt x="671" y="70"/>
                    <a:pt x="671" y="70"/>
                    <a:pt x="671" y="71"/>
                  </a:cubicBezTo>
                  <a:cubicBezTo>
                    <a:pt x="671" y="71"/>
                    <a:pt x="671" y="71"/>
                    <a:pt x="671" y="71"/>
                  </a:cubicBezTo>
                  <a:cubicBezTo>
                    <a:pt x="672" y="71"/>
                    <a:pt x="672" y="71"/>
                    <a:pt x="672" y="71"/>
                  </a:cubicBezTo>
                  <a:cubicBezTo>
                    <a:pt x="672" y="71"/>
                    <a:pt x="672" y="71"/>
                    <a:pt x="672" y="71"/>
                  </a:cubicBezTo>
                  <a:cubicBezTo>
                    <a:pt x="672" y="71"/>
                    <a:pt x="673" y="71"/>
                    <a:pt x="673" y="71"/>
                  </a:cubicBezTo>
                  <a:cubicBezTo>
                    <a:pt x="673" y="71"/>
                    <a:pt x="673" y="71"/>
                    <a:pt x="673" y="71"/>
                  </a:cubicBezTo>
                  <a:cubicBezTo>
                    <a:pt x="673" y="71"/>
                    <a:pt x="673" y="71"/>
                    <a:pt x="674" y="72"/>
                  </a:cubicBezTo>
                  <a:cubicBezTo>
                    <a:pt x="674" y="72"/>
                    <a:pt x="674" y="72"/>
                    <a:pt x="674" y="72"/>
                  </a:cubicBezTo>
                  <a:cubicBezTo>
                    <a:pt x="674" y="72"/>
                    <a:pt x="674" y="72"/>
                    <a:pt x="674" y="72"/>
                  </a:cubicBezTo>
                  <a:cubicBezTo>
                    <a:pt x="674" y="72"/>
                    <a:pt x="674" y="72"/>
                    <a:pt x="674" y="72"/>
                  </a:cubicBezTo>
                  <a:cubicBezTo>
                    <a:pt x="675" y="72"/>
                    <a:pt x="675" y="72"/>
                    <a:pt x="675" y="72"/>
                  </a:cubicBezTo>
                  <a:cubicBezTo>
                    <a:pt x="675" y="72"/>
                    <a:pt x="675" y="72"/>
                    <a:pt x="675" y="72"/>
                  </a:cubicBezTo>
                  <a:cubicBezTo>
                    <a:pt x="675" y="72"/>
                    <a:pt x="675" y="72"/>
                    <a:pt x="675" y="72"/>
                  </a:cubicBezTo>
                  <a:cubicBezTo>
                    <a:pt x="675" y="72"/>
                    <a:pt x="676" y="72"/>
                    <a:pt x="676" y="73"/>
                  </a:cubicBezTo>
                  <a:cubicBezTo>
                    <a:pt x="676" y="73"/>
                    <a:pt x="676" y="73"/>
                    <a:pt x="676" y="73"/>
                  </a:cubicBezTo>
                  <a:cubicBezTo>
                    <a:pt x="676" y="73"/>
                    <a:pt x="676" y="73"/>
                    <a:pt x="677" y="73"/>
                  </a:cubicBezTo>
                  <a:cubicBezTo>
                    <a:pt x="677" y="73"/>
                    <a:pt x="677" y="73"/>
                    <a:pt x="677" y="73"/>
                  </a:cubicBezTo>
                  <a:cubicBezTo>
                    <a:pt x="677" y="73"/>
                    <a:pt x="677" y="73"/>
                    <a:pt x="677" y="73"/>
                  </a:cubicBezTo>
                  <a:cubicBezTo>
                    <a:pt x="677" y="73"/>
                    <a:pt x="677" y="73"/>
                    <a:pt x="677" y="73"/>
                  </a:cubicBezTo>
                  <a:cubicBezTo>
                    <a:pt x="678" y="74"/>
                    <a:pt x="678" y="73"/>
                    <a:pt x="678" y="74"/>
                  </a:cubicBezTo>
                  <a:cubicBezTo>
                    <a:pt x="678" y="74"/>
                    <a:pt x="678" y="74"/>
                    <a:pt x="678" y="74"/>
                  </a:cubicBezTo>
                  <a:cubicBezTo>
                    <a:pt x="678" y="74"/>
                    <a:pt x="679" y="74"/>
                    <a:pt x="679" y="74"/>
                  </a:cubicBezTo>
                  <a:cubicBezTo>
                    <a:pt x="679" y="74"/>
                    <a:pt x="679" y="74"/>
                    <a:pt x="679" y="74"/>
                  </a:cubicBezTo>
                  <a:cubicBezTo>
                    <a:pt x="679" y="74"/>
                    <a:pt x="679" y="74"/>
                    <a:pt x="679" y="74"/>
                  </a:cubicBezTo>
                  <a:cubicBezTo>
                    <a:pt x="679" y="74"/>
                    <a:pt x="679" y="74"/>
                    <a:pt x="679" y="74"/>
                  </a:cubicBezTo>
                  <a:cubicBezTo>
                    <a:pt x="680" y="75"/>
                    <a:pt x="680" y="75"/>
                    <a:pt x="680" y="75"/>
                  </a:cubicBezTo>
                  <a:cubicBezTo>
                    <a:pt x="680" y="75"/>
                    <a:pt x="680" y="75"/>
                    <a:pt x="680" y="75"/>
                  </a:cubicBezTo>
                  <a:cubicBezTo>
                    <a:pt x="680" y="75"/>
                    <a:pt x="681" y="75"/>
                    <a:pt x="681" y="75"/>
                  </a:cubicBezTo>
                  <a:cubicBezTo>
                    <a:pt x="681" y="75"/>
                    <a:pt x="681" y="75"/>
                    <a:pt x="681" y="75"/>
                  </a:cubicBezTo>
                  <a:cubicBezTo>
                    <a:pt x="681" y="75"/>
                    <a:pt x="681" y="75"/>
                    <a:pt x="682" y="75"/>
                  </a:cubicBezTo>
                  <a:cubicBezTo>
                    <a:pt x="682" y="75"/>
                    <a:pt x="682" y="75"/>
                    <a:pt x="682" y="75"/>
                  </a:cubicBezTo>
                  <a:cubicBezTo>
                    <a:pt x="682" y="76"/>
                    <a:pt x="682" y="76"/>
                    <a:pt x="682" y="76"/>
                  </a:cubicBezTo>
                  <a:cubicBezTo>
                    <a:pt x="682" y="76"/>
                    <a:pt x="682" y="76"/>
                    <a:pt x="682" y="76"/>
                  </a:cubicBezTo>
                  <a:cubicBezTo>
                    <a:pt x="682" y="76"/>
                    <a:pt x="682" y="76"/>
                    <a:pt x="683" y="76"/>
                  </a:cubicBezTo>
                  <a:cubicBezTo>
                    <a:pt x="683" y="76"/>
                    <a:pt x="683" y="76"/>
                    <a:pt x="683" y="76"/>
                  </a:cubicBezTo>
                  <a:cubicBezTo>
                    <a:pt x="683" y="76"/>
                    <a:pt x="683" y="76"/>
                    <a:pt x="683" y="76"/>
                  </a:cubicBezTo>
                  <a:cubicBezTo>
                    <a:pt x="683" y="76"/>
                    <a:pt x="683" y="76"/>
                    <a:pt x="683" y="76"/>
                  </a:cubicBezTo>
                  <a:cubicBezTo>
                    <a:pt x="683" y="77"/>
                    <a:pt x="684" y="77"/>
                    <a:pt x="684" y="77"/>
                  </a:cubicBezTo>
                  <a:cubicBezTo>
                    <a:pt x="684" y="77"/>
                    <a:pt x="684" y="77"/>
                    <a:pt x="684" y="77"/>
                  </a:cubicBezTo>
                  <a:cubicBezTo>
                    <a:pt x="684" y="77"/>
                    <a:pt x="684" y="77"/>
                    <a:pt x="684" y="77"/>
                  </a:cubicBezTo>
                  <a:cubicBezTo>
                    <a:pt x="684" y="77"/>
                    <a:pt x="684" y="77"/>
                    <a:pt x="684" y="77"/>
                  </a:cubicBezTo>
                  <a:cubicBezTo>
                    <a:pt x="684" y="77"/>
                    <a:pt x="685" y="77"/>
                    <a:pt x="685" y="77"/>
                  </a:cubicBezTo>
                  <a:cubicBezTo>
                    <a:pt x="685" y="77"/>
                    <a:pt x="685" y="77"/>
                    <a:pt x="685" y="77"/>
                  </a:cubicBezTo>
                  <a:cubicBezTo>
                    <a:pt x="685" y="78"/>
                    <a:pt x="685" y="78"/>
                    <a:pt x="686" y="78"/>
                  </a:cubicBezTo>
                  <a:cubicBezTo>
                    <a:pt x="686" y="78"/>
                    <a:pt x="686" y="78"/>
                    <a:pt x="686" y="78"/>
                  </a:cubicBezTo>
                  <a:cubicBezTo>
                    <a:pt x="686" y="78"/>
                    <a:pt x="686" y="78"/>
                    <a:pt x="686" y="79"/>
                  </a:cubicBezTo>
                  <a:cubicBezTo>
                    <a:pt x="686" y="79"/>
                    <a:pt x="686" y="79"/>
                    <a:pt x="686" y="79"/>
                  </a:cubicBezTo>
                  <a:cubicBezTo>
                    <a:pt x="686" y="79"/>
                    <a:pt x="686" y="79"/>
                    <a:pt x="686" y="79"/>
                  </a:cubicBezTo>
                  <a:cubicBezTo>
                    <a:pt x="686" y="79"/>
                    <a:pt x="686" y="79"/>
                    <a:pt x="686" y="79"/>
                  </a:cubicBezTo>
                  <a:cubicBezTo>
                    <a:pt x="687" y="79"/>
                    <a:pt x="687" y="79"/>
                    <a:pt x="687" y="79"/>
                  </a:cubicBezTo>
                  <a:cubicBezTo>
                    <a:pt x="687" y="79"/>
                    <a:pt x="687" y="79"/>
                    <a:pt x="687" y="79"/>
                  </a:cubicBezTo>
                  <a:cubicBezTo>
                    <a:pt x="687" y="79"/>
                    <a:pt x="687" y="80"/>
                    <a:pt x="687" y="80"/>
                  </a:cubicBezTo>
                  <a:cubicBezTo>
                    <a:pt x="687" y="80"/>
                    <a:pt x="687" y="80"/>
                    <a:pt x="687" y="80"/>
                  </a:cubicBezTo>
                  <a:cubicBezTo>
                    <a:pt x="687" y="80"/>
                    <a:pt x="687" y="80"/>
                    <a:pt x="687" y="80"/>
                  </a:cubicBezTo>
                  <a:cubicBezTo>
                    <a:pt x="688" y="80"/>
                    <a:pt x="688" y="80"/>
                    <a:pt x="688" y="80"/>
                  </a:cubicBezTo>
                  <a:cubicBezTo>
                    <a:pt x="688" y="80"/>
                    <a:pt x="688" y="80"/>
                    <a:pt x="688" y="80"/>
                  </a:cubicBezTo>
                  <a:cubicBezTo>
                    <a:pt x="688" y="81"/>
                    <a:pt x="688" y="81"/>
                    <a:pt x="688" y="81"/>
                  </a:cubicBezTo>
                  <a:cubicBezTo>
                    <a:pt x="688" y="81"/>
                    <a:pt x="688" y="81"/>
                    <a:pt x="688" y="81"/>
                  </a:cubicBezTo>
                  <a:cubicBezTo>
                    <a:pt x="688" y="81"/>
                    <a:pt x="688" y="82"/>
                    <a:pt x="688" y="82"/>
                  </a:cubicBezTo>
                  <a:cubicBezTo>
                    <a:pt x="688" y="82"/>
                    <a:pt x="688" y="82"/>
                    <a:pt x="688" y="82"/>
                  </a:cubicBezTo>
                  <a:cubicBezTo>
                    <a:pt x="688" y="84"/>
                    <a:pt x="688" y="85"/>
                    <a:pt x="688" y="87"/>
                  </a:cubicBezTo>
                  <a:cubicBezTo>
                    <a:pt x="688" y="87"/>
                    <a:pt x="688" y="87"/>
                    <a:pt x="688" y="87"/>
                  </a:cubicBezTo>
                  <a:cubicBezTo>
                    <a:pt x="688" y="87"/>
                    <a:pt x="688" y="88"/>
                    <a:pt x="688" y="88"/>
                  </a:cubicBezTo>
                  <a:cubicBezTo>
                    <a:pt x="688" y="88"/>
                    <a:pt x="688" y="88"/>
                    <a:pt x="688" y="88"/>
                  </a:cubicBezTo>
                  <a:cubicBezTo>
                    <a:pt x="688" y="88"/>
                    <a:pt x="688" y="88"/>
                    <a:pt x="688" y="88"/>
                  </a:cubicBezTo>
                  <a:cubicBezTo>
                    <a:pt x="688" y="88"/>
                    <a:pt x="688" y="89"/>
                    <a:pt x="687" y="89"/>
                  </a:cubicBezTo>
                  <a:cubicBezTo>
                    <a:pt x="687" y="89"/>
                    <a:pt x="687" y="89"/>
                    <a:pt x="687" y="89"/>
                  </a:cubicBezTo>
                  <a:cubicBezTo>
                    <a:pt x="687" y="89"/>
                    <a:pt x="687" y="89"/>
                    <a:pt x="687" y="89"/>
                  </a:cubicBezTo>
                  <a:cubicBezTo>
                    <a:pt x="687" y="89"/>
                    <a:pt x="687" y="89"/>
                    <a:pt x="687" y="89"/>
                  </a:cubicBezTo>
                  <a:cubicBezTo>
                    <a:pt x="687" y="89"/>
                    <a:pt x="687" y="90"/>
                    <a:pt x="687" y="90"/>
                  </a:cubicBezTo>
                  <a:cubicBezTo>
                    <a:pt x="687" y="90"/>
                    <a:pt x="687" y="90"/>
                    <a:pt x="687" y="90"/>
                  </a:cubicBezTo>
                  <a:cubicBezTo>
                    <a:pt x="687" y="90"/>
                    <a:pt x="687" y="90"/>
                    <a:pt x="686" y="90"/>
                  </a:cubicBezTo>
                  <a:cubicBezTo>
                    <a:pt x="686" y="90"/>
                    <a:pt x="686" y="90"/>
                    <a:pt x="686" y="90"/>
                  </a:cubicBezTo>
                  <a:cubicBezTo>
                    <a:pt x="686" y="90"/>
                    <a:pt x="686" y="91"/>
                    <a:pt x="686" y="91"/>
                  </a:cubicBezTo>
                  <a:cubicBezTo>
                    <a:pt x="686" y="91"/>
                    <a:pt x="686" y="91"/>
                    <a:pt x="686" y="91"/>
                  </a:cubicBezTo>
                  <a:cubicBezTo>
                    <a:pt x="686" y="91"/>
                    <a:pt x="686" y="91"/>
                    <a:pt x="686" y="91"/>
                  </a:cubicBezTo>
                  <a:cubicBezTo>
                    <a:pt x="686" y="91"/>
                    <a:pt x="686" y="91"/>
                    <a:pt x="686" y="91"/>
                  </a:cubicBezTo>
                  <a:cubicBezTo>
                    <a:pt x="686" y="91"/>
                    <a:pt x="685" y="91"/>
                    <a:pt x="685" y="91"/>
                  </a:cubicBezTo>
                  <a:cubicBezTo>
                    <a:pt x="685" y="91"/>
                    <a:pt x="685" y="91"/>
                    <a:pt x="685" y="91"/>
                  </a:cubicBezTo>
                  <a:cubicBezTo>
                    <a:pt x="685" y="92"/>
                    <a:pt x="685" y="92"/>
                    <a:pt x="685" y="92"/>
                  </a:cubicBezTo>
                  <a:cubicBezTo>
                    <a:pt x="685" y="92"/>
                    <a:pt x="685" y="92"/>
                    <a:pt x="685" y="92"/>
                  </a:cubicBezTo>
                  <a:cubicBezTo>
                    <a:pt x="685" y="92"/>
                    <a:pt x="684" y="92"/>
                    <a:pt x="684" y="92"/>
                  </a:cubicBezTo>
                  <a:cubicBezTo>
                    <a:pt x="684" y="92"/>
                    <a:pt x="684" y="92"/>
                    <a:pt x="684" y="92"/>
                  </a:cubicBezTo>
                  <a:cubicBezTo>
                    <a:pt x="684" y="92"/>
                    <a:pt x="684" y="92"/>
                    <a:pt x="684" y="92"/>
                  </a:cubicBezTo>
                  <a:cubicBezTo>
                    <a:pt x="684" y="93"/>
                    <a:pt x="684" y="93"/>
                    <a:pt x="684" y="93"/>
                  </a:cubicBezTo>
                  <a:cubicBezTo>
                    <a:pt x="683" y="93"/>
                    <a:pt x="683" y="93"/>
                    <a:pt x="683" y="93"/>
                  </a:cubicBezTo>
                  <a:cubicBezTo>
                    <a:pt x="683" y="93"/>
                    <a:pt x="683" y="93"/>
                    <a:pt x="683" y="93"/>
                  </a:cubicBezTo>
                  <a:cubicBezTo>
                    <a:pt x="683" y="93"/>
                    <a:pt x="683" y="93"/>
                    <a:pt x="683" y="93"/>
                  </a:cubicBezTo>
                  <a:cubicBezTo>
                    <a:pt x="682" y="93"/>
                    <a:pt x="682" y="93"/>
                    <a:pt x="682" y="93"/>
                  </a:cubicBezTo>
                  <a:cubicBezTo>
                    <a:pt x="681" y="93"/>
                    <a:pt x="681" y="93"/>
                    <a:pt x="681" y="93"/>
                  </a:cubicBezTo>
                  <a:cubicBezTo>
                    <a:pt x="681" y="93"/>
                    <a:pt x="681" y="93"/>
                    <a:pt x="681" y="93"/>
                  </a:cubicBezTo>
                  <a:cubicBezTo>
                    <a:pt x="681" y="93"/>
                    <a:pt x="680" y="93"/>
                    <a:pt x="680" y="94"/>
                  </a:cubicBezTo>
                  <a:cubicBezTo>
                    <a:pt x="680" y="94"/>
                    <a:pt x="680" y="94"/>
                    <a:pt x="680" y="94"/>
                  </a:cubicBezTo>
                  <a:cubicBezTo>
                    <a:pt x="677" y="94"/>
                    <a:pt x="675" y="94"/>
                    <a:pt x="672" y="94"/>
                  </a:cubicBezTo>
                  <a:cubicBezTo>
                    <a:pt x="672" y="94"/>
                    <a:pt x="672" y="94"/>
                    <a:pt x="672" y="93"/>
                  </a:cubicBezTo>
                  <a:cubicBezTo>
                    <a:pt x="671" y="93"/>
                    <a:pt x="671" y="93"/>
                    <a:pt x="670" y="93"/>
                  </a:cubicBezTo>
                  <a:cubicBezTo>
                    <a:pt x="670" y="93"/>
                    <a:pt x="670" y="93"/>
                    <a:pt x="670" y="93"/>
                  </a:cubicBezTo>
                  <a:cubicBezTo>
                    <a:pt x="670" y="93"/>
                    <a:pt x="670" y="93"/>
                    <a:pt x="670" y="93"/>
                  </a:cubicBezTo>
                  <a:cubicBezTo>
                    <a:pt x="670" y="93"/>
                    <a:pt x="669" y="93"/>
                    <a:pt x="669" y="93"/>
                  </a:cubicBezTo>
                  <a:cubicBezTo>
                    <a:pt x="669" y="93"/>
                    <a:pt x="669" y="93"/>
                    <a:pt x="669" y="93"/>
                  </a:cubicBezTo>
                  <a:cubicBezTo>
                    <a:pt x="669" y="93"/>
                    <a:pt x="669" y="93"/>
                    <a:pt x="669" y="93"/>
                  </a:cubicBezTo>
                  <a:cubicBezTo>
                    <a:pt x="668" y="93"/>
                    <a:pt x="668" y="93"/>
                    <a:pt x="668" y="92"/>
                  </a:cubicBezTo>
                  <a:cubicBezTo>
                    <a:pt x="668" y="92"/>
                    <a:pt x="668" y="92"/>
                    <a:pt x="668" y="92"/>
                  </a:cubicBezTo>
                  <a:cubicBezTo>
                    <a:pt x="667" y="92"/>
                    <a:pt x="667" y="92"/>
                    <a:pt x="667" y="92"/>
                  </a:cubicBezTo>
                  <a:cubicBezTo>
                    <a:pt x="667" y="92"/>
                    <a:pt x="667" y="92"/>
                    <a:pt x="667" y="92"/>
                  </a:cubicBezTo>
                  <a:cubicBezTo>
                    <a:pt x="666" y="92"/>
                    <a:pt x="666" y="92"/>
                    <a:pt x="666" y="92"/>
                  </a:cubicBezTo>
                  <a:cubicBezTo>
                    <a:pt x="666" y="92"/>
                    <a:pt x="666" y="92"/>
                    <a:pt x="666" y="92"/>
                  </a:cubicBezTo>
                  <a:cubicBezTo>
                    <a:pt x="665" y="92"/>
                    <a:pt x="665" y="92"/>
                    <a:pt x="665" y="91"/>
                  </a:cubicBezTo>
                  <a:cubicBezTo>
                    <a:pt x="665" y="91"/>
                    <a:pt x="665" y="91"/>
                    <a:pt x="665" y="91"/>
                  </a:cubicBezTo>
                  <a:cubicBezTo>
                    <a:pt x="665" y="91"/>
                    <a:pt x="664" y="91"/>
                    <a:pt x="664" y="91"/>
                  </a:cubicBezTo>
                  <a:cubicBezTo>
                    <a:pt x="664" y="91"/>
                    <a:pt x="664" y="91"/>
                    <a:pt x="664" y="91"/>
                  </a:cubicBezTo>
                  <a:cubicBezTo>
                    <a:pt x="664" y="91"/>
                    <a:pt x="664" y="91"/>
                    <a:pt x="663" y="91"/>
                  </a:cubicBezTo>
                  <a:cubicBezTo>
                    <a:pt x="663" y="91"/>
                    <a:pt x="663" y="91"/>
                    <a:pt x="663" y="91"/>
                  </a:cubicBezTo>
                  <a:cubicBezTo>
                    <a:pt x="663" y="91"/>
                    <a:pt x="663" y="91"/>
                    <a:pt x="663" y="90"/>
                  </a:cubicBezTo>
                  <a:cubicBezTo>
                    <a:pt x="663" y="90"/>
                    <a:pt x="663" y="90"/>
                    <a:pt x="663" y="90"/>
                  </a:cubicBezTo>
                  <a:cubicBezTo>
                    <a:pt x="663" y="90"/>
                    <a:pt x="662" y="90"/>
                    <a:pt x="662" y="90"/>
                  </a:cubicBezTo>
                  <a:cubicBezTo>
                    <a:pt x="662" y="90"/>
                    <a:pt x="662" y="90"/>
                    <a:pt x="662" y="90"/>
                  </a:cubicBezTo>
                  <a:cubicBezTo>
                    <a:pt x="662" y="90"/>
                    <a:pt x="662" y="90"/>
                    <a:pt x="662" y="90"/>
                  </a:cubicBezTo>
                  <a:cubicBezTo>
                    <a:pt x="662" y="90"/>
                    <a:pt x="662" y="90"/>
                    <a:pt x="662" y="90"/>
                  </a:cubicBezTo>
                  <a:cubicBezTo>
                    <a:pt x="662" y="89"/>
                    <a:pt x="661" y="90"/>
                    <a:pt x="661" y="89"/>
                  </a:cubicBezTo>
                  <a:cubicBezTo>
                    <a:pt x="661" y="89"/>
                    <a:pt x="661" y="89"/>
                    <a:pt x="661" y="89"/>
                  </a:cubicBezTo>
                  <a:cubicBezTo>
                    <a:pt x="661" y="89"/>
                    <a:pt x="661" y="89"/>
                    <a:pt x="661" y="89"/>
                  </a:cubicBezTo>
                  <a:cubicBezTo>
                    <a:pt x="661" y="89"/>
                    <a:pt x="661" y="89"/>
                    <a:pt x="661" y="89"/>
                  </a:cubicBezTo>
                  <a:cubicBezTo>
                    <a:pt x="660" y="89"/>
                    <a:pt x="660" y="89"/>
                    <a:pt x="660" y="88"/>
                  </a:cubicBezTo>
                  <a:cubicBezTo>
                    <a:pt x="660" y="88"/>
                    <a:pt x="660" y="88"/>
                    <a:pt x="660" y="88"/>
                  </a:cubicBezTo>
                  <a:cubicBezTo>
                    <a:pt x="659" y="88"/>
                    <a:pt x="659" y="88"/>
                    <a:pt x="659" y="88"/>
                  </a:cubicBezTo>
                  <a:cubicBezTo>
                    <a:pt x="659" y="88"/>
                    <a:pt x="659" y="88"/>
                    <a:pt x="659" y="88"/>
                  </a:cubicBezTo>
                  <a:cubicBezTo>
                    <a:pt x="659" y="88"/>
                    <a:pt x="659" y="87"/>
                    <a:pt x="658" y="88"/>
                  </a:cubicBezTo>
                  <a:cubicBezTo>
                    <a:pt x="658" y="91"/>
                    <a:pt x="658" y="95"/>
                    <a:pt x="658" y="99"/>
                  </a:cubicBezTo>
                  <a:cubicBezTo>
                    <a:pt x="658" y="99"/>
                    <a:pt x="658" y="99"/>
                    <a:pt x="659" y="99"/>
                  </a:cubicBezTo>
                  <a:cubicBezTo>
                    <a:pt x="659" y="99"/>
                    <a:pt x="659" y="99"/>
                    <a:pt x="659" y="99"/>
                  </a:cubicBezTo>
                  <a:cubicBezTo>
                    <a:pt x="659" y="100"/>
                    <a:pt x="659" y="100"/>
                    <a:pt x="659" y="100"/>
                  </a:cubicBezTo>
                  <a:cubicBezTo>
                    <a:pt x="659" y="100"/>
                    <a:pt x="659" y="100"/>
                    <a:pt x="659" y="100"/>
                  </a:cubicBezTo>
                  <a:cubicBezTo>
                    <a:pt x="659" y="100"/>
                    <a:pt x="660" y="100"/>
                    <a:pt x="660" y="100"/>
                  </a:cubicBezTo>
                  <a:cubicBezTo>
                    <a:pt x="660" y="100"/>
                    <a:pt x="660" y="100"/>
                    <a:pt x="660" y="100"/>
                  </a:cubicBezTo>
                  <a:cubicBezTo>
                    <a:pt x="660" y="100"/>
                    <a:pt x="661" y="100"/>
                    <a:pt x="661" y="100"/>
                  </a:cubicBezTo>
                  <a:cubicBezTo>
                    <a:pt x="661" y="100"/>
                    <a:pt x="661" y="100"/>
                    <a:pt x="661" y="100"/>
                  </a:cubicBezTo>
                  <a:cubicBezTo>
                    <a:pt x="661" y="101"/>
                    <a:pt x="661" y="101"/>
                    <a:pt x="661" y="101"/>
                  </a:cubicBezTo>
                  <a:cubicBezTo>
                    <a:pt x="661" y="101"/>
                    <a:pt x="662" y="101"/>
                    <a:pt x="662" y="101"/>
                  </a:cubicBezTo>
                  <a:cubicBezTo>
                    <a:pt x="662" y="101"/>
                    <a:pt x="662" y="101"/>
                    <a:pt x="662" y="101"/>
                  </a:cubicBezTo>
                  <a:cubicBezTo>
                    <a:pt x="662" y="101"/>
                    <a:pt x="662" y="101"/>
                    <a:pt x="662" y="101"/>
                  </a:cubicBezTo>
                  <a:cubicBezTo>
                    <a:pt x="663" y="101"/>
                    <a:pt x="663" y="101"/>
                    <a:pt x="663" y="101"/>
                  </a:cubicBezTo>
                  <a:cubicBezTo>
                    <a:pt x="663" y="101"/>
                    <a:pt x="663" y="101"/>
                    <a:pt x="663" y="101"/>
                  </a:cubicBezTo>
                  <a:cubicBezTo>
                    <a:pt x="663" y="101"/>
                    <a:pt x="663" y="101"/>
                    <a:pt x="663" y="101"/>
                  </a:cubicBezTo>
                  <a:cubicBezTo>
                    <a:pt x="663" y="101"/>
                    <a:pt x="663" y="101"/>
                    <a:pt x="663" y="101"/>
                  </a:cubicBezTo>
                  <a:cubicBezTo>
                    <a:pt x="664" y="102"/>
                    <a:pt x="664" y="102"/>
                    <a:pt x="665" y="102"/>
                  </a:cubicBezTo>
                  <a:cubicBezTo>
                    <a:pt x="665" y="102"/>
                    <a:pt x="665" y="102"/>
                    <a:pt x="665" y="102"/>
                  </a:cubicBezTo>
                  <a:cubicBezTo>
                    <a:pt x="665" y="102"/>
                    <a:pt x="665" y="102"/>
                    <a:pt x="665" y="102"/>
                  </a:cubicBezTo>
                  <a:cubicBezTo>
                    <a:pt x="665" y="102"/>
                    <a:pt x="666" y="102"/>
                    <a:pt x="666" y="102"/>
                  </a:cubicBezTo>
                  <a:cubicBezTo>
                    <a:pt x="666" y="102"/>
                    <a:pt x="666" y="102"/>
                    <a:pt x="666" y="102"/>
                  </a:cubicBezTo>
                  <a:cubicBezTo>
                    <a:pt x="666" y="102"/>
                    <a:pt x="666" y="102"/>
                    <a:pt x="666" y="102"/>
                  </a:cubicBezTo>
                  <a:cubicBezTo>
                    <a:pt x="667" y="102"/>
                    <a:pt x="667" y="102"/>
                    <a:pt x="667" y="103"/>
                  </a:cubicBezTo>
                  <a:cubicBezTo>
                    <a:pt x="668" y="102"/>
                    <a:pt x="668" y="102"/>
                    <a:pt x="668" y="102"/>
                  </a:cubicBezTo>
                  <a:cubicBezTo>
                    <a:pt x="668" y="103"/>
                    <a:pt x="668" y="103"/>
                    <a:pt x="668" y="103"/>
                  </a:cubicBezTo>
                  <a:cubicBezTo>
                    <a:pt x="668" y="103"/>
                    <a:pt x="669" y="103"/>
                    <a:pt x="669" y="103"/>
                  </a:cubicBezTo>
                  <a:cubicBezTo>
                    <a:pt x="670" y="103"/>
                    <a:pt x="670" y="103"/>
                    <a:pt x="670" y="103"/>
                  </a:cubicBezTo>
                  <a:cubicBezTo>
                    <a:pt x="671" y="103"/>
                    <a:pt x="672" y="103"/>
                    <a:pt x="673" y="103"/>
                  </a:cubicBezTo>
                  <a:cubicBezTo>
                    <a:pt x="674" y="103"/>
                    <a:pt x="675" y="103"/>
                    <a:pt x="676" y="103"/>
                  </a:cubicBezTo>
                  <a:cubicBezTo>
                    <a:pt x="678" y="103"/>
                    <a:pt x="679" y="103"/>
                    <a:pt x="680" y="103"/>
                  </a:cubicBezTo>
                  <a:cubicBezTo>
                    <a:pt x="680" y="103"/>
                    <a:pt x="680" y="103"/>
                    <a:pt x="681" y="103"/>
                  </a:cubicBezTo>
                  <a:cubicBezTo>
                    <a:pt x="681" y="103"/>
                    <a:pt x="682" y="103"/>
                    <a:pt x="682" y="103"/>
                  </a:cubicBezTo>
                  <a:cubicBezTo>
                    <a:pt x="682" y="102"/>
                    <a:pt x="682" y="102"/>
                    <a:pt x="682" y="102"/>
                  </a:cubicBezTo>
                  <a:cubicBezTo>
                    <a:pt x="683" y="103"/>
                    <a:pt x="683" y="103"/>
                    <a:pt x="683" y="103"/>
                  </a:cubicBezTo>
                  <a:cubicBezTo>
                    <a:pt x="683" y="102"/>
                    <a:pt x="684" y="103"/>
                    <a:pt x="684" y="102"/>
                  </a:cubicBezTo>
                  <a:cubicBezTo>
                    <a:pt x="684" y="102"/>
                    <a:pt x="684" y="102"/>
                    <a:pt x="684" y="102"/>
                  </a:cubicBezTo>
                  <a:cubicBezTo>
                    <a:pt x="684" y="102"/>
                    <a:pt x="685" y="102"/>
                    <a:pt x="685" y="102"/>
                  </a:cubicBezTo>
                  <a:cubicBezTo>
                    <a:pt x="685" y="102"/>
                    <a:pt x="685" y="102"/>
                    <a:pt x="685" y="102"/>
                  </a:cubicBezTo>
                  <a:cubicBezTo>
                    <a:pt x="685" y="102"/>
                    <a:pt x="685" y="102"/>
                    <a:pt x="685" y="102"/>
                  </a:cubicBezTo>
                  <a:cubicBezTo>
                    <a:pt x="686" y="102"/>
                    <a:pt x="686" y="102"/>
                    <a:pt x="686" y="102"/>
                  </a:cubicBezTo>
                  <a:cubicBezTo>
                    <a:pt x="686" y="101"/>
                    <a:pt x="686" y="101"/>
                    <a:pt x="686" y="101"/>
                  </a:cubicBezTo>
                  <a:cubicBezTo>
                    <a:pt x="686" y="101"/>
                    <a:pt x="686" y="101"/>
                    <a:pt x="686" y="101"/>
                  </a:cubicBezTo>
                  <a:cubicBezTo>
                    <a:pt x="687" y="101"/>
                    <a:pt x="687" y="101"/>
                    <a:pt x="687" y="101"/>
                  </a:cubicBezTo>
                  <a:cubicBezTo>
                    <a:pt x="687" y="101"/>
                    <a:pt x="687" y="101"/>
                    <a:pt x="687" y="101"/>
                  </a:cubicBezTo>
                  <a:cubicBezTo>
                    <a:pt x="687" y="101"/>
                    <a:pt x="688" y="101"/>
                    <a:pt x="688" y="101"/>
                  </a:cubicBezTo>
                  <a:cubicBezTo>
                    <a:pt x="688" y="101"/>
                    <a:pt x="688" y="101"/>
                    <a:pt x="688" y="101"/>
                  </a:cubicBezTo>
                  <a:cubicBezTo>
                    <a:pt x="688" y="101"/>
                    <a:pt x="688" y="101"/>
                    <a:pt x="688" y="101"/>
                  </a:cubicBezTo>
                  <a:cubicBezTo>
                    <a:pt x="688" y="101"/>
                    <a:pt x="689" y="101"/>
                    <a:pt x="689" y="100"/>
                  </a:cubicBezTo>
                  <a:cubicBezTo>
                    <a:pt x="689" y="100"/>
                    <a:pt x="689" y="100"/>
                    <a:pt x="689" y="100"/>
                  </a:cubicBezTo>
                  <a:cubicBezTo>
                    <a:pt x="689" y="100"/>
                    <a:pt x="689" y="100"/>
                    <a:pt x="690" y="100"/>
                  </a:cubicBezTo>
                  <a:cubicBezTo>
                    <a:pt x="689" y="100"/>
                    <a:pt x="689" y="100"/>
                    <a:pt x="689" y="100"/>
                  </a:cubicBezTo>
                  <a:cubicBezTo>
                    <a:pt x="690" y="100"/>
                    <a:pt x="690" y="100"/>
                    <a:pt x="690" y="100"/>
                  </a:cubicBezTo>
                  <a:cubicBezTo>
                    <a:pt x="690" y="100"/>
                    <a:pt x="690" y="100"/>
                    <a:pt x="690" y="100"/>
                  </a:cubicBezTo>
                  <a:cubicBezTo>
                    <a:pt x="690" y="100"/>
                    <a:pt x="690" y="100"/>
                    <a:pt x="690" y="100"/>
                  </a:cubicBezTo>
                  <a:cubicBezTo>
                    <a:pt x="690" y="100"/>
                    <a:pt x="690" y="100"/>
                    <a:pt x="691" y="99"/>
                  </a:cubicBezTo>
                  <a:cubicBezTo>
                    <a:pt x="691" y="99"/>
                    <a:pt x="691" y="99"/>
                    <a:pt x="691" y="99"/>
                  </a:cubicBezTo>
                  <a:cubicBezTo>
                    <a:pt x="691" y="99"/>
                    <a:pt x="691" y="99"/>
                    <a:pt x="691" y="99"/>
                  </a:cubicBezTo>
                  <a:cubicBezTo>
                    <a:pt x="691" y="99"/>
                    <a:pt x="691" y="99"/>
                    <a:pt x="691" y="99"/>
                  </a:cubicBezTo>
                  <a:cubicBezTo>
                    <a:pt x="691" y="99"/>
                    <a:pt x="692" y="99"/>
                    <a:pt x="692" y="99"/>
                  </a:cubicBezTo>
                  <a:cubicBezTo>
                    <a:pt x="692" y="99"/>
                    <a:pt x="692" y="99"/>
                    <a:pt x="692" y="99"/>
                  </a:cubicBezTo>
                  <a:cubicBezTo>
                    <a:pt x="692" y="99"/>
                    <a:pt x="692" y="99"/>
                    <a:pt x="692" y="98"/>
                  </a:cubicBezTo>
                  <a:cubicBezTo>
                    <a:pt x="692" y="98"/>
                    <a:pt x="692" y="98"/>
                    <a:pt x="692" y="98"/>
                  </a:cubicBezTo>
                  <a:cubicBezTo>
                    <a:pt x="692" y="98"/>
                    <a:pt x="693" y="98"/>
                    <a:pt x="693" y="98"/>
                  </a:cubicBezTo>
                  <a:cubicBezTo>
                    <a:pt x="693" y="98"/>
                    <a:pt x="693" y="98"/>
                    <a:pt x="693" y="98"/>
                  </a:cubicBezTo>
                  <a:cubicBezTo>
                    <a:pt x="693" y="98"/>
                    <a:pt x="693" y="98"/>
                    <a:pt x="693" y="98"/>
                  </a:cubicBezTo>
                  <a:cubicBezTo>
                    <a:pt x="693" y="98"/>
                    <a:pt x="693" y="98"/>
                    <a:pt x="693" y="98"/>
                  </a:cubicBezTo>
                  <a:cubicBezTo>
                    <a:pt x="693" y="97"/>
                    <a:pt x="694" y="97"/>
                    <a:pt x="694" y="97"/>
                  </a:cubicBezTo>
                  <a:cubicBezTo>
                    <a:pt x="694" y="97"/>
                    <a:pt x="694" y="97"/>
                    <a:pt x="694" y="97"/>
                  </a:cubicBezTo>
                  <a:cubicBezTo>
                    <a:pt x="695" y="97"/>
                    <a:pt x="695" y="96"/>
                    <a:pt x="695" y="96"/>
                  </a:cubicBezTo>
                  <a:cubicBezTo>
                    <a:pt x="695" y="96"/>
                    <a:pt x="695" y="96"/>
                    <a:pt x="695" y="96"/>
                  </a:cubicBezTo>
                  <a:cubicBezTo>
                    <a:pt x="695" y="96"/>
                    <a:pt x="695" y="96"/>
                    <a:pt x="695" y="96"/>
                  </a:cubicBezTo>
                  <a:cubicBezTo>
                    <a:pt x="695" y="96"/>
                    <a:pt x="695" y="96"/>
                    <a:pt x="695" y="96"/>
                  </a:cubicBezTo>
                  <a:cubicBezTo>
                    <a:pt x="695" y="96"/>
                    <a:pt x="695" y="95"/>
                    <a:pt x="696" y="95"/>
                  </a:cubicBezTo>
                  <a:cubicBezTo>
                    <a:pt x="696" y="95"/>
                    <a:pt x="696" y="95"/>
                    <a:pt x="696" y="95"/>
                  </a:cubicBezTo>
                  <a:cubicBezTo>
                    <a:pt x="696" y="95"/>
                    <a:pt x="696" y="95"/>
                    <a:pt x="696" y="95"/>
                  </a:cubicBezTo>
                  <a:cubicBezTo>
                    <a:pt x="696" y="95"/>
                    <a:pt x="696" y="95"/>
                    <a:pt x="696" y="95"/>
                  </a:cubicBezTo>
                  <a:cubicBezTo>
                    <a:pt x="696" y="94"/>
                    <a:pt x="696" y="94"/>
                    <a:pt x="696" y="94"/>
                  </a:cubicBezTo>
                  <a:cubicBezTo>
                    <a:pt x="696" y="94"/>
                    <a:pt x="696" y="94"/>
                    <a:pt x="696" y="94"/>
                  </a:cubicBezTo>
                  <a:cubicBezTo>
                    <a:pt x="697" y="94"/>
                    <a:pt x="697" y="94"/>
                    <a:pt x="697" y="94"/>
                  </a:cubicBezTo>
                  <a:cubicBezTo>
                    <a:pt x="697" y="94"/>
                    <a:pt x="697" y="94"/>
                    <a:pt x="697" y="94"/>
                  </a:cubicBezTo>
                  <a:cubicBezTo>
                    <a:pt x="697" y="93"/>
                    <a:pt x="697" y="93"/>
                    <a:pt x="697" y="93"/>
                  </a:cubicBezTo>
                  <a:cubicBezTo>
                    <a:pt x="697" y="93"/>
                    <a:pt x="697" y="93"/>
                    <a:pt x="697" y="93"/>
                  </a:cubicBezTo>
                  <a:cubicBezTo>
                    <a:pt x="697" y="93"/>
                    <a:pt x="697" y="93"/>
                    <a:pt x="698" y="92"/>
                  </a:cubicBezTo>
                  <a:cubicBezTo>
                    <a:pt x="698" y="92"/>
                    <a:pt x="698" y="92"/>
                    <a:pt x="698" y="92"/>
                  </a:cubicBezTo>
                  <a:cubicBezTo>
                    <a:pt x="698" y="92"/>
                    <a:pt x="698" y="92"/>
                    <a:pt x="698" y="92"/>
                  </a:cubicBezTo>
                  <a:cubicBezTo>
                    <a:pt x="698" y="92"/>
                    <a:pt x="698" y="92"/>
                    <a:pt x="698" y="92"/>
                  </a:cubicBezTo>
                  <a:cubicBezTo>
                    <a:pt x="698" y="92"/>
                    <a:pt x="698" y="91"/>
                    <a:pt x="698" y="91"/>
                  </a:cubicBezTo>
                  <a:cubicBezTo>
                    <a:pt x="698" y="91"/>
                    <a:pt x="698" y="91"/>
                    <a:pt x="698" y="91"/>
                  </a:cubicBezTo>
                  <a:cubicBezTo>
                    <a:pt x="698" y="91"/>
                    <a:pt x="698" y="91"/>
                    <a:pt x="699" y="90"/>
                  </a:cubicBezTo>
                  <a:cubicBezTo>
                    <a:pt x="699" y="90"/>
                    <a:pt x="699" y="90"/>
                    <a:pt x="699" y="90"/>
                  </a:cubicBezTo>
                  <a:cubicBezTo>
                    <a:pt x="699" y="90"/>
                    <a:pt x="699" y="90"/>
                    <a:pt x="699" y="90"/>
                  </a:cubicBezTo>
                  <a:cubicBezTo>
                    <a:pt x="699" y="90"/>
                    <a:pt x="699" y="89"/>
                    <a:pt x="699" y="89"/>
                  </a:cubicBezTo>
                  <a:cubicBezTo>
                    <a:pt x="699" y="89"/>
                    <a:pt x="699" y="89"/>
                    <a:pt x="699" y="89"/>
                  </a:cubicBezTo>
                  <a:cubicBezTo>
                    <a:pt x="699" y="89"/>
                    <a:pt x="699" y="88"/>
                    <a:pt x="699" y="88"/>
                  </a:cubicBezTo>
                  <a:cubicBezTo>
                    <a:pt x="699" y="88"/>
                    <a:pt x="699" y="88"/>
                    <a:pt x="699" y="88"/>
                  </a:cubicBezTo>
                  <a:cubicBezTo>
                    <a:pt x="700" y="87"/>
                    <a:pt x="699" y="86"/>
                    <a:pt x="700" y="86"/>
                  </a:cubicBezTo>
                  <a:cubicBezTo>
                    <a:pt x="700" y="85"/>
                    <a:pt x="700" y="85"/>
                    <a:pt x="700" y="85"/>
                  </a:cubicBezTo>
                  <a:cubicBezTo>
                    <a:pt x="700" y="84"/>
                    <a:pt x="700" y="83"/>
                    <a:pt x="700" y="82"/>
                  </a:cubicBezTo>
                  <a:cubicBezTo>
                    <a:pt x="700" y="82"/>
                    <a:pt x="699" y="81"/>
                    <a:pt x="700" y="81"/>
                  </a:cubicBezTo>
                  <a:cubicBezTo>
                    <a:pt x="699" y="81"/>
                    <a:pt x="700" y="80"/>
                    <a:pt x="699" y="79"/>
                  </a:cubicBezTo>
                  <a:cubicBezTo>
                    <a:pt x="699" y="79"/>
                    <a:pt x="699" y="79"/>
                    <a:pt x="699" y="79"/>
                  </a:cubicBezTo>
                  <a:cubicBezTo>
                    <a:pt x="699" y="79"/>
                    <a:pt x="699" y="79"/>
                    <a:pt x="699" y="79"/>
                  </a:cubicBezTo>
                  <a:cubicBezTo>
                    <a:pt x="699" y="79"/>
                    <a:pt x="699" y="78"/>
                    <a:pt x="699" y="78"/>
                  </a:cubicBezTo>
                  <a:cubicBezTo>
                    <a:pt x="699" y="78"/>
                    <a:pt x="699" y="78"/>
                    <a:pt x="699" y="78"/>
                  </a:cubicBezTo>
                  <a:cubicBezTo>
                    <a:pt x="699" y="78"/>
                    <a:pt x="699" y="77"/>
                    <a:pt x="699" y="77"/>
                  </a:cubicBezTo>
                  <a:cubicBezTo>
                    <a:pt x="699" y="77"/>
                    <a:pt x="699" y="77"/>
                    <a:pt x="699" y="77"/>
                  </a:cubicBezTo>
                  <a:cubicBezTo>
                    <a:pt x="698" y="77"/>
                    <a:pt x="698" y="76"/>
                    <a:pt x="698" y="76"/>
                  </a:cubicBezTo>
                  <a:cubicBezTo>
                    <a:pt x="698" y="76"/>
                    <a:pt x="698" y="76"/>
                    <a:pt x="698" y="76"/>
                  </a:cubicBezTo>
                  <a:cubicBezTo>
                    <a:pt x="698" y="76"/>
                    <a:pt x="698" y="76"/>
                    <a:pt x="698" y="76"/>
                  </a:cubicBezTo>
                  <a:cubicBezTo>
                    <a:pt x="698" y="76"/>
                    <a:pt x="698" y="76"/>
                    <a:pt x="698" y="75"/>
                  </a:cubicBezTo>
                  <a:cubicBezTo>
                    <a:pt x="698" y="75"/>
                    <a:pt x="698" y="75"/>
                    <a:pt x="698" y="75"/>
                  </a:cubicBezTo>
                  <a:cubicBezTo>
                    <a:pt x="698" y="75"/>
                    <a:pt x="698" y="75"/>
                    <a:pt x="698" y="75"/>
                  </a:cubicBezTo>
                  <a:cubicBezTo>
                    <a:pt x="698" y="75"/>
                    <a:pt x="698" y="75"/>
                    <a:pt x="698" y="75"/>
                  </a:cubicBezTo>
                  <a:cubicBezTo>
                    <a:pt x="698" y="75"/>
                    <a:pt x="698" y="75"/>
                    <a:pt x="698" y="75"/>
                  </a:cubicBezTo>
                  <a:cubicBezTo>
                    <a:pt x="697" y="75"/>
                    <a:pt x="697" y="74"/>
                    <a:pt x="697" y="74"/>
                  </a:cubicBezTo>
                  <a:cubicBezTo>
                    <a:pt x="697" y="74"/>
                    <a:pt x="697" y="74"/>
                    <a:pt x="697" y="74"/>
                  </a:cubicBezTo>
                  <a:cubicBezTo>
                    <a:pt x="697" y="74"/>
                    <a:pt x="697" y="73"/>
                    <a:pt x="697" y="73"/>
                  </a:cubicBezTo>
                  <a:cubicBezTo>
                    <a:pt x="697" y="73"/>
                    <a:pt x="697" y="73"/>
                    <a:pt x="697" y="73"/>
                  </a:cubicBezTo>
                  <a:cubicBezTo>
                    <a:pt x="697" y="73"/>
                    <a:pt x="697" y="73"/>
                    <a:pt x="696" y="73"/>
                  </a:cubicBezTo>
                  <a:cubicBezTo>
                    <a:pt x="696" y="73"/>
                    <a:pt x="696" y="73"/>
                    <a:pt x="696" y="73"/>
                  </a:cubicBezTo>
                  <a:cubicBezTo>
                    <a:pt x="696" y="73"/>
                    <a:pt x="696" y="73"/>
                    <a:pt x="696" y="73"/>
                  </a:cubicBezTo>
                  <a:cubicBezTo>
                    <a:pt x="696" y="73"/>
                    <a:pt x="696" y="73"/>
                    <a:pt x="696" y="73"/>
                  </a:cubicBezTo>
                  <a:cubicBezTo>
                    <a:pt x="695" y="72"/>
                    <a:pt x="695" y="71"/>
                    <a:pt x="694" y="70"/>
                  </a:cubicBezTo>
                  <a:cubicBezTo>
                    <a:pt x="694" y="70"/>
                    <a:pt x="694" y="70"/>
                    <a:pt x="694" y="70"/>
                  </a:cubicBezTo>
                  <a:cubicBezTo>
                    <a:pt x="694" y="70"/>
                    <a:pt x="693" y="70"/>
                    <a:pt x="693" y="70"/>
                  </a:cubicBezTo>
                  <a:cubicBezTo>
                    <a:pt x="693" y="70"/>
                    <a:pt x="693" y="70"/>
                    <a:pt x="693" y="70"/>
                  </a:cubicBezTo>
                  <a:cubicBezTo>
                    <a:pt x="693" y="70"/>
                    <a:pt x="693" y="70"/>
                    <a:pt x="693" y="70"/>
                  </a:cubicBezTo>
                  <a:cubicBezTo>
                    <a:pt x="693" y="70"/>
                    <a:pt x="693" y="70"/>
                    <a:pt x="693" y="70"/>
                  </a:cubicBezTo>
                  <a:cubicBezTo>
                    <a:pt x="693" y="69"/>
                    <a:pt x="692" y="69"/>
                    <a:pt x="692" y="69"/>
                  </a:cubicBezTo>
                  <a:cubicBezTo>
                    <a:pt x="692" y="69"/>
                    <a:pt x="692" y="69"/>
                    <a:pt x="692" y="69"/>
                  </a:cubicBezTo>
                  <a:cubicBezTo>
                    <a:pt x="692" y="69"/>
                    <a:pt x="692" y="69"/>
                    <a:pt x="692" y="69"/>
                  </a:cubicBezTo>
                  <a:cubicBezTo>
                    <a:pt x="692" y="69"/>
                    <a:pt x="692" y="69"/>
                    <a:pt x="692" y="69"/>
                  </a:cubicBezTo>
                  <a:cubicBezTo>
                    <a:pt x="691" y="68"/>
                    <a:pt x="691" y="68"/>
                    <a:pt x="691" y="68"/>
                  </a:cubicBezTo>
                  <a:cubicBezTo>
                    <a:pt x="691" y="68"/>
                    <a:pt x="691" y="68"/>
                    <a:pt x="691" y="68"/>
                  </a:cubicBezTo>
                  <a:cubicBezTo>
                    <a:pt x="691" y="68"/>
                    <a:pt x="691" y="68"/>
                    <a:pt x="690" y="68"/>
                  </a:cubicBezTo>
                  <a:cubicBezTo>
                    <a:pt x="691" y="68"/>
                    <a:pt x="691" y="68"/>
                    <a:pt x="691" y="68"/>
                  </a:cubicBezTo>
                  <a:cubicBezTo>
                    <a:pt x="690" y="68"/>
                    <a:pt x="690" y="68"/>
                    <a:pt x="690" y="67"/>
                  </a:cubicBezTo>
                  <a:cubicBezTo>
                    <a:pt x="690" y="67"/>
                    <a:pt x="690" y="67"/>
                    <a:pt x="690" y="67"/>
                  </a:cubicBezTo>
                  <a:cubicBezTo>
                    <a:pt x="690" y="67"/>
                    <a:pt x="689" y="67"/>
                    <a:pt x="689" y="67"/>
                  </a:cubicBezTo>
                  <a:cubicBezTo>
                    <a:pt x="689" y="67"/>
                    <a:pt x="689" y="67"/>
                    <a:pt x="689" y="67"/>
                  </a:cubicBezTo>
                  <a:cubicBezTo>
                    <a:pt x="689" y="67"/>
                    <a:pt x="689" y="67"/>
                    <a:pt x="689" y="67"/>
                  </a:cubicBezTo>
                  <a:cubicBezTo>
                    <a:pt x="689" y="67"/>
                    <a:pt x="689" y="67"/>
                    <a:pt x="689" y="67"/>
                  </a:cubicBezTo>
                  <a:cubicBezTo>
                    <a:pt x="689" y="66"/>
                    <a:pt x="688" y="67"/>
                    <a:pt x="688" y="66"/>
                  </a:cubicBezTo>
                  <a:cubicBezTo>
                    <a:pt x="688" y="66"/>
                    <a:pt x="688" y="66"/>
                    <a:pt x="688" y="66"/>
                  </a:cubicBezTo>
                  <a:cubicBezTo>
                    <a:pt x="688" y="66"/>
                    <a:pt x="688" y="66"/>
                    <a:pt x="687" y="66"/>
                  </a:cubicBezTo>
                  <a:cubicBezTo>
                    <a:pt x="687" y="66"/>
                    <a:pt x="687" y="66"/>
                    <a:pt x="687" y="66"/>
                  </a:cubicBezTo>
                  <a:cubicBezTo>
                    <a:pt x="687" y="66"/>
                    <a:pt x="687" y="66"/>
                    <a:pt x="687" y="66"/>
                  </a:cubicBezTo>
                  <a:cubicBezTo>
                    <a:pt x="687" y="66"/>
                    <a:pt x="687" y="66"/>
                    <a:pt x="687" y="66"/>
                  </a:cubicBezTo>
                  <a:cubicBezTo>
                    <a:pt x="687" y="65"/>
                    <a:pt x="686" y="66"/>
                    <a:pt x="686" y="65"/>
                  </a:cubicBezTo>
                  <a:cubicBezTo>
                    <a:pt x="686" y="65"/>
                    <a:pt x="686" y="65"/>
                    <a:pt x="686" y="65"/>
                  </a:cubicBezTo>
                  <a:cubicBezTo>
                    <a:pt x="686" y="65"/>
                    <a:pt x="686" y="65"/>
                    <a:pt x="685" y="65"/>
                  </a:cubicBezTo>
                  <a:cubicBezTo>
                    <a:pt x="685" y="65"/>
                    <a:pt x="685" y="65"/>
                    <a:pt x="685" y="65"/>
                  </a:cubicBezTo>
                  <a:cubicBezTo>
                    <a:pt x="685" y="65"/>
                    <a:pt x="685" y="65"/>
                    <a:pt x="685" y="65"/>
                  </a:cubicBezTo>
                  <a:cubicBezTo>
                    <a:pt x="685" y="65"/>
                    <a:pt x="685" y="65"/>
                    <a:pt x="685" y="65"/>
                  </a:cubicBezTo>
                  <a:cubicBezTo>
                    <a:pt x="684" y="64"/>
                    <a:pt x="684" y="64"/>
                    <a:pt x="684" y="64"/>
                  </a:cubicBezTo>
                  <a:cubicBezTo>
                    <a:pt x="684" y="64"/>
                    <a:pt x="684" y="64"/>
                    <a:pt x="684" y="64"/>
                  </a:cubicBezTo>
                  <a:cubicBezTo>
                    <a:pt x="684" y="64"/>
                    <a:pt x="683" y="64"/>
                    <a:pt x="683" y="64"/>
                  </a:cubicBezTo>
                  <a:cubicBezTo>
                    <a:pt x="683" y="64"/>
                    <a:pt x="683" y="64"/>
                    <a:pt x="683" y="64"/>
                  </a:cubicBezTo>
                  <a:cubicBezTo>
                    <a:pt x="683" y="64"/>
                    <a:pt x="683" y="64"/>
                    <a:pt x="683" y="64"/>
                  </a:cubicBezTo>
                  <a:cubicBezTo>
                    <a:pt x="683" y="64"/>
                    <a:pt x="682" y="64"/>
                    <a:pt x="682" y="64"/>
                  </a:cubicBezTo>
                  <a:cubicBezTo>
                    <a:pt x="682" y="64"/>
                    <a:pt x="682" y="64"/>
                    <a:pt x="682" y="64"/>
                  </a:cubicBezTo>
                  <a:cubicBezTo>
                    <a:pt x="682" y="63"/>
                    <a:pt x="682" y="63"/>
                    <a:pt x="681" y="63"/>
                  </a:cubicBezTo>
                  <a:cubicBezTo>
                    <a:pt x="682" y="63"/>
                    <a:pt x="682" y="63"/>
                    <a:pt x="682" y="63"/>
                  </a:cubicBezTo>
                  <a:cubicBezTo>
                    <a:pt x="681" y="63"/>
                    <a:pt x="681" y="63"/>
                    <a:pt x="681" y="63"/>
                  </a:cubicBezTo>
                  <a:cubicBezTo>
                    <a:pt x="681" y="63"/>
                    <a:pt x="681" y="63"/>
                    <a:pt x="681" y="63"/>
                  </a:cubicBezTo>
                  <a:cubicBezTo>
                    <a:pt x="680" y="63"/>
                    <a:pt x="680" y="63"/>
                    <a:pt x="680" y="63"/>
                  </a:cubicBezTo>
                  <a:cubicBezTo>
                    <a:pt x="680" y="63"/>
                    <a:pt x="680" y="63"/>
                    <a:pt x="680" y="63"/>
                  </a:cubicBezTo>
                  <a:close/>
                  <a:moveTo>
                    <a:pt x="310" y="98"/>
                  </a:moveTo>
                  <a:cubicBezTo>
                    <a:pt x="310" y="99"/>
                    <a:pt x="311" y="99"/>
                    <a:pt x="312" y="100"/>
                  </a:cubicBezTo>
                  <a:cubicBezTo>
                    <a:pt x="316" y="102"/>
                    <a:pt x="321" y="103"/>
                    <a:pt x="326" y="103"/>
                  </a:cubicBezTo>
                  <a:cubicBezTo>
                    <a:pt x="330" y="103"/>
                    <a:pt x="335" y="103"/>
                    <a:pt x="339" y="101"/>
                  </a:cubicBezTo>
                  <a:cubicBezTo>
                    <a:pt x="346" y="98"/>
                    <a:pt x="351" y="93"/>
                    <a:pt x="351" y="84"/>
                  </a:cubicBezTo>
                  <a:cubicBezTo>
                    <a:pt x="352" y="78"/>
                    <a:pt x="350" y="73"/>
                    <a:pt x="345" y="69"/>
                  </a:cubicBezTo>
                  <a:cubicBezTo>
                    <a:pt x="342" y="68"/>
                    <a:pt x="339" y="66"/>
                    <a:pt x="337" y="65"/>
                  </a:cubicBezTo>
                  <a:cubicBezTo>
                    <a:pt x="335" y="64"/>
                    <a:pt x="333" y="63"/>
                    <a:pt x="331" y="62"/>
                  </a:cubicBezTo>
                  <a:cubicBezTo>
                    <a:pt x="328" y="61"/>
                    <a:pt x="326" y="60"/>
                    <a:pt x="325" y="59"/>
                  </a:cubicBezTo>
                  <a:cubicBezTo>
                    <a:pt x="321" y="56"/>
                    <a:pt x="320" y="49"/>
                    <a:pt x="324" y="45"/>
                  </a:cubicBezTo>
                  <a:cubicBezTo>
                    <a:pt x="326" y="43"/>
                    <a:pt x="328" y="42"/>
                    <a:pt x="331" y="42"/>
                  </a:cubicBezTo>
                  <a:cubicBezTo>
                    <a:pt x="337" y="42"/>
                    <a:pt x="342" y="43"/>
                    <a:pt x="347" y="46"/>
                  </a:cubicBezTo>
                  <a:cubicBezTo>
                    <a:pt x="347" y="46"/>
                    <a:pt x="348" y="46"/>
                    <a:pt x="348" y="46"/>
                  </a:cubicBezTo>
                  <a:cubicBezTo>
                    <a:pt x="348" y="43"/>
                    <a:pt x="348" y="41"/>
                    <a:pt x="348" y="38"/>
                  </a:cubicBezTo>
                  <a:cubicBezTo>
                    <a:pt x="348" y="36"/>
                    <a:pt x="348" y="36"/>
                    <a:pt x="347" y="35"/>
                  </a:cubicBezTo>
                  <a:cubicBezTo>
                    <a:pt x="341" y="33"/>
                    <a:pt x="335" y="32"/>
                    <a:pt x="329" y="33"/>
                  </a:cubicBezTo>
                  <a:cubicBezTo>
                    <a:pt x="324" y="34"/>
                    <a:pt x="319" y="36"/>
                    <a:pt x="316" y="39"/>
                  </a:cubicBezTo>
                  <a:cubicBezTo>
                    <a:pt x="312" y="43"/>
                    <a:pt x="310" y="48"/>
                    <a:pt x="310" y="53"/>
                  </a:cubicBezTo>
                  <a:cubicBezTo>
                    <a:pt x="310" y="60"/>
                    <a:pt x="313" y="64"/>
                    <a:pt x="319" y="68"/>
                  </a:cubicBezTo>
                  <a:cubicBezTo>
                    <a:pt x="320" y="69"/>
                    <a:pt x="322" y="70"/>
                    <a:pt x="324" y="71"/>
                  </a:cubicBezTo>
                  <a:cubicBezTo>
                    <a:pt x="326" y="72"/>
                    <a:pt x="329" y="73"/>
                    <a:pt x="332" y="74"/>
                  </a:cubicBezTo>
                  <a:cubicBezTo>
                    <a:pt x="333" y="75"/>
                    <a:pt x="335" y="76"/>
                    <a:pt x="337" y="78"/>
                  </a:cubicBezTo>
                  <a:cubicBezTo>
                    <a:pt x="338" y="79"/>
                    <a:pt x="340" y="80"/>
                    <a:pt x="340" y="82"/>
                  </a:cubicBezTo>
                  <a:cubicBezTo>
                    <a:pt x="341" y="87"/>
                    <a:pt x="340" y="92"/>
                    <a:pt x="334" y="93"/>
                  </a:cubicBezTo>
                  <a:cubicBezTo>
                    <a:pt x="329" y="94"/>
                    <a:pt x="324" y="94"/>
                    <a:pt x="319" y="93"/>
                  </a:cubicBezTo>
                  <a:cubicBezTo>
                    <a:pt x="316" y="92"/>
                    <a:pt x="313" y="90"/>
                    <a:pt x="310" y="87"/>
                  </a:cubicBezTo>
                  <a:cubicBezTo>
                    <a:pt x="310" y="91"/>
                    <a:pt x="310" y="94"/>
                    <a:pt x="310" y="98"/>
                  </a:cubicBezTo>
                  <a:close/>
                  <a:moveTo>
                    <a:pt x="1177" y="95"/>
                  </a:moveTo>
                  <a:cubicBezTo>
                    <a:pt x="1177" y="95"/>
                    <a:pt x="1177" y="95"/>
                    <a:pt x="1177" y="95"/>
                  </a:cubicBezTo>
                  <a:cubicBezTo>
                    <a:pt x="1177" y="95"/>
                    <a:pt x="1177" y="95"/>
                    <a:pt x="1177" y="96"/>
                  </a:cubicBezTo>
                  <a:cubicBezTo>
                    <a:pt x="1177" y="96"/>
                    <a:pt x="1177" y="96"/>
                    <a:pt x="1177" y="96"/>
                  </a:cubicBezTo>
                  <a:cubicBezTo>
                    <a:pt x="1177" y="96"/>
                    <a:pt x="1177" y="96"/>
                    <a:pt x="1177" y="96"/>
                  </a:cubicBezTo>
                  <a:cubicBezTo>
                    <a:pt x="1177" y="96"/>
                    <a:pt x="1177" y="96"/>
                    <a:pt x="1177" y="96"/>
                  </a:cubicBezTo>
                  <a:cubicBezTo>
                    <a:pt x="1177" y="96"/>
                    <a:pt x="1177" y="96"/>
                    <a:pt x="1178" y="97"/>
                  </a:cubicBezTo>
                  <a:cubicBezTo>
                    <a:pt x="1178" y="97"/>
                    <a:pt x="1178" y="97"/>
                    <a:pt x="1178" y="97"/>
                  </a:cubicBezTo>
                  <a:cubicBezTo>
                    <a:pt x="1178" y="97"/>
                    <a:pt x="1178" y="97"/>
                    <a:pt x="1178" y="97"/>
                  </a:cubicBezTo>
                  <a:cubicBezTo>
                    <a:pt x="1178" y="97"/>
                    <a:pt x="1178" y="97"/>
                    <a:pt x="1178" y="97"/>
                  </a:cubicBezTo>
                  <a:cubicBezTo>
                    <a:pt x="1178" y="97"/>
                    <a:pt x="1178" y="98"/>
                    <a:pt x="1178" y="98"/>
                  </a:cubicBezTo>
                  <a:cubicBezTo>
                    <a:pt x="1178" y="98"/>
                    <a:pt x="1178" y="98"/>
                    <a:pt x="1178" y="98"/>
                  </a:cubicBezTo>
                  <a:cubicBezTo>
                    <a:pt x="1178" y="98"/>
                    <a:pt x="1178" y="98"/>
                    <a:pt x="1179" y="98"/>
                  </a:cubicBezTo>
                  <a:cubicBezTo>
                    <a:pt x="1179" y="98"/>
                    <a:pt x="1179" y="98"/>
                    <a:pt x="1179" y="98"/>
                  </a:cubicBezTo>
                  <a:cubicBezTo>
                    <a:pt x="1179" y="98"/>
                    <a:pt x="1179" y="98"/>
                    <a:pt x="1179" y="98"/>
                  </a:cubicBezTo>
                  <a:cubicBezTo>
                    <a:pt x="1179" y="98"/>
                    <a:pt x="1179" y="98"/>
                    <a:pt x="1179" y="98"/>
                  </a:cubicBezTo>
                  <a:cubicBezTo>
                    <a:pt x="1179" y="98"/>
                    <a:pt x="1179" y="99"/>
                    <a:pt x="1179" y="99"/>
                  </a:cubicBezTo>
                  <a:cubicBezTo>
                    <a:pt x="1179" y="99"/>
                    <a:pt x="1179" y="99"/>
                    <a:pt x="1179" y="99"/>
                  </a:cubicBezTo>
                  <a:cubicBezTo>
                    <a:pt x="1179" y="99"/>
                    <a:pt x="1180" y="99"/>
                    <a:pt x="1180" y="99"/>
                  </a:cubicBezTo>
                  <a:cubicBezTo>
                    <a:pt x="1180" y="99"/>
                    <a:pt x="1180" y="99"/>
                    <a:pt x="1180" y="99"/>
                  </a:cubicBezTo>
                  <a:cubicBezTo>
                    <a:pt x="1180" y="99"/>
                    <a:pt x="1180" y="99"/>
                    <a:pt x="1180" y="99"/>
                  </a:cubicBezTo>
                  <a:cubicBezTo>
                    <a:pt x="1180" y="99"/>
                    <a:pt x="1180" y="99"/>
                    <a:pt x="1180" y="99"/>
                  </a:cubicBezTo>
                  <a:cubicBezTo>
                    <a:pt x="1180" y="100"/>
                    <a:pt x="1180" y="100"/>
                    <a:pt x="1180" y="100"/>
                  </a:cubicBezTo>
                  <a:cubicBezTo>
                    <a:pt x="1180" y="100"/>
                    <a:pt x="1180" y="100"/>
                    <a:pt x="1180" y="100"/>
                  </a:cubicBezTo>
                  <a:cubicBezTo>
                    <a:pt x="1180" y="100"/>
                    <a:pt x="1181" y="100"/>
                    <a:pt x="1181" y="100"/>
                  </a:cubicBezTo>
                  <a:cubicBezTo>
                    <a:pt x="1181" y="100"/>
                    <a:pt x="1181" y="100"/>
                    <a:pt x="1181" y="100"/>
                  </a:cubicBezTo>
                  <a:cubicBezTo>
                    <a:pt x="1181" y="100"/>
                    <a:pt x="1181" y="100"/>
                    <a:pt x="1181" y="100"/>
                  </a:cubicBezTo>
                  <a:cubicBezTo>
                    <a:pt x="1181" y="100"/>
                    <a:pt x="1181" y="100"/>
                    <a:pt x="1181" y="100"/>
                  </a:cubicBezTo>
                  <a:cubicBezTo>
                    <a:pt x="1182" y="101"/>
                    <a:pt x="1182" y="101"/>
                    <a:pt x="1182" y="101"/>
                  </a:cubicBezTo>
                  <a:cubicBezTo>
                    <a:pt x="1182" y="101"/>
                    <a:pt x="1182" y="101"/>
                    <a:pt x="1182" y="101"/>
                  </a:cubicBezTo>
                  <a:cubicBezTo>
                    <a:pt x="1182" y="101"/>
                    <a:pt x="1183" y="101"/>
                    <a:pt x="1183" y="101"/>
                  </a:cubicBezTo>
                  <a:cubicBezTo>
                    <a:pt x="1183" y="101"/>
                    <a:pt x="1183" y="101"/>
                    <a:pt x="1183" y="101"/>
                  </a:cubicBezTo>
                  <a:cubicBezTo>
                    <a:pt x="1183" y="101"/>
                    <a:pt x="1183" y="101"/>
                    <a:pt x="1183" y="102"/>
                  </a:cubicBezTo>
                  <a:cubicBezTo>
                    <a:pt x="1183" y="102"/>
                    <a:pt x="1183" y="102"/>
                    <a:pt x="1183" y="102"/>
                  </a:cubicBezTo>
                  <a:cubicBezTo>
                    <a:pt x="1184" y="102"/>
                    <a:pt x="1184" y="102"/>
                    <a:pt x="1184" y="102"/>
                  </a:cubicBezTo>
                  <a:cubicBezTo>
                    <a:pt x="1184" y="102"/>
                    <a:pt x="1184" y="102"/>
                    <a:pt x="1184" y="102"/>
                  </a:cubicBezTo>
                  <a:cubicBezTo>
                    <a:pt x="1184" y="102"/>
                    <a:pt x="1185" y="102"/>
                    <a:pt x="1185" y="102"/>
                  </a:cubicBezTo>
                  <a:cubicBezTo>
                    <a:pt x="1185" y="102"/>
                    <a:pt x="1185" y="102"/>
                    <a:pt x="1185" y="102"/>
                  </a:cubicBezTo>
                  <a:cubicBezTo>
                    <a:pt x="1186" y="103"/>
                    <a:pt x="1186" y="102"/>
                    <a:pt x="1186" y="103"/>
                  </a:cubicBezTo>
                  <a:cubicBezTo>
                    <a:pt x="1187" y="102"/>
                    <a:pt x="1187" y="102"/>
                    <a:pt x="1187" y="102"/>
                  </a:cubicBezTo>
                  <a:cubicBezTo>
                    <a:pt x="1187" y="103"/>
                    <a:pt x="1187" y="103"/>
                    <a:pt x="1187" y="103"/>
                  </a:cubicBezTo>
                  <a:cubicBezTo>
                    <a:pt x="1187" y="103"/>
                    <a:pt x="1188" y="103"/>
                    <a:pt x="1188" y="103"/>
                  </a:cubicBezTo>
                  <a:cubicBezTo>
                    <a:pt x="1189" y="103"/>
                    <a:pt x="1189" y="103"/>
                    <a:pt x="1189" y="103"/>
                  </a:cubicBezTo>
                  <a:cubicBezTo>
                    <a:pt x="1191" y="103"/>
                    <a:pt x="1193" y="103"/>
                    <a:pt x="1195" y="103"/>
                  </a:cubicBezTo>
                  <a:cubicBezTo>
                    <a:pt x="1196" y="103"/>
                    <a:pt x="1196" y="103"/>
                    <a:pt x="1196" y="103"/>
                  </a:cubicBezTo>
                  <a:cubicBezTo>
                    <a:pt x="1196" y="103"/>
                    <a:pt x="1197" y="103"/>
                    <a:pt x="1198" y="103"/>
                  </a:cubicBezTo>
                  <a:cubicBezTo>
                    <a:pt x="1198" y="102"/>
                    <a:pt x="1198" y="102"/>
                    <a:pt x="1198" y="102"/>
                  </a:cubicBezTo>
                  <a:cubicBezTo>
                    <a:pt x="1198" y="103"/>
                    <a:pt x="1198" y="103"/>
                    <a:pt x="1198" y="103"/>
                  </a:cubicBezTo>
                  <a:cubicBezTo>
                    <a:pt x="1198" y="102"/>
                    <a:pt x="1199" y="102"/>
                    <a:pt x="1199" y="102"/>
                  </a:cubicBezTo>
                  <a:cubicBezTo>
                    <a:pt x="1199" y="102"/>
                    <a:pt x="1199" y="102"/>
                    <a:pt x="1199" y="102"/>
                  </a:cubicBezTo>
                  <a:cubicBezTo>
                    <a:pt x="1199" y="102"/>
                    <a:pt x="1200" y="102"/>
                    <a:pt x="1200" y="102"/>
                  </a:cubicBezTo>
                  <a:cubicBezTo>
                    <a:pt x="1200" y="102"/>
                    <a:pt x="1200" y="102"/>
                    <a:pt x="1200" y="102"/>
                  </a:cubicBezTo>
                  <a:cubicBezTo>
                    <a:pt x="1200" y="102"/>
                    <a:pt x="1201" y="102"/>
                    <a:pt x="1201" y="102"/>
                  </a:cubicBezTo>
                  <a:cubicBezTo>
                    <a:pt x="1201" y="101"/>
                    <a:pt x="1201" y="101"/>
                    <a:pt x="1201" y="101"/>
                  </a:cubicBezTo>
                  <a:cubicBezTo>
                    <a:pt x="1201" y="101"/>
                    <a:pt x="1201" y="101"/>
                    <a:pt x="1201" y="101"/>
                  </a:cubicBezTo>
                  <a:cubicBezTo>
                    <a:pt x="1201" y="101"/>
                    <a:pt x="1202" y="101"/>
                    <a:pt x="1202" y="101"/>
                  </a:cubicBezTo>
                  <a:cubicBezTo>
                    <a:pt x="1202" y="101"/>
                    <a:pt x="1202" y="101"/>
                    <a:pt x="1202" y="101"/>
                  </a:cubicBezTo>
                  <a:cubicBezTo>
                    <a:pt x="1202" y="101"/>
                    <a:pt x="1202" y="101"/>
                    <a:pt x="1202" y="101"/>
                  </a:cubicBezTo>
                  <a:cubicBezTo>
                    <a:pt x="1202" y="98"/>
                    <a:pt x="1202" y="95"/>
                    <a:pt x="1202" y="92"/>
                  </a:cubicBezTo>
                  <a:cubicBezTo>
                    <a:pt x="1202" y="92"/>
                    <a:pt x="1202" y="92"/>
                    <a:pt x="1202" y="92"/>
                  </a:cubicBezTo>
                  <a:cubicBezTo>
                    <a:pt x="1202" y="92"/>
                    <a:pt x="1202" y="92"/>
                    <a:pt x="1202" y="92"/>
                  </a:cubicBezTo>
                  <a:cubicBezTo>
                    <a:pt x="1201" y="92"/>
                    <a:pt x="1201" y="92"/>
                    <a:pt x="1201" y="92"/>
                  </a:cubicBezTo>
                  <a:cubicBezTo>
                    <a:pt x="1201" y="92"/>
                    <a:pt x="1201" y="92"/>
                    <a:pt x="1201" y="92"/>
                  </a:cubicBezTo>
                  <a:cubicBezTo>
                    <a:pt x="1201" y="92"/>
                    <a:pt x="1201" y="92"/>
                    <a:pt x="1201" y="92"/>
                  </a:cubicBezTo>
                  <a:cubicBezTo>
                    <a:pt x="1201" y="92"/>
                    <a:pt x="1201" y="92"/>
                    <a:pt x="1201" y="92"/>
                  </a:cubicBezTo>
                  <a:cubicBezTo>
                    <a:pt x="1200" y="93"/>
                    <a:pt x="1200" y="93"/>
                    <a:pt x="1200" y="93"/>
                  </a:cubicBezTo>
                  <a:cubicBezTo>
                    <a:pt x="1200" y="93"/>
                    <a:pt x="1200" y="93"/>
                    <a:pt x="1200" y="93"/>
                  </a:cubicBezTo>
                  <a:cubicBezTo>
                    <a:pt x="1200" y="93"/>
                    <a:pt x="1200" y="93"/>
                    <a:pt x="1200" y="93"/>
                  </a:cubicBezTo>
                  <a:cubicBezTo>
                    <a:pt x="1199" y="93"/>
                    <a:pt x="1199" y="93"/>
                    <a:pt x="1199" y="93"/>
                  </a:cubicBezTo>
                  <a:cubicBezTo>
                    <a:pt x="1199" y="93"/>
                    <a:pt x="1199" y="93"/>
                    <a:pt x="1199" y="93"/>
                  </a:cubicBezTo>
                  <a:cubicBezTo>
                    <a:pt x="1199" y="93"/>
                    <a:pt x="1199" y="93"/>
                    <a:pt x="1199" y="93"/>
                  </a:cubicBezTo>
                  <a:cubicBezTo>
                    <a:pt x="1198" y="93"/>
                    <a:pt x="1198" y="93"/>
                    <a:pt x="1197" y="93"/>
                  </a:cubicBezTo>
                  <a:cubicBezTo>
                    <a:pt x="1197" y="94"/>
                    <a:pt x="1197" y="94"/>
                    <a:pt x="1197" y="94"/>
                  </a:cubicBezTo>
                  <a:cubicBezTo>
                    <a:pt x="1196" y="94"/>
                    <a:pt x="1195" y="94"/>
                    <a:pt x="1193" y="94"/>
                  </a:cubicBezTo>
                  <a:cubicBezTo>
                    <a:pt x="1193" y="94"/>
                    <a:pt x="1193" y="94"/>
                    <a:pt x="1193" y="94"/>
                  </a:cubicBezTo>
                  <a:cubicBezTo>
                    <a:pt x="1192" y="93"/>
                    <a:pt x="1192" y="93"/>
                    <a:pt x="1191" y="93"/>
                  </a:cubicBezTo>
                  <a:cubicBezTo>
                    <a:pt x="1191" y="93"/>
                    <a:pt x="1191" y="93"/>
                    <a:pt x="1191" y="93"/>
                  </a:cubicBezTo>
                  <a:cubicBezTo>
                    <a:pt x="1191" y="93"/>
                    <a:pt x="1191" y="93"/>
                    <a:pt x="1190" y="93"/>
                  </a:cubicBezTo>
                  <a:cubicBezTo>
                    <a:pt x="1190" y="93"/>
                    <a:pt x="1190" y="93"/>
                    <a:pt x="1190" y="93"/>
                  </a:cubicBezTo>
                  <a:cubicBezTo>
                    <a:pt x="1190" y="93"/>
                    <a:pt x="1190" y="93"/>
                    <a:pt x="1190" y="93"/>
                  </a:cubicBezTo>
                  <a:cubicBezTo>
                    <a:pt x="1190" y="93"/>
                    <a:pt x="1190" y="93"/>
                    <a:pt x="1190" y="93"/>
                  </a:cubicBezTo>
                  <a:cubicBezTo>
                    <a:pt x="1190" y="92"/>
                    <a:pt x="1189" y="92"/>
                    <a:pt x="1189" y="92"/>
                  </a:cubicBezTo>
                  <a:cubicBezTo>
                    <a:pt x="1189" y="92"/>
                    <a:pt x="1189" y="92"/>
                    <a:pt x="1189" y="92"/>
                  </a:cubicBezTo>
                  <a:cubicBezTo>
                    <a:pt x="1189" y="92"/>
                    <a:pt x="1189" y="92"/>
                    <a:pt x="1189" y="92"/>
                  </a:cubicBezTo>
                  <a:cubicBezTo>
                    <a:pt x="1189" y="92"/>
                    <a:pt x="1189" y="92"/>
                    <a:pt x="1189" y="92"/>
                  </a:cubicBezTo>
                  <a:cubicBezTo>
                    <a:pt x="1188" y="91"/>
                    <a:pt x="1188" y="91"/>
                    <a:pt x="1188" y="91"/>
                  </a:cubicBezTo>
                  <a:cubicBezTo>
                    <a:pt x="1188" y="91"/>
                    <a:pt x="1188" y="91"/>
                    <a:pt x="1188" y="91"/>
                  </a:cubicBezTo>
                  <a:cubicBezTo>
                    <a:pt x="1188" y="91"/>
                    <a:pt x="1187" y="90"/>
                    <a:pt x="1187" y="90"/>
                  </a:cubicBezTo>
                  <a:cubicBezTo>
                    <a:pt x="1187" y="90"/>
                    <a:pt x="1187" y="90"/>
                    <a:pt x="1187" y="90"/>
                  </a:cubicBezTo>
                  <a:cubicBezTo>
                    <a:pt x="1187" y="90"/>
                    <a:pt x="1187" y="90"/>
                    <a:pt x="1187" y="90"/>
                  </a:cubicBezTo>
                  <a:cubicBezTo>
                    <a:pt x="1187" y="90"/>
                    <a:pt x="1187" y="90"/>
                    <a:pt x="1187" y="90"/>
                  </a:cubicBezTo>
                  <a:cubicBezTo>
                    <a:pt x="1187" y="90"/>
                    <a:pt x="1187" y="89"/>
                    <a:pt x="1187" y="89"/>
                  </a:cubicBezTo>
                  <a:cubicBezTo>
                    <a:pt x="1187" y="89"/>
                    <a:pt x="1187" y="89"/>
                    <a:pt x="1187" y="89"/>
                  </a:cubicBezTo>
                  <a:cubicBezTo>
                    <a:pt x="1186" y="89"/>
                    <a:pt x="1186" y="89"/>
                    <a:pt x="1186" y="88"/>
                  </a:cubicBezTo>
                  <a:cubicBezTo>
                    <a:pt x="1186" y="88"/>
                    <a:pt x="1186" y="88"/>
                    <a:pt x="1186" y="88"/>
                  </a:cubicBezTo>
                  <a:cubicBezTo>
                    <a:pt x="1186" y="88"/>
                    <a:pt x="1186" y="88"/>
                    <a:pt x="1186" y="88"/>
                  </a:cubicBezTo>
                  <a:cubicBezTo>
                    <a:pt x="1186" y="88"/>
                    <a:pt x="1186" y="88"/>
                    <a:pt x="1186" y="87"/>
                  </a:cubicBezTo>
                  <a:cubicBezTo>
                    <a:pt x="1186" y="87"/>
                    <a:pt x="1186" y="87"/>
                    <a:pt x="1186" y="87"/>
                  </a:cubicBezTo>
                  <a:cubicBezTo>
                    <a:pt x="1186" y="86"/>
                    <a:pt x="1186" y="86"/>
                    <a:pt x="1186" y="85"/>
                  </a:cubicBezTo>
                  <a:cubicBezTo>
                    <a:pt x="1185" y="85"/>
                    <a:pt x="1185" y="85"/>
                    <a:pt x="1186" y="85"/>
                  </a:cubicBezTo>
                  <a:cubicBezTo>
                    <a:pt x="1185" y="84"/>
                    <a:pt x="1185" y="84"/>
                    <a:pt x="1185" y="84"/>
                  </a:cubicBezTo>
                  <a:cubicBezTo>
                    <a:pt x="1185" y="71"/>
                    <a:pt x="1185" y="58"/>
                    <a:pt x="1185" y="45"/>
                  </a:cubicBezTo>
                  <a:cubicBezTo>
                    <a:pt x="1185" y="44"/>
                    <a:pt x="1186" y="44"/>
                    <a:pt x="1187" y="44"/>
                  </a:cubicBezTo>
                  <a:cubicBezTo>
                    <a:pt x="1191" y="44"/>
                    <a:pt x="1196" y="44"/>
                    <a:pt x="1201" y="44"/>
                  </a:cubicBezTo>
                  <a:cubicBezTo>
                    <a:pt x="1201" y="44"/>
                    <a:pt x="1202" y="44"/>
                    <a:pt x="1202" y="43"/>
                  </a:cubicBezTo>
                  <a:cubicBezTo>
                    <a:pt x="1202" y="40"/>
                    <a:pt x="1202" y="37"/>
                    <a:pt x="1202" y="34"/>
                  </a:cubicBezTo>
                  <a:cubicBezTo>
                    <a:pt x="1202" y="34"/>
                    <a:pt x="1201" y="34"/>
                    <a:pt x="1201" y="34"/>
                  </a:cubicBezTo>
                  <a:cubicBezTo>
                    <a:pt x="1196" y="34"/>
                    <a:pt x="1191" y="34"/>
                    <a:pt x="1187" y="34"/>
                  </a:cubicBezTo>
                  <a:cubicBezTo>
                    <a:pt x="1186" y="34"/>
                    <a:pt x="1185" y="34"/>
                    <a:pt x="1185" y="33"/>
                  </a:cubicBezTo>
                  <a:cubicBezTo>
                    <a:pt x="1185" y="29"/>
                    <a:pt x="1185" y="24"/>
                    <a:pt x="1185" y="20"/>
                  </a:cubicBezTo>
                  <a:cubicBezTo>
                    <a:pt x="1185" y="19"/>
                    <a:pt x="1185" y="17"/>
                    <a:pt x="1185" y="15"/>
                  </a:cubicBezTo>
                  <a:cubicBezTo>
                    <a:pt x="1185" y="15"/>
                    <a:pt x="1186" y="14"/>
                    <a:pt x="1185" y="15"/>
                  </a:cubicBezTo>
                  <a:cubicBezTo>
                    <a:pt x="1185" y="15"/>
                    <a:pt x="1185" y="15"/>
                    <a:pt x="1185" y="15"/>
                  </a:cubicBezTo>
                  <a:cubicBezTo>
                    <a:pt x="1184" y="15"/>
                    <a:pt x="1184" y="15"/>
                    <a:pt x="1183" y="15"/>
                  </a:cubicBezTo>
                  <a:cubicBezTo>
                    <a:pt x="1184" y="15"/>
                    <a:pt x="1184" y="15"/>
                    <a:pt x="1184" y="15"/>
                  </a:cubicBezTo>
                  <a:cubicBezTo>
                    <a:pt x="1183" y="15"/>
                    <a:pt x="1183" y="15"/>
                    <a:pt x="1182" y="15"/>
                  </a:cubicBezTo>
                  <a:cubicBezTo>
                    <a:pt x="1182" y="15"/>
                    <a:pt x="1182" y="15"/>
                    <a:pt x="1182" y="15"/>
                  </a:cubicBezTo>
                  <a:cubicBezTo>
                    <a:pt x="1182" y="15"/>
                    <a:pt x="1182" y="15"/>
                    <a:pt x="1181" y="16"/>
                  </a:cubicBezTo>
                  <a:cubicBezTo>
                    <a:pt x="1181" y="16"/>
                    <a:pt x="1181" y="16"/>
                    <a:pt x="1181" y="16"/>
                  </a:cubicBezTo>
                  <a:cubicBezTo>
                    <a:pt x="1181" y="16"/>
                    <a:pt x="1181" y="16"/>
                    <a:pt x="1180" y="16"/>
                  </a:cubicBezTo>
                  <a:cubicBezTo>
                    <a:pt x="1180" y="16"/>
                    <a:pt x="1180" y="16"/>
                    <a:pt x="1180" y="16"/>
                  </a:cubicBezTo>
                  <a:cubicBezTo>
                    <a:pt x="1180" y="16"/>
                    <a:pt x="1180" y="16"/>
                    <a:pt x="1180" y="16"/>
                  </a:cubicBezTo>
                  <a:cubicBezTo>
                    <a:pt x="1180" y="16"/>
                    <a:pt x="1180" y="16"/>
                    <a:pt x="1179" y="16"/>
                  </a:cubicBezTo>
                  <a:cubicBezTo>
                    <a:pt x="1179" y="16"/>
                    <a:pt x="1179" y="16"/>
                    <a:pt x="1179" y="16"/>
                  </a:cubicBezTo>
                  <a:cubicBezTo>
                    <a:pt x="1179" y="16"/>
                    <a:pt x="1179" y="16"/>
                    <a:pt x="1179" y="16"/>
                  </a:cubicBezTo>
                  <a:cubicBezTo>
                    <a:pt x="1179" y="16"/>
                    <a:pt x="1179" y="16"/>
                    <a:pt x="1178" y="17"/>
                  </a:cubicBezTo>
                  <a:cubicBezTo>
                    <a:pt x="1178" y="17"/>
                    <a:pt x="1178" y="17"/>
                    <a:pt x="1178" y="17"/>
                  </a:cubicBezTo>
                  <a:cubicBezTo>
                    <a:pt x="1178" y="17"/>
                    <a:pt x="1178" y="17"/>
                    <a:pt x="1178" y="17"/>
                  </a:cubicBezTo>
                  <a:cubicBezTo>
                    <a:pt x="1178" y="17"/>
                    <a:pt x="1177" y="17"/>
                    <a:pt x="1177" y="17"/>
                  </a:cubicBezTo>
                  <a:cubicBezTo>
                    <a:pt x="1177" y="17"/>
                    <a:pt x="1177" y="17"/>
                    <a:pt x="1177" y="17"/>
                  </a:cubicBezTo>
                  <a:cubicBezTo>
                    <a:pt x="1177" y="17"/>
                    <a:pt x="1176" y="17"/>
                    <a:pt x="1176" y="17"/>
                  </a:cubicBezTo>
                  <a:cubicBezTo>
                    <a:pt x="1176" y="17"/>
                    <a:pt x="1176" y="17"/>
                    <a:pt x="1176" y="17"/>
                  </a:cubicBezTo>
                  <a:cubicBezTo>
                    <a:pt x="1176" y="17"/>
                    <a:pt x="1175" y="17"/>
                    <a:pt x="1175" y="18"/>
                  </a:cubicBezTo>
                  <a:cubicBezTo>
                    <a:pt x="1175" y="18"/>
                    <a:pt x="1175" y="18"/>
                    <a:pt x="1175" y="18"/>
                  </a:cubicBezTo>
                  <a:cubicBezTo>
                    <a:pt x="1174" y="18"/>
                    <a:pt x="1174" y="19"/>
                    <a:pt x="1174" y="19"/>
                  </a:cubicBezTo>
                  <a:cubicBezTo>
                    <a:pt x="1174" y="24"/>
                    <a:pt x="1174" y="28"/>
                    <a:pt x="1174" y="32"/>
                  </a:cubicBezTo>
                  <a:cubicBezTo>
                    <a:pt x="1174" y="34"/>
                    <a:pt x="1174" y="34"/>
                    <a:pt x="1173" y="34"/>
                  </a:cubicBezTo>
                  <a:cubicBezTo>
                    <a:pt x="1170" y="34"/>
                    <a:pt x="1167" y="34"/>
                    <a:pt x="1164" y="34"/>
                  </a:cubicBezTo>
                  <a:cubicBezTo>
                    <a:pt x="1163" y="34"/>
                    <a:pt x="1163" y="35"/>
                    <a:pt x="1163" y="36"/>
                  </a:cubicBezTo>
                  <a:cubicBezTo>
                    <a:pt x="1163" y="38"/>
                    <a:pt x="1163" y="40"/>
                    <a:pt x="1163" y="42"/>
                  </a:cubicBezTo>
                  <a:cubicBezTo>
                    <a:pt x="1163" y="43"/>
                    <a:pt x="1163" y="44"/>
                    <a:pt x="1164" y="44"/>
                  </a:cubicBezTo>
                  <a:cubicBezTo>
                    <a:pt x="1167" y="43"/>
                    <a:pt x="1170" y="44"/>
                    <a:pt x="1173" y="44"/>
                  </a:cubicBezTo>
                  <a:cubicBezTo>
                    <a:pt x="1174" y="43"/>
                    <a:pt x="1174" y="44"/>
                    <a:pt x="1174" y="45"/>
                  </a:cubicBezTo>
                  <a:cubicBezTo>
                    <a:pt x="1174" y="58"/>
                    <a:pt x="1174" y="71"/>
                    <a:pt x="1174" y="84"/>
                  </a:cubicBezTo>
                  <a:cubicBezTo>
                    <a:pt x="1174" y="84"/>
                    <a:pt x="1174" y="85"/>
                    <a:pt x="1174" y="85"/>
                  </a:cubicBezTo>
                  <a:cubicBezTo>
                    <a:pt x="1175" y="86"/>
                    <a:pt x="1175" y="86"/>
                    <a:pt x="1174" y="87"/>
                  </a:cubicBezTo>
                  <a:cubicBezTo>
                    <a:pt x="1175" y="87"/>
                    <a:pt x="1174" y="88"/>
                    <a:pt x="1175" y="89"/>
                  </a:cubicBezTo>
                  <a:cubicBezTo>
                    <a:pt x="1175" y="89"/>
                    <a:pt x="1175" y="89"/>
                    <a:pt x="1175" y="89"/>
                  </a:cubicBezTo>
                  <a:cubicBezTo>
                    <a:pt x="1175" y="90"/>
                    <a:pt x="1175" y="90"/>
                    <a:pt x="1175" y="91"/>
                  </a:cubicBezTo>
                  <a:cubicBezTo>
                    <a:pt x="1175" y="91"/>
                    <a:pt x="1175" y="91"/>
                    <a:pt x="1175" y="91"/>
                  </a:cubicBezTo>
                  <a:cubicBezTo>
                    <a:pt x="1175" y="91"/>
                    <a:pt x="1175" y="91"/>
                    <a:pt x="1175" y="91"/>
                  </a:cubicBezTo>
                  <a:cubicBezTo>
                    <a:pt x="1175" y="91"/>
                    <a:pt x="1175" y="92"/>
                    <a:pt x="1176" y="92"/>
                  </a:cubicBezTo>
                  <a:cubicBezTo>
                    <a:pt x="1175" y="92"/>
                    <a:pt x="1175" y="92"/>
                    <a:pt x="1175" y="92"/>
                  </a:cubicBezTo>
                  <a:cubicBezTo>
                    <a:pt x="1176" y="92"/>
                    <a:pt x="1176" y="93"/>
                    <a:pt x="1176" y="93"/>
                  </a:cubicBezTo>
                  <a:cubicBezTo>
                    <a:pt x="1176" y="93"/>
                    <a:pt x="1176" y="93"/>
                    <a:pt x="1176" y="93"/>
                  </a:cubicBezTo>
                  <a:cubicBezTo>
                    <a:pt x="1176" y="93"/>
                    <a:pt x="1176" y="94"/>
                    <a:pt x="1176" y="94"/>
                  </a:cubicBezTo>
                  <a:cubicBezTo>
                    <a:pt x="1176" y="94"/>
                    <a:pt x="1176" y="94"/>
                    <a:pt x="1176" y="94"/>
                  </a:cubicBezTo>
                  <a:cubicBezTo>
                    <a:pt x="1176" y="94"/>
                    <a:pt x="1176" y="94"/>
                    <a:pt x="1176" y="94"/>
                  </a:cubicBezTo>
                  <a:cubicBezTo>
                    <a:pt x="1176" y="94"/>
                    <a:pt x="1176" y="95"/>
                    <a:pt x="1177" y="95"/>
                  </a:cubicBezTo>
                  <a:close/>
                  <a:moveTo>
                    <a:pt x="715" y="91"/>
                  </a:moveTo>
                  <a:cubicBezTo>
                    <a:pt x="715" y="91"/>
                    <a:pt x="715" y="91"/>
                    <a:pt x="715" y="91"/>
                  </a:cubicBezTo>
                  <a:cubicBezTo>
                    <a:pt x="716" y="92"/>
                    <a:pt x="715" y="92"/>
                    <a:pt x="716" y="92"/>
                  </a:cubicBezTo>
                  <a:cubicBezTo>
                    <a:pt x="716" y="92"/>
                    <a:pt x="716" y="92"/>
                    <a:pt x="716" y="92"/>
                  </a:cubicBezTo>
                  <a:cubicBezTo>
                    <a:pt x="716" y="93"/>
                    <a:pt x="716" y="93"/>
                    <a:pt x="716" y="93"/>
                  </a:cubicBezTo>
                  <a:cubicBezTo>
                    <a:pt x="716" y="93"/>
                    <a:pt x="716" y="93"/>
                    <a:pt x="716" y="93"/>
                  </a:cubicBezTo>
                  <a:cubicBezTo>
                    <a:pt x="716" y="94"/>
                    <a:pt x="716" y="94"/>
                    <a:pt x="716" y="94"/>
                  </a:cubicBezTo>
                  <a:cubicBezTo>
                    <a:pt x="716" y="94"/>
                    <a:pt x="716" y="94"/>
                    <a:pt x="716" y="94"/>
                  </a:cubicBezTo>
                  <a:cubicBezTo>
                    <a:pt x="717" y="94"/>
                    <a:pt x="717" y="95"/>
                    <a:pt x="717" y="95"/>
                  </a:cubicBezTo>
                  <a:cubicBezTo>
                    <a:pt x="717" y="95"/>
                    <a:pt x="717" y="95"/>
                    <a:pt x="717" y="95"/>
                  </a:cubicBezTo>
                  <a:cubicBezTo>
                    <a:pt x="717" y="95"/>
                    <a:pt x="717" y="95"/>
                    <a:pt x="717" y="96"/>
                  </a:cubicBezTo>
                  <a:cubicBezTo>
                    <a:pt x="717" y="96"/>
                    <a:pt x="717" y="96"/>
                    <a:pt x="717" y="96"/>
                  </a:cubicBezTo>
                  <a:cubicBezTo>
                    <a:pt x="717" y="96"/>
                    <a:pt x="717" y="96"/>
                    <a:pt x="717" y="96"/>
                  </a:cubicBezTo>
                  <a:cubicBezTo>
                    <a:pt x="717" y="96"/>
                    <a:pt x="717" y="96"/>
                    <a:pt x="717" y="96"/>
                  </a:cubicBezTo>
                  <a:cubicBezTo>
                    <a:pt x="718" y="97"/>
                    <a:pt x="718" y="97"/>
                    <a:pt x="718" y="97"/>
                  </a:cubicBezTo>
                  <a:cubicBezTo>
                    <a:pt x="718" y="97"/>
                    <a:pt x="718" y="97"/>
                    <a:pt x="718" y="97"/>
                  </a:cubicBezTo>
                  <a:cubicBezTo>
                    <a:pt x="718" y="97"/>
                    <a:pt x="718" y="98"/>
                    <a:pt x="718" y="98"/>
                  </a:cubicBezTo>
                  <a:cubicBezTo>
                    <a:pt x="718" y="98"/>
                    <a:pt x="718" y="98"/>
                    <a:pt x="718" y="98"/>
                  </a:cubicBezTo>
                  <a:cubicBezTo>
                    <a:pt x="719" y="98"/>
                    <a:pt x="719" y="98"/>
                    <a:pt x="719" y="98"/>
                  </a:cubicBezTo>
                  <a:cubicBezTo>
                    <a:pt x="719" y="98"/>
                    <a:pt x="719" y="98"/>
                    <a:pt x="719" y="98"/>
                  </a:cubicBezTo>
                  <a:cubicBezTo>
                    <a:pt x="719" y="99"/>
                    <a:pt x="720" y="99"/>
                    <a:pt x="720" y="99"/>
                  </a:cubicBezTo>
                  <a:cubicBezTo>
                    <a:pt x="720" y="99"/>
                    <a:pt x="720" y="99"/>
                    <a:pt x="720" y="99"/>
                  </a:cubicBezTo>
                  <a:cubicBezTo>
                    <a:pt x="720" y="100"/>
                    <a:pt x="720" y="100"/>
                    <a:pt x="721" y="100"/>
                  </a:cubicBezTo>
                  <a:cubicBezTo>
                    <a:pt x="721" y="100"/>
                    <a:pt x="721" y="100"/>
                    <a:pt x="721" y="100"/>
                  </a:cubicBezTo>
                  <a:cubicBezTo>
                    <a:pt x="721" y="100"/>
                    <a:pt x="721" y="100"/>
                    <a:pt x="721" y="100"/>
                  </a:cubicBezTo>
                  <a:cubicBezTo>
                    <a:pt x="721" y="100"/>
                    <a:pt x="721" y="100"/>
                    <a:pt x="721" y="100"/>
                  </a:cubicBezTo>
                  <a:cubicBezTo>
                    <a:pt x="721" y="100"/>
                    <a:pt x="721" y="100"/>
                    <a:pt x="722" y="100"/>
                  </a:cubicBezTo>
                  <a:cubicBezTo>
                    <a:pt x="722" y="100"/>
                    <a:pt x="722" y="100"/>
                    <a:pt x="722" y="100"/>
                  </a:cubicBezTo>
                  <a:cubicBezTo>
                    <a:pt x="722" y="101"/>
                    <a:pt x="722" y="101"/>
                    <a:pt x="722" y="101"/>
                  </a:cubicBezTo>
                  <a:cubicBezTo>
                    <a:pt x="722" y="101"/>
                    <a:pt x="722" y="101"/>
                    <a:pt x="722" y="101"/>
                  </a:cubicBezTo>
                  <a:cubicBezTo>
                    <a:pt x="722" y="101"/>
                    <a:pt x="722" y="101"/>
                    <a:pt x="723" y="101"/>
                  </a:cubicBezTo>
                  <a:cubicBezTo>
                    <a:pt x="723" y="101"/>
                    <a:pt x="723" y="101"/>
                    <a:pt x="723" y="101"/>
                  </a:cubicBezTo>
                  <a:cubicBezTo>
                    <a:pt x="723" y="101"/>
                    <a:pt x="723" y="101"/>
                    <a:pt x="723" y="101"/>
                  </a:cubicBezTo>
                  <a:cubicBezTo>
                    <a:pt x="723" y="101"/>
                    <a:pt x="723" y="101"/>
                    <a:pt x="723" y="101"/>
                  </a:cubicBezTo>
                  <a:cubicBezTo>
                    <a:pt x="724" y="102"/>
                    <a:pt x="724" y="102"/>
                    <a:pt x="724" y="102"/>
                  </a:cubicBezTo>
                  <a:cubicBezTo>
                    <a:pt x="724" y="102"/>
                    <a:pt x="724" y="102"/>
                    <a:pt x="724" y="102"/>
                  </a:cubicBezTo>
                  <a:cubicBezTo>
                    <a:pt x="725" y="102"/>
                    <a:pt x="725" y="102"/>
                    <a:pt x="725" y="102"/>
                  </a:cubicBezTo>
                  <a:cubicBezTo>
                    <a:pt x="725" y="102"/>
                    <a:pt x="725" y="102"/>
                    <a:pt x="725" y="102"/>
                  </a:cubicBezTo>
                  <a:cubicBezTo>
                    <a:pt x="725" y="102"/>
                    <a:pt x="725" y="102"/>
                    <a:pt x="725" y="102"/>
                  </a:cubicBezTo>
                  <a:cubicBezTo>
                    <a:pt x="726" y="103"/>
                    <a:pt x="726" y="102"/>
                    <a:pt x="727" y="103"/>
                  </a:cubicBezTo>
                  <a:cubicBezTo>
                    <a:pt x="727" y="102"/>
                    <a:pt x="727" y="102"/>
                    <a:pt x="727" y="102"/>
                  </a:cubicBezTo>
                  <a:cubicBezTo>
                    <a:pt x="727" y="103"/>
                    <a:pt x="727" y="103"/>
                    <a:pt x="727" y="103"/>
                  </a:cubicBezTo>
                  <a:cubicBezTo>
                    <a:pt x="727" y="103"/>
                    <a:pt x="728" y="103"/>
                    <a:pt x="728" y="103"/>
                  </a:cubicBezTo>
                  <a:cubicBezTo>
                    <a:pt x="729" y="103"/>
                    <a:pt x="729" y="103"/>
                    <a:pt x="729" y="103"/>
                  </a:cubicBezTo>
                  <a:cubicBezTo>
                    <a:pt x="731" y="103"/>
                    <a:pt x="733" y="103"/>
                    <a:pt x="735" y="103"/>
                  </a:cubicBezTo>
                  <a:cubicBezTo>
                    <a:pt x="736" y="103"/>
                    <a:pt x="736" y="103"/>
                    <a:pt x="736" y="103"/>
                  </a:cubicBezTo>
                  <a:cubicBezTo>
                    <a:pt x="737" y="103"/>
                    <a:pt x="737" y="103"/>
                    <a:pt x="738" y="103"/>
                  </a:cubicBezTo>
                  <a:cubicBezTo>
                    <a:pt x="738" y="102"/>
                    <a:pt x="738" y="102"/>
                    <a:pt x="738" y="102"/>
                  </a:cubicBezTo>
                  <a:cubicBezTo>
                    <a:pt x="738" y="103"/>
                    <a:pt x="738" y="103"/>
                    <a:pt x="738" y="103"/>
                  </a:cubicBezTo>
                  <a:cubicBezTo>
                    <a:pt x="738" y="102"/>
                    <a:pt x="739" y="102"/>
                    <a:pt x="739" y="102"/>
                  </a:cubicBezTo>
                  <a:cubicBezTo>
                    <a:pt x="739" y="102"/>
                    <a:pt x="739" y="102"/>
                    <a:pt x="739" y="102"/>
                  </a:cubicBezTo>
                  <a:cubicBezTo>
                    <a:pt x="739" y="102"/>
                    <a:pt x="739" y="102"/>
                    <a:pt x="739" y="102"/>
                  </a:cubicBezTo>
                  <a:cubicBezTo>
                    <a:pt x="740" y="102"/>
                    <a:pt x="740" y="102"/>
                    <a:pt x="740" y="102"/>
                  </a:cubicBezTo>
                  <a:cubicBezTo>
                    <a:pt x="740" y="102"/>
                    <a:pt x="740" y="102"/>
                    <a:pt x="740" y="102"/>
                  </a:cubicBezTo>
                  <a:cubicBezTo>
                    <a:pt x="741" y="102"/>
                    <a:pt x="741" y="102"/>
                    <a:pt x="741" y="102"/>
                  </a:cubicBezTo>
                  <a:cubicBezTo>
                    <a:pt x="741" y="102"/>
                    <a:pt x="741" y="102"/>
                    <a:pt x="741" y="102"/>
                  </a:cubicBezTo>
                  <a:cubicBezTo>
                    <a:pt x="741" y="101"/>
                    <a:pt x="742" y="101"/>
                    <a:pt x="742" y="101"/>
                  </a:cubicBezTo>
                  <a:cubicBezTo>
                    <a:pt x="742" y="101"/>
                    <a:pt x="742" y="101"/>
                    <a:pt x="742" y="101"/>
                  </a:cubicBezTo>
                  <a:cubicBezTo>
                    <a:pt x="742" y="101"/>
                    <a:pt x="742" y="101"/>
                    <a:pt x="742" y="100"/>
                  </a:cubicBezTo>
                  <a:cubicBezTo>
                    <a:pt x="742" y="98"/>
                    <a:pt x="742" y="95"/>
                    <a:pt x="742" y="92"/>
                  </a:cubicBezTo>
                  <a:cubicBezTo>
                    <a:pt x="742" y="92"/>
                    <a:pt x="742" y="92"/>
                    <a:pt x="742" y="92"/>
                  </a:cubicBezTo>
                  <a:cubicBezTo>
                    <a:pt x="742" y="92"/>
                    <a:pt x="742" y="92"/>
                    <a:pt x="742" y="92"/>
                  </a:cubicBezTo>
                  <a:cubicBezTo>
                    <a:pt x="742" y="92"/>
                    <a:pt x="741" y="92"/>
                    <a:pt x="741" y="92"/>
                  </a:cubicBezTo>
                  <a:cubicBezTo>
                    <a:pt x="741" y="92"/>
                    <a:pt x="741" y="92"/>
                    <a:pt x="741" y="92"/>
                  </a:cubicBezTo>
                  <a:cubicBezTo>
                    <a:pt x="741" y="92"/>
                    <a:pt x="741" y="92"/>
                    <a:pt x="740" y="93"/>
                  </a:cubicBezTo>
                  <a:cubicBezTo>
                    <a:pt x="740" y="93"/>
                    <a:pt x="740" y="93"/>
                    <a:pt x="740" y="93"/>
                  </a:cubicBezTo>
                  <a:cubicBezTo>
                    <a:pt x="740" y="93"/>
                    <a:pt x="740" y="93"/>
                    <a:pt x="740" y="93"/>
                  </a:cubicBezTo>
                  <a:cubicBezTo>
                    <a:pt x="740" y="93"/>
                    <a:pt x="740" y="93"/>
                    <a:pt x="740" y="93"/>
                  </a:cubicBezTo>
                  <a:cubicBezTo>
                    <a:pt x="739" y="93"/>
                    <a:pt x="739" y="93"/>
                    <a:pt x="739" y="93"/>
                  </a:cubicBezTo>
                  <a:cubicBezTo>
                    <a:pt x="739" y="93"/>
                    <a:pt x="739" y="93"/>
                    <a:pt x="739" y="93"/>
                  </a:cubicBezTo>
                  <a:cubicBezTo>
                    <a:pt x="738" y="94"/>
                    <a:pt x="738" y="93"/>
                    <a:pt x="737" y="94"/>
                  </a:cubicBezTo>
                  <a:cubicBezTo>
                    <a:pt x="737" y="94"/>
                    <a:pt x="737" y="94"/>
                    <a:pt x="737" y="94"/>
                  </a:cubicBezTo>
                  <a:cubicBezTo>
                    <a:pt x="736" y="94"/>
                    <a:pt x="735" y="94"/>
                    <a:pt x="733" y="94"/>
                  </a:cubicBezTo>
                  <a:cubicBezTo>
                    <a:pt x="733" y="94"/>
                    <a:pt x="733" y="94"/>
                    <a:pt x="733" y="93"/>
                  </a:cubicBezTo>
                  <a:cubicBezTo>
                    <a:pt x="732" y="93"/>
                    <a:pt x="732" y="93"/>
                    <a:pt x="731" y="93"/>
                  </a:cubicBezTo>
                  <a:cubicBezTo>
                    <a:pt x="731" y="93"/>
                    <a:pt x="731" y="93"/>
                    <a:pt x="731" y="93"/>
                  </a:cubicBezTo>
                  <a:cubicBezTo>
                    <a:pt x="731" y="93"/>
                    <a:pt x="731" y="93"/>
                    <a:pt x="731" y="93"/>
                  </a:cubicBezTo>
                  <a:cubicBezTo>
                    <a:pt x="731" y="93"/>
                    <a:pt x="731" y="93"/>
                    <a:pt x="730" y="93"/>
                  </a:cubicBezTo>
                  <a:cubicBezTo>
                    <a:pt x="730" y="93"/>
                    <a:pt x="730" y="93"/>
                    <a:pt x="730" y="93"/>
                  </a:cubicBezTo>
                  <a:cubicBezTo>
                    <a:pt x="730" y="93"/>
                    <a:pt x="730" y="93"/>
                    <a:pt x="730" y="93"/>
                  </a:cubicBezTo>
                  <a:cubicBezTo>
                    <a:pt x="730" y="93"/>
                    <a:pt x="730" y="93"/>
                    <a:pt x="730" y="92"/>
                  </a:cubicBezTo>
                  <a:cubicBezTo>
                    <a:pt x="730" y="92"/>
                    <a:pt x="730" y="92"/>
                    <a:pt x="730" y="92"/>
                  </a:cubicBezTo>
                  <a:cubicBezTo>
                    <a:pt x="729" y="92"/>
                    <a:pt x="729" y="92"/>
                    <a:pt x="729" y="92"/>
                  </a:cubicBezTo>
                  <a:cubicBezTo>
                    <a:pt x="729" y="92"/>
                    <a:pt x="729" y="92"/>
                    <a:pt x="729" y="92"/>
                  </a:cubicBezTo>
                  <a:cubicBezTo>
                    <a:pt x="729" y="92"/>
                    <a:pt x="729" y="92"/>
                    <a:pt x="729" y="92"/>
                  </a:cubicBezTo>
                  <a:cubicBezTo>
                    <a:pt x="729" y="92"/>
                    <a:pt x="729" y="92"/>
                    <a:pt x="729" y="92"/>
                  </a:cubicBezTo>
                  <a:cubicBezTo>
                    <a:pt x="728" y="92"/>
                    <a:pt x="728" y="92"/>
                    <a:pt x="728" y="91"/>
                  </a:cubicBezTo>
                  <a:cubicBezTo>
                    <a:pt x="728" y="91"/>
                    <a:pt x="728" y="91"/>
                    <a:pt x="728" y="91"/>
                  </a:cubicBezTo>
                  <a:cubicBezTo>
                    <a:pt x="728" y="91"/>
                    <a:pt x="728" y="91"/>
                    <a:pt x="728" y="91"/>
                  </a:cubicBezTo>
                  <a:cubicBezTo>
                    <a:pt x="728" y="91"/>
                    <a:pt x="728" y="91"/>
                    <a:pt x="728" y="91"/>
                  </a:cubicBezTo>
                  <a:cubicBezTo>
                    <a:pt x="728" y="91"/>
                    <a:pt x="727" y="90"/>
                    <a:pt x="727" y="90"/>
                  </a:cubicBezTo>
                  <a:cubicBezTo>
                    <a:pt x="727" y="90"/>
                    <a:pt x="727" y="90"/>
                    <a:pt x="727" y="90"/>
                  </a:cubicBezTo>
                  <a:cubicBezTo>
                    <a:pt x="727" y="90"/>
                    <a:pt x="727" y="90"/>
                    <a:pt x="727" y="89"/>
                  </a:cubicBezTo>
                  <a:cubicBezTo>
                    <a:pt x="727" y="89"/>
                    <a:pt x="727" y="89"/>
                    <a:pt x="727" y="89"/>
                  </a:cubicBezTo>
                  <a:cubicBezTo>
                    <a:pt x="727" y="89"/>
                    <a:pt x="727" y="89"/>
                    <a:pt x="726" y="89"/>
                  </a:cubicBezTo>
                  <a:cubicBezTo>
                    <a:pt x="726" y="89"/>
                    <a:pt x="726" y="89"/>
                    <a:pt x="726" y="89"/>
                  </a:cubicBezTo>
                  <a:cubicBezTo>
                    <a:pt x="726" y="88"/>
                    <a:pt x="726" y="88"/>
                    <a:pt x="726" y="88"/>
                  </a:cubicBezTo>
                  <a:cubicBezTo>
                    <a:pt x="726" y="88"/>
                    <a:pt x="726" y="88"/>
                    <a:pt x="726" y="88"/>
                  </a:cubicBezTo>
                  <a:cubicBezTo>
                    <a:pt x="726" y="87"/>
                    <a:pt x="726" y="87"/>
                    <a:pt x="726" y="87"/>
                  </a:cubicBezTo>
                  <a:cubicBezTo>
                    <a:pt x="726" y="87"/>
                    <a:pt x="726" y="87"/>
                    <a:pt x="726" y="86"/>
                  </a:cubicBezTo>
                  <a:cubicBezTo>
                    <a:pt x="726" y="86"/>
                    <a:pt x="726" y="86"/>
                    <a:pt x="726" y="86"/>
                  </a:cubicBezTo>
                  <a:cubicBezTo>
                    <a:pt x="725" y="85"/>
                    <a:pt x="726" y="84"/>
                    <a:pt x="725" y="83"/>
                  </a:cubicBezTo>
                  <a:cubicBezTo>
                    <a:pt x="725" y="82"/>
                    <a:pt x="725" y="81"/>
                    <a:pt x="725" y="80"/>
                  </a:cubicBezTo>
                  <a:cubicBezTo>
                    <a:pt x="725" y="68"/>
                    <a:pt x="725" y="57"/>
                    <a:pt x="725" y="45"/>
                  </a:cubicBezTo>
                  <a:cubicBezTo>
                    <a:pt x="725" y="45"/>
                    <a:pt x="725" y="44"/>
                    <a:pt x="725" y="44"/>
                  </a:cubicBezTo>
                  <a:cubicBezTo>
                    <a:pt x="726" y="43"/>
                    <a:pt x="727" y="44"/>
                    <a:pt x="727" y="44"/>
                  </a:cubicBezTo>
                  <a:cubicBezTo>
                    <a:pt x="732" y="44"/>
                    <a:pt x="736" y="44"/>
                    <a:pt x="741" y="44"/>
                  </a:cubicBezTo>
                  <a:cubicBezTo>
                    <a:pt x="742" y="44"/>
                    <a:pt x="742" y="43"/>
                    <a:pt x="742" y="42"/>
                  </a:cubicBezTo>
                  <a:cubicBezTo>
                    <a:pt x="742" y="40"/>
                    <a:pt x="742" y="38"/>
                    <a:pt x="742" y="36"/>
                  </a:cubicBezTo>
                  <a:cubicBezTo>
                    <a:pt x="742" y="35"/>
                    <a:pt x="742" y="34"/>
                    <a:pt x="741" y="34"/>
                  </a:cubicBezTo>
                  <a:cubicBezTo>
                    <a:pt x="736" y="34"/>
                    <a:pt x="732" y="34"/>
                    <a:pt x="728" y="34"/>
                  </a:cubicBezTo>
                  <a:cubicBezTo>
                    <a:pt x="727" y="34"/>
                    <a:pt x="726" y="34"/>
                    <a:pt x="725" y="34"/>
                  </a:cubicBezTo>
                  <a:cubicBezTo>
                    <a:pt x="725" y="34"/>
                    <a:pt x="725" y="34"/>
                    <a:pt x="725" y="34"/>
                  </a:cubicBezTo>
                  <a:cubicBezTo>
                    <a:pt x="725" y="27"/>
                    <a:pt x="725" y="21"/>
                    <a:pt x="725" y="15"/>
                  </a:cubicBezTo>
                  <a:cubicBezTo>
                    <a:pt x="725" y="14"/>
                    <a:pt x="725" y="14"/>
                    <a:pt x="725" y="14"/>
                  </a:cubicBezTo>
                  <a:cubicBezTo>
                    <a:pt x="725" y="15"/>
                    <a:pt x="725" y="15"/>
                    <a:pt x="725" y="15"/>
                  </a:cubicBezTo>
                  <a:cubicBezTo>
                    <a:pt x="725" y="15"/>
                    <a:pt x="725" y="15"/>
                    <a:pt x="725" y="15"/>
                  </a:cubicBezTo>
                  <a:cubicBezTo>
                    <a:pt x="724" y="15"/>
                    <a:pt x="724" y="15"/>
                    <a:pt x="724" y="15"/>
                  </a:cubicBezTo>
                  <a:cubicBezTo>
                    <a:pt x="724" y="15"/>
                    <a:pt x="724" y="15"/>
                    <a:pt x="724" y="15"/>
                  </a:cubicBezTo>
                  <a:cubicBezTo>
                    <a:pt x="723" y="15"/>
                    <a:pt x="723" y="15"/>
                    <a:pt x="723" y="15"/>
                  </a:cubicBezTo>
                  <a:cubicBezTo>
                    <a:pt x="723" y="15"/>
                    <a:pt x="723" y="15"/>
                    <a:pt x="723" y="15"/>
                  </a:cubicBezTo>
                  <a:cubicBezTo>
                    <a:pt x="723" y="15"/>
                    <a:pt x="723" y="15"/>
                    <a:pt x="723" y="15"/>
                  </a:cubicBezTo>
                  <a:cubicBezTo>
                    <a:pt x="722" y="15"/>
                    <a:pt x="722" y="15"/>
                    <a:pt x="722" y="15"/>
                  </a:cubicBezTo>
                  <a:cubicBezTo>
                    <a:pt x="722" y="15"/>
                    <a:pt x="722" y="15"/>
                    <a:pt x="722" y="16"/>
                  </a:cubicBezTo>
                  <a:cubicBezTo>
                    <a:pt x="722" y="16"/>
                    <a:pt x="721" y="16"/>
                    <a:pt x="721" y="16"/>
                  </a:cubicBezTo>
                  <a:cubicBezTo>
                    <a:pt x="721" y="16"/>
                    <a:pt x="721" y="16"/>
                    <a:pt x="721" y="16"/>
                  </a:cubicBezTo>
                  <a:cubicBezTo>
                    <a:pt x="720" y="16"/>
                    <a:pt x="720" y="16"/>
                    <a:pt x="720" y="16"/>
                  </a:cubicBezTo>
                  <a:cubicBezTo>
                    <a:pt x="720" y="16"/>
                    <a:pt x="720" y="16"/>
                    <a:pt x="719" y="16"/>
                  </a:cubicBezTo>
                  <a:cubicBezTo>
                    <a:pt x="719" y="16"/>
                    <a:pt x="719" y="16"/>
                    <a:pt x="719" y="16"/>
                  </a:cubicBezTo>
                  <a:cubicBezTo>
                    <a:pt x="719" y="17"/>
                    <a:pt x="718" y="16"/>
                    <a:pt x="718" y="17"/>
                  </a:cubicBezTo>
                  <a:cubicBezTo>
                    <a:pt x="718" y="17"/>
                    <a:pt x="718" y="17"/>
                    <a:pt x="718" y="17"/>
                  </a:cubicBezTo>
                  <a:cubicBezTo>
                    <a:pt x="718" y="17"/>
                    <a:pt x="717" y="17"/>
                    <a:pt x="717" y="17"/>
                  </a:cubicBezTo>
                  <a:cubicBezTo>
                    <a:pt x="717" y="17"/>
                    <a:pt x="717" y="17"/>
                    <a:pt x="717" y="17"/>
                  </a:cubicBezTo>
                  <a:cubicBezTo>
                    <a:pt x="717" y="17"/>
                    <a:pt x="716" y="17"/>
                    <a:pt x="716" y="17"/>
                  </a:cubicBezTo>
                  <a:cubicBezTo>
                    <a:pt x="716" y="17"/>
                    <a:pt x="716" y="17"/>
                    <a:pt x="716" y="17"/>
                  </a:cubicBezTo>
                  <a:cubicBezTo>
                    <a:pt x="716" y="18"/>
                    <a:pt x="715" y="17"/>
                    <a:pt x="715" y="18"/>
                  </a:cubicBezTo>
                  <a:cubicBezTo>
                    <a:pt x="715" y="18"/>
                    <a:pt x="715" y="18"/>
                    <a:pt x="715" y="18"/>
                  </a:cubicBezTo>
                  <a:cubicBezTo>
                    <a:pt x="714" y="18"/>
                    <a:pt x="714" y="19"/>
                    <a:pt x="714" y="20"/>
                  </a:cubicBezTo>
                  <a:cubicBezTo>
                    <a:pt x="714" y="24"/>
                    <a:pt x="714" y="28"/>
                    <a:pt x="714" y="33"/>
                  </a:cubicBezTo>
                  <a:cubicBezTo>
                    <a:pt x="714" y="34"/>
                    <a:pt x="714" y="34"/>
                    <a:pt x="713" y="34"/>
                  </a:cubicBezTo>
                  <a:cubicBezTo>
                    <a:pt x="710" y="34"/>
                    <a:pt x="707" y="34"/>
                    <a:pt x="704" y="34"/>
                  </a:cubicBezTo>
                  <a:cubicBezTo>
                    <a:pt x="703" y="34"/>
                    <a:pt x="703" y="34"/>
                    <a:pt x="703" y="36"/>
                  </a:cubicBezTo>
                  <a:cubicBezTo>
                    <a:pt x="703" y="38"/>
                    <a:pt x="703" y="40"/>
                    <a:pt x="703" y="42"/>
                  </a:cubicBezTo>
                  <a:cubicBezTo>
                    <a:pt x="703" y="43"/>
                    <a:pt x="703" y="44"/>
                    <a:pt x="705" y="44"/>
                  </a:cubicBezTo>
                  <a:cubicBezTo>
                    <a:pt x="708" y="44"/>
                    <a:pt x="711" y="43"/>
                    <a:pt x="714" y="44"/>
                  </a:cubicBezTo>
                  <a:cubicBezTo>
                    <a:pt x="714" y="44"/>
                    <a:pt x="714" y="44"/>
                    <a:pt x="714" y="44"/>
                  </a:cubicBezTo>
                  <a:cubicBezTo>
                    <a:pt x="715" y="44"/>
                    <a:pt x="714" y="45"/>
                    <a:pt x="714" y="46"/>
                  </a:cubicBezTo>
                  <a:cubicBezTo>
                    <a:pt x="714" y="59"/>
                    <a:pt x="714" y="72"/>
                    <a:pt x="714" y="85"/>
                  </a:cubicBezTo>
                  <a:cubicBezTo>
                    <a:pt x="714" y="86"/>
                    <a:pt x="714" y="87"/>
                    <a:pt x="715" y="87"/>
                  </a:cubicBezTo>
                  <a:cubicBezTo>
                    <a:pt x="715" y="87"/>
                    <a:pt x="715" y="88"/>
                    <a:pt x="715" y="88"/>
                  </a:cubicBezTo>
                  <a:cubicBezTo>
                    <a:pt x="715" y="88"/>
                    <a:pt x="715" y="89"/>
                    <a:pt x="715" y="90"/>
                  </a:cubicBezTo>
                  <a:cubicBezTo>
                    <a:pt x="715" y="90"/>
                    <a:pt x="715" y="90"/>
                    <a:pt x="715" y="90"/>
                  </a:cubicBezTo>
                  <a:cubicBezTo>
                    <a:pt x="715" y="90"/>
                    <a:pt x="715" y="91"/>
                    <a:pt x="715" y="91"/>
                  </a:cubicBezTo>
                  <a:close/>
                  <a:moveTo>
                    <a:pt x="189" y="46"/>
                  </a:moveTo>
                  <a:cubicBezTo>
                    <a:pt x="189" y="44"/>
                    <a:pt x="189" y="42"/>
                    <a:pt x="189" y="39"/>
                  </a:cubicBezTo>
                  <a:cubicBezTo>
                    <a:pt x="189" y="36"/>
                    <a:pt x="189" y="36"/>
                    <a:pt x="186" y="35"/>
                  </a:cubicBezTo>
                  <a:cubicBezTo>
                    <a:pt x="179" y="32"/>
                    <a:pt x="173" y="32"/>
                    <a:pt x="166" y="33"/>
                  </a:cubicBezTo>
                  <a:cubicBezTo>
                    <a:pt x="155" y="35"/>
                    <a:pt x="146" y="42"/>
                    <a:pt x="142" y="52"/>
                  </a:cubicBezTo>
                  <a:cubicBezTo>
                    <a:pt x="137" y="62"/>
                    <a:pt x="137" y="72"/>
                    <a:pt x="140" y="82"/>
                  </a:cubicBezTo>
                  <a:cubicBezTo>
                    <a:pt x="143" y="91"/>
                    <a:pt x="150" y="98"/>
                    <a:pt x="159" y="101"/>
                  </a:cubicBezTo>
                  <a:cubicBezTo>
                    <a:pt x="165" y="103"/>
                    <a:pt x="170" y="104"/>
                    <a:pt x="176" y="103"/>
                  </a:cubicBezTo>
                  <a:cubicBezTo>
                    <a:pt x="180" y="102"/>
                    <a:pt x="184" y="101"/>
                    <a:pt x="187" y="99"/>
                  </a:cubicBezTo>
                  <a:cubicBezTo>
                    <a:pt x="188" y="99"/>
                    <a:pt x="189" y="98"/>
                    <a:pt x="189" y="97"/>
                  </a:cubicBezTo>
                  <a:cubicBezTo>
                    <a:pt x="189" y="94"/>
                    <a:pt x="189" y="92"/>
                    <a:pt x="189" y="90"/>
                  </a:cubicBezTo>
                  <a:cubicBezTo>
                    <a:pt x="189" y="89"/>
                    <a:pt x="189" y="89"/>
                    <a:pt x="188" y="88"/>
                  </a:cubicBezTo>
                  <a:cubicBezTo>
                    <a:pt x="188" y="89"/>
                    <a:pt x="188" y="89"/>
                    <a:pt x="187" y="89"/>
                  </a:cubicBezTo>
                  <a:cubicBezTo>
                    <a:pt x="182" y="93"/>
                    <a:pt x="176" y="94"/>
                    <a:pt x="170" y="94"/>
                  </a:cubicBezTo>
                  <a:cubicBezTo>
                    <a:pt x="162" y="93"/>
                    <a:pt x="156" y="89"/>
                    <a:pt x="152" y="82"/>
                  </a:cubicBezTo>
                  <a:cubicBezTo>
                    <a:pt x="148" y="72"/>
                    <a:pt x="148" y="63"/>
                    <a:pt x="153" y="54"/>
                  </a:cubicBezTo>
                  <a:cubicBezTo>
                    <a:pt x="156" y="47"/>
                    <a:pt x="162" y="43"/>
                    <a:pt x="169" y="42"/>
                  </a:cubicBezTo>
                  <a:cubicBezTo>
                    <a:pt x="176" y="41"/>
                    <a:pt x="182" y="43"/>
                    <a:pt x="187" y="46"/>
                  </a:cubicBezTo>
                  <a:cubicBezTo>
                    <a:pt x="187" y="46"/>
                    <a:pt x="188" y="47"/>
                    <a:pt x="189" y="47"/>
                  </a:cubicBezTo>
                  <a:cubicBezTo>
                    <a:pt x="189" y="47"/>
                    <a:pt x="189" y="47"/>
                    <a:pt x="189" y="46"/>
                  </a:cubicBezTo>
                  <a:close/>
                  <a:moveTo>
                    <a:pt x="1487" y="28"/>
                  </a:moveTo>
                  <a:cubicBezTo>
                    <a:pt x="1487" y="28"/>
                    <a:pt x="1487" y="28"/>
                    <a:pt x="1487" y="28"/>
                  </a:cubicBezTo>
                  <a:cubicBezTo>
                    <a:pt x="1487" y="28"/>
                    <a:pt x="1487" y="28"/>
                    <a:pt x="1487" y="28"/>
                  </a:cubicBezTo>
                  <a:cubicBezTo>
                    <a:pt x="1487" y="28"/>
                    <a:pt x="1488" y="28"/>
                    <a:pt x="1488" y="28"/>
                  </a:cubicBezTo>
                  <a:cubicBezTo>
                    <a:pt x="1488" y="28"/>
                    <a:pt x="1488" y="28"/>
                    <a:pt x="1488" y="28"/>
                  </a:cubicBezTo>
                  <a:cubicBezTo>
                    <a:pt x="1488" y="28"/>
                    <a:pt x="1488" y="28"/>
                    <a:pt x="1488" y="27"/>
                  </a:cubicBezTo>
                  <a:cubicBezTo>
                    <a:pt x="1488" y="27"/>
                    <a:pt x="1488" y="27"/>
                    <a:pt x="1488" y="27"/>
                  </a:cubicBezTo>
                  <a:cubicBezTo>
                    <a:pt x="1489" y="27"/>
                    <a:pt x="1489" y="27"/>
                    <a:pt x="1489" y="27"/>
                  </a:cubicBezTo>
                  <a:cubicBezTo>
                    <a:pt x="1489" y="27"/>
                    <a:pt x="1489" y="27"/>
                    <a:pt x="1489" y="27"/>
                  </a:cubicBezTo>
                  <a:cubicBezTo>
                    <a:pt x="1489" y="27"/>
                    <a:pt x="1490" y="27"/>
                    <a:pt x="1490" y="27"/>
                  </a:cubicBezTo>
                  <a:cubicBezTo>
                    <a:pt x="1490" y="27"/>
                    <a:pt x="1490" y="27"/>
                    <a:pt x="1490" y="27"/>
                  </a:cubicBezTo>
                  <a:cubicBezTo>
                    <a:pt x="1490" y="26"/>
                    <a:pt x="1490" y="27"/>
                    <a:pt x="1490" y="26"/>
                  </a:cubicBezTo>
                  <a:cubicBezTo>
                    <a:pt x="1490" y="26"/>
                    <a:pt x="1490" y="26"/>
                    <a:pt x="1490" y="26"/>
                  </a:cubicBezTo>
                  <a:cubicBezTo>
                    <a:pt x="1491" y="26"/>
                    <a:pt x="1491" y="26"/>
                    <a:pt x="1491" y="26"/>
                  </a:cubicBezTo>
                  <a:cubicBezTo>
                    <a:pt x="1491" y="26"/>
                    <a:pt x="1491" y="26"/>
                    <a:pt x="1491" y="26"/>
                  </a:cubicBezTo>
                  <a:cubicBezTo>
                    <a:pt x="1491" y="26"/>
                    <a:pt x="1491" y="26"/>
                    <a:pt x="1491" y="26"/>
                  </a:cubicBezTo>
                  <a:cubicBezTo>
                    <a:pt x="1491" y="26"/>
                    <a:pt x="1491" y="26"/>
                    <a:pt x="1492" y="26"/>
                  </a:cubicBezTo>
                  <a:cubicBezTo>
                    <a:pt x="1492" y="26"/>
                    <a:pt x="1492" y="26"/>
                    <a:pt x="1492" y="26"/>
                  </a:cubicBezTo>
                  <a:cubicBezTo>
                    <a:pt x="1492" y="25"/>
                    <a:pt x="1492" y="25"/>
                    <a:pt x="1492" y="25"/>
                  </a:cubicBezTo>
                  <a:cubicBezTo>
                    <a:pt x="1492" y="25"/>
                    <a:pt x="1492" y="25"/>
                    <a:pt x="1492" y="25"/>
                  </a:cubicBezTo>
                  <a:cubicBezTo>
                    <a:pt x="1492" y="25"/>
                    <a:pt x="1493" y="25"/>
                    <a:pt x="1493" y="25"/>
                  </a:cubicBezTo>
                  <a:cubicBezTo>
                    <a:pt x="1493" y="25"/>
                    <a:pt x="1493" y="25"/>
                    <a:pt x="1493" y="25"/>
                  </a:cubicBezTo>
                  <a:cubicBezTo>
                    <a:pt x="1493" y="25"/>
                    <a:pt x="1493" y="25"/>
                    <a:pt x="1494" y="24"/>
                  </a:cubicBezTo>
                  <a:cubicBezTo>
                    <a:pt x="1494" y="25"/>
                    <a:pt x="1494" y="25"/>
                    <a:pt x="1494" y="25"/>
                  </a:cubicBezTo>
                  <a:cubicBezTo>
                    <a:pt x="1494" y="25"/>
                    <a:pt x="1494" y="24"/>
                    <a:pt x="1494" y="24"/>
                  </a:cubicBezTo>
                  <a:cubicBezTo>
                    <a:pt x="1494" y="24"/>
                    <a:pt x="1494" y="24"/>
                    <a:pt x="1494" y="24"/>
                  </a:cubicBezTo>
                  <a:cubicBezTo>
                    <a:pt x="1494" y="24"/>
                    <a:pt x="1495" y="24"/>
                    <a:pt x="1495" y="24"/>
                  </a:cubicBezTo>
                  <a:cubicBezTo>
                    <a:pt x="1495" y="24"/>
                    <a:pt x="1495" y="24"/>
                    <a:pt x="1495" y="24"/>
                  </a:cubicBezTo>
                  <a:cubicBezTo>
                    <a:pt x="1495" y="24"/>
                    <a:pt x="1495" y="24"/>
                    <a:pt x="1495" y="24"/>
                  </a:cubicBezTo>
                  <a:cubicBezTo>
                    <a:pt x="1495" y="24"/>
                    <a:pt x="1495" y="24"/>
                    <a:pt x="1495" y="24"/>
                  </a:cubicBezTo>
                  <a:cubicBezTo>
                    <a:pt x="1495" y="23"/>
                    <a:pt x="1496" y="23"/>
                    <a:pt x="1496" y="23"/>
                  </a:cubicBezTo>
                  <a:cubicBezTo>
                    <a:pt x="1496" y="23"/>
                    <a:pt x="1496" y="23"/>
                    <a:pt x="1496" y="23"/>
                  </a:cubicBezTo>
                  <a:cubicBezTo>
                    <a:pt x="1496" y="23"/>
                    <a:pt x="1496" y="23"/>
                    <a:pt x="1496" y="23"/>
                  </a:cubicBezTo>
                  <a:cubicBezTo>
                    <a:pt x="1496" y="23"/>
                    <a:pt x="1496" y="23"/>
                    <a:pt x="1496" y="23"/>
                  </a:cubicBezTo>
                  <a:cubicBezTo>
                    <a:pt x="1496" y="23"/>
                    <a:pt x="1497" y="23"/>
                    <a:pt x="1497" y="22"/>
                  </a:cubicBezTo>
                  <a:cubicBezTo>
                    <a:pt x="1497" y="22"/>
                    <a:pt x="1497" y="22"/>
                    <a:pt x="1497" y="22"/>
                  </a:cubicBezTo>
                  <a:cubicBezTo>
                    <a:pt x="1497" y="22"/>
                    <a:pt x="1497" y="22"/>
                    <a:pt x="1497" y="22"/>
                  </a:cubicBezTo>
                  <a:cubicBezTo>
                    <a:pt x="1497" y="22"/>
                    <a:pt x="1497" y="22"/>
                    <a:pt x="1497" y="22"/>
                  </a:cubicBezTo>
                  <a:cubicBezTo>
                    <a:pt x="1497" y="22"/>
                    <a:pt x="1498" y="22"/>
                    <a:pt x="1498" y="21"/>
                  </a:cubicBezTo>
                  <a:cubicBezTo>
                    <a:pt x="1498" y="21"/>
                    <a:pt x="1498" y="21"/>
                    <a:pt x="1498" y="21"/>
                  </a:cubicBezTo>
                  <a:cubicBezTo>
                    <a:pt x="1498" y="21"/>
                    <a:pt x="1498" y="21"/>
                    <a:pt x="1498" y="21"/>
                  </a:cubicBezTo>
                  <a:cubicBezTo>
                    <a:pt x="1498" y="21"/>
                    <a:pt x="1498" y="21"/>
                    <a:pt x="1498" y="21"/>
                  </a:cubicBezTo>
                  <a:cubicBezTo>
                    <a:pt x="1500" y="21"/>
                    <a:pt x="1499" y="22"/>
                    <a:pt x="1499" y="23"/>
                  </a:cubicBezTo>
                  <a:cubicBezTo>
                    <a:pt x="1499" y="48"/>
                    <a:pt x="1499" y="74"/>
                    <a:pt x="1499" y="99"/>
                  </a:cubicBezTo>
                  <a:cubicBezTo>
                    <a:pt x="1499" y="100"/>
                    <a:pt x="1499" y="100"/>
                    <a:pt x="1499" y="100"/>
                  </a:cubicBezTo>
                  <a:cubicBezTo>
                    <a:pt x="1499" y="101"/>
                    <a:pt x="1499" y="102"/>
                    <a:pt x="1500" y="102"/>
                  </a:cubicBezTo>
                  <a:cubicBezTo>
                    <a:pt x="1503" y="102"/>
                    <a:pt x="1505" y="102"/>
                    <a:pt x="1508" y="102"/>
                  </a:cubicBezTo>
                  <a:cubicBezTo>
                    <a:pt x="1508" y="102"/>
                    <a:pt x="1509" y="102"/>
                    <a:pt x="1510" y="101"/>
                  </a:cubicBezTo>
                  <a:cubicBezTo>
                    <a:pt x="1510" y="101"/>
                    <a:pt x="1510" y="101"/>
                    <a:pt x="1510" y="101"/>
                  </a:cubicBezTo>
                  <a:cubicBezTo>
                    <a:pt x="1510" y="101"/>
                    <a:pt x="1510" y="100"/>
                    <a:pt x="1510" y="100"/>
                  </a:cubicBezTo>
                  <a:cubicBezTo>
                    <a:pt x="1510" y="69"/>
                    <a:pt x="1510" y="38"/>
                    <a:pt x="1510" y="7"/>
                  </a:cubicBezTo>
                  <a:cubicBezTo>
                    <a:pt x="1510" y="7"/>
                    <a:pt x="1510" y="6"/>
                    <a:pt x="1510" y="6"/>
                  </a:cubicBezTo>
                  <a:cubicBezTo>
                    <a:pt x="1510" y="6"/>
                    <a:pt x="1510" y="5"/>
                    <a:pt x="1509" y="5"/>
                  </a:cubicBezTo>
                  <a:cubicBezTo>
                    <a:pt x="1508" y="5"/>
                    <a:pt x="1507" y="5"/>
                    <a:pt x="1505" y="5"/>
                  </a:cubicBezTo>
                  <a:cubicBezTo>
                    <a:pt x="1506" y="5"/>
                    <a:pt x="1506" y="5"/>
                    <a:pt x="1506" y="5"/>
                  </a:cubicBezTo>
                  <a:cubicBezTo>
                    <a:pt x="1505" y="6"/>
                    <a:pt x="1505" y="6"/>
                    <a:pt x="1505" y="6"/>
                  </a:cubicBezTo>
                  <a:cubicBezTo>
                    <a:pt x="1505" y="6"/>
                    <a:pt x="1505" y="6"/>
                    <a:pt x="1505" y="6"/>
                  </a:cubicBezTo>
                  <a:cubicBezTo>
                    <a:pt x="1505" y="6"/>
                    <a:pt x="1505" y="6"/>
                    <a:pt x="1505" y="6"/>
                  </a:cubicBezTo>
                  <a:cubicBezTo>
                    <a:pt x="1505" y="6"/>
                    <a:pt x="1505" y="6"/>
                    <a:pt x="1505" y="6"/>
                  </a:cubicBezTo>
                  <a:cubicBezTo>
                    <a:pt x="1505" y="6"/>
                    <a:pt x="1504" y="6"/>
                    <a:pt x="1504" y="7"/>
                  </a:cubicBezTo>
                  <a:cubicBezTo>
                    <a:pt x="1504" y="7"/>
                    <a:pt x="1504" y="7"/>
                    <a:pt x="1504" y="7"/>
                  </a:cubicBezTo>
                  <a:cubicBezTo>
                    <a:pt x="1504" y="7"/>
                    <a:pt x="1504" y="7"/>
                    <a:pt x="1504" y="7"/>
                  </a:cubicBezTo>
                  <a:cubicBezTo>
                    <a:pt x="1504" y="7"/>
                    <a:pt x="1504" y="7"/>
                    <a:pt x="1504" y="7"/>
                  </a:cubicBezTo>
                  <a:cubicBezTo>
                    <a:pt x="1504" y="7"/>
                    <a:pt x="1504" y="7"/>
                    <a:pt x="1503" y="7"/>
                  </a:cubicBezTo>
                  <a:cubicBezTo>
                    <a:pt x="1503" y="7"/>
                    <a:pt x="1503" y="7"/>
                    <a:pt x="1503" y="7"/>
                  </a:cubicBezTo>
                  <a:cubicBezTo>
                    <a:pt x="1503" y="7"/>
                    <a:pt x="1503" y="7"/>
                    <a:pt x="1503" y="7"/>
                  </a:cubicBezTo>
                  <a:cubicBezTo>
                    <a:pt x="1503" y="8"/>
                    <a:pt x="1503" y="8"/>
                    <a:pt x="1503" y="8"/>
                  </a:cubicBezTo>
                  <a:cubicBezTo>
                    <a:pt x="1503" y="8"/>
                    <a:pt x="1502" y="8"/>
                    <a:pt x="1502" y="8"/>
                  </a:cubicBezTo>
                  <a:cubicBezTo>
                    <a:pt x="1502" y="8"/>
                    <a:pt x="1502" y="8"/>
                    <a:pt x="1502" y="8"/>
                  </a:cubicBezTo>
                  <a:cubicBezTo>
                    <a:pt x="1502" y="8"/>
                    <a:pt x="1502" y="8"/>
                    <a:pt x="1502" y="8"/>
                  </a:cubicBezTo>
                  <a:cubicBezTo>
                    <a:pt x="1502" y="8"/>
                    <a:pt x="1502" y="8"/>
                    <a:pt x="1502" y="8"/>
                  </a:cubicBezTo>
                  <a:cubicBezTo>
                    <a:pt x="1502" y="8"/>
                    <a:pt x="1501" y="8"/>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0" y="10"/>
                    <a:pt x="1500" y="9"/>
                    <a:pt x="1500" y="10"/>
                  </a:cubicBezTo>
                  <a:cubicBezTo>
                    <a:pt x="1500" y="10"/>
                    <a:pt x="1500" y="10"/>
                    <a:pt x="1500" y="10"/>
                  </a:cubicBezTo>
                  <a:cubicBezTo>
                    <a:pt x="1500" y="10"/>
                    <a:pt x="1500" y="10"/>
                    <a:pt x="1500" y="10"/>
                  </a:cubicBezTo>
                  <a:cubicBezTo>
                    <a:pt x="1500" y="10"/>
                    <a:pt x="1500" y="10"/>
                    <a:pt x="1500" y="10"/>
                  </a:cubicBezTo>
                  <a:cubicBezTo>
                    <a:pt x="1499" y="10"/>
                    <a:pt x="1499" y="10"/>
                    <a:pt x="1499" y="10"/>
                  </a:cubicBezTo>
                  <a:cubicBezTo>
                    <a:pt x="1499" y="10"/>
                    <a:pt x="1499" y="10"/>
                    <a:pt x="1499" y="10"/>
                  </a:cubicBezTo>
                  <a:cubicBezTo>
                    <a:pt x="1499" y="11"/>
                    <a:pt x="1498" y="10"/>
                    <a:pt x="1498" y="11"/>
                  </a:cubicBezTo>
                  <a:cubicBezTo>
                    <a:pt x="1498" y="11"/>
                    <a:pt x="1498" y="11"/>
                    <a:pt x="1498" y="11"/>
                  </a:cubicBezTo>
                  <a:cubicBezTo>
                    <a:pt x="1498" y="11"/>
                    <a:pt x="1498" y="11"/>
                    <a:pt x="1498" y="11"/>
                  </a:cubicBezTo>
                  <a:cubicBezTo>
                    <a:pt x="1498" y="11"/>
                    <a:pt x="1498" y="11"/>
                    <a:pt x="1498" y="11"/>
                  </a:cubicBezTo>
                  <a:cubicBezTo>
                    <a:pt x="1498" y="11"/>
                    <a:pt x="1497" y="11"/>
                    <a:pt x="1497" y="11"/>
                  </a:cubicBezTo>
                  <a:cubicBezTo>
                    <a:pt x="1497" y="11"/>
                    <a:pt x="1497" y="11"/>
                    <a:pt x="1497" y="11"/>
                  </a:cubicBezTo>
                  <a:cubicBezTo>
                    <a:pt x="1497" y="11"/>
                    <a:pt x="1497" y="12"/>
                    <a:pt x="1497" y="12"/>
                  </a:cubicBezTo>
                  <a:cubicBezTo>
                    <a:pt x="1497" y="12"/>
                    <a:pt x="1497" y="12"/>
                    <a:pt x="1497" y="12"/>
                  </a:cubicBezTo>
                  <a:cubicBezTo>
                    <a:pt x="1497" y="12"/>
                    <a:pt x="1496" y="12"/>
                    <a:pt x="1496" y="12"/>
                  </a:cubicBezTo>
                  <a:cubicBezTo>
                    <a:pt x="1496" y="12"/>
                    <a:pt x="1496" y="12"/>
                    <a:pt x="1496" y="12"/>
                  </a:cubicBezTo>
                  <a:cubicBezTo>
                    <a:pt x="1496" y="12"/>
                    <a:pt x="1496" y="12"/>
                    <a:pt x="1495" y="12"/>
                  </a:cubicBezTo>
                  <a:cubicBezTo>
                    <a:pt x="1495" y="12"/>
                    <a:pt x="1495" y="12"/>
                    <a:pt x="1495" y="12"/>
                  </a:cubicBezTo>
                  <a:cubicBezTo>
                    <a:pt x="1495" y="13"/>
                    <a:pt x="1495" y="13"/>
                    <a:pt x="1495" y="13"/>
                  </a:cubicBezTo>
                  <a:cubicBezTo>
                    <a:pt x="1495" y="13"/>
                    <a:pt x="1495" y="13"/>
                    <a:pt x="1495" y="13"/>
                  </a:cubicBezTo>
                  <a:cubicBezTo>
                    <a:pt x="1495" y="13"/>
                    <a:pt x="1494" y="13"/>
                    <a:pt x="1494" y="13"/>
                  </a:cubicBezTo>
                  <a:cubicBezTo>
                    <a:pt x="1494" y="13"/>
                    <a:pt x="1494" y="13"/>
                    <a:pt x="1494" y="13"/>
                  </a:cubicBezTo>
                  <a:cubicBezTo>
                    <a:pt x="1494" y="13"/>
                    <a:pt x="1494" y="13"/>
                    <a:pt x="1494" y="13"/>
                  </a:cubicBezTo>
                  <a:cubicBezTo>
                    <a:pt x="1494" y="13"/>
                    <a:pt x="1494" y="13"/>
                    <a:pt x="1494" y="13"/>
                  </a:cubicBezTo>
                  <a:cubicBezTo>
                    <a:pt x="1493" y="14"/>
                    <a:pt x="1493" y="14"/>
                    <a:pt x="1493" y="14"/>
                  </a:cubicBezTo>
                  <a:cubicBezTo>
                    <a:pt x="1493" y="14"/>
                    <a:pt x="1493" y="14"/>
                    <a:pt x="1493" y="14"/>
                  </a:cubicBezTo>
                  <a:cubicBezTo>
                    <a:pt x="1493" y="14"/>
                    <a:pt x="1492" y="14"/>
                    <a:pt x="1492" y="14"/>
                  </a:cubicBezTo>
                  <a:cubicBezTo>
                    <a:pt x="1492" y="14"/>
                    <a:pt x="1492" y="14"/>
                    <a:pt x="1492" y="14"/>
                  </a:cubicBezTo>
                  <a:cubicBezTo>
                    <a:pt x="1492" y="14"/>
                    <a:pt x="1492" y="14"/>
                    <a:pt x="1492" y="15"/>
                  </a:cubicBezTo>
                  <a:cubicBezTo>
                    <a:pt x="1492" y="15"/>
                    <a:pt x="1492" y="15"/>
                    <a:pt x="1492" y="15"/>
                  </a:cubicBezTo>
                  <a:cubicBezTo>
                    <a:pt x="1491" y="15"/>
                    <a:pt x="1491" y="15"/>
                    <a:pt x="1491" y="15"/>
                  </a:cubicBezTo>
                  <a:cubicBezTo>
                    <a:pt x="1491" y="15"/>
                    <a:pt x="1491" y="15"/>
                    <a:pt x="1491" y="15"/>
                  </a:cubicBezTo>
                  <a:cubicBezTo>
                    <a:pt x="1491" y="15"/>
                    <a:pt x="1490" y="15"/>
                    <a:pt x="1490" y="15"/>
                  </a:cubicBezTo>
                  <a:cubicBezTo>
                    <a:pt x="1490" y="15"/>
                    <a:pt x="1490" y="15"/>
                    <a:pt x="1490" y="15"/>
                  </a:cubicBezTo>
                  <a:cubicBezTo>
                    <a:pt x="1490" y="15"/>
                    <a:pt x="1490" y="15"/>
                    <a:pt x="1489" y="16"/>
                  </a:cubicBezTo>
                  <a:cubicBezTo>
                    <a:pt x="1490" y="16"/>
                    <a:pt x="1490" y="16"/>
                    <a:pt x="1490" y="16"/>
                  </a:cubicBezTo>
                  <a:cubicBezTo>
                    <a:pt x="1489" y="16"/>
                    <a:pt x="1489" y="16"/>
                    <a:pt x="1489" y="16"/>
                  </a:cubicBezTo>
                  <a:cubicBezTo>
                    <a:pt x="1489" y="16"/>
                    <a:pt x="1489" y="16"/>
                    <a:pt x="1489" y="16"/>
                  </a:cubicBezTo>
                  <a:cubicBezTo>
                    <a:pt x="1489" y="16"/>
                    <a:pt x="1488" y="16"/>
                    <a:pt x="1488" y="16"/>
                  </a:cubicBezTo>
                  <a:cubicBezTo>
                    <a:pt x="1488" y="16"/>
                    <a:pt x="1488" y="16"/>
                    <a:pt x="1488" y="16"/>
                  </a:cubicBezTo>
                  <a:cubicBezTo>
                    <a:pt x="1488" y="16"/>
                    <a:pt x="1488" y="16"/>
                    <a:pt x="1487" y="17"/>
                  </a:cubicBezTo>
                  <a:cubicBezTo>
                    <a:pt x="1487" y="17"/>
                    <a:pt x="1487" y="17"/>
                    <a:pt x="1487" y="17"/>
                  </a:cubicBezTo>
                  <a:cubicBezTo>
                    <a:pt x="1487" y="17"/>
                    <a:pt x="1487" y="17"/>
                    <a:pt x="1487" y="17"/>
                  </a:cubicBezTo>
                  <a:cubicBezTo>
                    <a:pt x="1487" y="17"/>
                    <a:pt x="1487" y="17"/>
                    <a:pt x="1487" y="17"/>
                  </a:cubicBezTo>
                  <a:cubicBezTo>
                    <a:pt x="1486" y="17"/>
                    <a:pt x="1486" y="17"/>
                    <a:pt x="1486" y="17"/>
                  </a:cubicBezTo>
                  <a:cubicBezTo>
                    <a:pt x="1486" y="17"/>
                    <a:pt x="1486" y="17"/>
                    <a:pt x="1486" y="17"/>
                  </a:cubicBezTo>
                  <a:cubicBezTo>
                    <a:pt x="1486" y="17"/>
                    <a:pt x="1486" y="17"/>
                    <a:pt x="1486" y="17"/>
                  </a:cubicBezTo>
                  <a:cubicBezTo>
                    <a:pt x="1486" y="17"/>
                    <a:pt x="1485" y="17"/>
                    <a:pt x="1485" y="18"/>
                  </a:cubicBezTo>
                  <a:cubicBezTo>
                    <a:pt x="1485" y="18"/>
                    <a:pt x="1485" y="18"/>
                    <a:pt x="1485" y="18"/>
                  </a:cubicBezTo>
                  <a:cubicBezTo>
                    <a:pt x="1485" y="18"/>
                    <a:pt x="1484" y="18"/>
                    <a:pt x="1484" y="18"/>
                  </a:cubicBezTo>
                  <a:cubicBezTo>
                    <a:pt x="1484" y="18"/>
                    <a:pt x="1484" y="18"/>
                    <a:pt x="1484" y="18"/>
                  </a:cubicBezTo>
                  <a:cubicBezTo>
                    <a:pt x="1484" y="18"/>
                    <a:pt x="1484" y="18"/>
                    <a:pt x="1484" y="18"/>
                  </a:cubicBezTo>
                  <a:cubicBezTo>
                    <a:pt x="1483" y="18"/>
                    <a:pt x="1483" y="18"/>
                    <a:pt x="1483" y="18"/>
                  </a:cubicBezTo>
                  <a:cubicBezTo>
                    <a:pt x="1483" y="18"/>
                    <a:pt x="1483" y="18"/>
                    <a:pt x="1482" y="19"/>
                  </a:cubicBezTo>
                  <a:cubicBezTo>
                    <a:pt x="1482" y="19"/>
                    <a:pt x="1482" y="19"/>
                    <a:pt x="1482" y="19"/>
                  </a:cubicBezTo>
                  <a:cubicBezTo>
                    <a:pt x="1482" y="19"/>
                    <a:pt x="1482" y="19"/>
                    <a:pt x="1481" y="19"/>
                  </a:cubicBezTo>
                  <a:cubicBezTo>
                    <a:pt x="1481" y="19"/>
                    <a:pt x="1481" y="19"/>
                    <a:pt x="1481" y="19"/>
                  </a:cubicBezTo>
                  <a:cubicBezTo>
                    <a:pt x="1481" y="19"/>
                    <a:pt x="1481" y="19"/>
                    <a:pt x="1480" y="19"/>
                  </a:cubicBezTo>
                  <a:cubicBezTo>
                    <a:pt x="1480" y="19"/>
                    <a:pt x="1480" y="19"/>
                    <a:pt x="1480" y="19"/>
                  </a:cubicBezTo>
                  <a:cubicBezTo>
                    <a:pt x="1480" y="20"/>
                    <a:pt x="1480" y="19"/>
                    <a:pt x="1479" y="20"/>
                  </a:cubicBezTo>
                  <a:cubicBezTo>
                    <a:pt x="1479" y="20"/>
                    <a:pt x="1479" y="20"/>
                    <a:pt x="1479" y="20"/>
                  </a:cubicBezTo>
                  <a:cubicBezTo>
                    <a:pt x="1479" y="20"/>
                    <a:pt x="1479" y="20"/>
                    <a:pt x="1478" y="20"/>
                  </a:cubicBezTo>
                  <a:cubicBezTo>
                    <a:pt x="1478" y="20"/>
                    <a:pt x="1478" y="20"/>
                    <a:pt x="1478" y="20"/>
                  </a:cubicBezTo>
                  <a:cubicBezTo>
                    <a:pt x="1478" y="20"/>
                    <a:pt x="1477" y="20"/>
                    <a:pt x="1477" y="21"/>
                  </a:cubicBezTo>
                  <a:cubicBezTo>
                    <a:pt x="1477" y="24"/>
                    <a:pt x="1477" y="28"/>
                    <a:pt x="1477" y="31"/>
                  </a:cubicBezTo>
                  <a:cubicBezTo>
                    <a:pt x="1478" y="32"/>
                    <a:pt x="1478" y="31"/>
                    <a:pt x="1479" y="31"/>
                  </a:cubicBezTo>
                  <a:cubicBezTo>
                    <a:pt x="1479" y="31"/>
                    <a:pt x="1479" y="31"/>
                    <a:pt x="1479" y="31"/>
                  </a:cubicBezTo>
                  <a:cubicBezTo>
                    <a:pt x="1479" y="31"/>
                    <a:pt x="1479" y="31"/>
                    <a:pt x="1480" y="31"/>
                  </a:cubicBezTo>
                  <a:cubicBezTo>
                    <a:pt x="1480" y="31"/>
                    <a:pt x="1480" y="31"/>
                    <a:pt x="1480" y="31"/>
                  </a:cubicBezTo>
                  <a:cubicBezTo>
                    <a:pt x="1480" y="31"/>
                    <a:pt x="1480" y="31"/>
                    <a:pt x="1480" y="31"/>
                  </a:cubicBezTo>
                  <a:cubicBezTo>
                    <a:pt x="1480" y="31"/>
                    <a:pt x="1481" y="31"/>
                    <a:pt x="1481" y="31"/>
                  </a:cubicBezTo>
                  <a:cubicBezTo>
                    <a:pt x="1481" y="30"/>
                    <a:pt x="1481" y="30"/>
                    <a:pt x="1481" y="30"/>
                  </a:cubicBezTo>
                  <a:cubicBezTo>
                    <a:pt x="1481" y="30"/>
                    <a:pt x="1481" y="30"/>
                    <a:pt x="1481" y="30"/>
                  </a:cubicBezTo>
                  <a:cubicBezTo>
                    <a:pt x="1481" y="30"/>
                    <a:pt x="1482" y="30"/>
                    <a:pt x="1482" y="30"/>
                  </a:cubicBezTo>
                  <a:cubicBezTo>
                    <a:pt x="1482" y="30"/>
                    <a:pt x="1482" y="30"/>
                    <a:pt x="1482" y="30"/>
                  </a:cubicBezTo>
                  <a:cubicBezTo>
                    <a:pt x="1482" y="30"/>
                    <a:pt x="1483" y="30"/>
                    <a:pt x="1483" y="30"/>
                  </a:cubicBezTo>
                  <a:cubicBezTo>
                    <a:pt x="1483" y="30"/>
                    <a:pt x="1483" y="30"/>
                    <a:pt x="1483" y="30"/>
                  </a:cubicBezTo>
                  <a:cubicBezTo>
                    <a:pt x="1483" y="30"/>
                    <a:pt x="1483" y="30"/>
                    <a:pt x="1484" y="29"/>
                  </a:cubicBezTo>
                  <a:cubicBezTo>
                    <a:pt x="1484" y="29"/>
                    <a:pt x="1484" y="29"/>
                    <a:pt x="1484" y="29"/>
                  </a:cubicBezTo>
                  <a:cubicBezTo>
                    <a:pt x="1484" y="29"/>
                    <a:pt x="1484" y="29"/>
                    <a:pt x="1484" y="29"/>
                  </a:cubicBezTo>
                  <a:cubicBezTo>
                    <a:pt x="1484" y="29"/>
                    <a:pt x="1484" y="29"/>
                    <a:pt x="1485" y="29"/>
                  </a:cubicBezTo>
                  <a:cubicBezTo>
                    <a:pt x="1485" y="29"/>
                    <a:pt x="1485" y="29"/>
                    <a:pt x="1485" y="29"/>
                  </a:cubicBezTo>
                  <a:cubicBezTo>
                    <a:pt x="1485" y="29"/>
                    <a:pt x="1485" y="29"/>
                    <a:pt x="1485" y="29"/>
                  </a:cubicBezTo>
                  <a:cubicBezTo>
                    <a:pt x="1485" y="29"/>
                    <a:pt x="1485" y="29"/>
                    <a:pt x="1485" y="29"/>
                  </a:cubicBezTo>
                  <a:cubicBezTo>
                    <a:pt x="1485" y="29"/>
                    <a:pt x="1486" y="29"/>
                    <a:pt x="1486" y="28"/>
                  </a:cubicBezTo>
                  <a:cubicBezTo>
                    <a:pt x="1486" y="28"/>
                    <a:pt x="1486" y="28"/>
                    <a:pt x="1486" y="28"/>
                  </a:cubicBezTo>
                  <a:cubicBezTo>
                    <a:pt x="1486" y="28"/>
                    <a:pt x="1486" y="28"/>
                    <a:pt x="1486" y="28"/>
                  </a:cubicBezTo>
                  <a:cubicBezTo>
                    <a:pt x="1486" y="28"/>
                    <a:pt x="1487" y="28"/>
                    <a:pt x="1487" y="28"/>
                  </a:cubicBezTo>
                  <a:close/>
                  <a:moveTo>
                    <a:pt x="211" y="46"/>
                  </a:moveTo>
                  <a:cubicBezTo>
                    <a:pt x="211" y="42"/>
                    <a:pt x="211" y="39"/>
                    <a:pt x="211" y="36"/>
                  </a:cubicBezTo>
                  <a:cubicBezTo>
                    <a:pt x="211" y="34"/>
                    <a:pt x="211" y="34"/>
                    <a:pt x="210" y="34"/>
                  </a:cubicBezTo>
                  <a:cubicBezTo>
                    <a:pt x="208" y="34"/>
                    <a:pt x="205" y="34"/>
                    <a:pt x="203" y="34"/>
                  </a:cubicBezTo>
                  <a:cubicBezTo>
                    <a:pt x="200" y="34"/>
                    <a:pt x="201" y="34"/>
                    <a:pt x="201" y="36"/>
                  </a:cubicBezTo>
                  <a:cubicBezTo>
                    <a:pt x="201" y="57"/>
                    <a:pt x="201" y="78"/>
                    <a:pt x="201" y="99"/>
                  </a:cubicBezTo>
                  <a:cubicBezTo>
                    <a:pt x="201" y="100"/>
                    <a:pt x="201" y="100"/>
                    <a:pt x="201" y="100"/>
                  </a:cubicBezTo>
                  <a:cubicBezTo>
                    <a:pt x="201" y="101"/>
                    <a:pt x="201" y="101"/>
                    <a:pt x="202" y="101"/>
                  </a:cubicBezTo>
                  <a:cubicBezTo>
                    <a:pt x="205" y="101"/>
                    <a:pt x="207" y="101"/>
                    <a:pt x="210" y="101"/>
                  </a:cubicBezTo>
                  <a:cubicBezTo>
                    <a:pt x="212" y="101"/>
                    <a:pt x="211" y="102"/>
                    <a:pt x="211" y="100"/>
                  </a:cubicBezTo>
                  <a:cubicBezTo>
                    <a:pt x="211" y="89"/>
                    <a:pt x="211" y="78"/>
                    <a:pt x="211" y="68"/>
                  </a:cubicBezTo>
                  <a:cubicBezTo>
                    <a:pt x="211" y="65"/>
                    <a:pt x="212" y="63"/>
                    <a:pt x="212" y="60"/>
                  </a:cubicBezTo>
                  <a:cubicBezTo>
                    <a:pt x="213" y="55"/>
                    <a:pt x="214" y="51"/>
                    <a:pt x="218" y="47"/>
                  </a:cubicBezTo>
                  <a:cubicBezTo>
                    <a:pt x="220" y="44"/>
                    <a:pt x="224" y="43"/>
                    <a:pt x="228" y="43"/>
                  </a:cubicBezTo>
                  <a:cubicBezTo>
                    <a:pt x="230" y="43"/>
                    <a:pt x="233" y="44"/>
                    <a:pt x="236" y="45"/>
                  </a:cubicBezTo>
                  <a:cubicBezTo>
                    <a:pt x="236" y="42"/>
                    <a:pt x="236" y="39"/>
                    <a:pt x="236" y="35"/>
                  </a:cubicBezTo>
                  <a:cubicBezTo>
                    <a:pt x="236" y="34"/>
                    <a:pt x="236" y="34"/>
                    <a:pt x="234" y="34"/>
                  </a:cubicBezTo>
                  <a:cubicBezTo>
                    <a:pt x="227" y="32"/>
                    <a:pt x="221" y="34"/>
                    <a:pt x="216" y="40"/>
                  </a:cubicBezTo>
                  <a:cubicBezTo>
                    <a:pt x="214" y="42"/>
                    <a:pt x="213" y="44"/>
                    <a:pt x="212" y="46"/>
                  </a:cubicBezTo>
                  <a:cubicBezTo>
                    <a:pt x="212" y="47"/>
                    <a:pt x="212" y="47"/>
                    <a:pt x="212" y="48"/>
                  </a:cubicBezTo>
                  <a:cubicBezTo>
                    <a:pt x="211" y="47"/>
                    <a:pt x="211" y="46"/>
                    <a:pt x="211" y="46"/>
                  </a:cubicBezTo>
                  <a:close/>
                  <a:moveTo>
                    <a:pt x="1289" y="58"/>
                  </a:moveTo>
                  <a:cubicBezTo>
                    <a:pt x="1289" y="58"/>
                    <a:pt x="1289" y="58"/>
                    <a:pt x="1289" y="58"/>
                  </a:cubicBezTo>
                  <a:cubicBezTo>
                    <a:pt x="1289" y="58"/>
                    <a:pt x="1289" y="57"/>
                    <a:pt x="1289" y="57"/>
                  </a:cubicBezTo>
                  <a:cubicBezTo>
                    <a:pt x="1289" y="57"/>
                    <a:pt x="1289" y="57"/>
                    <a:pt x="1289" y="57"/>
                  </a:cubicBezTo>
                  <a:cubicBezTo>
                    <a:pt x="1290" y="56"/>
                    <a:pt x="1289" y="56"/>
                    <a:pt x="1290" y="56"/>
                  </a:cubicBezTo>
                  <a:cubicBezTo>
                    <a:pt x="1290" y="56"/>
                    <a:pt x="1290" y="56"/>
                    <a:pt x="1290" y="56"/>
                  </a:cubicBezTo>
                  <a:cubicBezTo>
                    <a:pt x="1290" y="55"/>
                    <a:pt x="1290" y="55"/>
                    <a:pt x="1290" y="55"/>
                  </a:cubicBezTo>
                  <a:cubicBezTo>
                    <a:pt x="1290" y="55"/>
                    <a:pt x="1290" y="55"/>
                    <a:pt x="1290" y="55"/>
                  </a:cubicBezTo>
                  <a:cubicBezTo>
                    <a:pt x="1290" y="54"/>
                    <a:pt x="1290" y="54"/>
                    <a:pt x="1290" y="54"/>
                  </a:cubicBezTo>
                  <a:cubicBezTo>
                    <a:pt x="1290" y="54"/>
                    <a:pt x="1290" y="54"/>
                    <a:pt x="1290" y="54"/>
                  </a:cubicBezTo>
                  <a:cubicBezTo>
                    <a:pt x="1291" y="54"/>
                    <a:pt x="1291" y="53"/>
                    <a:pt x="1291" y="53"/>
                  </a:cubicBezTo>
                  <a:cubicBezTo>
                    <a:pt x="1291" y="53"/>
                    <a:pt x="1291" y="53"/>
                    <a:pt x="1291" y="53"/>
                  </a:cubicBezTo>
                  <a:cubicBezTo>
                    <a:pt x="1291" y="53"/>
                    <a:pt x="1291" y="53"/>
                    <a:pt x="1291" y="52"/>
                  </a:cubicBezTo>
                  <a:cubicBezTo>
                    <a:pt x="1291" y="52"/>
                    <a:pt x="1291" y="52"/>
                    <a:pt x="1291" y="52"/>
                  </a:cubicBezTo>
                  <a:cubicBezTo>
                    <a:pt x="1291" y="52"/>
                    <a:pt x="1291" y="52"/>
                    <a:pt x="1291" y="52"/>
                  </a:cubicBezTo>
                  <a:cubicBezTo>
                    <a:pt x="1291" y="52"/>
                    <a:pt x="1291" y="52"/>
                    <a:pt x="1291" y="52"/>
                  </a:cubicBezTo>
                  <a:cubicBezTo>
                    <a:pt x="1292" y="52"/>
                    <a:pt x="1292" y="51"/>
                    <a:pt x="1292" y="51"/>
                  </a:cubicBezTo>
                  <a:cubicBezTo>
                    <a:pt x="1292" y="51"/>
                    <a:pt x="1292" y="51"/>
                    <a:pt x="1292" y="51"/>
                  </a:cubicBezTo>
                  <a:cubicBezTo>
                    <a:pt x="1292" y="51"/>
                    <a:pt x="1292" y="51"/>
                    <a:pt x="1292" y="50"/>
                  </a:cubicBezTo>
                  <a:cubicBezTo>
                    <a:pt x="1292" y="50"/>
                    <a:pt x="1292" y="50"/>
                    <a:pt x="1292" y="50"/>
                  </a:cubicBezTo>
                  <a:cubicBezTo>
                    <a:pt x="1292" y="50"/>
                    <a:pt x="1292" y="50"/>
                    <a:pt x="1292" y="50"/>
                  </a:cubicBezTo>
                  <a:cubicBezTo>
                    <a:pt x="1292" y="50"/>
                    <a:pt x="1292" y="50"/>
                    <a:pt x="1292" y="50"/>
                  </a:cubicBezTo>
                  <a:cubicBezTo>
                    <a:pt x="1293" y="50"/>
                    <a:pt x="1293" y="49"/>
                    <a:pt x="1293" y="49"/>
                  </a:cubicBezTo>
                  <a:cubicBezTo>
                    <a:pt x="1293" y="49"/>
                    <a:pt x="1293" y="49"/>
                    <a:pt x="1293" y="49"/>
                  </a:cubicBezTo>
                  <a:cubicBezTo>
                    <a:pt x="1293" y="49"/>
                    <a:pt x="1293" y="49"/>
                    <a:pt x="1293" y="49"/>
                  </a:cubicBezTo>
                  <a:cubicBezTo>
                    <a:pt x="1293" y="49"/>
                    <a:pt x="1293" y="49"/>
                    <a:pt x="1293" y="49"/>
                  </a:cubicBezTo>
                  <a:cubicBezTo>
                    <a:pt x="1293" y="49"/>
                    <a:pt x="1293" y="49"/>
                    <a:pt x="1293" y="48"/>
                  </a:cubicBezTo>
                  <a:cubicBezTo>
                    <a:pt x="1293" y="49"/>
                    <a:pt x="1293" y="49"/>
                    <a:pt x="1293" y="49"/>
                  </a:cubicBezTo>
                  <a:cubicBezTo>
                    <a:pt x="1294" y="48"/>
                    <a:pt x="1294" y="48"/>
                    <a:pt x="1294" y="48"/>
                  </a:cubicBezTo>
                  <a:cubicBezTo>
                    <a:pt x="1294" y="48"/>
                    <a:pt x="1294" y="48"/>
                    <a:pt x="1294" y="48"/>
                  </a:cubicBezTo>
                  <a:cubicBezTo>
                    <a:pt x="1294" y="48"/>
                    <a:pt x="1294" y="48"/>
                    <a:pt x="1294" y="48"/>
                  </a:cubicBezTo>
                  <a:cubicBezTo>
                    <a:pt x="1294" y="48"/>
                    <a:pt x="1294" y="48"/>
                    <a:pt x="1294" y="48"/>
                  </a:cubicBezTo>
                  <a:cubicBezTo>
                    <a:pt x="1294" y="47"/>
                    <a:pt x="1294"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6"/>
                    <a:pt x="1295" y="46"/>
                    <a:pt x="1296" y="46"/>
                  </a:cubicBezTo>
                  <a:cubicBezTo>
                    <a:pt x="1296" y="46"/>
                    <a:pt x="1296" y="46"/>
                    <a:pt x="1296" y="46"/>
                  </a:cubicBezTo>
                  <a:cubicBezTo>
                    <a:pt x="1296" y="46"/>
                    <a:pt x="1296" y="46"/>
                    <a:pt x="1296" y="46"/>
                  </a:cubicBezTo>
                  <a:cubicBezTo>
                    <a:pt x="1296" y="46"/>
                    <a:pt x="1296" y="46"/>
                    <a:pt x="1296" y="46"/>
                  </a:cubicBezTo>
                  <a:cubicBezTo>
                    <a:pt x="1296" y="46"/>
                    <a:pt x="1296" y="46"/>
                    <a:pt x="1297" y="45"/>
                  </a:cubicBezTo>
                  <a:cubicBezTo>
                    <a:pt x="1297" y="45"/>
                    <a:pt x="1297" y="45"/>
                    <a:pt x="1297" y="45"/>
                  </a:cubicBezTo>
                  <a:cubicBezTo>
                    <a:pt x="1297" y="45"/>
                    <a:pt x="1297" y="45"/>
                    <a:pt x="1297" y="45"/>
                  </a:cubicBezTo>
                  <a:cubicBezTo>
                    <a:pt x="1297" y="45"/>
                    <a:pt x="1297" y="45"/>
                    <a:pt x="1297" y="45"/>
                  </a:cubicBezTo>
                  <a:cubicBezTo>
                    <a:pt x="1297" y="45"/>
                    <a:pt x="1297" y="45"/>
                    <a:pt x="1298" y="45"/>
                  </a:cubicBezTo>
                  <a:cubicBezTo>
                    <a:pt x="1298" y="45"/>
                    <a:pt x="1298" y="45"/>
                    <a:pt x="1298" y="45"/>
                  </a:cubicBezTo>
                  <a:cubicBezTo>
                    <a:pt x="1298" y="45"/>
                    <a:pt x="1298" y="45"/>
                    <a:pt x="1298" y="44"/>
                  </a:cubicBezTo>
                  <a:cubicBezTo>
                    <a:pt x="1298" y="44"/>
                    <a:pt x="1298" y="44"/>
                    <a:pt x="1298" y="44"/>
                  </a:cubicBezTo>
                  <a:cubicBezTo>
                    <a:pt x="1299" y="44"/>
                    <a:pt x="1299" y="44"/>
                    <a:pt x="1299" y="44"/>
                  </a:cubicBezTo>
                  <a:cubicBezTo>
                    <a:pt x="1299" y="44"/>
                    <a:pt x="1299" y="44"/>
                    <a:pt x="1299" y="44"/>
                  </a:cubicBezTo>
                  <a:cubicBezTo>
                    <a:pt x="1299" y="44"/>
                    <a:pt x="1300" y="44"/>
                    <a:pt x="1300" y="44"/>
                  </a:cubicBezTo>
                  <a:cubicBezTo>
                    <a:pt x="1300" y="44"/>
                    <a:pt x="1300" y="44"/>
                    <a:pt x="1300" y="44"/>
                  </a:cubicBezTo>
                  <a:cubicBezTo>
                    <a:pt x="1300" y="44"/>
                    <a:pt x="1300" y="44"/>
                    <a:pt x="1300" y="44"/>
                  </a:cubicBezTo>
                  <a:cubicBezTo>
                    <a:pt x="1301" y="44"/>
                    <a:pt x="1301" y="44"/>
                    <a:pt x="1301" y="43"/>
                  </a:cubicBezTo>
                  <a:cubicBezTo>
                    <a:pt x="1302" y="43"/>
                    <a:pt x="1302" y="43"/>
                    <a:pt x="1302" y="43"/>
                  </a:cubicBezTo>
                  <a:cubicBezTo>
                    <a:pt x="1302" y="43"/>
                    <a:pt x="1302" y="43"/>
                    <a:pt x="1302" y="43"/>
                  </a:cubicBezTo>
                  <a:cubicBezTo>
                    <a:pt x="1303" y="43"/>
                    <a:pt x="1305" y="43"/>
                    <a:pt x="1307" y="43"/>
                  </a:cubicBezTo>
                  <a:cubicBezTo>
                    <a:pt x="1307" y="43"/>
                    <a:pt x="1307" y="43"/>
                    <a:pt x="1307" y="43"/>
                  </a:cubicBezTo>
                  <a:cubicBezTo>
                    <a:pt x="1308" y="44"/>
                    <a:pt x="1308" y="43"/>
                    <a:pt x="1309" y="44"/>
                  </a:cubicBezTo>
                  <a:cubicBezTo>
                    <a:pt x="1309" y="44"/>
                    <a:pt x="1309" y="44"/>
                    <a:pt x="1309" y="44"/>
                  </a:cubicBezTo>
                  <a:cubicBezTo>
                    <a:pt x="1309" y="44"/>
                    <a:pt x="1309" y="44"/>
                    <a:pt x="1309" y="44"/>
                  </a:cubicBezTo>
                  <a:cubicBezTo>
                    <a:pt x="1309" y="44"/>
                    <a:pt x="1309" y="44"/>
                    <a:pt x="1310" y="44"/>
                  </a:cubicBezTo>
                  <a:cubicBezTo>
                    <a:pt x="1310" y="44"/>
                    <a:pt x="1310" y="44"/>
                    <a:pt x="1310" y="44"/>
                  </a:cubicBezTo>
                  <a:cubicBezTo>
                    <a:pt x="1310" y="44"/>
                    <a:pt x="1310" y="44"/>
                    <a:pt x="1310" y="44"/>
                  </a:cubicBezTo>
                  <a:cubicBezTo>
                    <a:pt x="1310" y="44"/>
                    <a:pt x="1310" y="44"/>
                    <a:pt x="1311" y="44"/>
                  </a:cubicBezTo>
                  <a:cubicBezTo>
                    <a:pt x="1311" y="44"/>
                    <a:pt x="1311" y="44"/>
                    <a:pt x="1311" y="44"/>
                  </a:cubicBezTo>
                  <a:cubicBezTo>
                    <a:pt x="1311" y="45"/>
                    <a:pt x="1311" y="45"/>
                    <a:pt x="1311" y="45"/>
                  </a:cubicBezTo>
                  <a:cubicBezTo>
                    <a:pt x="1311" y="45"/>
                    <a:pt x="1311" y="45"/>
                    <a:pt x="1311" y="45"/>
                  </a:cubicBezTo>
                  <a:cubicBezTo>
                    <a:pt x="1311" y="45"/>
                    <a:pt x="1311" y="45"/>
                    <a:pt x="1312" y="45"/>
                  </a:cubicBezTo>
                  <a:cubicBezTo>
                    <a:pt x="1312" y="45"/>
                    <a:pt x="1312" y="45"/>
                    <a:pt x="1312" y="45"/>
                  </a:cubicBezTo>
                  <a:cubicBezTo>
                    <a:pt x="1312" y="45"/>
                    <a:pt x="1312" y="45"/>
                    <a:pt x="1312" y="45"/>
                  </a:cubicBezTo>
                  <a:cubicBezTo>
                    <a:pt x="1312" y="41"/>
                    <a:pt x="1312" y="38"/>
                    <a:pt x="1312" y="34"/>
                  </a:cubicBezTo>
                  <a:cubicBezTo>
                    <a:pt x="1312" y="34"/>
                    <a:pt x="1312" y="34"/>
                    <a:pt x="1311" y="34"/>
                  </a:cubicBezTo>
                  <a:cubicBezTo>
                    <a:pt x="1311" y="34"/>
                    <a:pt x="1311" y="34"/>
                    <a:pt x="1311" y="34"/>
                  </a:cubicBezTo>
                  <a:cubicBezTo>
                    <a:pt x="1311" y="33"/>
                    <a:pt x="1310" y="34"/>
                    <a:pt x="1310" y="33"/>
                  </a:cubicBezTo>
                  <a:cubicBezTo>
                    <a:pt x="1310" y="33"/>
                    <a:pt x="1310" y="33"/>
                    <a:pt x="1309" y="33"/>
                  </a:cubicBezTo>
                  <a:cubicBezTo>
                    <a:pt x="1307" y="33"/>
                    <a:pt x="1305" y="33"/>
                    <a:pt x="1303" y="33"/>
                  </a:cubicBezTo>
                  <a:cubicBezTo>
                    <a:pt x="1302" y="33"/>
                    <a:pt x="1302" y="33"/>
                    <a:pt x="1302" y="33"/>
                  </a:cubicBezTo>
                  <a:cubicBezTo>
                    <a:pt x="1302" y="33"/>
                    <a:pt x="1302" y="33"/>
                    <a:pt x="1302" y="33"/>
                  </a:cubicBezTo>
                  <a:cubicBezTo>
                    <a:pt x="1302" y="34"/>
                    <a:pt x="1301" y="33"/>
                    <a:pt x="1301" y="34"/>
                  </a:cubicBezTo>
                  <a:cubicBezTo>
                    <a:pt x="1301" y="34"/>
                    <a:pt x="1301" y="34"/>
                    <a:pt x="1301" y="34"/>
                  </a:cubicBezTo>
                  <a:cubicBezTo>
                    <a:pt x="1301" y="34"/>
                    <a:pt x="1301" y="34"/>
                    <a:pt x="1301" y="34"/>
                  </a:cubicBezTo>
                  <a:cubicBezTo>
                    <a:pt x="1301" y="34"/>
                    <a:pt x="1300" y="34"/>
                    <a:pt x="1300" y="34"/>
                  </a:cubicBezTo>
                  <a:cubicBezTo>
                    <a:pt x="1300" y="34"/>
                    <a:pt x="1300" y="34"/>
                    <a:pt x="1300" y="34"/>
                  </a:cubicBezTo>
                  <a:cubicBezTo>
                    <a:pt x="1300" y="34"/>
                    <a:pt x="1300" y="34"/>
                    <a:pt x="1300" y="34"/>
                  </a:cubicBezTo>
                  <a:cubicBezTo>
                    <a:pt x="1300" y="34"/>
                    <a:pt x="1299" y="34"/>
                    <a:pt x="1299" y="34"/>
                  </a:cubicBezTo>
                  <a:cubicBezTo>
                    <a:pt x="1299" y="34"/>
                    <a:pt x="1299" y="34"/>
                    <a:pt x="1299" y="34"/>
                  </a:cubicBezTo>
                  <a:cubicBezTo>
                    <a:pt x="1299" y="35"/>
                    <a:pt x="1299" y="34"/>
                    <a:pt x="1298" y="35"/>
                  </a:cubicBezTo>
                  <a:cubicBezTo>
                    <a:pt x="1298" y="35"/>
                    <a:pt x="1298" y="35"/>
                    <a:pt x="1298" y="35"/>
                  </a:cubicBezTo>
                  <a:cubicBezTo>
                    <a:pt x="1298" y="35"/>
                    <a:pt x="1298" y="35"/>
                    <a:pt x="1298" y="35"/>
                  </a:cubicBezTo>
                  <a:cubicBezTo>
                    <a:pt x="1298" y="35"/>
                    <a:pt x="1298" y="35"/>
                    <a:pt x="1298" y="35"/>
                  </a:cubicBezTo>
                  <a:cubicBezTo>
                    <a:pt x="1298" y="35"/>
                    <a:pt x="1297" y="35"/>
                    <a:pt x="1297" y="35"/>
                  </a:cubicBezTo>
                  <a:cubicBezTo>
                    <a:pt x="1297" y="35"/>
                    <a:pt x="1297" y="35"/>
                    <a:pt x="1297" y="35"/>
                  </a:cubicBezTo>
                  <a:cubicBezTo>
                    <a:pt x="1297" y="36"/>
                    <a:pt x="1297" y="36"/>
                    <a:pt x="1297" y="36"/>
                  </a:cubicBezTo>
                  <a:cubicBezTo>
                    <a:pt x="1297" y="36"/>
                    <a:pt x="1297" y="36"/>
                    <a:pt x="1297" y="36"/>
                  </a:cubicBezTo>
                  <a:cubicBezTo>
                    <a:pt x="1296" y="36"/>
                    <a:pt x="1296" y="36"/>
                    <a:pt x="1296" y="36"/>
                  </a:cubicBezTo>
                  <a:cubicBezTo>
                    <a:pt x="1296" y="36"/>
                    <a:pt x="1296" y="36"/>
                    <a:pt x="1296" y="36"/>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4" y="38"/>
                    <a:pt x="1293" y="38"/>
                    <a:pt x="1293" y="39"/>
                  </a:cubicBezTo>
                  <a:cubicBezTo>
                    <a:pt x="1293" y="39"/>
                    <a:pt x="1293" y="39"/>
                    <a:pt x="1293" y="39"/>
                  </a:cubicBezTo>
                  <a:cubicBezTo>
                    <a:pt x="1293" y="39"/>
                    <a:pt x="1293" y="39"/>
                    <a:pt x="1293" y="39"/>
                  </a:cubicBezTo>
                  <a:cubicBezTo>
                    <a:pt x="1293" y="39"/>
                    <a:pt x="1293" y="39"/>
                    <a:pt x="1293" y="39"/>
                  </a:cubicBezTo>
                  <a:cubicBezTo>
                    <a:pt x="1293" y="39"/>
                    <a:pt x="1293" y="39"/>
                    <a:pt x="1292" y="40"/>
                  </a:cubicBezTo>
                  <a:cubicBezTo>
                    <a:pt x="1292" y="40"/>
                    <a:pt x="1292" y="40"/>
                    <a:pt x="1292" y="40"/>
                  </a:cubicBezTo>
                  <a:cubicBezTo>
                    <a:pt x="1292" y="40"/>
                    <a:pt x="1292" y="40"/>
                    <a:pt x="1292" y="40"/>
                  </a:cubicBezTo>
                  <a:cubicBezTo>
                    <a:pt x="1292" y="40"/>
                    <a:pt x="1292" y="40"/>
                    <a:pt x="1292" y="40"/>
                  </a:cubicBezTo>
                  <a:cubicBezTo>
                    <a:pt x="1292" y="40"/>
                    <a:pt x="1292" y="40"/>
                    <a:pt x="1292" y="41"/>
                  </a:cubicBezTo>
                  <a:cubicBezTo>
                    <a:pt x="1292" y="41"/>
                    <a:pt x="1292" y="41"/>
                    <a:pt x="1292" y="41"/>
                  </a:cubicBezTo>
                  <a:cubicBezTo>
                    <a:pt x="1292" y="41"/>
                    <a:pt x="1291" y="41"/>
                    <a:pt x="1291" y="41"/>
                  </a:cubicBezTo>
                  <a:cubicBezTo>
                    <a:pt x="1291" y="41"/>
                    <a:pt x="1291" y="41"/>
                    <a:pt x="1291" y="41"/>
                  </a:cubicBezTo>
                  <a:cubicBezTo>
                    <a:pt x="1291" y="41"/>
                    <a:pt x="1291" y="41"/>
                    <a:pt x="1291" y="42"/>
                  </a:cubicBezTo>
                  <a:cubicBezTo>
                    <a:pt x="1291" y="42"/>
                    <a:pt x="1291" y="42"/>
                    <a:pt x="1291" y="42"/>
                  </a:cubicBezTo>
                  <a:cubicBezTo>
                    <a:pt x="1291" y="42"/>
                    <a:pt x="1291" y="42"/>
                    <a:pt x="1291" y="42"/>
                  </a:cubicBezTo>
                  <a:cubicBezTo>
                    <a:pt x="1291" y="42"/>
                    <a:pt x="1291" y="42"/>
                    <a:pt x="1291" y="42"/>
                  </a:cubicBezTo>
                  <a:cubicBezTo>
                    <a:pt x="1290" y="42"/>
                    <a:pt x="1291" y="43"/>
                    <a:pt x="1290" y="43"/>
                  </a:cubicBezTo>
                  <a:cubicBezTo>
                    <a:pt x="1290" y="43"/>
                    <a:pt x="1290" y="43"/>
                    <a:pt x="1290" y="43"/>
                  </a:cubicBezTo>
                  <a:cubicBezTo>
                    <a:pt x="1290" y="43"/>
                    <a:pt x="1290" y="43"/>
                    <a:pt x="1290" y="43"/>
                  </a:cubicBezTo>
                  <a:cubicBezTo>
                    <a:pt x="1290" y="43"/>
                    <a:pt x="1290" y="43"/>
                    <a:pt x="1290" y="43"/>
                  </a:cubicBezTo>
                  <a:cubicBezTo>
                    <a:pt x="1290" y="44"/>
                    <a:pt x="1290" y="44"/>
                    <a:pt x="1290" y="44"/>
                  </a:cubicBezTo>
                  <a:cubicBezTo>
                    <a:pt x="1290" y="44"/>
                    <a:pt x="1290" y="44"/>
                    <a:pt x="1290" y="44"/>
                  </a:cubicBezTo>
                  <a:cubicBezTo>
                    <a:pt x="1289" y="44"/>
                    <a:pt x="1290" y="45"/>
                    <a:pt x="1289" y="45"/>
                  </a:cubicBezTo>
                  <a:cubicBezTo>
                    <a:pt x="1289" y="45"/>
                    <a:pt x="1289" y="45"/>
                    <a:pt x="1289" y="45"/>
                  </a:cubicBezTo>
                  <a:cubicBezTo>
                    <a:pt x="1289" y="45"/>
                    <a:pt x="1289" y="45"/>
                    <a:pt x="1289" y="45"/>
                  </a:cubicBezTo>
                  <a:cubicBezTo>
                    <a:pt x="1289" y="45"/>
                    <a:pt x="1289" y="45"/>
                    <a:pt x="1289" y="45"/>
                  </a:cubicBezTo>
                  <a:cubicBezTo>
                    <a:pt x="1289" y="46"/>
                    <a:pt x="1289" y="46"/>
                    <a:pt x="1289" y="46"/>
                  </a:cubicBezTo>
                  <a:cubicBezTo>
                    <a:pt x="1289" y="46"/>
                    <a:pt x="1289" y="46"/>
                    <a:pt x="1289" y="46"/>
                  </a:cubicBezTo>
                  <a:cubicBezTo>
                    <a:pt x="1288" y="46"/>
                    <a:pt x="1288" y="45"/>
                    <a:pt x="1288" y="45"/>
                  </a:cubicBez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9"/>
                    <a:pt x="1277" y="100"/>
                  </a:cubicBezTo>
                  <a:cubicBezTo>
                    <a:pt x="1277" y="100"/>
                    <a:pt x="1277" y="100"/>
                    <a:pt x="1277" y="100"/>
                  </a:cubicBezTo>
                  <a:cubicBezTo>
                    <a:pt x="1277" y="101"/>
                    <a:pt x="1277" y="102"/>
                    <a:pt x="1278" y="102"/>
                  </a:cubicBezTo>
                  <a:cubicBezTo>
                    <a:pt x="1281" y="102"/>
                    <a:pt x="1283" y="102"/>
                    <a:pt x="1285" y="102"/>
                  </a:cubicBezTo>
                  <a:cubicBezTo>
                    <a:pt x="1286" y="102"/>
                    <a:pt x="1287" y="102"/>
                    <a:pt x="1288" y="101"/>
                  </a:cubicBezTo>
                  <a:cubicBezTo>
                    <a:pt x="1288" y="101"/>
                    <a:pt x="1288" y="101"/>
                    <a:pt x="1288" y="101"/>
                  </a:cubicBezTo>
                  <a:cubicBezTo>
                    <a:pt x="1288" y="101"/>
                    <a:pt x="1288" y="100"/>
                    <a:pt x="1288" y="100"/>
                  </a:cubicBezTo>
                  <a:cubicBezTo>
                    <a:pt x="1288" y="88"/>
                    <a:pt x="1288" y="76"/>
                    <a:pt x="1288" y="65"/>
                  </a:cubicBezTo>
                  <a:cubicBezTo>
                    <a:pt x="1288" y="64"/>
                    <a:pt x="1288" y="63"/>
                    <a:pt x="1288" y="63"/>
                  </a:cubicBezTo>
                  <a:cubicBezTo>
                    <a:pt x="1288" y="62"/>
                    <a:pt x="1288" y="62"/>
                    <a:pt x="1288" y="62"/>
                  </a:cubicBezTo>
                  <a:cubicBezTo>
                    <a:pt x="1289" y="61"/>
                    <a:pt x="1288" y="61"/>
                    <a:pt x="1289" y="60"/>
                  </a:cubicBezTo>
                  <a:cubicBezTo>
                    <a:pt x="1289" y="60"/>
                    <a:pt x="1289" y="60"/>
                    <a:pt x="1289" y="60"/>
                  </a:cubicBezTo>
                  <a:cubicBezTo>
                    <a:pt x="1289" y="59"/>
                    <a:pt x="1289" y="59"/>
                    <a:pt x="1289" y="58"/>
                  </a:cubicBezTo>
                  <a:close/>
                  <a:moveTo>
                    <a:pt x="126" y="60"/>
                  </a:moveTo>
                  <a:cubicBezTo>
                    <a:pt x="126" y="52"/>
                    <a:pt x="126" y="44"/>
                    <a:pt x="126" y="36"/>
                  </a:cubicBezTo>
                  <a:cubicBezTo>
                    <a:pt x="126" y="34"/>
                    <a:pt x="126" y="34"/>
                    <a:pt x="124" y="34"/>
                  </a:cubicBezTo>
                  <a:cubicBezTo>
                    <a:pt x="122" y="34"/>
                    <a:pt x="120" y="34"/>
                    <a:pt x="117" y="34"/>
                  </a:cubicBezTo>
                  <a:cubicBezTo>
                    <a:pt x="115" y="34"/>
                    <a:pt x="115" y="34"/>
                    <a:pt x="115" y="36"/>
                  </a:cubicBezTo>
                  <a:cubicBezTo>
                    <a:pt x="115" y="57"/>
                    <a:pt x="115" y="78"/>
                    <a:pt x="115" y="100"/>
                  </a:cubicBezTo>
                  <a:cubicBezTo>
                    <a:pt x="115" y="100"/>
                    <a:pt x="115" y="100"/>
                    <a:pt x="115" y="101"/>
                  </a:cubicBezTo>
                  <a:cubicBezTo>
                    <a:pt x="115" y="101"/>
                    <a:pt x="115" y="101"/>
                    <a:pt x="116" y="101"/>
                  </a:cubicBezTo>
                  <a:cubicBezTo>
                    <a:pt x="119" y="101"/>
                    <a:pt x="122" y="101"/>
                    <a:pt x="125" y="101"/>
                  </a:cubicBezTo>
                  <a:cubicBezTo>
                    <a:pt x="126" y="101"/>
                    <a:pt x="126" y="101"/>
                    <a:pt x="126" y="101"/>
                  </a:cubicBezTo>
                  <a:cubicBezTo>
                    <a:pt x="126" y="100"/>
                    <a:pt x="126" y="100"/>
                    <a:pt x="126" y="99"/>
                  </a:cubicBezTo>
                  <a:cubicBezTo>
                    <a:pt x="126" y="89"/>
                    <a:pt x="126" y="78"/>
                    <a:pt x="126" y="68"/>
                  </a:cubicBezTo>
                  <a:cubicBezTo>
                    <a:pt x="126" y="65"/>
                    <a:pt x="126" y="63"/>
                    <a:pt x="126" y="60"/>
                  </a:cubicBezTo>
                  <a:close/>
                  <a:moveTo>
                    <a:pt x="114" y="10"/>
                  </a:moveTo>
                  <a:cubicBezTo>
                    <a:pt x="114" y="14"/>
                    <a:pt x="117" y="17"/>
                    <a:pt x="121" y="17"/>
                  </a:cubicBezTo>
                  <a:cubicBezTo>
                    <a:pt x="125" y="17"/>
                    <a:pt x="128" y="14"/>
                    <a:pt x="128" y="10"/>
                  </a:cubicBezTo>
                  <a:cubicBezTo>
                    <a:pt x="128" y="6"/>
                    <a:pt x="125" y="3"/>
                    <a:pt x="121" y="3"/>
                  </a:cubicBezTo>
                  <a:cubicBezTo>
                    <a:pt x="117" y="3"/>
                    <a:pt x="114" y="6"/>
                    <a:pt x="114" y="10"/>
                  </a:cubicBezTo>
                  <a:close/>
                  <a:moveTo>
                    <a:pt x="1658" y="7"/>
                  </a:moveTo>
                  <a:cubicBezTo>
                    <a:pt x="1649" y="7"/>
                    <a:pt x="1639" y="7"/>
                    <a:pt x="1630" y="7"/>
                  </a:cubicBezTo>
                  <a:cubicBezTo>
                    <a:pt x="1627" y="7"/>
                    <a:pt x="1627" y="7"/>
                    <a:pt x="1627" y="10"/>
                  </a:cubicBezTo>
                  <a:cubicBezTo>
                    <a:pt x="1627" y="39"/>
                    <a:pt x="1627" y="69"/>
                    <a:pt x="1627" y="99"/>
                  </a:cubicBezTo>
                  <a:cubicBezTo>
                    <a:pt x="1627" y="100"/>
                    <a:pt x="1627" y="100"/>
                    <a:pt x="1627" y="100"/>
                  </a:cubicBezTo>
                  <a:cubicBezTo>
                    <a:pt x="1627" y="102"/>
                    <a:pt x="1627" y="102"/>
                    <a:pt x="1629" y="102"/>
                  </a:cubicBezTo>
                  <a:cubicBezTo>
                    <a:pt x="1632" y="102"/>
                    <a:pt x="1634" y="102"/>
                    <a:pt x="1637" y="102"/>
                  </a:cubicBezTo>
                  <a:cubicBezTo>
                    <a:pt x="1639" y="102"/>
                    <a:pt x="1639" y="102"/>
                    <a:pt x="1639" y="101"/>
                  </a:cubicBezTo>
                  <a:cubicBezTo>
                    <a:pt x="1639" y="100"/>
                    <a:pt x="1639" y="100"/>
                    <a:pt x="1639" y="99"/>
                  </a:cubicBezTo>
                  <a:cubicBezTo>
                    <a:pt x="1639" y="87"/>
                    <a:pt x="1639" y="76"/>
                    <a:pt x="1639" y="64"/>
                  </a:cubicBezTo>
                  <a:cubicBezTo>
                    <a:pt x="1639" y="62"/>
                    <a:pt x="1639" y="62"/>
                    <a:pt x="1641" y="62"/>
                  </a:cubicBezTo>
                  <a:cubicBezTo>
                    <a:pt x="1644" y="62"/>
                    <a:pt x="1647" y="62"/>
                    <a:pt x="1650" y="62"/>
                  </a:cubicBezTo>
                  <a:cubicBezTo>
                    <a:pt x="1650" y="62"/>
                    <a:pt x="1650" y="62"/>
                    <a:pt x="1650" y="62"/>
                  </a:cubicBezTo>
                  <a:cubicBezTo>
                    <a:pt x="1647" y="61"/>
                    <a:pt x="1643" y="62"/>
                    <a:pt x="1639" y="61"/>
                  </a:cubicBezTo>
                  <a:cubicBezTo>
                    <a:pt x="1639" y="61"/>
                    <a:pt x="1638" y="62"/>
                    <a:pt x="1639" y="62"/>
                  </a:cubicBezTo>
                  <a:cubicBezTo>
                    <a:pt x="1639" y="63"/>
                    <a:pt x="1638" y="63"/>
                    <a:pt x="1638" y="63"/>
                  </a:cubicBezTo>
                  <a:cubicBezTo>
                    <a:pt x="1638" y="72"/>
                    <a:pt x="1638" y="81"/>
                    <a:pt x="1638" y="90"/>
                  </a:cubicBezTo>
                  <a:cubicBezTo>
                    <a:pt x="1638" y="94"/>
                    <a:pt x="1638" y="97"/>
                    <a:pt x="1639" y="100"/>
                  </a:cubicBezTo>
                  <a:cubicBezTo>
                    <a:pt x="1639" y="101"/>
                    <a:pt x="1638" y="102"/>
                    <a:pt x="1637" y="102"/>
                  </a:cubicBezTo>
                  <a:cubicBezTo>
                    <a:pt x="1635" y="101"/>
                    <a:pt x="1632" y="101"/>
                    <a:pt x="1629" y="101"/>
                  </a:cubicBezTo>
                  <a:cubicBezTo>
                    <a:pt x="1627" y="101"/>
                    <a:pt x="1627" y="102"/>
                    <a:pt x="1627" y="100"/>
                  </a:cubicBezTo>
                  <a:cubicBezTo>
                    <a:pt x="1627" y="69"/>
                    <a:pt x="1627" y="39"/>
                    <a:pt x="1627" y="9"/>
                  </a:cubicBezTo>
                  <a:cubicBezTo>
                    <a:pt x="1627" y="7"/>
                    <a:pt x="1627" y="7"/>
                    <a:pt x="1629" y="7"/>
                  </a:cubicBezTo>
                  <a:cubicBezTo>
                    <a:pt x="1640" y="7"/>
                    <a:pt x="1650" y="7"/>
                    <a:pt x="1660" y="8"/>
                  </a:cubicBezTo>
                  <a:cubicBezTo>
                    <a:pt x="1659" y="7"/>
                    <a:pt x="1659" y="7"/>
                    <a:pt x="1658" y="7"/>
                  </a:cubicBezTo>
                  <a:close/>
                  <a:moveTo>
                    <a:pt x="828" y="43"/>
                  </a:moveTo>
                  <a:cubicBezTo>
                    <a:pt x="828" y="40"/>
                    <a:pt x="828" y="38"/>
                    <a:pt x="828" y="36"/>
                  </a:cubicBezTo>
                  <a:cubicBezTo>
                    <a:pt x="828" y="34"/>
                    <a:pt x="828" y="34"/>
                    <a:pt x="826" y="34"/>
                  </a:cubicBezTo>
                  <a:cubicBezTo>
                    <a:pt x="824" y="34"/>
                    <a:pt x="822" y="34"/>
                    <a:pt x="819" y="34"/>
                  </a:cubicBezTo>
                  <a:cubicBezTo>
                    <a:pt x="817" y="34"/>
                    <a:pt x="817" y="34"/>
                    <a:pt x="817" y="36"/>
                  </a:cubicBezTo>
                  <a:cubicBezTo>
                    <a:pt x="817" y="57"/>
                    <a:pt x="817" y="78"/>
                    <a:pt x="817" y="100"/>
                  </a:cubicBezTo>
                  <a:cubicBezTo>
                    <a:pt x="817" y="100"/>
                    <a:pt x="817" y="100"/>
                    <a:pt x="817" y="101"/>
                  </a:cubicBezTo>
                  <a:cubicBezTo>
                    <a:pt x="817" y="102"/>
                    <a:pt x="817" y="102"/>
                    <a:pt x="818" y="102"/>
                  </a:cubicBezTo>
                  <a:cubicBezTo>
                    <a:pt x="821" y="102"/>
                    <a:pt x="824" y="102"/>
                    <a:pt x="827" y="102"/>
                  </a:cubicBezTo>
                  <a:cubicBezTo>
                    <a:pt x="828" y="102"/>
                    <a:pt x="828" y="102"/>
                    <a:pt x="828" y="100"/>
                  </a:cubicBezTo>
                  <a:cubicBezTo>
                    <a:pt x="828" y="97"/>
                    <a:pt x="828" y="94"/>
                    <a:pt x="828" y="91"/>
                  </a:cubicBezTo>
                  <a:cubicBezTo>
                    <a:pt x="828" y="82"/>
                    <a:pt x="828" y="72"/>
                    <a:pt x="828" y="63"/>
                  </a:cubicBezTo>
                  <a:cubicBezTo>
                    <a:pt x="828" y="63"/>
                    <a:pt x="828" y="64"/>
                    <a:pt x="828" y="64"/>
                  </a:cubicBezTo>
                  <a:cubicBezTo>
                    <a:pt x="828" y="67"/>
                    <a:pt x="828" y="70"/>
                    <a:pt x="828" y="73"/>
                  </a:cubicBezTo>
                  <a:cubicBezTo>
                    <a:pt x="828" y="82"/>
                    <a:pt x="828" y="91"/>
                    <a:pt x="828" y="100"/>
                  </a:cubicBezTo>
                  <a:cubicBezTo>
                    <a:pt x="828" y="102"/>
                    <a:pt x="828" y="101"/>
                    <a:pt x="826" y="101"/>
                  </a:cubicBezTo>
                  <a:cubicBezTo>
                    <a:pt x="824" y="101"/>
                    <a:pt x="821" y="101"/>
                    <a:pt x="819" y="101"/>
                  </a:cubicBezTo>
                  <a:cubicBezTo>
                    <a:pt x="817" y="101"/>
                    <a:pt x="817" y="102"/>
                    <a:pt x="817" y="99"/>
                  </a:cubicBezTo>
                  <a:cubicBezTo>
                    <a:pt x="817" y="78"/>
                    <a:pt x="817" y="57"/>
                    <a:pt x="817" y="36"/>
                  </a:cubicBezTo>
                  <a:cubicBezTo>
                    <a:pt x="817" y="36"/>
                    <a:pt x="817" y="36"/>
                    <a:pt x="817" y="35"/>
                  </a:cubicBezTo>
                  <a:cubicBezTo>
                    <a:pt x="817" y="34"/>
                    <a:pt x="817" y="34"/>
                    <a:pt x="818" y="34"/>
                  </a:cubicBezTo>
                  <a:cubicBezTo>
                    <a:pt x="821" y="34"/>
                    <a:pt x="824" y="34"/>
                    <a:pt x="827" y="34"/>
                  </a:cubicBezTo>
                  <a:cubicBezTo>
                    <a:pt x="828" y="34"/>
                    <a:pt x="828" y="35"/>
                    <a:pt x="828" y="36"/>
                  </a:cubicBezTo>
                  <a:cubicBezTo>
                    <a:pt x="828" y="38"/>
                    <a:pt x="828" y="41"/>
                    <a:pt x="828" y="43"/>
                  </a:cubicBezTo>
                  <a:cubicBezTo>
                    <a:pt x="828" y="44"/>
                    <a:pt x="828" y="44"/>
                    <a:pt x="828" y="44"/>
                  </a:cubicBezTo>
                  <a:cubicBezTo>
                    <a:pt x="828" y="45"/>
                    <a:pt x="828" y="45"/>
                    <a:pt x="828" y="45"/>
                  </a:cubicBezTo>
                  <a:cubicBezTo>
                    <a:pt x="828" y="45"/>
                    <a:pt x="828" y="44"/>
                    <a:pt x="828" y="44"/>
                  </a:cubicBezTo>
                  <a:cubicBezTo>
                    <a:pt x="828" y="44"/>
                    <a:pt x="828" y="43"/>
                    <a:pt x="828" y="43"/>
                  </a:cubicBezTo>
                  <a:close/>
                  <a:moveTo>
                    <a:pt x="1288" y="44"/>
                  </a:move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8"/>
                    <a:pt x="1277" y="100"/>
                  </a:cubicBezTo>
                  <a:cubicBezTo>
                    <a:pt x="1277" y="100"/>
                    <a:pt x="1277" y="100"/>
                    <a:pt x="1277" y="101"/>
                  </a:cubicBezTo>
                  <a:cubicBezTo>
                    <a:pt x="1277" y="102"/>
                    <a:pt x="1277" y="102"/>
                    <a:pt x="1278" y="102"/>
                  </a:cubicBezTo>
                  <a:cubicBezTo>
                    <a:pt x="1281" y="102"/>
                    <a:pt x="1284" y="102"/>
                    <a:pt x="1287" y="102"/>
                  </a:cubicBezTo>
                  <a:cubicBezTo>
                    <a:pt x="1287" y="102"/>
                    <a:pt x="1288" y="102"/>
                    <a:pt x="1288" y="101"/>
                  </a:cubicBezTo>
                  <a:cubicBezTo>
                    <a:pt x="1285" y="101"/>
                    <a:pt x="1282" y="101"/>
                    <a:pt x="1279" y="101"/>
                  </a:cubicBezTo>
                  <a:cubicBezTo>
                    <a:pt x="1277" y="101"/>
                    <a:pt x="1277" y="102"/>
                    <a:pt x="1277" y="100"/>
                  </a:cubicBezTo>
                  <a:cubicBezTo>
                    <a:pt x="1277" y="78"/>
                    <a:pt x="1277" y="57"/>
                    <a:pt x="1277" y="36"/>
                  </a:cubicBezTo>
                  <a:cubicBezTo>
                    <a:pt x="1277" y="36"/>
                    <a:pt x="1277" y="36"/>
                    <a:pt x="1277" y="35"/>
                  </a:cubicBezTo>
                  <a:cubicBezTo>
                    <a:pt x="1277" y="35"/>
                    <a:pt x="1277" y="34"/>
                    <a:pt x="1278" y="34"/>
                  </a:cubicBezTo>
                  <a:cubicBezTo>
                    <a:pt x="1281" y="34"/>
                    <a:pt x="1284" y="34"/>
                    <a:pt x="1287" y="34"/>
                  </a:cubicBezTo>
                  <a:cubicBezTo>
                    <a:pt x="1288" y="34"/>
                    <a:pt x="1288" y="34"/>
                    <a:pt x="1288" y="36"/>
                  </a:cubicBezTo>
                  <a:cubicBezTo>
                    <a:pt x="1288" y="39"/>
                    <a:pt x="1288" y="43"/>
                    <a:pt x="1288" y="46"/>
                  </a:cubicBezTo>
                  <a:cubicBezTo>
                    <a:pt x="1288" y="47"/>
                    <a:pt x="1288" y="47"/>
                    <a:pt x="1288" y="48"/>
                  </a:cubicBezTo>
                  <a:cubicBezTo>
                    <a:pt x="1288" y="47"/>
                    <a:pt x="1289" y="47"/>
                    <a:pt x="1289" y="46"/>
                  </a:cubicBezTo>
                  <a:cubicBezTo>
                    <a:pt x="1288" y="46"/>
                    <a:pt x="1288" y="45"/>
                    <a:pt x="1288" y="44"/>
                  </a:cubicBezTo>
                  <a:close/>
                  <a:moveTo>
                    <a:pt x="1510" y="100"/>
                  </a:moveTo>
                  <a:cubicBezTo>
                    <a:pt x="1510" y="69"/>
                    <a:pt x="1510" y="38"/>
                    <a:pt x="1510" y="7"/>
                  </a:cubicBezTo>
                  <a:cubicBezTo>
                    <a:pt x="1510" y="7"/>
                    <a:pt x="1510" y="6"/>
                    <a:pt x="1510" y="6"/>
                  </a:cubicBezTo>
                  <a:cubicBezTo>
                    <a:pt x="1510" y="6"/>
                    <a:pt x="1510" y="5"/>
                    <a:pt x="1510" y="5"/>
                  </a:cubicBezTo>
                  <a:cubicBezTo>
                    <a:pt x="1508" y="5"/>
                    <a:pt x="1507" y="5"/>
                    <a:pt x="1505" y="5"/>
                  </a:cubicBezTo>
                  <a:cubicBezTo>
                    <a:pt x="1507" y="5"/>
                    <a:pt x="1508" y="5"/>
                    <a:pt x="1509" y="5"/>
                  </a:cubicBezTo>
                  <a:cubicBezTo>
                    <a:pt x="1510" y="5"/>
                    <a:pt x="1510" y="5"/>
                    <a:pt x="1510" y="6"/>
                  </a:cubicBezTo>
                  <a:cubicBezTo>
                    <a:pt x="1510" y="7"/>
                    <a:pt x="1510" y="7"/>
                    <a:pt x="1510" y="7"/>
                  </a:cubicBezTo>
                  <a:cubicBezTo>
                    <a:pt x="1510" y="38"/>
                    <a:pt x="1510" y="69"/>
                    <a:pt x="1510" y="100"/>
                  </a:cubicBezTo>
                  <a:cubicBezTo>
                    <a:pt x="1510" y="100"/>
                    <a:pt x="1510" y="101"/>
                    <a:pt x="1510" y="101"/>
                  </a:cubicBezTo>
                  <a:cubicBezTo>
                    <a:pt x="1511" y="101"/>
                    <a:pt x="1510" y="100"/>
                    <a:pt x="1510" y="100"/>
                  </a:cubicBezTo>
                  <a:close/>
                  <a:moveTo>
                    <a:pt x="902" y="100"/>
                  </a:moveTo>
                  <a:cubicBezTo>
                    <a:pt x="902" y="100"/>
                    <a:pt x="902" y="101"/>
                    <a:pt x="902" y="101"/>
                  </a:cubicBezTo>
                  <a:cubicBezTo>
                    <a:pt x="902" y="102"/>
                    <a:pt x="902" y="102"/>
                    <a:pt x="902" y="102"/>
                  </a:cubicBezTo>
                  <a:cubicBezTo>
                    <a:pt x="906" y="102"/>
                    <a:pt x="909" y="102"/>
                    <a:pt x="912" y="102"/>
                  </a:cubicBezTo>
                  <a:cubicBezTo>
                    <a:pt x="912" y="102"/>
                    <a:pt x="913" y="102"/>
                    <a:pt x="913" y="101"/>
                  </a:cubicBezTo>
                  <a:cubicBezTo>
                    <a:pt x="913" y="101"/>
                    <a:pt x="913" y="100"/>
                    <a:pt x="913" y="100"/>
                  </a:cubicBezTo>
                  <a:cubicBezTo>
                    <a:pt x="913" y="85"/>
                    <a:pt x="913" y="71"/>
                    <a:pt x="913" y="56"/>
                  </a:cubicBezTo>
                  <a:cubicBezTo>
                    <a:pt x="913" y="56"/>
                    <a:pt x="913" y="55"/>
                    <a:pt x="912" y="55"/>
                  </a:cubicBezTo>
                  <a:cubicBezTo>
                    <a:pt x="912" y="56"/>
                    <a:pt x="912" y="58"/>
                    <a:pt x="912" y="60"/>
                  </a:cubicBezTo>
                  <a:cubicBezTo>
                    <a:pt x="912" y="73"/>
                    <a:pt x="912" y="86"/>
                    <a:pt x="912" y="99"/>
                  </a:cubicBezTo>
                  <a:cubicBezTo>
                    <a:pt x="912" y="100"/>
                    <a:pt x="912" y="100"/>
                    <a:pt x="912" y="100"/>
                  </a:cubicBezTo>
                  <a:cubicBezTo>
                    <a:pt x="913" y="101"/>
                    <a:pt x="912" y="102"/>
                    <a:pt x="911" y="102"/>
                  </a:cubicBezTo>
                  <a:cubicBezTo>
                    <a:pt x="909" y="101"/>
                    <a:pt x="906" y="101"/>
                    <a:pt x="903" y="101"/>
                  </a:cubicBezTo>
                  <a:cubicBezTo>
                    <a:pt x="902" y="102"/>
                    <a:pt x="902" y="101"/>
                    <a:pt x="902" y="101"/>
                  </a:cubicBezTo>
                  <a:cubicBezTo>
                    <a:pt x="902" y="100"/>
                    <a:pt x="902" y="100"/>
                    <a:pt x="902" y="99"/>
                  </a:cubicBezTo>
                  <a:cubicBezTo>
                    <a:pt x="902" y="87"/>
                    <a:pt x="902" y="75"/>
                    <a:pt x="902" y="63"/>
                  </a:cubicBezTo>
                  <a:cubicBezTo>
                    <a:pt x="902" y="62"/>
                    <a:pt x="902" y="62"/>
                    <a:pt x="902" y="61"/>
                  </a:cubicBezTo>
                  <a:cubicBezTo>
                    <a:pt x="902" y="74"/>
                    <a:pt x="902" y="87"/>
                    <a:pt x="902" y="100"/>
                  </a:cubicBezTo>
                  <a:close/>
                  <a:moveTo>
                    <a:pt x="1499" y="23"/>
                  </a:moveTo>
                  <a:cubicBezTo>
                    <a:pt x="1499" y="49"/>
                    <a:pt x="1499" y="74"/>
                    <a:pt x="1499" y="99"/>
                  </a:cubicBezTo>
                  <a:cubicBezTo>
                    <a:pt x="1499" y="100"/>
                    <a:pt x="1499" y="100"/>
                    <a:pt x="1499" y="100"/>
                  </a:cubicBezTo>
                  <a:cubicBezTo>
                    <a:pt x="1499" y="102"/>
                    <a:pt x="1499" y="102"/>
                    <a:pt x="1500" y="102"/>
                  </a:cubicBezTo>
                  <a:cubicBezTo>
                    <a:pt x="1503" y="102"/>
                    <a:pt x="1506" y="102"/>
                    <a:pt x="1509" y="102"/>
                  </a:cubicBezTo>
                  <a:cubicBezTo>
                    <a:pt x="1509" y="102"/>
                    <a:pt x="1510" y="102"/>
                    <a:pt x="1510" y="101"/>
                  </a:cubicBezTo>
                  <a:cubicBezTo>
                    <a:pt x="1507" y="101"/>
                    <a:pt x="1504" y="101"/>
                    <a:pt x="1501" y="101"/>
                  </a:cubicBezTo>
                  <a:cubicBezTo>
                    <a:pt x="1499" y="101"/>
                    <a:pt x="1499" y="101"/>
                    <a:pt x="1499" y="99"/>
                  </a:cubicBezTo>
                  <a:cubicBezTo>
                    <a:pt x="1499" y="74"/>
                    <a:pt x="1499" y="48"/>
                    <a:pt x="1499" y="22"/>
                  </a:cubicBezTo>
                  <a:cubicBezTo>
                    <a:pt x="1499" y="22"/>
                    <a:pt x="1499" y="21"/>
                    <a:pt x="1499" y="21"/>
                  </a:cubicBezTo>
                  <a:cubicBezTo>
                    <a:pt x="1499" y="20"/>
                    <a:pt x="1499" y="21"/>
                    <a:pt x="1498" y="21"/>
                  </a:cubicBezTo>
                  <a:cubicBezTo>
                    <a:pt x="1499" y="22"/>
                    <a:pt x="1499" y="22"/>
                    <a:pt x="1499" y="23"/>
                  </a:cubicBezTo>
                  <a:close/>
                  <a:moveTo>
                    <a:pt x="1174" y="19"/>
                  </a:moveTo>
                  <a:cubicBezTo>
                    <a:pt x="1174" y="23"/>
                    <a:pt x="1174" y="28"/>
                    <a:pt x="1174" y="32"/>
                  </a:cubicBezTo>
                  <a:cubicBezTo>
                    <a:pt x="1174" y="34"/>
                    <a:pt x="1174" y="34"/>
                    <a:pt x="1172" y="34"/>
                  </a:cubicBezTo>
                  <a:cubicBezTo>
                    <a:pt x="1169" y="34"/>
                    <a:pt x="1167" y="34"/>
                    <a:pt x="1164" y="34"/>
                  </a:cubicBezTo>
                  <a:cubicBezTo>
                    <a:pt x="1163" y="34"/>
                    <a:pt x="1163" y="34"/>
                    <a:pt x="1163" y="35"/>
                  </a:cubicBezTo>
                  <a:cubicBezTo>
                    <a:pt x="1163" y="38"/>
                    <a:pt x="1163" y="40"/>
                    <a:pt x="1163" y="42"/>
                  </a:cubicBezTo>
                  <a:cubicBezTo>
                    <a:pt x="1163" y="44"/>
                    <a:pt x="1163" y="44"/>
                    <a:pt x="1164" y="44"/>
                  </a:cubicBezTo>
                  <a:cubicBezTo>
                    <a:pt x="1167" y="44"/>
                    <a:pt x="1170" y="44"/>
                    <a:pt x="1173" y="44"/>
                  </a:cubicBezTo>
                  <a:cubicBezTo>
                    <a:pt x="1174" y="44"/>
                    <a:pt x="1174" y="44"/>
                    <a:pt x="1174" y="45"/>
                  </a:cubicBezTo>
                  <a:cubicBezTo>
                    <a:pt x="1174" y="45"/>
                    <a:pt x="1174" y="46"/>
                    <a:pt x="1174" y="46"/>
                  </a:cubicBezTo>
                  <a:cubicBezTo>
                    <a:pt x="1174" y="59"/>
                    <a:pt x="1174" y="71"/>
                    <a:pt x="1174" y="84"/>
                  </a:cubicBezTo>
                  <a:cubicBezTo>
                    <a:pt x="1174" y="84"/>
                    <a:pt x="1174" y="85"/>
                    <a:pt x="1174" y="85"/>
                  </a:cubicBezTo>
                  <a:cubicBezTo>
                    <a:pt x="1174" y="84"/>
                    <a:pt x="1174" y="83"/>
                    <a:pt x="1174" y="82"/>
                  </a:cubicBezTo>
                  <a:cubicBezTo>
                    <a:pt x="1174" y="70"/>
                    <a:pt x="1174" y="57"/>
                    <a:pt x="1174" y="45"/>
                  </a:cubicBezTo>
                  <a:cubicBezTo>
                    <a:pt x="1174" y="43"/>
                    <a:pt x="1174" y="43"/>
                    <a:pt x="1173" y="43"/>
                  </a:cubicBezTo>
                  <a:cubicBezTo>
                    <a:pt x="1170" y="43"/>
                    <a:pt x="1167" y="43"/>
                    <a:pt x="1164" y="43"/>
                  </a:cubicBezTo>
                  <a:cubicBezTo>
                    <a:pt x="1163" y="43"/>
                    <a:pt x="1163" y="43"/>
                    <a:pt x="1163" y="42"/>
                  </a:cubicBezTo>
                  <a:cubicBezTo>
                    <a:pt x="1163" y="40"/>
                    <a:pt x="1163" y="38"/>
                    <a:pt x="1163" y="35"/>
                  </a:cubicBezTo>
                  <a:cubicBezTo>
                    <a:pt x="1163" y="34"/>
                    <a:pt x="1163" y="34"/>
                    <a:pt x="1164" y="34"/>
                  </a:cubicBezTo>
                  <a:cubicBezTo>
                    <a:pt x="1167" y="34"/>
                    <a:pt x="1170" y="34"/>
                    <a:pt x="1173" y="34"/>
                  </a:cubicBezTo>
                  <a:cubicBezTo>
                    <a:pt x="1174" y="34"/>
                    <a:pt x="1174" y="34"/>
                    <a:pt x="1174" y="33"/>
                  </a:cubicBezTo>
                  <a:cubicBezTo>
                    <a:pt x="1174" y="28"/>
                    <a:pt x="1174" y="24"/>
                    <a:pt x="1174" y="19"/>
                  </a:cubicBezTo>
                  <a:cubicBezTo>
                    <a:pt x="1174" y="19"/>
                    <a:pt x="1174" y="18"/>
                    <a:pt x="1175" y="18"/>
                  </a:cubicBezTo>
                  <a:cubicBezTo>
                    <a:pt x="1174" y="18"/>
                    <a:pt x="1174" y="18"/>
                    <a:pt x="1174" y="19"/>
                  </a:cubicBezTo>
                  <a:close/>
                  <a:moveTo>
                    <a:pt x="1110" y="43"/>
                  </a:moveTo>
                  <a:cubicBezTo>
                    <a:pt x="1110" y="40"/>
                    <a:pt x="1110" y="38"/>
                    <a:pt x="1110" y="36"/>
                  </a:cubicBezTo>
                  <a:cubicBezTo>
                    <a:pt x="1110" y="34"/>
                    <a:pt x="1110" y="34"/>
                    <a:pt x="1109" y="34"/>
                  </a:cubicBezTo>
                  <a:cubicBezTo>
                    <a:pt x="1106" y="34"/>
                    <a:pt x="1103" y="34"/>
                    <a:pt x="1101" y="34"/>
                  </a:cubicBezTo>
                  <a:cubicBezTo>
                    <a:pt x="1099" y="34"/>
                    <a:pt x="1099" y="34"/>
                    <a:pt x="1099" y="36"/>
                  </a:cubicBezTo>
                  <a:cubicBezTo>
                    <a:pt x="1099" y="36"/>
                    <a:pt x="1099" y="36"/>
                    <a:pt x="1099" y="37"/>
                  </a:cubicBezTo>
                  <a:cubicBezTo>
                    <a:pt x="1099" y="57"/>
                    <a:pt x="1099" y="78"/>
                    <a:pt x="1099" y="99"/>
                  </a:cubicBezTo>
                  <a:cubicBezTo>
                    <a:pt x="1099" y="100"/>
                    <a:pt x="1099" y="100"/>
                    <a:pt x="1099" y="101"/>
                  </a:cubicBezTo>
                  <a:cubicBezTo>
                    <a:pt x="1099" y="101"/>
                    <a:pt x="1099" y="101"/>
                    <a:pt x="1099" y="101"/>
                  </a:cubicBezTo>
                  <a:cubicBezTo>
                    <a:pt x="1099" y="101"/>
                    <a:pt x="1099" y="100"/>
                    <a:pt x="1099" y="100"/>
                  </a:cubicBezTo>
                  <a:cubicBezTo>
                    <a:pt x="1099" y="78"/>
                    <a:pt x="1099" y="57"/>
                    <a:pt x="1099" y="36"/>
                  </a:cubicBezTo>
                  <a:cubicBezTo>
                    <a:pt x="1099" y="36"/>
                    <a:pt x="1099" y="36"/>
                    <a:pt x="1099" y="35"/>
                  </a:cubicBezTo>
                  <a:cubicBezTo>
                    <a:pt x="1099" y="35"/>
                    <a:pt x="1099" y="34"/>
                    <a:pt x="1100" y="34"/>
                  </a:cubicBezTo>
                  <a:cubicBezTo>
                    <a:pt x="1103" y="34"/>
                    <a:pt x="1106" y="34"/>
                    <a:pt x="1109" y="34"/>
                  </a:cubicBezTo>
                  <a:cubicBezTo>
                    <a:pt x="1110" y="34"/>
                    <a:pt x="1110" y="35"/>
                    <a:pt x="1110" y="35"/>
                  </a:cubicBezTo>
                  <a:cubicBezTo>
                    <a:pt x="1110" y="38"/>
                    <a:pt x="1110" y="41"/>
                    <a:pt x="1110" y="44"/>
                  </a:cubicBezTo>
                  <a:cubicBezTo>
                    <a:pt x="1110" y="45"/>
                    <a:pt x="1110" y="45"/>
                    <a:pt x="1110" y="45"/>
                  </a:cubicBezTo>
                  <a:cubicBezTo>
                    <a:pt x="1111" y="45"/>
                    <a:pt x="1111" y="45"/>
                    <a:pt x="1111" y="44"/>
                  </a:cubicBezTo>
                  <a:cubicBezTo>
                    <a:pt x="1110" y="44"/>
                    <a:pt x="1110" y="43"/>
                    <a:pt x="1110" y="43"/>
                  </a:cubicBezTo>
                  <a:close/>
                  <a:moveTo>
                    <a:pt x="1343" y="95"/>
                  </a:moveTo>
                  <a:cubicBezTo>
                    <a:pt x="1343" y="97"/>
                    <a:pt x="1343" y="98"/>
                    <a:pt x="1343" y="100"/>
                  </a:cubicBezTo>
                  <a:cubicBezTo>
                    <a:pt x="1343" y="102"/>
                    <a:pt x="1342" y="102"/>
                    <a:pt x="1345" y="102"/>
                  </a:cubicBezTo>
                  <a:cubicBezTo>
                    <a:pt x="1363" y="102"/>
                    <a:pt x="1381" y="102"/>
                    <a:pt x="1399" y="102"/>
                  </a:cubicBezTo>
                  <a:cubicBezTo>
                    <a:pt x="1399" y="102"/>
                    <a:pt x="1400" y="102"/>
                    <a:pt x="1400" y="102"/>
                  </a:cubicBezTo>
                  <a:cubicBezTo>
                    <a:pt x="1401" y="102"/>
                    <a:pt x="1401" y="102"/>
                    <a:pt x="1401" y="101"/>
                  </a:cubicBezTo>
                  <a:cubicBezTo>
                    <a:pt x="1400" y="101"/>
                    <a:pt x="1400" y="101"/>
                    <a:pt x="1399" y="101"/>
                  </a:cubicBezTo>
                  <a:cubicBezTo>
                    <a:pt x="1381" y="101"/>
                    <a:pt x="1363" y="101"/>
                    <a:pt x="1345" y="101"/>
                  </a:cubicBezTo>
                  <a:cubicBezTo>
                    <a:pt x="1343" y="101"/>
                    <a:pt x="1343" y="101"/>
                    <a:pt x="1343" y="99"/>
                  </a:cubicBezTo>
                  <a:cubicBezTo>
                    <a:pt x="1343" y="97"/>
                    <a:pt x="1343" y="95"/>
                    <a:pt x="1343" y="94"/>
                  </a:cubicBezTo>
                  <a:cubicBezTo>
                    <a:pt x="1342" y="94"/>
                    <a:pt x="1343" y="94"/>
                    <a:pt x="1343" y="95"/>
                  </a:cubicBezTo>
                  <a:close/>
                  <a:moveTo>
                    <a:pt x="1041" y="72"/>
                  </a:moveTo>
                  <a:cubicBezTo>
                    <a:pt x="1041" y="71"/>
                    <a:pt x="1041" y="71"/>
                    <a:pt x="1042" y="71"/>
                  </a:cubicBezTo>
                  <a:cubicBezTo>
                    <a:pt x="1043" y="71"/>
                    <a:pt x="1043" y="71"/>
                    <a:pt x="1044" y="71"/>
                  </a:cubicBezTo>
                  <a:cubicBezTo>
                    <a:pt x="1058" y="71"/>
                    <a:pt x="1072" y="71"/>
                    <a:pt x="1086" y="71"/>
                  </a:cubicBezTo>
                  <a:cubicBezTo>
                    <a:pt x="1086" y="71"/>
                    <a:pt x="1086" y="71"/>
                    <a:pt x="1087" y="71"/>
                  </a:cubicBezTo>
                  <a:cubicBezTo>
                    <a:pt x="1088" y="71"/>
                    <a:pt x="1088" y="71"/>
                    <a:pt x="1088" y="70"/>
                  </a:cubicBezTo>
                  <a:cubicBezTo>
                    <a:pt x="1088" y="67"/>
                    <a:pt x="1088" y="64"/>
                    <a:pt x="1088" y="62"/>
                  </a:cubicBezTo>
                  <a:cubicBezTo>
                    <a:pt x="1088" y="61"/>
                    <a:pt x="1088" y="61"/>
                    <a:pt x="1088" y="60"/>
                  </a:cubicBezTo>
                  <a:cubicBezTo>
                    <a:pt x="1088" y="63"/>
                    <a:pt x="1088" y="66"/>
                    <a:pt x="1088" y="69"/>
                  </a:cubicBezTo>
                  <a:cubicBezTo>
                    <a:pt x="1088" y="71"/>
                    <a:pt x="1088" y="71"/>
                    <a:pt x="1086" y="71"/>
                  </a:cubicBezTo>
                  <a:cubicBezTo>
                    <a:pt x="1086" y="71"/>
                    <a:pt x="1086" y="71"/>
                    <a:pt x="1085" y="71"/>
                  </a:cubicBezTo>
                  <a:cubicBezTo>
                    <a:pt x="1071" y="71"/>
                    <a:pt x="1057" y="71"/>
                    <a:pt x="1043" y="71"/>
                  </a:cubicBezTo>
                  <a:cubicBezTo>
                    <a:pt x="1040" y="71"/>
                    <a:pt x="1040" y="71"/>
                    <a:pt x="1041" y="73"/>
                  </a:cubicBezTo>
                  <a:cubicBezTo>
                    <a:pt x="1041" y="73"/>
                    <a:pt x="1041" y="73"/>
                    <a:pt x="1041" y="72"/>
                  </a:cubicBezTo>
                  <a:close/>
                  <a:moveTo>
                    <a:pt x="1219" y="72"/>
                  </a:moveTo>
                  <a:cubicBezTo>
                    <a:pt x="1219" y="71"/>
                    <a:pt x="1219" y="71"/>
                    <a:pt x="1220" y="71"/>
                  </a:cubicBezTo>
                  <a:cubicBezTo>
                    <a:pt x="1220" y="71"/>
                    <a:pt x="1221" y="71"/>
                    <a:pt x="1221" y="71"/>
                  </a:cubicBezTo>
                  <a:cubicBezTo>
                    <a:pt x="1235" y="71"/>
                    <a:pt x="1249" y="71"/>
                    <a:pt x="1263" y="71"/>
                  </a:cubicBezTo>
                  <a:cubicBezTo>
                    <a:pt x="1264" y="71"/>
                    <a:pt x="1264" y="71"/>
                    <a:pt x="1265" y="71"/>
                  </a:cubicBezTo>
                  <a:cubicBezTo>
                    <a:pt x="1266" y="71"/>
                    <a:pt x="1266" y="71"/>
                    <a:pt x="1266" y="70"/>
                  </a:cubicBezTo>
                  <a:cubicBezTo>
                    <a:pt x="1266" y="67"/>
                    <a:pt x="1266" y="65"/>
                    <a:pt x="1266" y="62"/>
                  </a:cubicBezTo>
                  <a:cubicBezTo>
                    <a:pt x="1266" y="62"/>
                    <a:pt x="1266" y="61"/>
                    <a:pt x="1266" y="61"/>
                  </a:cubicBezTo>
                  <a:cubicBezTo>
                    <a:pt x="1266" y="64"/>
                    <a:pt x="1266" y="66"/>
                    <a:pt x="1266" y="69"/>
                  </a:cubicBezTo>
                  <a:cubicBezTo>
                    <a:pt x="1266" y="71"/>
                    <a:pt x="1266" y="71"/>
                    <a:pt x="1264" y="71"/>
                  </a:cubicBezTo>
                  <a:cubicBezTo>
                    <a:pt x="1250" y="71"/>
                    <a:pt x="1235" y="71"/>
                    <a:pt x="1221" y="71"/>
                  </a:cubicBezTo>
                  <a:cubicBezTo>
                    <a:pt x="1218" y="71"/>
                    <a:pt x="1218" y="71"/>
                    <a:pt x="1218" y="74"/>
                  </a:cubicBezTo>
                  <a:cubicBezTo>
                    <a:pt x="1218" y="74"/>
                    <a:pt x="1219" y="74"/>
                    <a:pt x="1219" y="74"/>
                  </a:cubicBezTo>
                  <a:cubicBezTo>
                    <a:pt x="1219" y="73"/>
                    <a:pt x="1219" y="73"/>
                    <a:pt x="1219" y="72"/>
                  </a:cubicBezTo>
                  <a:close/>
                  <a:moveTo>
                    <a:pt x="1529" y="102"/>
                  </a:moveTo>
                  <a:cubicBezTo>
                    <a:pt x="1547" y="102"/>
                    <a:pt x="1565" y="102"/>
                    <a:pt x="1583" y="102"/>
                  </a:cubicBezTo>
                  <a:cubicBezTo>
                    <a:pt x="1584" y="102"/>
                    <a:pt x="1584" y="102"/>
                    <a:pt x="1584" y="102"/>
                  </a:cubicBezTo>
                  <a:cubicBezTo>
                    <a:pt x="1585" y="102"/>
                    <a:pt x="1585" y="102"/>
                    <a:pt x="1585" y="101"/>
                  </a:cubicBezTo>
                  <a:cubicBezTo>
                    <a:pt x="1585" y="101"/>
                    <a:pt x="1584" y="101"/>
                    <a:pt x="1584" y="101"/>
                  </a:cubicBezTo>
                  <a:cubicBezTo>
                    <a:pt x="1566" y="101"/>
                    <a:pt x="1547" y="101"/>
                    <a:pt x="1529" y="101"/>
                  </a:cubicBezTo>
                  <a:cubicBezTo>
                    <a:pt x="1528" y="101"/>
                    <a:pt x="1528" y="101"/>
                    <a:pt x="1527" y="101"/>
                  </a:cubicBezTo>
                  <a:cubicBezTo>
                    <a:pt x="1528" y="102"/>
                    <a:pt x="1528" y="102"/>
                    <a:pt x="1529" y="102"/>
                  </a:cubicBezTo>
                  <a:close/>
                  <a:moveTo>
                    <a:pt x="1697" y="102"/>
                  </a:moveTo>
                  <a:cubicBezTo>
                    <a:pt x="1715" y="102"/>
                    <a:pt x="1733" y="102"/>
                    <a:pt x="1751" y="102"/>
                  </a:cubicBezTo>
                  <a:cubicBezTo>
                    <a:pt x="1752" y="102"/>
                    <a:pt x="1752" y="102"/>
                    <a:pt x="1753" y="102"/>
                  </a:cubicBezTo>
                  <a:cubicBezTo>
                    <a:pt x="1753" y="102"/>
                    <a:pt x="1753" y="102"/>
                    <a:pt x="1753" y="101"/>
                  </a:cubicBezTo>
                  <a:cubicBezTo>
                    <a:pt x="1753" y="101"/>
                    <a:pt x="1752" y="101"/>
                    <a:pt x="1752" y="101"/>
                  </a:cubicBezTo>
                  <a:cubicBezTo>
                    <a:pt x="1734" y="101"/>
                    <a:pt x="1715" y="101"/>
                    <a:pt x="1697" y="101"/>
                  </a:cubicBezTo>
                  <a:cubicBezTo>
                    <a:pt x="1696" y="101"/>
                    <a:pt x="1696" y="101"/>
                    <a:pt x="1695" y="101"/>
                  </a:cubicBezTo>
                  <a:cubicBezTo>
                    <a:pt x="1696" y="102"/>
                    <a:pt x="1697" y="102"/>
                    <a:pt x="1697" y="102"/>
                  </a:cubicBezTo>
                  <a:close/>
                  <a:moveTo>
                    <a:pt x="1186" y="82"/>
                  </a:moveTo>
                  <a:cubicBezTo>
                    <a:pt x="1186" y="70"/>
                    <a:pt x="1186" y="58"/>
                    <a:pt x="1186" y="46"/>
                  </a:cubicBezTo>
                  <a:cubicBezTo>
                    <a:pt x="1186" y="46"/>
                    <a:pt x="1186" y="46"/>
                    <a:pt x="1186" y="45"/>
                  </a:cubicBezTo>
                  <a:cubicBezTo>
                    <a:pt x="1186" y="44"/>
                    <a:pt x="1186" y="44"/>
                    <a:pt x="1187" y="44"/>
                  </a:cubicBezTo>
                  <a:cubicBezTo>
                    <a:pt x="1188" y="44"/>
                    <a:pt x="1188" y="44"/>
                    <a:pt x="1188" y="44"/>
                  </a:cubicBezTo>
                  <a:cubicBezTo>
                    <a:pt x="1192" y="44"/>
                    <a:pt x="1196" y="44"/>
                    <a:pt x="1201" y="44"/>
                  </a:cubicBezTo>
                  <a:cubicBezTo>
                    <a:pt x="1201" y="44"/>
                    <a:pt x="1202" y="44"/>
                    <a:pt x="1202" y="43"/>
                  </a:cubicBezTo>
                  <a:cubicBezTo>
                    <a:pt x="1202" y="44"/>
                    <a:pt x="1201" y="43"/>
                    <a:pt x="1200" y="43"/>
                  </a:cubicBezTo>
                  <a:cubicBezTo>
                    <a:pt x="1196" y="43"/>
                    <a:pt x="1191" y="43"/>
                    <a:pt x="1187" y="43"/>
                  </a:cubicBezTo>
                  <a:cubicBezTo>
                    <a:pt x="1185" y="43"/>
                    <a:pt x="1185" y="43"/>
                    <a:pt x="1185" y="45"/>
                  </a:cubicBezTo>
                  <a:cubicBezTo>
                    <a:pt x="1185" y="57"/>
                    <a:pt x="1185" y="70"/>
                    <a:pt x="1185" y="83"/>
                  </a:cubicBezTo>
                  <a:cubicBezTo>
                    <a:pt x="1185" y="83"/>
                    <a:pt x="1185" y="84"/>
                    <a:pt x="1186" y="85"/>
                  </a:cubicBezTo>
                  <a:cubicBezTo>
                    <a:pt x="1186" y="84"/>
                    <a:pt x="1186" y="83"/>
                    <a:pt x="1186" y="82"/>
                  </a:cubicBezTo>
                  <a:close/>
                  <a:moveTo>
                    <a:pt x="1145" y="102"/>
                  </a:moveTo>
                  <a:cubicBezTo>
                    <a:pt x="1145" y="102"/>
                    <a:pt x="1146" y="102"/>
                    <a:pt x="1146" y="102"/>
                  </a:cubicBezTo>
                  <a:cubicBezTo>
                    <a:pt x="1149" y="102"/>
                    <a:pt x="1152" y="102"/>
                    <a:pt x="1154" y="102"/>
                  </a:cubicBezTo>
                  <a:cubicBezTo>
                    <a:pt x="1155" y="102"/>
                    <a:pt x="1155" y="102"/>
                    <a:pt x="1155" y="101"/>
                  </a:cubicBezTo>
                  <a:cubicBezTo>
                    <a:pt x="1155" y="100"/>
                    <a:pt x="1155" y="100"/>
                    <a:pt x="1155" y="100"/>
                  </a:cubicBezTo>
                  <a:cubicBezTo>
                    <a:pt x="1155" y="86"/>
                    <a:pt x="1155" y="72"/>
                    <a:pt x="1155" y="58"/>
                  </a:cubicBezTo>
                  <a:cubicBezTo>
                    <a:pt x="1155" y="57"/>
                    <a:pt x="1155" y="56"/>
                    <a:pt x="1155" y="56"/>
                  </a:cubicBezTo>
                  <a:cubicBezTo>
                    <a:pt x="1155" y="57"/>
                    <a:pt x="1155" y="59"/>
                    <a:pt x="1155" y="60"/>
                  </a:cubicBezTo>
                  <a:cubicBezTo>
                    <a:pt x="1155" y="73"/>
                    <a:pt x="1155" y="86"/>
                    <a:pt x="1155" y="100"/>
                  </a:cubicBezTo>
                  <a:cubicBezTo>
                    <a:pt x="1155" y="100"/>
                    <a:pt x="1155" y="100"/>
                    <a:pt x="1155" y="101"/>
                  </a:cubicBezTo>
                  <a:cubicBezTo>
                    <a:pt x="1155" y="101"/>
                    <a:pt x="1155" y="101"/>
                    <a:pt x="1154" y="101"/>
                  </a:cubicBezTo>
                  <a:cubicBezTo>
                    <a:pt x="1151" y="101"/>
                    <a:pt x="1148" y="102"/>
                    <a:pt x="1144" y="101"/>
                  </a:cubicBezTo>
                  <a:cubicBezTo>
                    <a:pt x="1144" y="102"/>
                    <a:pt x="1145" y="102"/>
                    <a:pt x="1145" y="102"/>
                  </a:cubicBezTo>
                  <a:close/>
                  <a:moveTo>
                    <a:pt x="714" y="19"/>
                  </a:moveTo>
                  <a:cubicBezTo>
                    <a:pt x="714" y="24"/>
                    <a:pt x="714" y="28"/>
                    <a:pt x="714" y="33"/>
                  </a:cubicBezTo>
                  <a:cubicBezTo>
                    <a:pt x="714" y="34"/>
                    <a:pt x="714" y="34"/>
                    <a:pt x="713" y="34"/>
                  </a:cubicBezTo>
                  <a:cubicBezTo>
                    <a:pt x="710" y="34"/>
                    <a:pt x="707" y="34"/>
                    <a:pt x="704" y="34"/>
                  </a:cubicBezTo>
                  <a:cubicBezTo>
                    <a:pt x="703" y="34"/>
                    <a:pt x="703" y="34"/>
                    <a:pt x="703" y="35"/>
                  </a:cubicBezTo>
                  <a:cubicBezTo>
                    <a:pt x="703" y="38"/>
                    <a:pt x="703" y="40"/>
                    <a:pt x="703" y="42"/>
                  </a:cubicBezTo>
                  <a:cubicBezTo>
                    <a:pt x="703" y="44"/>
                    <a:pt x="703" y="44"/>
                    <a:pt x="704" y="44"/>
                  </a:cubicBezTo>
                  <a:cubicBezTo>
                    <a:pt x="708" y="44"/>
                    <a:pt x="711" y="44"/>
                    <a:pt x="714" y="44"/>
                  </a:cubicBezTo>
                  <a:cubicBezTo>
                    <a:pt x="714" y="43"/>
                    <a:pt x="713" y="43"/>
                    <a:pt x="713" y="43"/>
                  </a:cubicBezTo>
                  <a:cubicBezTo>
                    <a:pt x="710" y="43"/>
                    <a:pt x="707" y="43"/>
                    <a:pt x="704" y="43"/>
                  </a:cubicBezTo>
                  <a:cubicBezTo>
                    <a:pt x="703" y="43"/>
                    <a:pt x="703" y="43"/>
                    <a:pt x="703" y="42"/>
                  </a:cubicBezTo>
                  <a:cubicBezTo>
                    <a:pt x="703" y="40"/>
                    <a:pt x="703" y="38"/>
                    <a:pt x="703" y="36"/>
                  </a:cubicBezTo>
                  <a:cubicBezTo>
                    <a:pt x="703" y="34"/>
                    <a:pt x="703" y="34"/>
                    <a:pt x="704" y="34"/>
                  </a:cubicBezTo>
                  <a:cubicBezTo>
                    <a:pt x="707" y="34"/>
                    <a:pt x="710" y="34"/>
                    <a:pt x="713" y="34"/>
                  </a:cubicBezTo>
                  <a:cubicBezTo>
                    <a:pt x="714" y="34"/>
                    <a:pt x="714" y="34"/>
                    <a:pt x="715" y="33"/>
                  </a:cubicBezTo>
                  <a:cubicBezTo>
                    <a:pt x="715" y="28"/>
                    <a:pt x="714" y="24"/>
                    <a:pt x="715" y="19"/>
                  </a:cubicBezTo>
                  <a:cubicBezTo>
                    <a:pt x="715" y="19"/>
                    <a:pt x="714" y="18"/>
                    <a:pt x="715" y="18"/>
                  </a:cubicBezTo>
                  <a:cubicBezTo>
                    <a:pt x="714" y="18"/>
                    <a:pt x="714" y="19"/>
                    <a:pt x="714" y="19"/>
                  </a:cubicBezTo>
                  <a:close/>
                  <a:moveTo>
                    <a:pt x="1399" y="91"/>
                  </a:moveTo>
                  <a:cubicBezTo>
                    <a:pt x="1385" y="91"/>
                    <a:pt x="1371" y="91"/>
                    <a:pt x="1357" y="91"/>
                  </a:cubicBezTo>
                  <a:cubicBezTo>
                    <a:pt x="1356" y="91"/>
                    <a:pt x="1356" y="91"/>
                    <a:pt x="1355" y="91"/>
                  </a:cubicBezTo>
                  <a:cubicBezTo>
                    <a:pt x="1355" y="91"/>
                    <a:pt x="1354" y="91"/>
                    <a:pt x="1354" y="91"/>
                  </a:cubicBezTo>
                  <a:cubicBezTo>
                    <a:pt x="1354" y="90"/>
                    <a:pt x="1354" y="90"/>
                    <a:pt x="1354" y="89"/>
                  </a:cubicBezTo>
                  <a:cubicBezTo>
                    <a:pt x="1354" y="92"/>
                    <a:pt x="1354" y="92"/>
                    <a:pt x="1356" y="92"/>
                  </a:cubicBezTo>
                  <a:cubicBezTo>
                    <a:pt x="1370" y="92"/>
                    <a:pt x="1385" y="92"/>
                    <a:pt x="1399" y="92"/>
                  </a:cubicBezTo>
                  <a:cubicBezTo>
                    <a:pt x="1400" y="92"/>
                    <a:pt x="1400" y="92"/>
                    <a:pt x="1401" y="92"/>
                  </a:cubicBezTo>
                  <a:cubicBezTo>
                    <a:pt x="1401" y="91"/>
                    <a:pt x="1400" y="91"/>
                    <a:pt x="1399" y="91"/>
                  </a:cubicBezTo>
                  <a:close/>
                  <a:moveTo>
                    <a:pt x="792" y="71"/>
                  </a:moveTo>
                  <a:cubicBezTo>
                    <a:pt x="796" y="71"/>
                    <a:pt x="800" y="71"/>
                    <a:pt x="804" y="71"/>
                  </a:cubicBezTo>
                  <a:cubicBezTo>
                    <a:pt x="805" y="71"/>
                    <a:pt x="805" y="71"/>
                    <a:pt x="806" y="70"/>
                  </a:cubicBezTo>
                  <a:cubicBezTo>
                    <a:pt x="805" y="71"/>
                    <a:pt x="804" y="71"/>
                    <a:pt x="804" y="71"/>
                  </a:cubicBezTo>
                  <a:cubicBezTo>
                    <a:pt x="789" y="71"/>
                    <a:pt x="775" y="71"/>
                    <a:pt x="760" y="71"/>
                  </a:cubicBezTo>
                  <a:cubicBezTo>
                    <a:pt x="760" y="71"/>
                    <a:pt x="759" y="70"/>
                    <a:pt x="759" y="71"/>
                  </a:cubicBezTo>
                  <a:cubicBezTo>
                    <a:pt x="770" y="71"/>
                    <a:pt x="781" y="71"/>
                    <a:pt x="792" y="71"/>
                  </a:cubicBezTo>
                  <a:close/>
                  <a:moveTo>
                    <a:pt x="1751" y="91"/>
                  </a:moveTo>
                  <a:cubicBezTo>
                    <a:pt x="1736" y="91"/>
                    <a:pt x="1722" y="91"/>
                    <a:pt x="1707" y="91"/>
                  </a:cubicBezTo>
                  <a:cubicBezTo>
                    <a:pt x="1707" y="92"/>
                    <a:pt x="1708" y="92"/>
                    <a:pt x="1708" y="92"/>
                  </a:cubicBezTo>
                  <a:cubicBezTo>
                    <a:pt x="1722" y="92"/>
                    <a:pt x="1735" y="92"/>
                    <a:pt x="1748" y="92"/>
                  </a:cubicBezTo>
                  <a:cubicBezTo>
                    <a:pt x="1750" y="92"/>
                    <a:pt x="1752" y="92"/>
                    <a:pt x="1753" y="92"/>
                  </a:cubicBezTo>
                  <a:cubicBezTo>
                    <a:pt x="1753" y="91"/>
                    <a:pt x="1752" y="91"/>
                    <a:pt x="1751" y="91"/>
                  </a:cubicBezTo>
                  <a:close/>
                  <a:moveTo>
                    <a:pt x="1583" y="91"/>
                  </a:moveTo>
                  <a:cubicBezTo>
                    <a:pt x="1568" y="91"/>
                    <a:pt x="1553" y="91"/>
                    <a:pt x="1539" y="91"/>
                  </a:cubicBezTo>
                  <a:cubicBezTo>
                    <a:pt x="1539" y="92"/>
                    <a:pt x="1540" y="92"/>
                    <a:pt x="1540" y="92"/>
                  </a:cubicBezTo>
                  <a:cubicBezTo>
                    <a:pt x="1554" y="92"/>
                    <a:pt x="1567" y="92"/>
                    <a:pt x="1580" y="92"/>
                  </a:cubicBezTo>
                  <a:cubicBezTo>
                    <a:pt x="1582" y="92"/>
                    <a:pt x="1583" y="92"/>
                    <a:pt x="1585" y="92"/>
                  </a:cubicBezTo>
                  <a:cubicBezTo>
                    <a:pt x="1585" y="91"/>
                    <a:pt x="1584" y="91"/>
                    <a:pt x="1583" y="91"/>
                  </a:cubicBezTo>
                  <a:close/>
                  <a:moveTo>
                    <a:pt x="859" y="81"/>
                  </a:moveTo>
                  <a:cubicBezTo>
                    <a:pt x="859" y="87"/>
                    <a:pt x="859" y="94"/>
                    <a:pt x="859" y="100"/>
                  </a:cubicBezTo>
                  <a:cubicBezTo>
                    <a:pt x="859" y="100"/>
                    <a:pt x="859" y="101"/>
                    <a:pt x="859" y="101"/>
                  </a:cubicBezTo>
                  <a:cubicBezTo>
                    <a:pt x="859" y="101"/>
                    <a:pt x="859" y="100"/>
                    <a:pt x="859" y="99"/>
                  </a:cubicBezTo>
                  <a:cubicBezTo>
                    <a:pt x="859" y="87"/>
                    <a:pt x="859" y="74"/>
                    <a:pt x="859" y="61"/>
                  </a:cubicBezTo>
                  <a:cubicBezTo>
                    <a:pt x="859" y="60"/>
                    <a:pt x="860" y="59"/>
                    <a:pt x="859" y="57"/>
                  </a:cubicBezTo>
                  <a:cubicBezTo>
                    <a:pt x="859" y="65"/>
                    <a:pt x="859" y="73"/>
                    <a:pt x="859" y="81"/>
                  </a:cubicBezTo>
                  <a:close/>
                  <a:moveTo>
                    <a:pt x="714" y="86"/>
                  </a:moveTo>
                  <a:cubicBezTo>
                    <a:pt x="714" y="86"/>
                    <a:pt x="714" y="87"/>
                    <a:pt x="715" y="87"/>
                  </a:cubicBezTo>
                  <a:cubicBezTo>
                    <a:pt x="715" y="85"/>
                    <a:pt x="715" y="83"/>
                    <a:pt x="715" y="81"/>
                  </a:cubicBezTo>
                  <a:cubicBezTo>
                    <a:pt x="714" y="69"/>
                    <a:pt x="715" y="57"/>
                    <a:pt x="714" y="46"/>
                  </a:cubicBezTo>
                  <a:cubicBezTo>
                    <a:pt x="714" y="45"/>
                    <a:pt x="715" y="44"/>
                    <a:pt x="714" y="44"/>
                  </a:cubicBezTo>
                  <a:cubicBezTo>
                    <a:pt x="714" y="58"/>
                    <a:pt x="714" y="72"/>
                    <a:pt x="714" y="86"/>
                  </a:cubicBezTo>
                  <a:close/>
                  <a:moveTo>
                    <a:pt x="741" y="44"/>
                  </a:moveTo>
                  <a:cubicBezTo>
                    <a:pt x="742" y="44"/>
                    <a:pt x="742" y="44"/>
                    <a:pt x="742" y="42"/>
                  </a:cubicBezTo>
                  <a:cubicBezTo>
                    <a:pt x="742" y="40"/>
                    <a:pt x="742" y="38"/>
                    <a:pt x="742" y="36"/>
                  </a:cubicBezTo>
                  <a:cubicBezTo>
                    <a:pt x="742" y="34"/>
                    <a:pt x="742" y="34"/>
                    <a:pt x="741" y="34"/>
                  </a:cubicBezTo>
                  <a:cubicBezTo>
                    <a:pt x="736" y="34"/>
                    <a:pt x="731" y="34"/>
                    <a:pt x="725" y="34"/>
                  </a:cubicBezTo>
                  <a:cubicBezTo>
                    <a:pt x="726" y="35"/>
                    <a:pt x="726" y="34"/>
                    <a:pt x="727" y="34"/>
                  </a:cubicBezTo>
                  <a:cubicBezTo>
                    <a:pt x="732" y="34"/>
                    <a:pt x="736" y="34"/>
                    <a:pt x="741" y="34"/>
                  </a:cubicBezTo>
                  <a:cubicBezTo>
                    <a:pt x="742" y="34"/>
                    <a:pt x="742" y="34"/>
                    <a:pt x="742" y="36"/>
                  </a:cubicBezTo>
                  <a:cubicBezTo>
                    <a:pt x="742" y="38"/>
                    <a:pt x="742" y="40"/>
                    <a:pt x="742" y="42"/>
                  </a:cubicBezTo>
                  <a:cubicBezTo>
                    <a:pt x="742" y="44"/>
                    <a:pt x="742" y="43"/>
                    <a:pt x="741" y="43"/>
                  </a:cubicBezTo>
                  <a:cubicBezTo>
                    <a:pt x="736" y="43"/>
                    <a:pt x="732" y="43"/>
                    <a:pt x="727" y="43"/>
                  </a:cubicBezTo>
                  <a:cubicBezTo>
                    <a:pt x="726" y="43"/>
                    <a:pt x="726" y="43"/>
                    <a:pt x="725" y="44"/>
                  </a:cubicBezTo>
                  <a:cubicBezTo>
                    <a:pt x="731" y="44"/>
                    <a:pt x="736" y="44"/>
                    <a:pt x="741" y="44"/>
                  </a:cubicBezTo>
                  <a:close/>
                  <a:moveTo>
                    <a:pt x="871" y="100"/>
                  </a:moveTo>
                  <a:cubicBezTo>
                    <a:pt x="871" y="93"/>
                    <a:pt x="871" y="87"/>
                    <a:pt x="871" y="80"/>
                  </a:cubicBezTo>
                  <a:cubicBezTo>
                    <a:pt x="871" y="73"/>
                    <a:pt x="871" y="67"/>
                    <a:pt x="871" y="60"/>
                  </a:cubicBezTo>
                  <a:cubicBezTo>
                    <a:pt x="870" y="61"/>
                    <a:pt x="870" y="63"/>
                    <a:pt x="870" y="64"/>
                  </a:cubicBezTo>
                  <a:cubicBezTo>
                    <a:pt x="870" y="76"/>
                    <a:pt x="870" y="88"/>
                    <a:pt x="870" y="99"/>
                  </a:cubicBezTo>
                  <a:cubicBezTo>
                    <a:pt x="870" y="100"/>
                    <a:pt x="870" y="101"/>
                    <a:pt x="870" y="101"/>
                  </a:cubicBezTo>
                  <a:cubicBezTo>
                    <a:pt x="871" y="101"/>
                    <a:pt x="871" y="100"/>
                    <a:pt x="871" y="100"/>
                  </a:cubicBezTo>
                  <a:close/>
                  <a:moveTo>
                    <a:pt x="1110" y="100"/>
                  </a:moveTo>
                  <a:cubicBezTo>
                    <a:pt x="1110" y="93"/>
                    <a:pt x="1110" y="86"/>
                    <a:pt x="1110" y="79"/>
                  </a:cubicBezTo>
                  <a:cubicBezTo>
                    <a:pt x="1110" y="73"/>
                    <a:pt x="1110" y="66"/>
                    <a:pt x="1110" y="60"/>
                  </a:cubicBezTo>
                  <a:cubicBezTo>
                    <a:pt x="1110" y="61"/>
                    <a:pt x="1110" y="63"/>
                    <a:pt x="1110" y="64"/>
                  </a:cubicBezTo>
                  <a:cubicBezTo>
                    <a:pt x="1110" y="76"/>
                    <a:pt x="1110" y="88"/>
                    <a:pt x="1110" y="99"/>
                  </a:cubicBezTo>
                  <a:cubicBezTo>
                    <a:pt x="1110" y="100"/>
                    <a:pt x="1110" y="101"/>
                    <a:pt x="1110" y="101"/>
                  </a:cubicBezTo>
                  <a:cubicBezTo>
                    <a:pt x="1111" y="101"/>
                    <a:pt x="1110" y="100"/>
                    <a:pt x="1110" y="100"/>
                  </a:cubicBezTo>
                  <a:close/>
                  <a:moveTo>
                    <a:pt x="1288" y="100"/>
                  </a:moveTo>
                  <a:cubicBezTo>
                    <a:pt x="1288" y="88"/>
                    <a:pt x="1288" y="75"/>
                    <a:pt x="1288" y="63"/>
                  </a:cubicBezTo>
                  <a:cubicBezTo>
                    <a:pt x="1288" y="64"/>
                    <a:pt x="1288" y="65"/>
                    <a:pt x="1288" y="66"/>
                  </a:cubicBezTo>
                  <a:cubicBezTo>
                    <a:pt x="1288" y="77"/>
                    <a:pt x="1288" y="88"/>
                    <a:pt x="1288" y="99"/>
                  </a:cubicBezTo>
                  <a:cubicBezTo>
                    <a:pt x="1288" y="100"/>
                    <a:pt x="1288" y="101"/>
                    <a:pt x="1288" y="101"/>
                  </a:cubicBezTo>
                  <a:cubicBezTo>
                    <a:pt x="1288" y="101"/>
                    <a:pt x="1288" y="101"/>
                    <a:pt x="1288" y="100"/>
                  </a:cubicBezTo>
                  <a:close/>
                  <a:moveTo>
                    <a:pt x="1201" y="34"/>
                  </a:moveTo>
                  <a:cubicBezTo>
                    <a:pt x="1196" y="34"/>
                    <a:pt x="1192" y="34"/>
                    <a:pt x="1187" y="34"/>
                  </a:cubicBezTo>
                  <a:cubicBezTo>
                    <a:pt x="1186" y="34"/>
                    <a:pt x="1186" y="34"/>
                    <a:pt x="1186" y="32"/>
                  </a:cubicBezTo>
                  <a:cubicBezTo>
                    <a:pt x="1186" y="27"/>
                    <a:pt x="1186" y="21"/>
                    <a:pt x="1186" y="16"/>
                  </a:cubicBezTo>
                  <a:cubicBezTo>
                    <a:pt x="1186" y="16"/>
                    <a:pt x="1186" y="15"/>
                    <a:pt x="1186" y="15"/>
                  </a:cubicBezTo>
                  <a:cubicBezTo>
                    <a:pt x="1185" y="14"/>
                    <a:pt x="1185" y="14"/>
                    <a:pt x="1185" y="15"/>
                  </a:cubicBezTo>
                  <a:cubicBezTo>
                    <a:pt x="1185" y="15"/>
                    <a:pt x="1185" y="14"/>
                    <a:pt x="1185" y="15"/>
                  </a:cubicBezTo>
                  <a:cubicBezTo>
                    <a:pt x="1185" y="15"/>
                    <a:pt x="1185" y="16"/>
                    <a:pt x="1185" y="16"/>
                  </a:cubicBezTo>
                  <a:cubicBezTo>
                    <a:pt x="1185" y="22"/>
                    <a:pt x="1185" y="27"/>
                    <a:pt x="1185" y="33"/>
                  </a:cubicBezTo>
                  <a:cubicBezTo>
                    <a:pt x="1185" y="34"/>
                    <a:pt x="1185" y="34"/>
                    <a:pt x="1187" y="34"/>
                  </a:cubicBezTo>
                  <a:cubicBezTo>
                    <a:pt x="1191" y="34"/>
                    <a:pt x="1196" y="34"/>
                    <a:pt x="1200" y="34"/>
                  </a:cubicBezTo>
                  <a:cubicBezTo>
                    <a:pt x="1201" y="34"/>
                    <a:pt x="1202" y="34"/>
                    <a:pt x="1202" y="34"/>
                  </a:cubicBezTo>
                  <a:cubicBezTo>
                    <a:pt x="1202" y="34"/>
                    <a:pt x="1201" y="34"/>
                    <a:pt x="1201" y="34"/>
                  </a:cubicBezTo>
                  <a:close/>
                  <a:moveTo>
                    <a:pt x="1346" y="16"/>
                  </a:moveTo>
                  <a:cubicBezTo>
                    <a:pt x="1346" y="19"/>
                    <a:pt x="1346" y="22"/>
                    <a:pt x="1346" y="26"/>
                  </a:cubicBezTo>
                  <a:cubicBezTo>
                    <a:pt x="1346" y="26"/>
                    <a:pt x="1346" y="26"/>
                    <a:pt x="1347" y="27"/>
                  </a:cubicBezTo>
                  <a:cubicBezTo>
                    <a:pt x="1348" y="26"/>
                    <a:pt x="1349" y="25"/>
                    <a:pt x="1350" y="23"/>
                  </a:cubicBezTo>
                  <a:cubicBezTo>
                    <a:pt x="1349" y="24"/>
                    <a:pt x="1348" y="25"/>
                    <a:pt x="1347" y="26"/>
                  </a:cubicBezTo>
                  <a:cubicBezTo>
                    <a:pt x="1347" y="22"/>
                    <a:pt x="1347" y="19"/>
                    <a:pt x="1347" y="15"/>
                  </a:cubicBezTo>
                  <a:cubicBezTo>
                    <a:pt x="1347" y="15"/>
                    <a:pt x="1347" y="15"/>
                    <a:pt x="1347" y="15"/>
                  </a:cubicBezTo>
                  <a:cubicBezTo>
                    <a:pt x="1346" y="15"/>
                    <a:pt x="1346" y="15"/>
                    <a:pt x="1346" y="16"/>
                  </a:cubicBezTo>
                  <a:close/>
                  <a:moveTo>
                    <a:pt x="1676" y="102"/>
                  </a:moveTo>
                  <a:cubicBezTo>
                    <a:pt x="1680" y="102"/>
                    <a:pt x="1683" y="102"/>
                    <a:pt x="1687" y="102"/>
                  </a:cubicBezTo>
                  <a:cubicBezTo>
                    <a:pt x="1687" y="102"/>
                    <a:pt x="1687" y="102"/>
                    <a:pt x="1688" y="102"/>
                  </a:cubicBezTo>
                  <a:cubicBezTo>
                    <a:pt x="1688" y="102"/>
                    <a:pt x="1688" y="101"/>
                    <a:pt x="1688" y="101"/>
                  </a:cubicBezTo>
                  <a:cubicBezTo>
                    <a:pt x="1688" y="101"/>
                    <a:pt x="1688" y="101"/>
                    <a:pt x="1687" y="101"/>
                  </a:cubicBezTo>
                  <a:cubicBezTo>
                    <a:pt x="1683" y="101"/>
                    <a:pt x="1679" y="101"/>
                    <a:pt x="1675" y="101"/>
                  </a:cubicBezTo>
                  <a:cubicBezTo>
                    <a:pt x="1675" y="102"/>
                    <a:pt x="1676" y="102"/>
                    <a:pt x="1676" y="102"/>
                  </a:cubicBezTo>
                  <a:close/>
                  <a:moveTo>
                    <a:pt x="603" y="34"/>
                  </a:moveTo>
                  <a:cubicBezTo>
                    <a:pt x="600" y="34"/>
                    <a:pt x="597" y="34"/>
                    <a:pt x="593" y="34"/>
                  </a:cubicBezTo>
                  <a:cubicBezTo>
                    <a:pt x="593" y="34"/>
                    <a:pt x="593" y="34"/>
                    <a:pt x="592" y="34"/>
                  </a:cubicBezTo>
                  <a:cubicBezTo>
                    <a:pt x="592" y="34"/>
                    <a:pt x="592" y="35"/>
                    <a:pt x="592" y="35"/>
                  </a:cubicBezTo>
                  <a:cubicBezTo>
                    <a:pt x="592" y="34"/>
                    <a:pt x="593" y="34"/>
                    <a:pt x="593" y="34"/>
                  </a:cubicBezTo>
                  <a:cubicBezTo>
                    <a:pt x="597" y="34"/>
                    <a:pt x="600" y="34"/>
                    <a:pt x="603" y="34"/>
                  </a:cubicBezTo>
                  <a:cubicBezTo>
                    <a:pt x="604" y="34"/>
                    <a:pt x="604" y="34"/>
                    <a:pt x="605" y="35"/>
                  </a:cubicBezTo>
                  <a:cubicBezTo>
                    <a:pt x="605" y="34"/>
                    <a:pt x="604" y="34"/>
                    <a:pt x="603" y="34"/>
                  </a:cubicBezTo>
                  <a:close/>
                  <a:moveTo>
                    <a:pt x="1471" y="59"/>
                  </a:moveTo>
                  <a:cubicBezTo>
                    <a:pt x="1471" y="56"/>
                    <a:pt x="1471" y="52"/>
                    <a:pt x="1471" y="48"/>
                  </a:cubicBezTo>
                  <a:cubicBezTo>
                    <a:pt x="1471" y="48"/>
                    <a:pt x="1471" y="47"/>
                    <a:pt x="1471" y="47"/>
                  </a:cubicBezTo>
                  <a:cubicBezTo>
                    <a:pt x="1471" y="51"/>
                    <a:pt x="1471" y="56"/>
                    <a:pt x="1471" y="60"/>
                  </a:cubicBezTo>
                  <a:cubicBezTo>
                    <a:pt x="1471" y="60"/>
                    <a:pt x="1471" y="60"/>
                    <a:pt x="1471" y="59"/>
                  </a:cubicBezTo>
                  <a:close/>
                  <a:moveTo>
                    <a:pt x="585" y="22"/>
                  </a:moveTo>
                  <a:cubicBezTo>
                    <a:pt x="585" y="21"/>
                    <a:pt x="585" y="21"/>
                    <a:pt x="585" y="21"/>
                  </a:cubicBezTo>
                  <a:cubicBezTo>
                    <a:pt x="585" y="17"/>
                    <a:pt x="585" y="14"/>
                    <a:pt x="585" y="10"/>
                  </a:cubicBezTo>
                  <a:cubicBezTo>
                    <a:pt x="585" y="10"/>
                    <a:pt x="585" y="9"/>
                    <a:pt x="585" y="9"/>
                  </a:cubicBezTo>
                  <a:cubicBezTo>
                    <a:pt x="585" y="9"/>
                    <a:pt x="585" y="9"/>
                    <a:pt x="585" y="10"/>
                  </a:cubicBezTo>
                  <a:cubicBezTo>
                    <a:pt x="585" y="13"/>
                    <a:pt x="585" y="17"/>
                    <a:pt x="585" y="21"/>
                  </a:cubicBezTo>
                  <a:cubicBezTo>
                    <a:pt x="585" y="21"/>
                    <a:pt x="585" y="21"/>
                    <a:pt x="585" y="21"/>
                  </a:cubicBezTo>
                  <a:cubicBezTo>
                    <a:pt x="585" y="22"/>
                    <a:pt x="585" y="22"/>
                    <a:pt x="585" y="22"/>
                  </a:cubicBezTo>
                  <a:close/>
                  <a:moveTo>
                    <a:pt x="1699" y="15"/>
                  </a:moveTo>
                  <a:cubicBezTo>
                    <a:pt x="1699" y="19"/>
                    <a:pt x="1699" y="22"/>
                    <a:pt x="1699" y="26"/>
                  </a:cubicBezTo>
                  <a:cubicBezTo>
                    <a:pt x="1699" y="26"/>
                    <a:pt x="1699" y="26"/>
                    <a:pt x="1699" y="26"/>
                  </a:cubicBezTo>
                  <a:cubicBezTo>
                    <a:pt x="1699" y="27"/>
                    <a:pt x="1699" y="26"/>
                    <a:pt x="1699" y="26"/>
                  </a:cubicBezTo>
                  <a:cubicBezTo>
                    <a:pt x="1699" y="26"/>
                    <a:pt x="1699" y="25"/>
                    <a:pt x="1699" y="25"/>
                  </a:cubicBezTo>
                  <a:cubicBezTo>
                    <a:pt x="1699" y="22"/>
                    <a:pt x="1699" y="19"/>
                    <a:pt x="1699" y="17"/>
                  </a:cubicBezTo>
                  <a:cubicBezTo>
                    <a:pt x="1699" y="16"/>
                    <a:pt x="1699" y="15"/>
                    <a:pt x="1699" y="15"/>
                  </a:cubicBezTo>
                  <a:cubicBezTo>
                    <a:pt x="1699" y="15"/>
                    <a:pt x="1699" y="15"/>
                    <a:pt x="1699" y="15"/>
                  </a:cubicBezTo>
                  <a:close/>
                  <a:moveTo>
                    <a:pt x="1531" y="15"/>
                  </a:moveTo>
                  <a:cubicBezTo>
                    <a:pt x="1531" y="19"/>
                    <a:pt x="1531" y="22"/>
                    <a:pt x="1531" y="26"/>
                  </a:cubicBezTo>
                  <a:cubicBezTo>
                    <a:pt x="1531" y="26"/>
                    <a:pt x="1531" y="26"/>
                    <a:pt x="1531" y="26"/>
                  </a:cubicBezTo>
                  <a:cubicBezTo>
                    <a:pt x="1531" y="27"/>
                    <a:pt x="1531" y="26"/>
                    <a:pt x="1531" y="26"/>
                  </a:cubicBezTo>
                  <a:cubicBezTo>
                    <a:pt x="1531" y="26"/>
                    <a:pt x="1531" y="25"/>
                    <a:pt x="1531" y="25"/>
                  </a:cubicBezTo>
                  <a:cubicBezTo>
                    <a:pt x="1531" y="22"/>
                    <a:pt x="1531" y="19"/>
                    <a:pt x="1531" y="17"/>
                  </a:cubicBezTo>
                  <a:cubicBezTo>
                    <a:pt x="1531" y="16"/>
                    <a:pt x="1531" y="15"/>
                    <a:pt x="1531" y="15"/>
                  </a:cubicBezTo>
                  <a:cubicBezTo>
                    <a:pt x="1531" y="15"/>
                    <a:pt x="1531" y="15"/>
                    <a:pt x="1531" y="15"/>
                  </a:cubicBezTo>
                  <a:close/>
                  <a:moveTo>
                    <a:pt x="1261" y="95"/>
                  </a:moveTo>
                  <a:cubicBezTo>
                    <a:pt x="1261" y="93"/>
                    <a:pt x="1261" y="91"/>
                    <a:pt x="1261" y="89"/>
                  </a:cubicBezTo>
                  <a:cubicBezTo>
                    <a:pt x="1261" y="88"/>
                    <a:pt x="1261" y="87"/>
                    <a:pt x="1261" y="86"/>
                  </a:cubicBezTo>
                  <a:cubicBezTo>
                    <a:pt x="1260" y="86"/>
                    <a:pt x="1260" y="87"/>
                    <a:pt x="1260" y="87"/>
                  </a:cubicBezTo>
                  <a:cubicBezTo>
                    <a:pt x="1260" y="87"/>
                    <a:pt x="1260" y="87"/>
                    <a:pt x="1261" y="87"/>
                  </a:cubicBezTo>
                  <a:cubicBezTo>
                    <a:pt x="1261" y="90"/>
                    <a:pt x="1261" y="93"/>
                    <a:pt x="1261" y="96"/>
                  </a:cubicBezTo>
                  <a:cubicBezTo>
                    <a:pt x="1261" y="96"/>
                    <a:pt x="1261" y="97"/>
                    <a:pt x="1261" y="97"/>
                  </a:cubicBezTo>
                  <a:cubicBezTo>
                    <a:pt x="1261" y="97"/>
                    <a:pt x="1261" y="96"/>
                    <a:pt x="1261" y="95"/>
                  </a:cubicBezTo>
                  <a:close/>
                  <a:moveTo>
                    <a:pt x="801" y="96"/>
                  </a:moveTo>
                  <a:cubicBezTo>
                    <a:pt x="801" y="93"/>
                    <a:pt x="801" y="90"/>
                    <a:pt x="801" y="87"/>
                  </a:cubicBezTo>
                  <a:cubicBezTo>
                    <a:pt x="801" y="87"/>
                    <a:pt x="801" y="87"/>
                    <a:pt x="801" y="86"/>
                  </a:cubicBezTo>
                  <a:cubicBezTo>
                    <a:pt x="801" y="86"/>
                    <a:pt x="801" y="86"/>
                    <a:pt x="801" y="87"/>
                  </a:cubicBezTo>
                  <a:cubicBezTo>
                    <a:pt x="801" y="87"/>
                    <a:pt x="801" y="87"/>
                    <a:pt x="801" y="87"/>
                  </a:cubicBezTo>
                  <a:cubicBezTo>
                    <a:pt x="801" y="90"/>
                    <a:pt x="801" y="93"/>
                    <a:pt x="801" y="96"/>
                  </a:cubicBezTo>
                  <a:cubicBezTo>
                    <a:pt x="801" y="97"/>
                    <a:pt x="801" y="97"/>
                    <a:pt x="800" y="97"/>
                  </a:cubicBezTo>
                  <a:cubicBezTo>
                    <a:pt x="801" y="97"/>
                    <a:pt x="801" y="97"/>
                    <a:pt x="801" y="96"/>
                  </a:cubicBezTo>
                  <a:close/>
                  <a:moveTo>
                    <a:pt x="1021" y="20"/>
                  </a:moveTo>
                  <a:cubicBezTo>
                    <a:pt x="1021" y="17"/>
                    <a:pt x="1021" y="14"/>
                    <a:pt x="1021" y="11"/>
                  </a:cubicBezTo>
                  <a:cubicBezTo>
                    <a:pt x="1021" y="10"/>
                    <a:pt x="1021" y="10"/>
                    <a:pt x="1021" y="10"/>
                  </a:cubicBezTo>
                  <a:cubicBezTo>
                    <a:pt x="1021" y="14"/>
                    <a:pt x="1021" y="17"/>
                    <a:pt x="1021" y="21"/>
                  </a:cubicBezTo>
                  <a:cubicBezTo>
                    <a:pt x="1021" y="21"/>
                    <a:pt x="1021" y="21"/>
                    <a:pt x="1021" y="20"/>
                  </a:cubicBezTo>
                  <a:close/>
                  <a:moveTo>
                    <a:pt x="951" y="51"/>
                  </a:moveTo>
                  <a:cubicBezTo>
                    <a:pt x="951" y="55"/>
                    <a:pt x="951" y="58"/>
                    <a:pt x="951" y="61"/>
                  </a:cubicBezTo>
                  <a:cubicBezTo>
                    <a:pt x="951" y="61"/>
                    <a:pt x="951" y="62"/>
                    <a:pt x="951" y="62"/>
                  </a:cubicBezTo>
                  <a:cubicBezTo>
                    <a:pt x="951" y="58"/>
                    <a:pt x="951" y="54"/>
                    <a:pt x="951" y="50"/>
                  </a:cubicBezTo>
                  <a:cubicBezTo>
                    <a:pt x="951" y="51"/>
                    <a:pt x="951" y="51"/>
                    <a:pt x="951" y="51"/>
                  </a:cubicBezTo>
                  <a:close/>
                  <a:moveTo>
                    <a:pt x="1021" y="97"/>
                  </a:moveTo>
                  <a:cubicBezTo>
                    <a:pt x="1021" y="94"/>
                    <a:pt x="1021" y="91"/>
                    <a:pt x="1021" y="88"/>
                  </a:cubicBezTo>
                  <a:cubicBezTo>
                    <a:pt x="1021" y="87"/>
                    <a:pt x="1021" y="87"/>
                    <a:pt x="1021" y="87"/>
                  </a:cubicBezTo>
                  <a:cubicBezTo>
                    <a:pt x="1021" y="87"/>
                    <a:pt x="1021" y="87"/>
                    <a:pt x="1021" y="87"/>
                  </a:cubicBezTo>
                  <a:cubicBezTo>
                    <a:pt x="1021" y="87"/>
                    <a:pt x="1021" y="87"/>
                    <a:pt x="1021" y="88"/>
                  </a:cubicBezTo>
                  <a:cubicBezTo>
                    <a:pt x="1021" y="91"/>
                    <a:pt x="1021" y="94"/>
                    <a:pt x="1021" y="98"/>
                  </a:cubicBezTo>
                  <a:cubicBezTo>
                    <a:pt x="1021" y="97"/>
                    <a:pt x="1021" y="97"/>
                    <a:pt x="1021" y="97"/>
                  </a:cubicBezTo>
                  <a:close/>
                  <a:moveTo>
                    <a:pt x="594" y="123"/>
                  </a:moveTo>
                  <a:cubicBezTo>
                    <a:pt x="594" y="126"/>
                    <a:pt x="594" y="129"/>
                    <a:pt x="594" y="132"/>
                  </a:cubicBezTo>
                  <a:cubicBezTo>
                    <a:pt x="594" y="132"/>
                    <a:pt x="594" y="132"/>
                    <a:pt x="595" y="132"/>
                  </a:cubicBezTo>
                  <a:cubicBezTo>
                    <a:pt x="595" y="132"/>
                    <a:pt x="595" y="132"/>
                    <a:pt x="595" y="132"/>
                  </a:cubicBezTo>
                  <a:cubicBezTo>
                    <a:pt x="595" y="129"/>
                    <a:pt x="595" y="126"/>
                    <a:pt x="595" y="123"/>
                  </a:cubicBezTo>
                  <a:cubicBezTo>
                    <a:pt x="595" y="123"/>
                    <a:pt x="595" y="123"/>
                    <a:pt x="596" y="123"/>
                  </a:cubicBezTo>
                  <a:cubicBezTo>
                    <a:pt x="594" y="122"/>
                    <a:pt x="594" y="122"/>
                    <a:pt x="594" y="123"/>
                  </a:cubicBezTo>
                  <a:close/>
                  <a:moveTo>
                    <a:pt x="697" y="46"/>
                  </a:moveTo>
                  <a:cubicBezTo>
                    <a:pt x="697" y="43"/>
                    <a:pt x="697" y="40"/>
                    <a:pt x="697" y="37"/>
                  </a:cubicBezTo>
                  <a:cubicBezTo>
                    <a:pt x="697" y="36"/>
                    <a:pt x="697" y="36"/>
                    <a:pt x="696" y="36"/>
                  </a:cubicBezTo>
                  <a:cubicBezTo>
                    <a:pt x="696" y="39"/>
                    <a:pt x="696" y="42"/>
                    <a:pt x="696" y="46"/>
                  </a:cubicBezTo>
                  <a:cubicBezTo>
                    <a:pt x="696" y="46"/>
                    <a:pt x="697" y="46"/>
                    <a:pt x="696" y="47"/>
                  </a:cubicBezTo>
                  <a:cubicBezTo>
                    <a:pt x="697" y="47"/>
                    <a:pt x="697" y="46"/>
                    <a:pt x="697" y="46"/>
                  </a:cubicBezTo>
                  <a:close/>
                  <a:moveTo>
                    <a:pt x="655" y="34"/>
                  </a:moveTo>
                  <a:cubicBezTo>
                    <a:pt x="652" y="34"/>
                    <a:pt x="648" y="34"/>
                    <a:pt x="645" y="34"/>
                  </a:cubicBezTo>
                  <a:cubicBezTo>
                    <a:pt x="645" y="34"/>
                    <a:pt x="645" y="34"/>
                    <a:pt x="644" y="34"/>
                  </a:cubicBezTo>
                  <a:cubicBezTo>
                    <a:pt x="645" y="34"/>
                    <a:pt x="645" y="34"/>
                    <a:pt x="645" y="34"/>
                  </a:cubicBezTo>
                  <a:cubicBezTo>
                    <a:pt x="648" y="34"/>
                    <a:pt x="652" y="34"/>
                    <a:pt x="655" y="34"/>
                  </a:cubicBezTo>
                  <a:cubicBezTo>
                    <a:pt x="655" y="34"/>
                    <a:pt x="655" y="34"/>
                    <a:pt x="656" y="35"/>
                  </a:cubicBezTo>
                  <a:cubicBezTo>
                    <a:pt x="656" y="34"/>
                    <a:pt x="655" y="34"/>
                    <a:pt x="655" y="34"/>
                  </a:cubicBezTo>
                  <a:close/>
                  <a:moveTo>
                    <a:pt x="1100" y="102"/>
                  </a:moveTo>
                  <a:cubicBezTo>
                    <a:pt x="1103" y="102"/>
                    <a:pt x="1106" y="102"/>
                    <a:pt x="1109" y="102"/>
                  </a:cubicBezTo>
                  <a:cubicBezTo>
                    <a:pt x="1109" y="102"/>
                    <a:pt x="1110" y="102"/>
                    <a:pt x="1110" y="101"/>
                  </a:cubicBezTo>
                  <a:cubicBezTo>
                    <a:pt x="1106" y="101"/>
                    <a:pt x="1103" y="101"/>
                    <a:pt x="1099" y="101"/>
                  </a:cubicBezTo>
                  <a:cubicBezTo>
                    <a:pt x="1099" y="102"/>
                    <a:pt x="1100" y="102"/>
                    <a:pt x="1100" y="102"/>
                  </a:cubicBezTo>
                  <a:close/>
                  <a:moveTo>
                    <a:pt x="860" y="102"/>
                  </a:moveTo>
                  <a:cubicBezTo>
                    <a:pt x="863" y="102"/>
                    <a:pt x="866" y="102"/>
                    <a:pt x="869" y="102"/>
                  </a:cubicBezTo>
                  <a:cubicBezTo>
                    <a:pt x="870" y="102"/>
                    <a:pt x="870" y="102"/>
                    <a:pt x="870" y="101"/>
                  </a:cubicBezTo>
                  <a:cubicBezTo>
                    <a:pt x="867" y="101"/>
                    <a:pt x="863" y="101"/>
                    <a:pt x="859" y="101"/>
                  </a:cubicBezTo>
                  <a:cubicBezTo>
                    <a:pt x="860" y="102"/>
                    <a:pt x="860" y="102"/>
                    <a:pt x="860" y="102"/>
                  </a:cubicBezTo>
                  <a:close/>
                  <a:moveTo>
                    <a:pt x="742" y="100"/>
                  </a:moveTo>
                  <a:cubicBezTo>
                    <a:pt x="742" y="97"/>
                    <a:pt x="742" y="95"/>
                    <a:pt x="742" y="93"/>
                  </a:cubicBezTo>
                  <a:cubicBezTo>
                    <a:pt x="742" y="92"/>
                    <a:pt x="742" y="92"/>
                    <a:pt x="742" y="92"/>
                  </a:cubicBezTo>
                  <a:cubicBezTo>
                    <a:pt x="742" y="91"/>
                    <a:pt x="742" y="92"/>
                    <a:pt x="742" y="92"/>
                  </a:cubicBezTo>
                  <a:cubicBezTo>
                    <a:pt x="742" y="92"/>
                    <a:pt x="742" y="92"/>
                    <a:pt x="742" y="93"/>
                  </a:cubicBezTo>
                  <a:cubicBezTo>
                    <a:pt x="742" y="95"/>
                    <a:pt x="742" y="98"/>
                    <a:pt x="742" y="100"/>
                  </a:cubicBezTo>
                  <a:cubicBezTo>
                    <a:pt x="742" y="101"/>
                    <a:pt x="742" y="101"/>
                    <a:pt x="742" y="101"/>
                  </a:cubicBezTo>
                  <a:cubicBezTo>
                    <a:pt x="743" y="101"/>
                    <a:pt x="742" y="100"/>
                    <a:pt x="742" y="100"/>
                  </a:cubicBezTo>
                  <a:close/>
                  <a:moveTo>
                    <a:pt x="1586" y="101"/>
                  </a:moveTo>
                  <a:cubicBezTo>
                    <a:pt x="1586" y="98"/>
                    <a:pt x="1586" y="95"/>
                    <a:pt x="1586" y="93"/>
                  </a:cubicBezTo>
                  <a:cubicBezTo>
                    <a:pt x="1586" y="92"/>
                    <a:pt x="1585" y="92"/>
                    <a:pt x="1585" y="92"/>
                  </a:cubicBezTo>
                  <a:cubicBezTo>
                    <a:pt x="1585" y="95"/>
                    <a:pt x="1585" y="98"/>
                    <a:pt x="1585" y="101"/>
                  </a:cubicBezTo>
                  <a:cubicBezTo>
                    <a:pt x="1585" y="101"/>
                    <a:pt x="1586" y="101"/>
                    <a:pt x="1586" y="101"/>
                  </a:cubicBezTo>
                  <a:close/>
                  <a:moveTo>
                    <a:pt x="1754" y="101"/>
                  </a:moveTo>
                  <a:cubicBezTo>
                    <a:pt x="1754" y="98"/>
                    <a:pt x="1754" y="95"/>
                    <a:pt x="1754" y="93"/>
                  </a:cubicBezTo>
                  <a:cubicBezTo>
                    <a:pt x="1754" y="92"/>
                    <a:pt x="1754" y="92"/>
                    <a:pt x="1753" y="92"/>
                  </a:cubicBezTo>
                  <a:cubicBezTo>
                    <a:pt x="1753" y="95"/>
                    <a:pt x="1753" y="98"/>
                    <a:pt x="1753" y="101"/>
                  </a:cubicBezTo>
                  <a:cubicBezTo>
                    <a:pt x="1754" y="101"/>
                    <a:pt x="1754" y="101"/>
                    <a:pt x="1754" y="101"/>
                  </a:cubicBezTo>
                  <a:close/>
                  <a:moveTo>
                    <a:pt x="1684" y="36"/>
                  </a:moveTo>
                  <a:cubicBezTo>
                    <a:pt x="1684" y="34"/>
                    <a:pt x="1684" y="31"/>
                    <a:pt x="1684" y="29"/>
                  </a:cubicBezTo>
                  <a:cubicBezTo>
                    <a:pt x="1684" y="29"/>
                    <a:pt x="1684" y="28"/>
                    <a:pt x="1684" y="28"/>
                  </a:cubicBezTo>
                  <a:cubicBezTo>
                    <a:pt x="1684" y="31"/>
                    <a:pt x="1684" y="34"/>
                    <a:pt x="1684" y="37"/>
                  </a:cubicBezTo>
                  <a:cubicBezTo>
                    <a:pt x="1684" y="37"/>
                    <a:pt x="1684" y="36"/>
                    <a:pt x="1684" y="36"/>
                  </a:cubicBezTo>
                  <a:close/>
                  <a:moveTo>
                    <a:pt x="1207" y="73"/>
                  </a:moveTo>
                  <a:cubicBezTo>
                    <a:pt x="1207" y="70"/>
                    <a:pt x="1207" y="67"/>
                    <a:pt x="1207" y="64"/>
                  </a:cubicBezTo>
                  <a:cubicBezTo>
                    <a:pt x="1207" y="66"/>
                    <a:pt x="1207" y="71"/>
                    <a:pt x="1207" y="73"/>
                  </a:cubicBezTo>
                  <a:close/>
                  <a:moveTo>
                    <a:pt x="1398" y="35"/>
                  </a:moveTo>
                  <a:cubicBezTo>
                    <a:pt x="1398" y="33"/>
                    <a:pt x="1398" y="30"/>
                    <a:pt x="1398" y="28"/>
                  </a:cubicBezTo>
                  <a:cubicBezTo>
                    <a:pt x="1398" y="28"/>
                    <a:pt x="1397" y="28"/>
                    <a:pt x="1397" y="27"/>
                  </a:cubicBezTo>
                  <a:cubicBezTo>
                    <a:pt x="1397" y="30"/>
                    <a:pt x="1397" y="33"/>
                    <a:pt x="1397" y="35"/>
                  </a:cubicBezTo>
                  <a:cubicBezTo>
                    <a:pt x="1397" y="35"/>
                    <a:pt x="1398" y="35"/>
                    <a:pt x="1398" y="35"/>
                  </a:cubicBezTo>
                  <a:close/>
                  <a:moveTo>
                    <a:pt x="1058" y="94"/>
                  </a:moveTo>
                  <a:cubicBezTo>
                    <a:pt x="1061" y="94"/>
                    <a:pt x="1064" y="94"/>
                    <a:pt x="1066" y="94"/>
                  </a:cubicBezTo>
                  <a:cubicBezTo>
                    <a:pt x="1064" y="94"/>
                    <a:pt x="1061" y="94"/>
                    <a:pt x="1058" y="94"/>
                  </a:cubicBezTo>
                  <a:close/>
                  <a:moveTo>
                    <a:pt x="1236" y="94"/>
                  </a:moveTo>
                  <a:cubicBezTo>
                    <a:pt x="1239" y="94"/>
                    <a:pt x="1242" y="94"/>
                    <a:pt x="1244" y="94"/>
                  </a:cubicBezTo>
                  <a:cubicBezTo>
                    <a:pt x="1242" y="94"/>
                    <a:pt x="1239" y="94"/>
                    <a:pt x="1236" y="94"/>
                  </a:cubicBezTo>
                  <a:close/>
                  <a:moveTo>
                    <a:pt x="598" y="133"/>
                  </a:moveTo>
                  <a:cubicBezTo>
                    <a:pt x="600" y="133"/>
                    <a:pt x="602" y="133"/>
                    <a:pt x="604" y="133"/>
                  </a:cubicBezTo>
                  <a:cubicBezTo>
                    <a:pt x="605" y="133"/>
                    <a:pt x="605" y="133"/>
                    <a:pt x="605" y="133"/>
                  </a:cubicBezTo>
                  <a:cubicBezTo>
                    <a:pt x="602" y="133"/>
                    <a:pt x="600" y="133"/>
                    <a:pt x="597" y="133"/>
                  </a:cubicBezTo>
                  <a:cubicBezTo>
                    <a:pt x="597" y="133"/>
                    <a:pt x="598" y="133"/>
                    <a:pt x="598" y="133"/>
                  </a:cubicBezTo>
                  <a:close/>
                  <a:moveTo>
                    <a:pt x="993" y="93"/>
                  </a:moveTo>
                  <a:cubicBezTo>
                    <a:pt x="996" y="93"/>
                    <a:pt x="998" y="93"/>
                    <a:pt x="1001" y="93"/>
                  </a:cubicBezTo>
                  <a:cubicBezTo>
                    <a:pt x="998" y="93"/>
                    <a:pt x="996" y="93"/>
                    <a:pt x="993" y="93"/>
                  </a:cubicBezTo>
                  <a:close/>
                  <a:moveTo>
                    <a:pt x="1559" y="54"/>
                  </a:moveTo>
                  <a:cubicBezTo>
                    <a:pt x="1561" y="53"/>
                    <a:pt x="1562" y="52"/>
                    <a:pt x="1563" y="50"/>
                  </a:cubicBezTo>
                  <a:cubicBezTo>
                    <a:pt x="1562" y="51"/>
                    <a:pt x="1561" y="53"/>
                    <a:pt x="1559" y="54"/>
                  </a:cubicBezTo>
                  <a:close/>
                  <a:moveTo>
                    <a:pt x="1728" y="54"/>
                  </a:moveTo>
                  <a:cubicBezTo>
                    <a:pt x="1729" y="53"/>
                    <a:pt x="1730" y="52"/>
                    <a:pt x="1731" y="50"/>
                  </a:cubicBezTo>
                  <a:cubicBezTo>
                    <a:pt x="1730" y="51"/>
                    <a:pt x="1729" y="53"/>
                    <a:pt x="1728" y="54"/>
                  </a:cubicBezTo>
                  <a:close/>
                  <a:moveTo>
                    <a:pt x="776" y="94"/>
                  </a:moveTo>
                  <a:cubicBezTo>
                    <a:pt x="779" y="94"/>
                    <a:pt x="782" y="94"/>
                    <a:pt x="784" y="94"/>
                  </a:cubicBezTo>
                  <a:cubicBezTo>
                    <a:pt x="782" y="94"/>
                    <a:pt x="779" y="94"/>
                    <a:pt x="776" y="94"/>
                  </a:cubicBezTo>
                  <a:close/>
                  <a:moveTo>
                    <a:pt x="672" y="94"/>
                  </a:moveTo>
                  <a:cubicBezTo>
                    <a:pt x="675" y="94"/>
                    <a:pt x="677" y="94"/>
                    <a:pt x="680" y="94"/>
                  </a:cubicBezTo>
                  <a:cubicBezTo>
                    <a:pt x="677" y="94"/>
                    <a:pt x="675" y="94"/>
                    <a:pt x="672" y="94"/>
                  </a:cubicBezTo>
                  <a:close/>
                  <a:moveTo>
                    <a:pt x="1570" y="36"/>
                  </a:moveTo>
                  <a:cubicBezTo>
                    <a:pt x="1571" y="33"/>
                    <a:pt x="1571" y="31"/>
                    <a:pt x="1570" y="29"/>
                  </a:cubicBezTo>
                  <a:cubicBezTo>
                    <a:pt x="1570" y="31"/>
                    <a:pt x="1570" y="33"/>
                    <a:pt x="1570" y="36"/>
                  </a:cubicBezTo>
                  <a:close/>
                  <a:moveTo>
                    <a:pt x="1738" y="36"/>
                  </a:moveTo>
                  <a:cubicBezTo>
                    <a:pt x="1739" y="33"/>
                    <a:pt x="1739" y="31"/>
                    <a:pt x="1738" y="29"/>
                  </a:cubicBezTo>
                  <a:cubicBezTo>
                    <a:pt x="1738" y="31"/>
                    <a:pt x="1738" y="33"/>
                    <a:pt x="1738" y="36"/>
                  </a:cubicBezTo>
                  <a:close/>
                  <a:moveTo>
                    <a:pt x="1309" y="33"/>
                  </a:moveTo>
                  <a:cubicBezTo>
                    <a:pt x="1307" y="33"/>
                    <a:pt x="1305" y="33"/>
                    <a:pt x="1303" y="33"/>
                  </a:cubicBezTo>
                  <a:cubicBezTo>
                    <a:pt x="1303" y="33"/>
                    <a:pt x="1303" y="33"/>
                    <a:pt x="1303" y="33"/>
                  </a:cubicBezTo>
                  <a:cubicBezTo>
                    <a:pt x="1305" y="33"/>
                    <a:pt x="1307" y="33"/>
                    <a:pt x="1309" y="33"/>
                  </a:cubicBezTo>
                  <a:cubicBezTo>
                    <a:pt x="1309" y="33"/>
                    <a:pt x="1309" y="33"/>
                    <a:pt x="1309" y="33"/>
                  </a:cubicBezTo>
                  <a:close/>
                  <a:moveTo>
                    <a:pt x="1029" y="66"/>
                  </a:moveTo>
                  <a:cubicBezTo>
                    <a:pt x="1029" y="68"/>
                    <a:pt x="1029" y="69"/>
                    <a:pt x="1029" y="71"/>
                  </a:cubicBezTo>
                  <a:cubicBezTo>
                    <a:pt x="1029" y="71"/>
                    <a:pt x="1029" y="72"/>
                    <a:pt x="1029" y="72"/>
                  </a:cubicBezTo>
                  <a:cubicBezTo>
                    <a:pt x="1029" y="70"/>
                    <a:pt x="1029" y="67"/>
                    <a:pt x="1029" y="65"/>
                  </a:cubicBezTo>
                  <a:cubicBezTo>
                    <a:pt x="1029" y="65"/>
                    <a:pt x="1029" y="66"/>
                    <a:pt x="1029" y="66"/>
                  </a:cubicBezTo>
                  <a:close/>
                  <a:moveTo>
                    <a:pt x="1351" y="74"/>
                  </a:moveTo>
                  <a:cubicBezTo>
                    <a:pt x="1352" y="73"/>
                    <a:pt x="1353" y="72"/>
                    <a:pt x="1354" y="71"/>
                  </a:cubicBezTo>
                  <a:cubicBezTo>
                    <a:pt x="1353" y="72"/>
                    <a:pt x="1352" y="73"/>
                    <a:pt x="1351" y="74"/>
                  </a:cubicBezTo>
                  <a:close/>
                  <a:moveTo>
                    <a:pt x="730" y="103"/>
                  </a:moveTo>
                  <a:cubicBezTo>
                    <a:pt x="731" y="103"/>
                    <a:pt x="733" y="103"/>
                    <a:pt x="735" y="103"/>
                  </a:cubicBezTo>
                  <a:cubicBezTo>
                    <a:pt x="735" y="103"/>
                    <a:pt x="735" y="103"/>
                    <a:pt x="735" y="103"/>
                  </a:cubicBezTo>
                  <a:cubicBezTo>
                    <a:pt x="733" y="103"/>
                    <a:pt x="731" y="103"/>
                    <a:pt x="729" y="103"/>
                  </a:cubicBezTo>
                  <a:cubicBezTo>
                    <a:pt x="729" y="103"/>
                    <a:pt x="729" y="103"/>
                    <a:pt x="730" y="103"/>
                  </a:cubicBezTo>
                  <a:close/>
                  <a:moveTo>
                    <a:pt x="1195" y="103"/>
                  </a:moveTo>
                  <a:cubicBezTo>
                    <a:pt x="1195" y="103"/>
                    <a:pt x="1195" y="103"/>
                    <a:pt x="1195" y="103"/>
                  </a:cubicBezTo>
                  <a:cubicBezTo>
                    <a:pt x="1193" y="103"/>
                    <a:pt x="1191" y="103"/>
                    <a:pt x="1189" y="103"/>
                  </a:cubicBezTo>
                  <a:cubicBezTo>
                    <a:pt x="1191" y="104"/>
                    <a:pt x="1193" y="103"/>
                    <a:pt x="1195" y="103"/>
                  </a:cubicBezTo>
                  <a:close/>
                  <a:moveTo>
                    <a:pt x="549" y="27"/>
                  </a:moveTo>
                  <a:cubicBezTo>
                    <a:pt x="548" y="29"/>
                    <a:pt x="548" y="31"/>
                    <a:pt x="549" y="33"/>
                  </a:cubicBezTo>
                  <a:cubicBezTo>
                    <a:pt x="549" y="31"/>
                    <a:pt x="549" y="29"/>
                    <a:pt x="549" y="27"/>
                  </a:cubicBezTo>
                  <a:close/>
                  <a:moveTo>
                    <a:pt x="658" y="51"/>
                  </a:moveTo>
                  <a:cubicBezTo>
                    <a:pt x="658" y="52"/>
                    <a:pt x="658" y="54"/>
                    <a:pt x="659" y="55"/>
                  </a:cubicBezTo>
                  <a:cubicBezTo>
                    <a:pt x="659" y="53"/>
                    <a:pt x="659" y="51"/>
                    <a:pt x="659" y="49"/>
                  </a:cubicBezTo>
                  <a:cubicBezTo>
                    <a:pt x="658" y="50"/>
                    <a:pt x="658" y="50"/>
                    <a:pt x="658" y="51"/>
                  </a:cubicBezTo>
                  <a:close/>
                  <a:moveTo>
                    <a:pt x="1409" y="48"/>
                  </a:moveTo>
                  <a:cubicBezTo>
                    <a:pt x="1409" y="49"/>
                    <a:pt x="1409" y="50"/>
                    <a:pt x="1409" y="52"/>
                  </a:cubicBezTo>
                  <a:cubicBezTo>
                    <a:pt x="1410" y="50"/>
                    <a:pt x="1410" y="48"/>
                    <a:pt x="1410" y="47"/>
                  </a:cubicBezTo>
                  <a:cubicBezTo>
                    <a:pt x="1409" y="47"/>
                    <a:pt x="1409" y="47"/>
                    <a:pt x="1409" y="48"/>
                  </a:cubicBezTo>
                  <a:close/>
                  <a:moveTo>
                    <a:pt x="1386" y="35"/>
                  </a:moveTo>
                  <a:cubicBezTo>
                    <a:pt x="1387" y="33"/>
                    <a:pt x="1387" y="31"/>
                    <a:pt x="1386" y="30"/>
                  </a:cubicBezTo>
                  <a:cubicBezTo>
                    <a:pt x="1386" y="31"/>
                    <a:pt x="1386" y="33"/>
                    <a:pt x="1386" y="35"/>
                  </a:cubicBezTo>
                  <a:close/>
                  <a:moveTo>
                    <a:pt x="694" y="70"/>
                  </a:moveTo>
                  <a:cubicBezTo>
                    <a:pt x="695" y="71"/>
                    <a:pt x="695" y="72"/>
                    <a:pt x="696" y="73"/>
                  </a:cubicBezTo>
                  <a:cubicBezTo>
                    <a:pt x="696" y="71"/>
                    <a:pt x="695" y="71"/>
                    <a:pt x="694" y="70"/>
                  </a:cubicBezTo>
                  <a:close/>
                  <a:moveTo>
                    <a:pt x="1676" y="14"/>
                  </a:moveTo>
                  <a:cubicBezTo>
                    <a:pt x="1677" y="15"/>
                    <a:pt x="1678" y="15"/>
                    <a:pt x="1679" y="16"/>
                  </a:cubicBezTo>
                  <a:cubicBezTo>
                    <a:pt x="1678" y="15"/>
                    <a:pt x="1678" y="14"/>
                    <a:pt x="1676" y="14"/>
                  </a:cubicBezTo>
                  <a:close/>
                  <a:moveTo>
                    <a:pt x="999" y="103"/>
                  </a:moveTo>
                  <a:cubicBezTo>
                    <a:pt x="1000" y="103"/>
                    <a:pt x="1001" y="104"/>
                    <a:pt x="1002" y="103"/>
                  </a:cubicBezTo>
                  <a:cubicBezTo>
                    <a:pt x="1000" y="103"/>
                    <a:pt x="999" y="103"/>
                    <a:pt x="997" y="103"/>
                  </a:cubicBezTo>
                  <a:cubicBezTo>
                    <a:pt x="998" y="103"/>
                    <a:pt x="998" y="103"/>
                    <a:pt x="999" y="103"/>
                  </a:cubicBezTo>
                  <a:close/>
                  <a:moveTo>
                    <a:pt x="1678" y="50"/>
                  </a:moveTo>
                  <a:cubicBezTo>
                    <a:pt x="1677" y="51"/>
                    <a:pt x="1677" y="52"/>
                    <a:pt x="1676" y="52"/>
                  </a:cubicBezTo>
                  <a:cubicBezTo>
                    <a:pt x="1677" y="52"/>
                    <a:pt x="1678" y="51"/>
                    <a:pt x="1678" y="50"/>
                  </a:cubicBezTo>
                  <a:close/>
                  <a:moveTo>
                    <a:pt x="747" y="72"/>
                  </a:moveTo>
                  <a:cubicBezTo>
                    <a:pt x="747" y="72"/>
                    <a:pt x="747" y="73"/>
                    <a:pt x="747" y="74"/>
                  </a:cubicBezTo>
                  <a:cubicBezTo>
                    <a:pt x="747" y="72"/>
                    <a:pt x="747" y="71"/>
                    <a:pt x="747" y="69"/>
                  </a:cubicBezTo>
                  <a:cubicBezTo>
                    <a:pt x="747" y="70"/>
                    <a:pt x="747" y="71"/>
                    <a:pt x="747" y="72"/>
                  </a:cubicBezTo>
                  <a:close/>
                  <a:moveTo>
                    <a:pt x="1078" y="39"/>
                  </a:moveTo>
                  <a:cubicBezTo>
                    <a:pt x="1079" y="39"/>
                    <a:pt x="1080" y="40"/>
                    <a:pt x="1080" y="41"/>
                  </a:cubicBezTo>
                  <a:cubicBezTo>
                    <a:pt x="1080" y="40"/>
                    <a:pt x="1079" y="39"/>
                    <a:pt x="1078" y="39"/>
                  </a:cubicBezTo>
                  <a:close/>
                  <a:moveTo>
                    <a:pt x="1307" y="43"/>
                  </a:moveTo>
                  <a:cubicBezTo>
                    <a:pt x="1305" y="43"/>
                    <a:pt x="1303" y="43"/>
                    <a:pt x="1302" y="43"/>
                  </a:cubicBezTo>
                  <a:cubicBezTo>
                    <a:pt x="1303" y="43"/>
                    <a:pt x="1305" y="43"/>
                    <a:pt x="1307" y="43"/>
                  </a:cubicBezTo>
                  <a:close/>
                  <a:moveTo>
                    <a:pt x="688" y="87"/>
                  </a:moveTo>
                  <a:cubicBezTo>
                    <a:pt x="689" y="85"/>
                    <a:pt x="689" y="84"/>
                    <a:pt x="688" y="82"/>
                  </a:cubicBezTo>
                  <a:cubicBezTo>
                    <a:pt x="688" y="84"/>
                    <a:pt x="688" y="85"/>
                    <a:pt x="688" y="87"/>
                  </a:cubicBezTo>
                  <a:close/>
                  <a:moveTo>
                    <a:pt x="1409" y="63"/>
                  </a:moveTo>
                  <a:cubicBezTo>
                    <a:pt x="1409" y="64"/>
                    <a:pt x="1409" y="65"/>
                    <a:pt x="1410" y="65"/>
                  </a:cubicBezTo>
                  <a:cubicBezTo>
                    <a:pt x="1410" y="64"/>
                    <a:pt x="1410" y="62"/>
                    <a:pt x="1409" y="61"/>
                  </a:cubicBezTo>
                  <a:cubicBezTo>
                    <a:pt x="1409" y="61"/>
                    <a:pt x="1409" y="62"/>
                    <a:pt x="1409" y="63"/>
                  </a:cubicBezTo>
                  <a:close/>
                  <a:moveTo>
                    <a:pt x="1241" y="103"/>
                  </a:moveTo>
                  <a:cubicBezTo>
                    <a:pt x="1242" y="103"/>
                    <a:pt x="1243" y="104"/>
                    <a:pt x="1244" y="103"/>
                  </a:cubicBezTo>
                  <a:cubicBezTo>
                    <a:pt x="1242" y="103"/>
                    <a:pt x="1241" y="103"/>
                    <a:pt x="1239" y="103"/>
                  </a:cubicBezTo>
                  <a:cubicBezTo>
                    <a:pt x="1240" y="103"/>
                    <a:pt x="1241" y="103"/>
                    <a:pt x="1241" y="103"/>
                  </a:cubicBezTo>
                  <a:close/>
                  <a:moveTo>
                    <a:pt x="1063" y="103"/>
                  </a:moveTo>
                  <a:cubicBezTo>
                    <a:pt x="1064" y="103"/>
                    <a:pt x="1065" y="104"/>
                    <a:pt x="1066" y="103"/>
                  </a:cubicBezTo>
                  <a:cubicBezTo>
                    <a:pt x="1064" y="103"/>
                    <a:pt x="1063" y="103"/>
                    <a:pt x="1062" y="103"/>
                  </a:cubicBezTo>
                  <a:cubicBezTo>
                    <a:pt x="1062" y="103"/>
                    <a:pt x="1063" y="103"/>
                    <a:pt x="1063" y="103"/>
                  </a:cubicBezTo>
                  <a:close/>
                  <a:moveTo>
                    <a:pt x="561" y="103"/>
                  </a:moveTo>
                  <a:cubicBezTo>
                    <a:pt x="562" y="103"/>
                    <a:pt x="563" y="104"/>
                    <a:pt x="564" y="103"/>
                  </a:cubicBezTo>
                  <a:cubicBezTo>
                    <a:pt x="562" y="103"/>
                    <a:pt x="561" y="103"/>
                    <a:pt x="560" y="103"/>
                  </a:cubicBezTo>
                  <a:cubicBezTo>
                    <a:pt x="560" y="103"/>
                    <a:pt x="561" y="103"/>
                    <a:pt x="561" y="103"/>
                  </a:cubicBezTo>
                  <a:close/>
                  <a:moveTo>
                    <a:pt x="747" y="64"/>
                  </a:moveTo>
                  <a:cubicBezTo>
                    <a:pt x="747" y="65"/>
                    <a:pt x="747" y="66"/>
                    <a:pt x="747" y="67"/>
                  </a:cubicBezTo>
                  <a:cubicBezTo>
                    <a:pt x="747" y="66"/>
                    <a:pt x="747" y="64"/>
                    <a:pt x="747" y="63"/>
                  </a:cubicBezTo>
                  <a:cubicBezTo>
                    <a:pt x="747" y="63"/>
                    <a:pt x="747" y="64"/>
                    <a:pt x="747" y="64"/>
                  </a:cubicBezTo>
                  <a:close/>
                  <a:moveTo>
                    <a:pt x="963" y="50"/>
                  </a:moveTo>
                  <a:cubicBezTo>
                    <a:pt x="962" y="52"/>
                    <a:pt x="962" y="53"/>
                    <a:pt x="962" y="55"/>
                  </a:cubicBezTo>
                  <a:cubicBezTo>
                    <a:pt x="963" y="53"/>
                    <a:pt x="963" y="52"/>
                    <a:pt x="963" y="50"/>
                  </a:cubicBezTo>
                  <a:close/>
                  <a:moveTo>
                    <a:pt x="962" y="57"/>
                  </a:moveTo>
                  <a:cubicBezTo>
                    <a:pt x="962" y="58"/>
                    <a:pt x="962" y="60"/>
                    <a:pt x="963" y="61"/>
                  </a:cubicBezTo>
                  <a:cubicBezTo>
                    <a:pt x="963" y="59"/>
                    <a:pt x="963" y="58"/>
                    <a:pt x="962" y="57"/>
                  </a:cubicBezTo>
                  <a:close/>
                  <a:moveTo>
                    <a:pt x="993" y="103"/>
                  </a:moveTo>
                  <a:cubicBezTo>
                    <a:pt x="992" y="103"/>
                    <a:pt x="991" y="103"/>
                    <a:pt x="989" y="103"/>
                  </a:cubicBezTo>
                  <a:cubicBezTo>
                    <a:pt x="991" y="104"/>
                    <a:pt x="992" y="103"/>
                    <a:pt x="993" y="103"/>
                  </a:cubicBezTo>
                  <a:close/>
                  <a:moveTo>
                    <a:pt x="784" y="103"/>
                  </a:moveTo>
                  <a:cubicBezTo>
                    <a:pt x="782" y="103"/>
                    <a:pt x="781" y="103"/>
                    <a:pt x="779" y="103"/>
                  </a:cubicBezTo>
                  <a:cubicBezTo>
                    <a:pt x="781" y="103"/>
                    <a:pt x="782" y="104"/>
                    <a:pt x="784" y="103"/>
                  </a:cubicBezTo>
                  <a:close/>
                  <a:moveTo>
                    <a:pt x="1658" y="67"/>
                  </a:moveTo>
                  <a:cubicBezTo>
                    <a:pt x="1658" y="66"/>
                    <a:pt x="1657" y="65"/>
                    <a:pt x="1656" y="65"/>
                  </a:cubicBezTo>
                  <a:cubicBezTo>
                    <a:pt x="1657" y="65"/>
                    <a:pt x="1657" y="66"/>
                    <a:pt x="1658" y="67"/>
                  </a:cubicBezTo>
                  <a:close/>
                  <a:moveTo>
                    <a:pt x="1144" y="62"/>
                  </a:moveTo>
                  <a:cubicBezTo>
                    <a:pt x="1144" y="60"/>
                    <a:pt x="1144" y="59"/>
                    <a:pt x="1144" y="58"/>
                  </a:cubicBezTo>
                  <a:cubicBezTo>
                    <a:pt x="1144" y="59"/>
                    <a:pt x="1143" y="61"/>
                    <a:pt x="1144" y="62"/>
                  </a:cubicBezTo>
                  <a:close/>
                  <a:moveTo>
                    <a:pt x="599" y="123"/>
                  </a:moveTo>
                  <a:cubicBezTo>
                    <a:pt x="600" y="124"/>
                    <a:pt x="601" y="124"/>
                    <a:pt x="603" y="123"/>
                  </a:cubicBezTo>
                  <a:cubicBezTo>
                    <a:pt x="601" y="123"/>
                    <a:pt x="600" y="123"/>
                    <a:pt x="599" y="123"/>
                  </a:cubicBezTo>
                  <a:close/>
                  <a:moveTo>
                    <a:pt x="571" y="16"/>
                  </a:moveTo>
                  <a:cubicBezTo>
                    <a:pt x="570" y="16"/>
                    <a:pt x="569" y="16"/>
                    <a:pt x="568" y="16"/>
                  </a:cubicBezTo>
                  <a:cubicBezTo>
                    <a:pt x="569" y="17"/>
                    <a:pt x="570" y="16"/>
                    <a:pt x="571" y="16"/>
                  </a:cubicBezTo>
                  <a:close/>
                  <a:moveTo>
                    <a:pt x="1004" y="16"/>
                  </a:moveTo>
                  <a:cubicBezTo>
                    <a:pt x="1003" y="16"/>
                    <a:pt x="1002" y="16"/>
                    <a:pt x="1000" y="16"/>
                  </a:cubicBezTo>
                  <a:cubicBezTo>
                    <a:pt x="1002" y="17"/>
                    <a:pt x="1003" y="16"/>
                    <a:pt x="1004" y="16"/>
                  </a:cubicBezTo>
                  <a:close/>
                  <a:moveTo>
                    <a:pt x="997" y="16"/>
                  </a:moveTo>
                  <a:cubicBezTo>
                    <a:pt x="996" y="16"/>
                    <a:pt x="995" y="16"/>
                    <a:pt x="994" y="16"/>
                  </a:cubicBezTo>
                  <a:cubicBezTo>
                    <a:pt x="995" y="16"/>
                    <a:pt x="996" y="17"/>
                    <a:pt x="997" y="16"/>
                  </a:cubicBezTo>
                  <a:close/>
                  <a:moveTo>
                    <a:pt x="1003" y="6"/>
                  </a:moveTo>
                  <a:cubicBezTo>
                    <a:pt x="1004" y="6"/>
                    <a:pt x="1005" y="6"/>
                    <a:pt x="1007" y="6"/>
                  </a:cubicBezTo>
                  <a:cubicBezTo>
                    <a:pt x="1005" y="5"/>
                    <a:pt x="1004" y="6"/>
                    <a:pt x="1003" y="6"/>
                  </a:cubicBezTo>
                  <a:close/>
                  <a:moveTo>
                    <a:pt x="571" y="6"/>
                  </a:moveTo>
                  <a:cubicBezTo>
                    <a:pt x="572" y="6"/>
                    <a:pt x="573" y="6"/>
                    <a:pt x="575" y="6"/>
                  </a:cubicBezTo>
                  <a:cubicBezTo>
                    <a:pt x="574" y="5"/>
                    <a:pt x="572" y="6"/>
                    <a:pt x="571" y="6"/>
                  </a:cubicBezTo>
                  <a:close/>
                  <a:moveTo>
                    <a:pt x="680" y="103"/>
                  </a:moveTo>
                  <a:cubicBezTo>
                    <a:pt x="679" y="103"/>
                    <a:pt x="678" y="103"/>
                    <a:pt x="676" y="103"/>
                  </a:cubicBezTo>
                  <a:cubicBezTo>
                    <a:pt x="678" y="103"/>
                    <a:pt x="679" y="104"/>
                    <a:pt x="680" y="103"/>
                  </a:cubicBezTo>
                  <a:close/>
                  <a:moveTo>
                    <a:pt x="1236" y="103"/>
                  </a:moveTo>
                  <a:cubicBezTo>
                    <a:pt x="1235" y="103"/>
                    <a:pt x="1234" y="103"/>
                    <a:pt x="1233" y="103"/>
                  </a:cubicBezTo>
                  <a:cubicBezTo>
                    <a:pt x="1234" y="104"/>
                    <a:pt x="1235" y="103"/>
                    <a:pt x="1236" y="103"/>
                  </a:cubicBezTo>
                  <a:close/>
                  <a:moveTo>
                    <a:pt x="1058" y="103"/>
                  </a:moveTo>
                  <a:cubicBezTo>
                    <a:pt x="1057" y="103"/>
                    <a:pt x="1056" y="103"/>
                    <a:pt x="1055" y="103"/>
                  </a:cubicBezTo>
                  <a:cubicBezTo>
                    <a:pt x="1056" y="104"/>
                    <a:pt x="1057" y="103"/>
                    <a:pt x="1058" y="103"/>
                  </a:cubicBezTo>
                  <a:close/>
                  <a:moveTo>
                    <a:pt x="1470" y="42"/>
                  </a:moveTo>
                  <a:cubicBezTo>
                    <a:pt x="1470" y="43"/>
                    <a:pt x="1470" y="44"/>
                    <a:pt x="1471" y="46"/>
                  </a:cubicBezTo>
                  <a:cubicBezTo>
                    <a:pt x="1471" y="44"/>
                    <a:pt x="1471" y="43"/>
                    <a:pt x="1470" y="42"/>
                  </a:cubicBezTo>
                  <a:close/>
                  <a:moveTo>
                    <a:pt x="733" y="94"/>
                  </a:moveTo>
                  <a:cubicBezTo>
                    <a:pt x="735" y="94"/>
                    <a:pt x="736" y="94"/>
                    <a:pt x="737" y="94"/>
                  </a:cubicBezTo>
                  <a:cubicBezTo>
                    <a:pt x="736" y="94"/>
                    <a:pt x="735" y="94"/>
                    <a:pt x="733" y="94"/>
                  </a:cubicBezTo>
                  <a:close/>
                  <a:moveTo>
                    <a:pt x="1444" y="103"/>
                  </a:moveTo>
                  <a:cubicBezTo>
                    <a:pt x="1443" y="103"/>
                    <a:pt x="1442" y="103"/>
                    <a:pt x="1441" y="103"/>
                  </a:cubicBezTo>
                  <a:cubicBezTo>
                    <a:pt x="1442" y="103"/>
                    <a:pt x="1443" y="104"/>
                    <a:pt x="1444" y="103"/>
                  </a:cubicBezTo>
                  <a:close/>
                  <a:moveTo>
                    <a:pt x="878" y="45"/>
                  </a:moveTo>
                  <a:cubicBezTo>
                    <a:pt x="877" y="46"/>
                    <a:pt x="876" y="46"/>
                    <a:pt x="876" y="47"/>
                  </a:cubicBezTo>
                  <a:cubicBezTo>
                    <a:pt x="877" y="47"/>
                    <a:pt x="877" y="46"/>
                    <a:pt x="878" y="45"/>
                  </a:cubicBezTo>
                  <a:close/>
                  <a:moveTo>
                    <a:pt x="1567" y="21"/>
                  </a:moveTo>
                  <a:cubicBezTo>
                    <a:pt x="1566" y="20"/>
                    <a:pt x="1566" y="19"/>
                    <a:pt x="1565" y="19"/>
                  </a:cubicBezTo>
                  <a:cubicBezTo>
                    <a:pt x="1565" y="20"/>
                    <a:pt x="1566" y="20"/>
                    <a:pt x="1567" y="21"/>
                  </a:cubicBezTo>
                  <a:close/>
                  <a:moveTo>
                    <a:pt x="1750" y="33"/>
                  </a:moveTo>
                  <a:cubicBezTo>
                    <a:pt x="1749" y="34"/>
                    <a:pt x="1749" y="35"/>
                    <a:pt x="1749" y="36"/>
                  </a:cubicBezTo>
                  <a:cubicBezTo>
                    <a:pt x="1750" y="35"/>
                    <a:pt x="1750" y="34"/>
                    <a:pt x="1750" y="33"/>
                  </a:cubicBezTo>
                  <a:close/>
                  <a:moveTo>
                    <a:pt x="673" y="44"/>
                  </a:moveTo>
                  <a:cubicBezTo>
                    <a:pt x="672" y="45"/>
                    <a:pt x="672" y="45"/>
                    <a:pt x="671" y="46"/>
                  </a:cubicBezTo>
                  <a:cubicBezTo>
                    <a:pt x="672" y="46"/>
                    <a:pt x="673" y="45"/>
                    <a:pt x="673" y="44"/>
                  </a:cubicBezTo>
                  <a:close/>
                  <a:moveTo>
                    <a:pt x="1193" y="94"/>
                  </a:moveTo>
                  <a:cubicBezTo>
                    <a:pt x="1195" y="94"/>
                    <a:pt x="1196" y="94"/>
                    <a:pt x="1197" y="94"/>
                  </a:cubicBezTo>
                  <a:cubicBezTo>
                    <a:pt x="1196" y="94"/>
                    <a:pt x="1195" y="94"/>
                    <a:pt x="1193" y="94"/>
                  </a:cubicBezTo>
                  <a:close/>
                  <a:moveTo>
                    <a:pt x="776" y="103"/>
                  </a:moveTo>
                  <a:cubicBezTo>
                    <a:pt x="775" y="103"/>
                    <a:pt x="774" y="103"/>
                    <a:pt x="773" y="103"/>
                  </a:cubicBezTo>
                  <a:cubicBezTo>
                    <a:pt x="774" y="104"/>
                    <a:pt x="775" y="103"/>
                    <a:pt x="776" y="103"/>
                  </a:cubicBezTo>
                  <a:close/>
                  <a:moveTo>
                    <a:pt x="1582" y="33"/>
                  </a:moveTo>
                  <a:cubicBezTo>
                    <a:pt x="1581" y="34"/>
                    <a:pt x="1581" y="35"/>
                    <a:pt x="1581" y="36"/>
                  </a:cubicBezTo>
                  <a:cubicBezTo>
                    <a:pt x="1582" y="35"/>
                    <a:pt x="1582" y="34"/>
                    <a:pt x="1582" y="33"/>
                  </a:cubicBezTo>
                  <a:close/>
                  <a:moveTo>
                    <a:pt x="1695" y="94"/>
                  </a:moveTo>
                  <a:cubicBezTo>
                    <a:pt x="1696" y="93"/>
                    <a:pt x="1696" y="92"/>
                    <a:pt x="1696" y="91"/>
                  </a:cubicBezTo>
                  <a:cubicBezTo>
                    <a:pt x="1695" y="92"/>
                    <a:pt x="1695" y="93"/>
                    <a:pt x="1695" y="94"/>
                  </a:cubicBezTo>
                  <a:close/>
                  <a:moveTo>
                    <a:pt x="1471" y="62"/>
                  </a:moveTo>
                  <a:cubicBezTo>
                    <a:pt x="1470" y="63"/>
                    <a:pt x="1470" y="64"/>
                    <a:pt x="1470" y="65"/>
                  </a:cubicBezTo>
                  <a:cubicBezTo>
                    <a:pt x="1471" y="64"/>
                    <a:pt x="1471" y="63"/>
                    <a:pt x="1471" y="62"/>
                  </a:cubicBezTo>
                  <a:close/>
                  <a:moveTo>
                    <a:pt x="764" y="87"/>
                  </a:moveTo>
                  <a:cubicBezTo>
                    <a:pt x="764" y="88"/>
                    <a:pt x="765" y="89"/>
                    <a:pt x="766" y="89"/>
                  </a:cubicBezTo>
                  <a:cubicBezTo>
                    <a:pt x="765" y="88"/>
                    <a:pt x="765" y="88"/>
                    <a:pt x="764" y="87"/>
                  </a:cubicBezTo>
                  <a:close/>
                  <a:moveTo>
                    <a:pt x="805" y="59"/>
                  </a:moveTo>
                  <a:cubicBezTo>
                    <a:pt x="805" y="60"/>
                    <a:pt x="805" y="61"/>
                    <a:pt x="806" y="62"/>
                  </a:cubicBezTo>
                  <a:cubicBezTo>
                    <a:pt x="806" y="61"/>
                    <a:pt x="806" y="60"/>
                    <a:pt x="805" y="59"/>
                  </a:cubicBezTo>
                  <a:close/>
                  <a:moveTo>
                    <a:pt x="673" y="103"/>
                  </a:moveTo>
                  <a:cubicBezTo>
                    <a:pt x="672" y="103"/>
                    <a:pt x="671" y="103"/>
                    <a:pt x="670" y="103"/>
                  </a:cubicBezTo>
                  <a:cubicBezTo>
                    <a:pt x="671" y="104"/>
                    <a:pt x="672" y="103"/>
                    <a:pt x="673" y="103"/>
                  </a:cubicBezTo>
                  <a:close/>
                  <a:moveTo>
                    <a:pt x="557" y="103"/>
                  </a:moveTo>
                  <a:cubicBezTo>
                    <a:pt x="556" y="103"/>
                    <a:pt x="555" y="103"/>
                    <a:pt x="553" y="103"/>
                  </a:cubicBezTo>
                  <a:cubicBezTo>
                    <a:pt x="554" y="104"/>
                    <a:pt x="556" y="103"/>
                    <a:pt x="557" y="103"/>
                  </a:cubicBezTo>
                  <a:close/>
                  <a:moveTo>
                    <a:pt x="1256" y="39"/>
                  </a:moveTo>
                  <a:cubicBezTo>
                    <a:pt x="1257" y="40"/>
                    <a:pt x="1257" y="40"/>
                    <a:pt x="1258" y="41"/>
                  </a:cubicBezTo>
                  <a:cubicBezTo>
                    <a:pt x="1258" y="40"/>
                    <a:pt x="1257" y="39"/>
                    <a:pt x="1256" y="39"/>
                  </a:cubicBezTo>
                  <a:close/>
                  <a:moveTo>
                    <a:pt x="1735" y="21"/>
                  </a:moveTo>
                  <a:cubicBezTo>
                    <a:pt x="1735" y="20"/>
                    <a:pt x="1734" y="19"/>
                    <a:pt x="1733" y="19"/>
                  </a:cubicBezTo>
                  <a:cubicBezTo>
                    <a:pt x="1734" y="20"/>
                    <a:pt x="1734" y="20"/>
                    <a:pt x="1735" y="21"/>
                  </a:cubicBezTo>
                  <a:close/>
                  <a:moveTo>
                    <a:pt x="835" y="45"/>
                  </a:moveTo>
                  <a:cubicBezTo>
                    <a:pt x="834" y="46"/>
                    <a:pt x="834" y="46"/>
                    <a:pt x="833" y="47"/>
                  </a:cubicBezTo>
                  <a:cubicBezTo>
                    <a:pt x="834" y="47"/>
                    <a:pt x="835" y="46"/>
                    <a:pt x="835" y="45"/>
                  </a:cubicBezTo>
                  <a:close/>
                  <a:moveTo>
                    <a:pt x="685" y="42"/>
                  </a:moveTo>
                  <a:cubicBezTo>
                    <a:pt x="685" y="42"/>
                    <a:pt x="684" y="42"/>
                    <a:pt x="683" y="42"/>
                  </a:cubicBezTo>
                  <a:cubicBezTo>
                    <a:pt x="683" y="43"/>
                    <a:pt x="685" y="42"/>
                    <a:pt x="685" y="42"/>
                  </a:cubicBezTo>
                  <a:close/>
                  <a:moveTo>
                    <a:pt x="1438" y="103"/>
                  </a:moveTo>
                  <a:cubicBezTo>
                    <a:pt x="1437" y="103"/>
                    <a:pt x="1436" y="103"/>
                    <a:pt x="1435" y="103"/>
                  </a:cubicBezTo>
                  <a:cubicBezTo>
                    <a:pt x="1436" y="104"/>
                    <a:pt x="1437" y="103"/>
                    <a:pt x="1438" y="103"/>
                  </a:cubicBezTo>
                  <a:close/>
                  <a:moveTo>
                    <a:pt x="902" y="59"/>
                  </a:moveTo>
                  <a:cubicBezTo>
                    <a:pt x="902" y="58"/>
                    <a:pt x="902" y="57"/>
                    <a:pt x="901" y="56"/>
                  </a:cubicBezTo>
                  <a:cubicBezTo>
                    <a:pt x="901" y="57"/>
                    <a:pt x="901" y="58"/>
                    <a:pt x="902" y="59"/>
                  </a:cubicBezTo>
                  <a:close/>
                  <a:moveTo>
                    <a:pt x="566" y="6"/>
                  </a:moveTo>
                  <a:cubicBezTo>
                    <a:pt x="567" y="6"/>
                    <a:pt x="567" y="6"/>
                    <a:pt x="568" y="6"/>
                  </a:cubicBezTo>
                  <a:cubicBezTo>
                    <a:pt x="567" y="5"/>
                    <a:pt x="567" y="5"/>
                    <a:pt x="566" y="6"/>
                  </a:cubicBezTo>
                  <a:close/>
                  <a:moveTo>
                    <a:pt x="700" y="82"/>
                  </a:moveTo>
                  <a:cubicBezTo>
                    <a:pt x="700" y="83"/>
                    <a:pt x="700" y="84"/>
                    <a:pt x="700" y="85"/>
                  </a:cubicBezTo>
                  <a:cubicBezTo>
                    <a:pt x="700" y="84"/>
                    <a:pt x="700" y="83"/>
                    <a:pt x="700" y="82"/>
                  </a:cubicBezTo>
                  <a:close/>
                  <a:moveTo>
                    <a:pt x="758" y="72"/>
                  </a:moveTo>
                  <a:cubicBezTo>
                    <a:pt x="758" y="73"/>
                    <a:pt x="758" y="74"/>
                    <a:pt x="759" y="75"/>
                  </a:cubicBezTo>
                  <a:cubicBezTo>
                    <a:pt x="759" y="74"/>
                    <a:pt x="759" y="73"/>
                    <a:pt x="758" y="72"/>
                  </a:cubicBezTo>
                  <a:close/>
                  <a:moveTo>
                    <a:pt x="1527" y="94"/>
                  </a:moveTo>
                  <a:cubicBezTo>
                    <a:pt x="1527" y="93"/>
                    <a:pt x="1527" y="92"/>
                    <a:pt x="1527" y="91"/>
                  </a:cubicBezTo>
                  <a:cubicBezTo>
                    <a:pt x="1527" y="92"/>
                    <a:pt x="1527" y="93"/>
                    <a:pt x="1527" y="94"/>
                  </a:cubicBezTo>
                  <a:close/>
                  <a:moveTo>
                    <a:pt x="1364" y="6"/>
                  </a:moveTo>
                  <a:cubicBezTo>
                    <a:pt x="1365" y="6"/>
                    <a:pt x="1366" y="6"/>
                    <a:pt x="1367" y="6"/>
                  </a:cubicBezTo>
                  <a:cubicBezTo>
                    <a:pt x="1366" y="6"/>
                    <a:pt x="1365" y="5"/>
                    <a:pt x="1364" y="6"/>
                  </a:cubicBezTo>
                  <a:close/>
                  <a:moveTo>
                    <a:pt x="992" y="6"/>
                  </a:moveTo>
                  <a:cubicBezTo>
                    <a:pt x="993" y="6"/>
                    <a:pt x="994" y="6"/>
                    <a:pt x="995" y="6"/>
                  </a:cubicBezTo>
                  <a:cubicBezTo>
                    <a:pt x="994" y="6"/>
                    <a:pt x="993" y="5"/>
                    <a:pt x="992" y="6"/>
                  </a:cubicBezTo>
                  <a:close/>
                  <a:moveTo>
                    <a:pt x="561" y="6"/>
                  </a:moveTo>
                  <a:cubicBezTo>
                    <a:pt x="562" y="6"/>
                    <a:pt x="563" y="6"/>
                    <a:pt x="564" y="6"/>
                  </a:cubicBezTo>
                  <a:cubicBezTo>
                    <a:pt x="563" y="6"/>
                    <a:pt x="562" y="5"/>
                    <a:pt x="561" y="6"/>
                  </a:cubicBezTo>
                  <a:close/>
                  <a:moveTo>
                    <a:pt x="565" y="16"/>
                  </a:moveTo>
                  <a:cubicBezTo>
                    <a:pt x="564" y="16"/>
                    <a:pt x="563" y="16"/>
                    <a:pt x="562" y="16"/>
                  </a:cubicBezTo>
                  <a:cubicBezTo>
                    <a:pt x="563" y="16"/>
                    <a:pt x="564" y="17"/>
                    <a:pt x="565" y="16"/>
                  </a:cubicBezTo>
                  <a:close/>
                  <a:moveTo>
                    <a:pt x="1581" y="26"/>
                  </a:moveTo>
                  <a:cubicBezTo>
                    <a:pt x="1581" y="27"/>
                    <a:pt x="1581" y="28"/>
                    <a:pt x="1582" y="29"/>
                  </a:cubicBezTo>
                  <a:cubicBezTo>
                    <a:pt x="1582" y="28"/>
                    <a:pt x="1582" y="27"/>
                    <a:pt x="1581" y="26"/>
                  </a:cubicBezTo>
                  <a:close/>
                  <a:moveTo>
                    <a:pt x="998" y="6"/>
                  </a:moveTo>
                  <a:cubicBezTo>
                    <a:pt x="999" y="6"/>
                    <a:pt x="999" y="6"/>
                    <a:pt x="1000" y="6"/>
                  </a:cubicBezTo>
                  <a:cubicBezTo>
                    <a:pt x="999" y="5"/>
                    <a:pt x="999" y="5"/>
                    <a:pt x="998" y="6"/>
                  </a:cubicBezTo>
                  <a:close/>
                  <a:moveTo>
                    <a:pt x="1410" y="69"/>
                  </a:moveTo>
                  <a:cubicBezTo>
                    <a:pt x="1410" y="68"/>
                    <a:pt x="1410" y="67"/>
                    <a:pt x="1410" y="66"/>
                  </a:cubicBezTo>
                  <a:cubicBezTo>
                    <a:pt x="1410" y="67"/>
                    <a:pt x="1409" y="68"/>
                    <a:pt x="1410" y="69"/>
                  </a:cubicBezTo>
                  <a:close/>
                  <a:moveTo>
                    <a:pt x="886" y="33"/>
                  </a:moveTo>
                  <a:cubicBezTo>
                    <a:pt x="886" y="33"/>
                    <a:pt x="887" y="33"/>
                    <a:pt x="888" y="33"/>
                  </a:cubicBezTo>
                  <a:cubicBezTo>
                    <a:pt x="887" y="33"/>
                    <a:pt x="886" y="32"/>
                    <a:pt x="886" y="33"/>
                  </a:cubicBezTo>
                  <a:close/>
                  <a:moveTo>
                    <a:pt x="1726" y="6"/>
                  </a:moveTo>
                  <a:cubicBezTo>
                    <a:pt x="1726" y="6"/>
                    <a:pt x="1727" y="6"/>
                    <a:pt x="1728" y="6"/>
                  </a:cubicBezTo>
                  <a:cubicBezTo>
                    <a:pt x="1727" y="5"/>
                    <a:pt x="1727" y="6"/>
                    <a:pt x="1726" y="6"/>
                  </a:cubicBezTo>
                  <a:close/>
                  <a:moveTo>
                    <a:pt x="725" y="83"/>
                  </a:moveTo>
                  <a:cubicBezTo>
                    <a:pt x="725" y="84"/>
                    <a:pt x="725" y="85"/>
                    <a:pt x="726" y="86"/>
                  </a:cubicBezTo>
                  <a:cubicBezTo>
                    <a:pt x="726" y="85"/>
                    <a:pt x="726" y="84"/>
                    <a:pt x="725" y="83"/>
                  </a:cubicBezTo>
                  <a:close/>
                  <a:moveTo>
                    <a:pt x="1717" y="6"/>
                  </a:moveTo>
                  <a:cubicBezTo>
                    <a:pt x="1718" y="6"/>
                    <a:pt x="1719" y="6"/>
                    <a:pt x="1719" y="6"/>
                  </a:cubicBezTo>
                  <a:cubicBezTo>
                    <a:pt x="1719" y="6"/>
                    <a:pt x="1718" y="5"/>
                    <a:pt x="1717" y="6"/>
                  </a:cubicBezTo>
                  <a:close/>
                  <a:moveTo>
                    <a:pt x="1410" y="46"/>
                  </a:moveTo>
                  <a:cubicBezTo>
                    <a:pt x="1410" y="45"/>
                    <a:pt x="1410" y="44"/>
                    <a:pt x="1410" y="43"/>
                  </a:cubicBezTo>
                  <a:cubicBezTo>
                    <a:pt x="1409" y="44"/>
                    <a:pt x="1410" y="45"/>
                    <a:pt x="1410" y="46"/>
                  </a:cubicBezTo>
                  <a:close/>
                  <a:moveTo>
                    <a:pt x="1063" y="33"/>
                  </a:moveTo>
                  <a:cubicBezTo>
                    <a:pt x="1064" y="33"/>
                    <a:pt x="1065" y="33"/>
                    <a:pt x="1065" y="33"/>
                  </a:cubicBezTo>
                  <a:cubicBezTo>
                    <a:pt x="1065" y="32"/>
                    <a:pt x="1064" y="33"/>
                    <a:pt x="1063" y="33"/>
                  </a:cubicBezTo>
                  <a:close/>
                  <a:moveTo>
                    <a:pt x="1029" y="64"/>
                  </a:moveTo>
                  <a:cubicBezTo>
                    <a:pt x="1030" y="63"/>
                    <a:pt x="1030" y="62"/>
                    <a:pt x="1030" y="61"/>
                  </a:cubicBezTo>
                  <a:cubicBezTo>
                    <a:pt x="1029" y="62"/>
                    <a:pt x="1029" y="63"/>
                    <a:pt x="1029" y="64"/>
                  </a:cubicBezTo>
                  <a:close/>
                  <a:moveTo>
                    <a:pt x="1558" y="6"/>
                  </a:moveTo>
                  <a:cubicBezTo>
                    <a:pt x="1558" y="6"/>
                    <a:pt x="1559" y="6"/>
                    <a:pt x="1560" y="6"/>
                  </a:cubicBezTo>
                  <a:cubicBezTo>
                    <a:pt x="1559" y="5"/>
                    <a:pt x="1558" y="6"/>
                    <a:pt x="1558" y="6"/>
                  </a:cubicBezTo>
                  <a:close/>
                  <a:moveTo>
                    <a:pt x="1549" y="6"/>
                  </a:moveTo>
                  <a:cubicBezTo>
                    <a:pt x="1550" y="6"/>
                    <a:pt x="1550" y="6"/>
                    <a:pt x="1551" y="6"/>
                  </a:cubicBezTo>
                  <a:cubicBezTo>
                    <a:pt x="1550" y="6"/>
                    <a:pt x="1549" y="5"/>
                    <a:pt x="1549" y="6"/>
                  </a:cubicBezTo>
                  <a:close/>
                  <a:moveTo>
                    <a:pt x="1444" y="6"/>
                  </a:moveTo>
                  <a:cubicBezTo>
                    <a:pt x="1445" y="6"/>
                    <a:pt x="1445" y="6"/>
                    <a:pt x="1446" y="6"/>
                  </a:cubicBezTo>
                  <a:cubicBezTo>
                    <a:pt x="1446" y="5"/>
                    <a:pt x="1445" y="6"/>
                    <a:pt x="1444" y="6"/>
                  </a:cubicBezTo>
                  <a:close/>
                  <a:moveTo>
                    <a:pt x="1750" y="27"/>
                  </a:moveTo>
                  <a:cubicBezTo>
                    <a:pt x="1749" y="28"/>
                    <a:pt x="1749" y="28"/>
                    <a:pt x="1750" y="29"/>
                  </a:cubicBezTo>
                  <a:cubicBezTo>
                    <a:pt x="1750" y="28"/>
                    <a:pt x="1750" y="27"/>
                    <a:pt x="1750" y="27"/>
                  </a:cubicBezTo>
                  <a:close/>
                  <a:moveTo>
                    <a:pt x="1373" y="6"/>
                  </a:moveTo>
                  <a:cubicBezTo>
                    <a:pt x="1374" y="6"/>
                    <a:pt x="1375" y="6"/>
                    <a:pt x="1376" y="6"/>
                  </a:cubicBezTo>
                  <a:cubicBezTo>
                    <a:pt x="1375" y="5"/>
                    <a:pt x="1374" y="6"/>
                    <a:pt x="1373" y="6"/>
                  </a:cubicBezTo>
                  <a:close/>
                  <a:moveTo>
                    <a:pt x="1135" y="33"/>
                  </a:moveTo>
                  <a:cubicBezTo>
                    <a:pt x="1135" y="33"/>
                    <a:pt x="1136" y="33"/>
                    <a:pt x="1137" y="33"/>
                  </a:cubicBezTo>
                  <a:cubicBezTo>
                    <a:pt x="1136" y="32"/>
                    <a:pt x="1136" y="33"/>
                    <a:pt x="1135" y="33"/>
                  </a:cubicBezTo>
                  <a:close/>
                  <a:moveTo>
                    <a:pt x="720" y="99"/>
                  </a:moveTo>
                  <a:cubicBezTo>
                    <a:pt x="720" y="99"/>
                    <a:pt x="719" y="98"/>
                    <a:pt x="719" y="98"/>
                  </a:cubicBezTo>
                  <a:cubicBezTo>
                    <a:pt x="719" y="99"/>
                    <a:pt x="719" y="99"/>
                    <a:pt x="720" y="99"/>
                  </a:cubicBezTo>
                  <a:close/>
                  <a:moveTo>
                    <a:pt x="1030" y="76"/>
                  </a:moveTo>
                  <a:cubicBezTo>
                    <a:pt x="1030" y="75"/>
                    <a:pt x="1030" y="74"/>
                    <a:pt x="1029" y="73"/>
                  </a:cubicBezTo>
                  <a:cubicBezTo>
                    <a:pt x="1029" y="74"/>
                    <a:pt x="1029" y="75"/>
                    <a:pt x="1030" y="76"/>
                  </a:cubicBezTo>
                  <a:close/>
                  <a:moveTo>
                    <a:pt x="685" y="33"/>
                  </a:moveTo>
                  <a:cubicBezTo>
                    <a:pt x="686" y="33"/>
                    <a:pt x="687" y="33"/>
                    <a:pt x="687" y="33"/>
                  </a:cubicBezTo>
                  <a:cubicBezTo>
                    <a:pt x="687" y="32"/>
                    <a:pt x="686" y="33"/>
                    <a:pt x="685" y="33"/>
                  </a:cubicBezTo>
                  <a:close/>
                  <a:moveTo>
                    <a:pt x="890" y="42"/>
                  </a:moveTo>
                  <a:cubicBezTo>
                    <a:pt x="890" y="42"/>
                    <a:pt x="889" y="42"/>
                    <a:pt x="888" y="42"/>
                  </a:cubicBezTo>
                  <a:cubicBezTo>
                    <a:pt x="889" y="43"/>
                    <a:pt x="890" y="42"/>
                    <a:pt x="890" y="42"/>
                  </a:cubicBezTo>
                  <a:close/>
                  <a:moveTo>
                    <a:pt x="893" y="33"/>
                  </a:moveTo>
                  <a:cubicBezTo>
                    <a:pt x="894" y="33"/>
                    <a:pt x="894" y="33"/>
                    <a:pt x="895" y="33"/>
                  </a:cubicBezTo>
                  <a:cubicBezTo>
                    <a:pt x="894" y="32"/>
                    <a:pt x="894" y="33"/>
                    <a:pt x="893" y="33"/>
                  </a:cubicBezTo>
                  <a:close/>
                  <a:moveTo>
                    <a:pt x="1293" y="39"/>
                  </a:moveTo>
                  <a:cubicBezTo>
                    <a:pt x="1294" y="38"/>
                    <a:pt x="1294" y="38"/>
                    <a:pt x="1295" y="37"/>
                  </a:cubicBezTo>
                  <a:cubicBezTo>
                    <a:pt x="1294" y="38"/>
                    <a:pt x="1293" y="38"/>
                    <a:pt x="1293" y="39"/>
                  </a:cubicBezTo>
                  <a:close/>
                  <a:moveTo>
                    <a:pt x="773" y="33"/>
                  </a:moveTo>
                  <a:cubicBezTo>
                    <a:pt x="774" y="33"/>
                    <a:pt x="775" y="33"/>
                    <a:pt x="776" y="33"/>
                  </a:cubicBezTo>
                  <a:cubicBezTo>
                    <a:pt x="775" y="33"/>
                    <a:pt x="774" y="32"/>
                    <a:pt x="773" y="33"/>
                  </a:cubicBezTo>
                  <a:close/>
                  <a:moveTo>
                    <a:pt x="828" y="58"/>
                  </a:moveTo>
                  <a:cubicBezTo>
                    <a:pt x="828" y="59"/>
                    <a:pt x="828" y="60"/>
                    <a:pt x="828" y="61"/>
                  </a:cubicBezTo>
                  <a:cubicBezTo>
                    <a:pt x="829" y="60"/>
                    <a:pt x="828" y="59"/>
                    <a:pt x="828" y="58"/>
                  </a:cubicBezTo>
                  <a:close/>
                  <a:moveTo>
                    <a:pt x="677" y="33"/>
                  </a:moveTo>
                  <a:cubicBezTo>
                    <a:pt x="678" y="33"/>
                    <a:pt x="679" y="33"/>
                    <a:pt x="680" y="33"/>
                  </a:cubicBezTo>
                  <a:cubicBezTo>
                    <a:pt x="679" y="33"/>
                    <a:pt x="678" y="32"/>
                    <a:pt x="677" y="33"/>
                  </a:cubicBezTo>
                  <a:close/>
                  <a:moveTo>
                    <a:pt x="1369" y="6"/>
                  </a:moveTo>
                  <a:cubicBezTo>
                    <a:pt x="1370" y="6"/>
                    <a:pt x="1371" y="6"/>
                    <a:pt x="1371" y="6"/>
                  </a:cubicBezTo>
                  <a:cubicBezTo>
                    <a:pt x="1371" y="5"/>
                    <a:pt x="1370" y="5"/>
                    <a:pt x="1369" y="6"/>
                  </a:cubicBezTo>
                  <a:close/>
                  <a:moveTo>
                    <a:pt x="781" y="33"/>
                  </a:moveTo>
                  <a:cubicBezTo>
                    <a:pt x="781" y="33"/>
                    <a:pt x="782" y="33"/>
                    <a:pt x="783" y="33"/>
                  </a:cubicBezTo>
                  <a:cubicBezTo>
                    <a:pt x="782" y="32"/>
                    <a:pt x="781" y="33"/>
                    <a:pt x="781" y="33"/>
                  </a:cubicBezTo>
                  <a:close/>
                  <a:moveTo>
                    <a:pt x="1005" y="103"/>
                  </a:moveTo>
                  <a:cubicBezTo>
                    <a:pt x="1004" y="103"/>
                    <a:pt x="1004" y="103"/>
                    <a:pt x="1003" y="103"/>
                  </a:cubicBezTo>
                  <a:cubicBezTo>
                    <a:pt x="1004" y="103"/>
                    <a:pt x="1004" y="103"/>
                    <a:pt x="1005" y="103"/>
                  </a:cubicBezTo>
                  <a:close/>
                  <a:moveTo>
                    <a:pt x="1207" y="76"/>
                  </a:moveTo>
                  <a:cubicBezTo>
                    <a:pt x="1208" y="75"/>
                    <a:pt x="1208" y="74"/>
                    <a:pt x="1207" y="74"/>
                  </a:cubicBezTo>
                  <a:cubicBezTo>
                    <a:pt x="1207" y="74"/>
                    <a:pt x="1207" y="75"/>
                    <a:pt x="1207" y="76"/>
                  </a:cubicBezTo>
                  <a:close/>
                  <a:moveTo>
                    <a:pt x="1127" y="33"/>
                  </a:moveTo>
                  <a:cubicBezTo>
                    <a:pt x="1128" y="33"/>
                    <a:pt x="1129" y="33"/>
                    <a:pt x="1130" y="33"/>
                  </a:cubicBezTo>
                  <a:cubicBezTo>
                    <a:pt x="1129" y="33"/>
                    <a:pt x="1128" y="32"/>
                    <a:pt x="1127" y="33"/>
                  </a:cubicBezTo>
                  <a:close/>
                  <a:moveTo>
                    <a:pt x="1531" y="15"/>
                  </a:moveTo>
                  <a:cubicBezTo>
                    <a:pt x="1531" y="14"/>
                    <a:pt x="1532" y="14"/>
                    <a:pt x="1532" y="13"/>
                  </a:cubicBezTo>
                  <a:cubicBezTo>
                    <a:pt x="1532" y="14"/>
                    <a:pt x="1531" y="14"/>
                    <a:pt x="1531" y="15"/>
                  </a:cubicBezTo>
                  <a:close/>
                  <a:moveTo>
                    <a:pt x="1548" y="75"/>
                  </a:moveTo>
                  <a:cubicBezTo>
                    <a:pt x="1547" y="75"/>
                    <a:pt x="1547" y="76"/>
                    <a:pt x="1546" y="76"/>
                  </a:cubicBezTo>
                  <a:cubicBezTo>
                    <a:pt x="1547" y="76"/>
                    <a:pt x="1547" y="76"/>
                    <a:pt x="1548" y="75"/>
                  </a:cubicBezTo>
                  <a:close/>
                  <a:moveTo>
                    <a:pt x="1699" y="15"/>
                  </a:moveTo>
                  <a:cubicBezTo>
                    <a:pt x="1700" y="14"/>
                    <a:pt x="1700" y="14"/>
                    <a:pt x="1700" y="13"/>
                  </a:cubicBezTo>
                  <a:cubicBezTo>
                    <a:pt x="1700" y="14"/>
                    <a:pt x="1699" y="14"/>
                    <a:pt x="1699" y="15"/>
                  </a:cubicBezTo>
                  <a:close/>
                  <a:moveTo>
                    <a:pt x="844" y="33"/>
                  </a:moveTo>
                  <a:cubicBezTo>
                    <a:pt x="845" y="33"/>
                    <a:pt x="846" y="33"/>
                    <a:pt x="847" y="33"/>
                  </a:cubicBezTo>
                  <a:cubicBezTo>
                    <a:pt x="846" y="33"/>
                    <a:pt x="845" y="32"/>
                    <a:pt x="844" y="33"/>
                  </a:cubicBezTo>
                  <a:close/>
                  <a:moveTo>
                    <a:pt x="851" y="33"/>
                  </a:moveTo>
                  <a:cubicBezTo>
                    <a:pt x="852" y="33"/>
                    <a:pt x="852" y="33"/>
                    <a:pt x="853" y="33"/>
                  </a:cubicBezTo>
                  <a:cubicBezTo>
                    <a:pt x="852" y="32"/>
                    <a:pt x="852" y="33"/>
                    <a:pt x="851" y="33"/>
                  </a:cubicBezTo>
                  <a:close/>
                  <a:moveTo>
                    <a:pt x="1055" y="33"/>
                  </a:moveTo>
                  <a:cubicBezTo>
                    <a:pt x="1056" y="33"/>
                    <a:pt x="1057" y="33"/>
                    <a:pt x="1058" y="33"/>
                  </a:cubicBezTo>
                  <a:cubicBezTo>
                    <a:pt x="1057" y="33"/>
                    <a:pt x="1056" y="32"/>
                    <a:pt x="1055" y="33"/>
                  </a:cubicBezTo>
                  <a:close/>
                  <a:moveTo>
                    <a:pt x="1661" y="8"/>
                  </a:moveTo>
                  <a:cubicBezTo>
                    <a:pt x="1661" y="8"/>
                    <a:pt x="1662" y="8"/>
                    <a:pt x="1663" y="8"/>
                  </a:cubicBezTo>
                  <a:cubicBezTo>
                    <a:pt x="1662" y="7"/>
                    <a:pt x="1661" y="8"/>
                    <a:pt x="1661" y="8"/>
                  </a:cubicBezTo>
                  <a:close/>
                  <a:moveTo>
                    <a:pt x="1233" y="33"/>
                  </a:moveTo>
                  <a:cubicBezTo>
                    <a:pt x="1234" y="33"/>
                    <a:pt x="1235" y="33"/>
                    <a:pt x="1236" y="33"/>
                  </a:cubicBezTo>
                  <a:cubicBezTo>
                    <a:pt x="1235" y="33"/>
                    <a:pt x="1234" y="32"/>
                    <a:pt x="1233" y="33"/>
                  </a:cubicBezTo>
                  <a:close/>
                  <a:moveTo>
                    <a:pt x="1241" y="33"/>
                  </a:moveTo>
                  <a:cubicBezTo>
                    <a:pt x="1241" y="33"/>
                    <a:pt x="1242" y="33"/>
                    <a:pt x="1243" y="33"/>
                  </a:cubicBezTo>
                  <a:cubicBezTo>
                    <a:pt x="1242" y="32"/>
                    <a:pt x="1241" y="33"/>
                    <a:pt x="1241" y="33"/>
                  </a:cubicBezTo>
                  <a:close/>
                  <a:moveTo>
                    <a:pt x="589" y="73"/>
                  </a:moveTo>
                  <a:cubicBezTo>
                    <a:pt x="589" y="74"/>
                    <a:pt x="589" y="75"/>
                    <a:pt x="589" y="76"/>
                  </a:cubicBezTo>
                  <a:cubicBezTo>
                    <a:pt x="589" y="75"/>
                    <a:pt x="590" y="74"/>
                    <a:pt x="589" y="73"/>
                  </a:cubicBezTo>
                  <a:close/>
                  <a:moveTo>
                    <a:pt x="1410" y="72"/>
                  </a:moveTo>
                  <a:cubicBezTo>
                    <a:pt x="1410" y="71"/>
                    <a:pt x="1410" y="70"/>
                    <a:pt x="1410" y="69"/>
                  </a:cubicBezTo>
                  <a:cubicBezTo>
                    <a:pt x="1410" y="70"/>
                    <a:pt x="1410" y="71"/>
                    <a:pt x="1410" y="72"/>
                  </a:cubicBezTo>
                  <a:close/>
                  <a:moveTo>
                    <a:pt x="1370" y="15"/>
                  </a:moveTo>
                  <a:cubicBezTo>
                    <a:pt x="1369" y="15"/>
                    <a:pt x="1369" y="15"/>
                    <a:pt x="1368" y="15"/>
                  </a:cubicBezTo>
                  <a:cubicBezTo>
                    <a:pt x="1369" y="15"/>
                    <a:pt x="1369" y="15"/>
                    <a:pt x="1370" y="15"/>
                  </a:cubicBezTo>
                  <a:close/>
                  <a:moveTo>
                    <a:pt x="1555" y="15"/>
                  </a:moveTo>
                  <a:cubicBezTo>
                    <a:pt x="1554" y="15"/>
                    <a:pt x="1553" y="15"/>
                    <a:pt x="1552" y="15"/>
                  </a:cubicBezTo>
                  <a:cubicBezTo>
                    <a:pt x="1553" y="15"/>
                    <a:pt x="1554" y="15"/>
                    <a:pt x="1555" y="15"/>
                  </a:cubicBezTo>
                  <a:close/>
                  <a:moveTo>
                    <a:pt x="1470" y="66"/>
                  </a:moveTo>
                  <a:cubicBezTo>
                    <a:pt x="1470" y="67"/>
                    <a:pt x="1470" y="67"/>
                    <a:pt x="1470" y="68"/>
                  </a:cubicBezTo>
                  <a:cubicBezTo>
                    <a:pt x="1471" y="67"/>
                    <a:pt x="1470" y="67"/>
                    <a:pt x="1470" y="66"/>
                  </a:cubicBezTo>
                  <a:close/>
                  <a:moveTo>
                    <a:pt x="1723" y="15"/>
                  </a:moveTo>
                  <a:cubicBezTo>
                    <a:pt x="1722" y="15"/>
                    <a:pt x="1721" y="15"/>
                    <a:pt x="1720" y="15"/>
                  </a:cubicBezTo>
                  <a:cubicBezTo>
                    <a:pt x="1721" y="15"/>
                    <a:pt x="1722" y="15"/>
                    <a:pt x="1723" y="15"/>
                  </a:cubicBezTo>
                  <a:close/>
                  <a:moveTo>
                    <a:pt x="951" y="65"/>
                  </a:moveTo>
                  <a:cubicBezTo>
                    <a:pt x="951" y="64"/>
                    <a:pt x="951" y="63"/>
                    <a:pt x="951" y="63"/>
                  </a:cubicBezTo>
                  <a:cubicBezTo>
                    <a:pt x="951" y="64"/>
                    <a:pt x="951" y="64"/>
                    <a:pt x="951" y="65"/>
                  </a:cubicBezTo>
                  <a:close/>
                  <a:moveTo>
                    <a:pt x="1558" y="16"/>
                  </a:moveTo>
                  <a:cubicBezTo>
                    <a:pt x="1557" y="15"/>
                    <a:pt x="1556" y="15"/>
                    <a:pt x="1556" y="15"/>
                  </a:cubicBezTo>
                  <a:cubicBezTo>
                    <a:pt x="1556" y="16"/>
                    <a:pt x="1557" y="15"/>
                    <a:pt x="1558" y="16"/>
                  </a:cubicBezTo>
                  <a:close/>
                  <a:moveTo>
                    <a:pt x="1726" y="16"/>
                  </a:moveTo>
                  <a:cubicBezTo>
                    <a:pt x="1725" y="15"/>
                    <a:pt x="1724" y="15"/>
                    <a:pt x="1724" y="15"/>
                  </a:cubicBezTo>
                  <a:cubicBezTo>
                    <a:pt x="1724" y="16"/>
                    <a:pt x="1725" y="15"/>
                    <a:pt x="1726" y="16"/>
                  </a:cubicBezTo>
                  <a:close/>
                  <a:moveTo>
                    <a:pt x="1207" y="63"/>
                  </a:moveTo>
                  <a:cubicBezTo>
                    <a:pt x="1208" y="63"/>
                    <a:pt x="1208" y="62"/>
                    <a:pt x="1207" y="61"/>
                  </a:cubicBezTo>
                  <a:cubicBezTo>
                    <a:pt x="1207" y="62"/>
                    <a:pt x="1207" y="63"/>
                    <a:pt x="1207" y="63"/>
                  </a:cubicBezTo>
                  <a:close/>
                  <a:moveTo>
                    <a:pt x="1155" y="53"/>
                  </a:moveTo>
                  <a:cubicBezTo>
                    <a:pt x="1155" y="54"/>
                    <a:pt x="1155" y="54"/>
                    <a:pt x="1155" y="55"/>
                  </a:cubicBezTo>
                  <a:cubicBezTo>
                    <a:pt x="1155" y="54"/>
                    <a:pt x="1155" y="53"/>
                    <a:pt x="1155" y="53"/>
                  </a:cubicBezTo>
                  <a:close/>
                  <a:moveTo>
                    <a:pt x="680" y="42"/>
                  </a:moveTo>
                  <a:cubicBezTo>
                    <a:pt x="679" y="42"/>
                    <a:pt x="679" y="42"/>
                    <a:pt x="678" y="42"/>
                  </a:cubicBezTo>
                  <a:cubicBezTo>
                    <a:pt x="679" y="42"/>
                    <a:pt x="679" y="43"/>
                    <a:pt x="680" y="42"/>
                  </a:cubicBezTo>
                  <a:close/>
                  <a:moveTo>
                    <a:pt x="1568" y="59"/>
                  </a:moveTo>
                  <a:cubicBezTo>
                    <a:pt x="1568" y="59"/>
                    <a:pt x="1567" y="60"/>
                    <a:pt x="1567" y="60"/>
                  </a:cubicBezTo>
                  <a:cubicBezTo>
                    <a:pt x="1568" y="60"/>
                    <a:pt x="1568" y="60"/>
                    <a:pt x="1568" y="59"/>
                  </a:cubicBezTo>
                  <a:close/>
                  <a:moveTo>
                    <a:pt x="848" y="42"/>
                  </a:moveTo>
                  <a:cubicBezTo>
                    <a:pt x="847" y="42"/>
                    <a:pt x="846" y="42"/>
                    <a:pt x="845" y="42"/>
                  </a:cubicBezTo>
                  <a:cubicBezTo>
                    <a:pt x="846" y="43"/>
                    <a:pt x="847" y="42"/>
                    <a:pt x="848" y="42"/>
                  </a:cubicBezTo>
                  <a:close/>
                  <a:moveTo>
                    <a:pt x="1440" y="6"/>
                  </a:moveTo>
                  <a:cubicBezTo>
                    <a:pt x="1441" y="6"/>
                    <a:pt x="1441" y="6"/>
                    <a:pt x="1442" y="6"/>
                  </a:cubicBezTo>
                  <a:cubicBezTo>
                    <a:pt x="1441" y="5"/>
                    <a:pt x="1441" y="5"/>
                    <a:pt x="1440" y="6"/>
                  </a:cubicBezTo>
                  <a:close/>
                  <a:moveTo>
                    <a:pt x="1554" y="6"/>
                  </a:moveTo>
                  <a:cubicBezTo>
                    <a:pt x="1554" y="6"/>
                    <a:pt x="1555" y="6"/>
                    <a:pt x="1556" y="6"/>
                  </a:cubicBezTo>
                  <a:cubicBezTo>
                    <a:pt x="1555" y="5"/>
                    <a:pt x="1554" y="5"/>
                    <a:pt x="1554" y="6"/>
                  </a:cubicBezTo>
                  <a:close/>
                  <a:moveTo>
                    <a:pt x="1722" y="6"/>
                  </a:moveTo>
                  <a:cubicBezTo>
                    <a:pt x="1722" y="6"/>
                    <a:pt x="1723" y="6"/>
                    <a:pt x="1724" y="6"/>
                  </a:cubicBezTo>
                  <a:cubicBezTo>
                    <a:pt x="1723" y="5"/>
                    <a:pt x="1722" y="5"/>
                    <a:pt x="1722" y="6"/>
                  </a:cubicBezTo>
                  <a:close/>
                  <a:moveTo>
                    <a:pt x="1436" y="6"/>
                  </a:moveTo>
                  <a:cubicBezTo>
                    <a:pt x="1437" y="6"/>
                    <a:pt x="1438" y="6"/>
                    <a:pt x="1438" y="6"/>
                  </a:cubicBezTo>
                  <a:cubicBezTo>
                    <a:pt x="1438" y="6"/>
                    <a:pt x="1437" y="6"/>
                    <a:pt x="1436" y="6"/>
                  </a:cubicBezTo>
                  <a:close/>
                  <a:moveTo>
                    <a:pt x="990" y="6"/>
                  </a:moveTo>
                  <a:cubicBezTo>
                    <a:pt x="990" y="7"/>
                    <a:pt x="991" y="7"/>
                    <a:pt x="992" y="6"/>
                  </a:cubicBezTo>
                  <a:cubicBezTo>
                    <a:pt x="991" y="6"/>
                    <a:pt x="990" y="6"/>
                    <a:pt x="990" y="6"/>
                  </a:cubicBezTo>
                  <a:close/>
                  <a:moveTo>
                    <a:pt x="1007" y="6"/>
                  </a:moveTo>
                  <a:cubicBezTo>
                    <a:pt x="1008" y="7"/>
                    <a:pt x="1009" y="6"/>
                    <a:pt x="1009" y="6"/>
                  </a:cubicBezTo>
                  <a:cubicBezTo>
                    <a:pt x="1009" y="6"/>
                    <a:pt x="1008" y="6"/>
                    <a:pt x="1007" y="6"/>
                  </a:cubicBezTo>
                  <a:close/>
                  <a:moveTo>
                    <a:pt x="886" y="42"/>
                  </a:moveTo>
                  <a:cubicBezTo>
                    <a:pt x="885" y="42"/>
                    <a:pt x="884" y="42"/>
                    <a:pt x="884" y="42"/>
                  </a:cubicBezTo>
                  <a:cubicBezTo>
                    <a:pt x="884" y="42"/>
                    <a:pt x="885" y="43"/>
                    <a:pt x="886" y="42"/>
                  </a:cubicBezTo>
                  <a:close/>
                  <a:moveTo>
                    <a:pt x="990" y="92"/>
                  </a:moveTo>
                  <a:cubicBezTo>
                    <a:pt x="991" y="93"/>
                    <a:pt x="992" y="93"/>
                    <a:pt x="992" y="93"/>
                  </a:cubicBezTo>
                  <a:cubicBezTo>
                    <a:pt x="992" y="92"/>
                    <a:pt x="991" y="93"/>
                    <a:pt x="990" y="92"/>
                  </a:cubicBezTo>
                  <a:close/>
                  <a:moveTo>
                    <a:pt x="1040" y="40"/>
                  </a:moveTo>
                  <a:cubicBezTo>
                    <a:pt x="1041" y="40"/>
                    <a:pt x="1041" y="40"/>
                    <a:pt x="1041" y="39"/>
                  </a:cubicBezTo>
                  <a:cubicBezTo>
                    <a:pt x="1041" y="39"/>
                    <a:pt x="1040" y="40"/>
                    <a:pt x="1040" y="40"/>
                  </a:cubicBezTo>
                  <a:close/>
                  <a:moveTo>
                    <a:pt x="951" y="50"/>
                  </a:moveTo>
                  <a:cubicBezTo>
                    <a:pt x="951" y="49"/>
                    <a:pt x="951" y="48"/>
                    <a:pt x="951" y="48"/>
                  </a:cubicBezTo>
                  <a:cubicBezTo>
                    <a:pt x="951" y="48"/>
                    <a:pt x="951" y="49"/>
                    <a:pt x="951" y="50"/>
                  </a:cubicBezTo>
                  <a:close/>
                  <a:moveTo>
                    <a:pt x="1265" y="58"/>
                  </a:moveTo>
                  <a:cubicBezTo>
                    <a:pt x="1265" y="58"/>
                    <a:pt x="1265" y="59"/>
                    <a:pt x="1266" y="60"/>
                  </a:cubicBezTo>
                  <a:cubicBezTo>
                    <a:pt x="1266" y="59"/>
                    <a:pt x="1266" y="58"/>
                    <a:pt x="1265" y="58"/>
                  </a:cubicBezTo>
                  <a:close/>
                  <a:moveTo>
                    <a:pt x="694" y="97"/>
                  </a:moveTo>
                  <a:cubicBezTo>
                    <a:pt x="694" y="97"/>
                    <a:pt x="693" y="97"/>
                    <a:pt x="693" y="98"/>
                  </a:cubicBezTo>
                  <a:cubicBezTo>
                    <a:pt x="694" y="98"/>
                    <a:pt x="694" y="97"/>
                    <a:pt x="694" y="97"/>
                  </a:cubicBezTo>
                  <a:close/>
                  <a:moveTo>
                    <a:pt x="1002" y="93"/>
                  </a:moveTo>
                  <a:cubicBezTo>
                    <a:pt x="1003" y="93"/>
                    <a:pt x="1003" y="93"/>
                    <a:pt x="1004" y="92"/>
                  </a:cubicBezTo>
                  <a:cubicBezTo>
                    <a:pt x="1003" y="93"/>
                    <a:pt x="1002" y="92"/>
                    <a:pt x="1002" y="93"/>
                  </a:cubicBezTo>
                  <a:close/>
                  <a:moveTo>
                    <a:pt x="1373" y="56"/>
                  </a:moveTo>
                  <a:cubicBezTo>
                    <a:pt x="1374" y="56"/>
                    <a:pt x="1374" y="55"/>
                    <a:pt x="1375" y="55"/>
                  </a:cubicBezTo>
                  <a:cubicBezTo>
                    <a:pt x="1374" y="55"/>
                    <a:pt x="1373" y="55"/>
                    <a:pt x="1373" y="56"/>
                  </a:cubicBezTo>
                  <a:close/>
                  <a:moveTo>
                    <a:pt x="1127" y="42"/>
                  </a:moveTo>
                  <a:cubicBezTo>
                    <a:pt x="1127" y="42"/>
                    <a:pt x="1126" y="42"/>
                    <a:pt x="1125" y="42"/>
                  </a:cubicBezTo>
                  <a:cubicBezTo>
                    <a:pt x="1126" y="42"/>
                    <a:pt x="1127" y="43"/>
                    <a:pt x="1127" y="42"/>
                  </a:cubicBezTo>
                  <a:close/>
                  <a:moveTo>
                    <a:pt x="1132" y="42"/>
                  </a:moveTo>
                  <a:cubicBezTo>
                    <a:pt x="1131" y="42"/>
                    <a:pt x="1131" y="42"/>
                    <a:pt x="1130" y="42"/>
                  </a:cubicBezTo>
                  <a:cubicBezTo>
                    <a:pt x="1131" y="43"/>
                    <a:pt x="1131" y="42"/>
                    <a:pt x="1132" y="42"/>
                  </a:cubicBezTo>
                  <a:close/>
                  <a:moveTo>
                    <a:pt x="1343" y="92"/>
                  </a:moveTo>
                  <a:cubicBezTo>
                    <a:pt x="1343" y="92"/>
                    <a:pt x="1343" y="91"/>
                    <a:pt x="1343" y="90"/>
                  </a:cubicBezTo>
                  <a:cubicBezTo>
                    <a:pt x="1343" y="91"/>
                    <a:pt x="1343" y="92"/>
                    <a:pt x="1343" y="92"/>
                  </a:cubicBezTo>
                  <a:close/>
                  <a:moveTo>
                    <a:pt x="1707" y="88"/>
                  </a:moveTo>
                  <a:cubicBezTo>
                    <a:pt x="1707" y="88"/>
                    <a:pt x="1707" y="89"/>
                    <a:pt x="1707" y="90"/>
                  </a:cubicBezTo>
                  <a:cubicBezTo>
                    <a:pt x="1707" y="89"/>
                    <a:pt x="1707" y="88"/>
                    <a:pt x="1707" y="88"/>
                  </a:cubicBezTo>
                  <a:close/>
                  <a:moveTo>
                    <a:pt x="1069" y="103"/>
                  </a:moveTo>
                  <a:cubicBezTo>
                    <a:pt x="1068" y="103"/>
                    <a:pt x="1067" y="103"/>
                    <a:pt x="1066" y="103"/>
                  </a:cubicBezTo>
                  <a:cubicBezTo>
                    <a:pt x="1067" y="103"/>
                    <a:pt x="1068" y="103"/>
                    <a:pt x="1069" y="103"/>
                  </a:cubicBezTo>
                  <a:close/>
                  <a:moveTo>
                    <a:pt x="1470" y="39"/>
                  </a:moveTo>
                  <a:cubicBezTo>
                    <a:pt x="1470" y="40"/>
                    <a:pt x="1470" y="40"/>
                    <a:pt x="1470" y="41"/>
                  </a:cubicBezTo>
                  <a:cubicBezTo>
                    <a:pt x="1470" y="40"/>
                    <a:pt x="1471" y="40"/>
                    <a:pt x="1470" y="39"/>
                  </a:cubicBezTo>
                  <a:close/>
                  <a:moveTo>
                    <a:pt x="1385" y="58"/>
                  </a:moveTo>
                  <a:cubicBezTo>
                    <a:pt x="1385" y="58"/>
                    <a:pt x="1384" y="59"/>
                    <a:pt x="1384" y="59"/>
                  </a:cubicBezTo>
                  <a:cubicBezTo>
                    <a:pt x="1385" y="59"/>
                    <a:pt x="1385" y="59"/>
                    <a:pt x="1385" y="58"/>
                  </a:cubicBezTo>
                  <a:close/>
                  <a:moveTo>
                    <a:pt x="1175" y="89"/>
                  </a:moveTo>
                  <a:cubicBezTo>
                    <a:pt x="1175" y="88"/>
                    <a:pt x="1175" y="87"/>
                    <a:pt x="1174" y="87"/>
                  </a:cubicBezTo>
                  <a:cubicBezTo>
                    <a:pt x="1175" y="87"/>
                    <a:pt x="1174" y="88"/>
                    <a:pt x="1175" y="89"/>
                  </a:cubicBezTo>
                  <a:close/>
                  <a:moveTo>
                    <a:pt x="551" y="39"/>
                  </a:moveTo>
                  <a:cubicBezTo>
                    <a:pt x="552" y="40"/>
                    <a:pt x="552" y="40"/>
                    <a:pt x="552" y="41"/>
                  </a:cubicBezTo>
                  <a:cubicBezTo>
                    <a:pt x="552" y="40"/>
                    <a:pt x="552" y="39"/>
                    <a:pt x="551" y="39"/>
                  </a:cubicBezTo>
                  <a:close/>
                  <a:moveTo>
                    <a:pt x="1389" y="54"/>
                  </a:moveTo>
                  <a:cubicBezTo>
                    <a:pt x="1389" y="54"/>
                    <a:pt x="1388" y="55"/>
                    <a:pt x="1388" y="55"/>
                  </a:cubicBezTo>
                  <a:cubicBezTo>
                    <a:pt x="1389" y="55"/>
                    <a:pt x="1389" y="55"/>
                    <a:pt x="1389" y="54"/>
                  </a:cubicBezTo>
                  <a:close/>
                  <a:moveTo>
                    <a:pt x="1087" y="57"/>
                  </a:moveTo>
                  <a:cubicBezTo>
                    <a:pt x="1087" y="58"/>
                    <a:pt x="1087" y="59"/>
                    <a:pt x="1088" y="60"/>
                  </a:cubicBezTo>
                  <a:cubicBezTo>
                    <a:pt x="1088" y="59"/>
                    <a:pt x="1088" y="58"/>
                    <a:pt x="1087" y="57"/>
                  </a:cubicBezTo>
                  <a:close/>
                  <a:moveTo>
                    <a:pt x="989" y="103"/>
                  </a:moveTo>
                  <a:cubicBezTo>
                    <a:pt x="988" y="103"/>
                    <a:pt x="987" y="103"/>
                    <a:pt x="986" y="103"/>
                  </a:cubicBezTo>
                  <a:cubicBezTo>
                    <a:pt x="987" y="103"/>
                    <a:pt x="988" y="103"/>
                    <a:pt x="989" y="103"/>
                  </a:cubicBezTo>
                  <a:close/>
                  <a:moveTo>
                    <a:pt x="589" y="80"/>
                  </a:moveTo>
                  <a:cubicBezTo>
                    <a:pt x="589" y="81"/>
                    <a:pt x="589" y="82"/>
                    <a:pt x="589" y="82"/>
                  </a:cubicBezTo>
                  <a:cubicBezTo>
                    <a:pt x="590" y="82"/>
                    <a:pt x="589" y="81"/>
                    <a:pt x="589" y="80"/>
                  </a:cubicBezTo>
                  <a:close/>
                  <a:moveTo>
                    <a:pt x="1716" y="75"/>
                  </a:moveTo>
                  <a:cubicBezTo>
                    <a:pt x="1715" y="75"/>
                    <a:pt x="1715" y="76"/>
                    <a:pt x="1714" y="76"/>
                  </a:cubicBezTo>
                  <a:cubicBezTo>
                    <a:pt x="1715" y="76"/>
                    <a:pt x="1715" y="76"/>
                    <a:pt x="1716" y="75"/>
                  </a:cubicBezTo>
                  <a:close/>
                  <a:moveTo>
                    <a:pt x="1005" y="92"/>
                  </a:moveTo>
                  <a:cubicBezTo>
                    <a:pt x="1005" y="92"/>
                    <a:pt x="1006" y="93"/>
                    <a:pt x="1006" y="92"/>
                  </a:cubicBezTo>
                  <a:cubicBezTo>
                    <a:pt x="1006" y="92"/>
                    <a:pt x="1005" y="92"/>
                    <a:pt x="1005" y="92"/>
                  </a:cubicBezTo>
                  <a:close/>
                  <a:moveTo>
                    <a:pt x="1289" y="60"/>
                  </a:moveTo>
                  <a:cubicBezTo>
                    <a:pt x="1288" y="61"/>
                    <a:pt x="1288" y="61"/>
                    <a:pt x="1288" y="62"/>
                  </a:cubicBezTo>
                  <a:cubicBezTo>
                    <a:pt x="1289" y="61"/>
                    <a:pt x="1289" y="61"/>
                    <a:pt x="1289" y="60"/>
                  </a:cubicBezTo>
                  <a:close/>
                  <a:moveTo>
                    <a:pt x="1030" y="61"/>
                  </a:moveTo>
                  <a:cubicBezTo>
                    <a:pt x="1030" y="61"/>
                    <a:pt x="1030" y="60"/>
                    <a:pt x="1030" y="59"/>
                  </a:cubicBezTo>
                  <a:cubicBezTo>
                    <a:pt x="1029" y="60"/>
                    <a:pt x="1030" y="61"/>
                    <a:pt x="1030" y="61"/>
                  </a:cubicBezTo>
                  <a:close/>
                  <a:moveTo>
                    <a:pt x="1219" y="75"/>
                  </a:moveTo>
                  <a:cubicBezTo>
                    <a:pt x="1219" y="75"/>
                    <a:pt x="1219" y="76"/>
                    <a:pt x="1219" y="77"/>
                  </a:cubicBezTo>
                  <a:cubicBezTo>
                    <a:pt x="1219" y="76"/>
                    <a:pt x="1219" y="75"/>
                    <a:pt x="1219" y="75"/>
                  </a:cubicBezTo>
                  <a:close/>
                  <a:moveTo>
                    <a:pt x="1386" y="29"/>
                  </a:moveTo>
                  <a:cubicBezTo>
                    <a:pt x="1386" y="28"/>
                    <a:pt x="1386" y="28"/>
                    <a:pt x="1386" y="27"/>
                  </a:cubicBezTo>
                  <a:cubicBezTo>
                    <a:pt x="1386" y="28"/>
                    <a:pt x="1385" y="29"/>
                    <a:pt x="1386" y="29"/>
                  </a:cubicBezTo>
                  <a:close/>
                  <a:moveTo>
                    <a:pt x="669" y="103"/>
                  </a:moveTo>
                  <a:cubicBezTo>
                    <a:pt x="669" y="103"/>
                    <a:pt x="668" y="103"/>
                    <a:pt x="668" y="103"/>
                  </a:cubicBezTo>
                  <a:cubicBezTo>
                    <a:pt x="668" y="103"/>
                    <a:pt x="669" y="103"/>
                    <a:pt x="669" y="103"/>
                  </a:cubicBezTo>
                  <a:close/>
                  <a:moveTo>
                    <a:pt x="1208" y="78"/>
                  </a:moveTo>
                  <a:cubicBezTo>
                    <a:pt x="1208" y="78"/>
                    <a:pt x="1208" y="77"/>
                    <a:pt x="1208" y="76"/>
                  </a:cubicBezTo>
                  <a:cubicBezTo>
                    <a:pt x="1208" y="77"/>
                    <a:pt x="1207" y="78"/>
                    <a:pt x="1208" y="78"/>
                  </a:cubicBezTo>
                  <a:close/>
                  <a:moveTo>
                    <a:pt x="1067" y="93"/>
                  </a:moveTo>
                  <a:cubicBezTo>
                    <a:pt x="1068" y="94"/>
                    <a:pt x="1068" y="94"/>
                    <a:pt x="1069" y="93"/>
                  </a:cubicBezTo>
                  <a:cubicBezTo>
                    <a:pt x="1068" y="93"/>
                    <a:pt x="1067" y="93"/>
                    <a:pt x="1067" y="93"/>
                  </a:cubicBezTo>
                  <a:close/>
                  <a:moveTo>
                    <a:pt x="912" y="52"/>
                  </a:moveTo>
                  <a:cubicBezTo>
                    <a:pt x="912" y="52"/>
                    <a:pt x="912" y="53"/>
                    <a:pt x="912" y="54"/>
                  </a:cubicBezTo>
                  <a:cubicBezTo>
                    <a:pt x="912" y="53"/>
                    <a:pt x="913" y="52"/>
                    <a:pt x="912" y="52"/>
                  </a:cubicBezTo>
                  <a:close/>
                  <a:moveTo>
                    <a:pt x="788" y="102"/>
                  </a:moveTo>
                  <a:cubicBezTo>
                    <a:pt x="788" y="102"/>
                    <a:pt x="787" y="102"/>
                    <a:pt x="787" y="103"/>
                  </a:cubicBezTo>
                  <a:cubicBezTo>
                    <a:pt x="787" y="102"/>
                    <a:pt x="788" y="103"/>
                    <a:pt x="788" y="102"/>
                  </a:cubicBezTo>
                  <a:close/>
                  <a:moveTo>
                    <a:pt x="1684" y="26"/>
                  </a:moveTo>
                  <a:cubicBezTo>
                    <a:pt x="1684" y="27"/>
                    <a:pt x="1684" y="27"/>
                    <a:pt x="1684" y="28"/>
                  </a:cubicBezTo>
                  <a:cubicBezTo>
                    <a:pt x="1684" y="27"/>
                    <a:pt x="1684" y="26"/>
                    <a:pt x="1684" y="26"/>
                  </a:cubicBezTo>
                  <a:close/>
                  <a:moveTo>
                    <a:pt x="1007" y="102"/>
                  </a:moveTo>
                  <a:cubicBezTo>
                    <a:pt x="1007" y="102"/>
                    <a:pt x="1006" y="102"/>
                    <a:pt x="1006" y="103"/>
                  </a:cubicBezTo>
                  <a:cubicBezTo>
                    <a:pt x="1006" y="102"/>
                    <a:pt x="1007" y="103"/>
                    <a:pt x="1007" y="102"/>
                  </a:cubicBezTo>
                  <a:close/>
                  <a:moveTo>
                    <a:pt x="1729" y="6"/>
                  </a:moveTo>
                  <a:cubicBezTo>
                    <a:pt x="1729" y="6"/>
                    <a:pt x="1730" y="7"/>
                    <a:pt x="1730" y="6"/>
                  </a:cubicBezTo>
                  <a:cubicBezTo>
                    <a:pt x="1730" y="6"/>
                    <a:pt x="1729" y="6"/>
                    <a:pt x="1729" y="6"/>
                  </a:cubicBezTo>
                  <a:close/>
                  <a:moveTo>
                    <a:pt x="1714" y="6"/>
                  </a:moveTo>
                  <a:cubicBezTo>
                    <a:pt x="1715" y="7"/>
                    <a:pt x="1716" y="7"/>
                    <a:pt x="1716" y="6"/>
                  </a:cubicBezTo>
                  <a:cubicBezTo>
                    <a:pt x="1716" y="6"/>
                    <a:pt x="1715" y="6"/>
                    <a:pt x="1714" y="6"/>
                  </a:cubicBezTo>
                  <a:close/>
                  <a:moveTo>
                    <a:pt x="1560" y="6"/>
                  </a:moveTo>
                  <a:cubicBezTo>
                    <a:pt x="1561" y="6"/>
                    <a:pt x="1562" y="7"/>
                    <a:pt x="1562" y="6"/>
                  </a:cubicBezTo>
                  <a:cubicBezTo>
                    <a:pt x="1562" y="6"/>
                    <a:pt x="1561" y="6"/>
                    <a:pt x="1560" y="6"/>
                  </a:cubicBezTo>
                  <a:close/>
                  <a:moveTo>
                    <a:pt x="1546" y="6"/>
                  </a:moveTo>
                  <a:cubicBezTo>
                    <a:pt x="1547" y="7"/>
                    <a:pt x="1547" y="7"/>
                    <a:pt x="1548" y="6"/>
                  </a:cubicBezTo>
                  <a:cubicBezTo>
                    <a:pt x="1547" y="6"/>
                    <a:pt x="1547" y="6"/>
                    <a:pt x="1546" y="6"/>
                  </a:cubicBezTo>
                  <a:close/>
                  <a:moveTo>
                    <a:pt x="566" y="103"/>
                  </a:moveTo>
                  <a:cubicBezTo>
                    <a:pt x="566" y="103"/>
                    <a:pt x="565" y="103"/>
                    <a:pt x="564" y="103"/>
                  </a:cubicBezTo>
                  <a:cubicBezTo>
                    <a:pt x="565" y="103"/>
                    <a:pt x="566" y="103"/>
                    <a:pt x="566" y="103"/>
                  </a:cubicBezTo>
                  <a:close/>
                  <a:moveTo>
                    <a:pt x="772" y="103"/>
                  </a:moveTo>
                  <a:cubicBezTo>
                    <a:pt x="772" y="103"/>
                    <a:pt x="771" y="103"/>
                    <a:pt x="770" y="103"/>
                  </a:cubicBezTo>
                  <a:cubicBezTo>
                    <a:pt x="771" y="103"/>
                    <a:pt x="772" y="103"/>
                    <a:pt x="772" y="103"/>
                  </a:cubicBezTo>
                  <a:close/>
                  <a:moveTo>
                    <a:pt x="699" y="79"/>
                  </a:moveTo>
                  <a:cubicBezTo>
                    <a:pt x="699" y="80"/>
                    <a:pt x="699" y="81"/>
                    <a:pt x="700" y="81"/>
                  </a:cubicBezTo>
                  <a:cubicBezTo>
                    <a:pt x="700" y="80"/>
                    <a:pt x="700" y="80"/>
                    <a:pt x="699" y="79"/>
                  </a:cubicBezTo>
                  <a:close/>
                  <a:moveTo>
                    <a:pt x="1362" y="6"/>
                  </a:moveTo>
                  <a:cubicBezTo>
                    <a:pt x="1363" y="7"/>
                    <a:pt x="1363" y="6"/>
                    <a:pt x="1364" y="6"/>
                  </a:cubicBezTo>
                  <a:cubicBezTo>
                    <a:pt x="1363" y="6"/>
                    <a:pt x="1363" y="6"/>
                    <a:pt x="1362" y="6"/>
                  </a:cubicBezTo>
                  <a:close/>
                  <a:moveTo>
                    <a:pt x="575" y="6"/>
                  </a:moveTo>
                  <a:cubicBezTo>
                    <a:pt x="576" y="7"/>
                    <a:pt x="576" y="6"/>
                    <a:pt x="577" y="6"/>
                  </a:cubicBezTo>
                  <a:cubicBezTo>
                    <a:pt x="577" y="6"/>
                    <a:pt x="576" y="6"/>
                    <a:pt x="575" y="6"/>
                  </a:cubicBezTo>
                  <a:close/>
                  <a:moveTo>
                    <a:pt x="843" y="42"/>
                  </a:moveTo>
                  <a:cubicBezTo>
                    <a:pt x="842" y="42"/>
                    <a:pt x="842" y="42"/>
                    <a:pt x="841" y="42"/>
                  </a:cubicBezTo>
                  <a:cubicBezTo>
                    <a:pt x="842" y="42"/>
                    <a:pt x="842" y="43"/>
                    <a:pt x="843" y="42"/>
                  </a:cubicBezTo>
                  <a:close/>
                  <a:moveTo>
                    <a:pt x="951" y="47"/>
                  </a:moveTo>
                  <a:cubicBezTo>
                    <a:pt x="952" y="46"/>
                    <a:pt x="952" y="46"/>
                    <a:pt x="952" y="45"/>
                  </a:cubicBezTo>
                  <a:cubicBezTo>
                    <a:pt x="951" y="46"/>
                    <a:pt x="951" y="46"/>
                    <a:pt x="951" y="47"/>
                  </a:cubicBezTo>
                  <a:close/>
                  <a:moveTo>
                    <a:pt x="559" y="6"/>
                  </a:moveTo>
                  <a:cubicBezTo>
                    <a:pt x="559" y="7"/>
                    <a:pt x="560" y="6"/>
                    <a:pt x="560" y="6"/>
                  </a:cubicBezTo>
                  <a:cubicBezTo>
                    <a:pt x="560" y="6"/>
                    <a:pt x="559" y="6"/>
                    <a:pt x="559" y="6"/>
                  </a:cubicBezTo>
                  <a:close/>
                  <a:moveTo>
                    <a:pt x="805" y="56"/>
                  </a:moveTo>
                  <a:cubicBezTo>
                    <a:pt x="805" y="57"/>
                    <a:pt x="805" y="58"/>
                    <a:pt x="805" y="58"/>
                  </a:cubicBezTo>
                  <a:cubicBezTo>
                    <a:pt x="805" y="57"/>
                    <a:pt x="806" y="57"/>
                    <a:pt x="805" y="56"/>
                  </a:cubicBezTo>
                  <a:close/>
                  <a:moveTo>
                    <a:pt x="963" y="47"/>
                  </a:moveTo>
                  <a:cubicBezTo>
                    <a:pt x="963" y="48"/>
                    <a:pt x="963" y="49"/>
                    <a:pt x="963" y="49"/>
                  </a:cubicBezTo>
                  <a:cubicBezTo>
                    <a:pt x="963" y="49"/>
                    <a:pt x="963" y="48"/>
                    <a:pt x="963" y="47"/>
                  </a:cubicBezTo>
                  <a:close/>
                  <a:moveTo>
                    <a:pt x="1410" y="40"/>
                  </a:moveTo>
                  <a:cubicBezTo>
                    <a:pt x="1411" y="39"/>
                    <a:pt x="1411" y="38"/>
                    <a:pt x="1411" y="38"/>
                  </a:cubicBezTo>
                  <a:cubicBezTo>
                    <a:pt x="1410" y="38"/>
                    <a:pt x="1411" y="39"/>
                    <a:pt x="1410" y="40"/>
                  </a:cubicBezTo>
                  <a:close/>
                  <a:moveTo>
                    <a:pt x="859" y="57"/>
                  </a:moveTo>
                  <a:cubicBezTo>
                    <a:pt x="859" y="56"/>
                    <a:pt x="859" y="55"/>
                    <a:pt x="859" y="55"/>
                  </a:cubicBezTo>
                  <a:cubicBezTo>
                    <a:pt x="859" y="55"/>
                    <a:pt x="858" y="56"/>
                    <a:pt x="859" y="57"/>
                  </a:cubicBezTo>
                  <a:close/>
                  <a:moveTo>
                    <a:pt x="1410" y="42"/>
                  </a:moveTo>
                  <a:cubicBezTo>
                    <a:pt x="1410" y="42"/>
                    <a:pt x="1410" y="41"/>
                    <a:pt x="1410" y="40"/>
                  </a:cubicBezTo>
                  <a:cubicBezTo>
                    <a:pt x="1410" y="41"/>
                    <a:pt x="1410" y="42"/>
                    <a:pt x="1410" y="42"/>
                  </a:cubicBezTo>
                  <a:close/>
                  <a:moveTo>
                    <a:pt x="1470" y="69"/>
                  </a:moveTo>
                  <a:cubicBezTo>
                    <a:pt x="1470" y="69"/>
                    <a:pt x="1470" y="70"/>
                    <a:pt x="1470" y="71"/>
                  </a:cubicBezTo>
                  <a:cubicBezTo>
                    <a:pt x="1470" y="70"/>
                    <a:pt x="1470" y="69"/>
                    <a:pt x="1470" y="69"/>
                  </a:cubicBezTo>
                  <a:close/>
                  <a:moveTo>
                    <a:pt x="1186" y="85"/>
                  </a:moveTo>
                  <a:cubicBezTo>
                    <a:pt x="1186" y="86"/>
                    <a:pt x="1186" y="86"/>
                    <a:pt x="1186" y="87"/>
                  </a:cubicBezTo>
                  <a:cubicBezTo>
                    <a:pt x="1186" y="86"/>
                    <a:pt x="1186" y="86"/>
                    <a:pt x="1186" y="85"/>
                  </a:cubicBezTo>
                  <a:close/>
                  <a:moveTo>
                    <a:pt x="1041" y="74"/>
                  </a:moveTo>
                  <a:cubicBezTo>
                    <a:pt x="1041" y="75"/>
                    <a:pt x="1041" y="76"/>
                    <a:pt x="1041" y="76"/>
                  </a:cubicBezTo>
                  <a:cubicBezTo>
                    <a:pt x="1041" y="76"/>
                    <a:pt x="1041" y="75"/>
                    <a:pt x="1041" y="74"/>
                  </a:cubicBezTo>
                  <a:close/>
                  <a:moveTo>
                    <a:pt x="688" y="33"/>
                  </a:moveTo>
                  <a:cubicBezTo>
                    <a:pt x="688" y="33"/>
                    <a:pt x="689" y="33"/>
                    <a:pt x="690" y="33"/>
                  </a:cubicBezTo>
                  <a:cubicBezTo>
                    <a:pt x="689" y="33"/>
                    <a:pt x="688" y="33"/>
                    <a:pt x="688" y="33"/>
                  </a:cubicBezTo>
                  <a:close/>
                  <a:moveTo>
                    <a:pt x="748" y="77"/>
                  </a:moveTo>
                  <a:cubicBezTo>
                    <a:pt x="748" y="76"/>
                    <a:pt x="748" y="75"/>
                    <a:pt x="747" y="75"/>
                  </a:cubicBezTo>
                  <a:cubicBezTo>
                    <a:pt x="747" y="76"/>
                    <a:pt x="747" y="76"/>
                    <a:pt x="748" y="77"/>
                  </a:cubicBezTo>
                  <a:close/>
                  <a:moveTo>
                    <a:pt x="952" y="67"/>
                  </a:moveTo>
                  <a:cubicBezTo>
                    <a:pt x="952" y="67"/>
                    <a:pt x="952" y="66"/>
                    <a:pt x="951" y="66"/>
                  </a:cubicBezTo>
                  <a:cubicBezTo>
                    <a:pt x="951" y="66"/>
                    <a:pt x="951" y="67"/>
                    <a:pt x="952" y="67"/>
                  </a:cubicBezTo>
                  <a:close/>
                  <a:moveTo>
                    <a:pt x="993" y="16"/>
                  </a:moveTo>
                  <a:cubicBezTo>
                    <a:pt x="992" y="16"/>
                    <a:pt x="992" y="16"/>
                    <a:pt x="991" y="17"/>
                  </a:cubicBezTo>
                  <a:cubicBezTo>
                    <a:pt x="992" y="17"/>
                    <a:pt x="993" y="17"/>
                    <a:pt x="993" y="16"/>
                  </a:cubicBezTo>
                  <a:close/>
                  <a:moveTo>
                    <a:pt x="700" y="86"/>
                  </a:moveTo>
                  <a:cubicBezTo>
                    <a:pt x="699" y="86"/>
                    <a:pt x="699" y="87"/>
                    <a:pt x="699" y="88"/>
                  </a:cubicBezTo>
                  <a:cubicBezTo>
                    <a:pt x="700" y="87"/>
                    <a:pt x="700" y="86"/>
                    <a:pt x="700" y="86"/>
                  </a:cubicBezTo>
                  <a:close/>
                  <a:moveTo>
                    <a:pt x="1006" y="17"/>
                  </a:moveTo>
                  <a:cubicBezTo>
                    <a:pt x="1006" y="16"/>
                    <a:pt x="1005" y="16"/>
                    <a:pt x="1005" y="16"/>
                  </a:cubicBezTo>
                  <a:cubicBezTo>
                    <a:pt x="1005" y="17"/>
                    <a:pt x="1006" y="16"/>
                    <a:pt x="1006" y="17"/>
                  </a:cubicBezTo>
                  <a:close/>
                  <a:moveTo>
                    <a:pt x="871" y="58"/>
                  </a:moveTo>
                  <a:cubicBezTo>
                    <a:pt x="871" y="58"/>
                    <a:pt x="871" y="59"/>
                    <a:pt x="871" y="59"/>
                  </a:cubicBezTo>
                  <a:cubicBezTo>
                    <a:pt x="871" y="59"/>
                    <a:pt x="871" y="58"/>
                    <a:pt x="871" y="58"/>
                  </a:cubicBezTo>
                  <a:close/>
                  <a:moveTo>
                    <a:pt x="1386" y="37"/>
                  </a:moveTo>
                  <a:cubicBezTo>
                    <a:pt x="1386" y="37"/>
                    <a:pt x="1386" y="36"/>
                    <a:pt x="1386" y="35"/>
                  </a:cubicBezTo>
                  <a:cubicBezTo>
                    <a:pt x="1385" y="36"/>
                    <a:pt x="1386" y="37"/>
                    <a:pt x="1386" y="37"/>
                  </a:cubicBezTo>
                  <a:close/>
                  <a:moveTo>
                    <a:pt x="715" y="90"/>
                  </a:moveTo>
                  <a:cubicBezTo>
                    <a:pt x="715" y="89"/>
                    <a:pt x="715" y="88"/>
                    <a:pt x="715" y="88"/>
                  </a:cubicBezTo>
                  <a:cubicBezTo>
                    <a:pt x="715" y="88"/>
                    <a:pt x="714" y="89"/>
                    <a:pt x="715" y="90"/>
                  </a:cubicBezTo>
                  <a:close/>
                  <a:moveTo>
                    <a:pt x="1397" y="25"/>
                  </a:moveTo>
                  <a:cubicBezTo>
                    <a:pt x="1397" y="26"/>
                    <a:pt x="1397" y="26"/>
                    <a:pt x="1397" y="27"/>
                  </a:cubicBezTo>
                  <a:cubicBezTo>
                    <a:pt x="1397" y="26"/>
                    <a:pt x="1397" y="25"/>
                    <a:pt x="1397" y="25"/>
                  </a:cubicBezTo>
                  <a:close/>
                  <a:moveTo>
                    <a:pt x="1367" y="15"/>
                  </a:moveTo>
                  <a:cubicBezTo>
                    <a:pt x="1366" y="15"/>
                    <a:pt x="1366" y="15"/>
                    <a:pt x="1365" y="15"/>
                  </a:cubicBezTo>
                  <a:cubicBezTo>
                    <a:pt x="1366" y="15"/>
                    <a:pt x="1366" y="16"/>
                    <a:pt x="1367" y="15"/>
                  </a:cubicBezTo>
                  <a:close/>
                  <a:moveTo>
                    <a:pt x="1373" y="15"/>
                  </a:moveTo>
                  <a:cubicBezTo>
                    <a:pt x="1373" y="15"/>
                    <a:pt x="1372" y="15"/>
                    <a:pt x="1371" y="15"/>
                  </a:cubicBezTo>
                  <a:cubicBezTo>
                    <a:pt x="1372" y="16"/>
                    <a:pt x="1373" y="15"/>
                    <a:pt x="1373" y="15"/>
                  </a:cubicBezTo>
                  <a:close/>
                  <a:moveTo>
                    <a:pt x="963" y="64"/>
                  </a:moveTo>
                  <a:cubicBezTo>
                    <a:pt x="963" y="65"/>
                    <a:pt x="963" y="65"/>
                    <a:pt x="963" y="66"/>
                  </a:cubicBezTo>
                  <a:cubicBezTo>
                    <a:pt x="963" y="65"/>
                    <a:pt x="964" y="64"/>
                    <a:pt x="963" y="64"/>
                  </a:cubicBezTo>
                  <a:close/>
                  <a:moveTo>
                    <a:pt x="1665" y="58"/>
                  </a:moveTo>
                  <a:cubicBezTo>
                    <a:pt x="1664" y="58"/>
                    <a:pt x="1664" y="58"/>
                    <a:pt x="1664" y="59"/>
                  </a:cubicBezTo>
                  <a:cubicBezTo>
                    <a:pt x="1664" y="59"/>
                    <a:pt x="1664" y="59"/>
                    <a:pt x="1664" y="59"/>
                  </a:cubicBezTo>
                  <a:cubicBezTo>
                    <a:pt x="1664" y="59"/>
                    <a:pt x="1664" y="59"/>
                    <a:pt x="1665" y="58"/>
                  </a:cubicBezTo>
                  <a:close/>
                  <a:moveTo>
                    <a:pt x="1246" y="103"/>
                  </a:moveTo>
                  <a:cubicBezTo>
                    <a:pt x="1245" y="103"/>
                    <a:pt x="1245" y="103"/>
                    <a:pt x="1244" y="103"/>
                  </a:cubicBezTo>
                  <a:cubicBezTo>
                    <a:pt x="1245" y="103"/>
                    <a:pt x="1246" y="103"/>
                    <a:pt x="1246" y="103"/>
                  </a:cubicBezTo>
                  <a:close/>
                  <a:moveTo>
                    <a:pt x="1411" y="74"/>
                  </a:moveTo>
                  <a:cubicBezTo>
                    <a:pt x="1411" y="73"/>
                    <a:pt x="1411" y="72"/>
                    <a:pt x="1410" y="72"/>
                  </a:cubicBezTo>
                  <a:cubicBezTo>
                    <a:pt x="1411" y="72"/>
                    <a:pt x="1410" y="73"/>
                    <a:pt x="1411" y="74"/>
                  </a:cubicBezTo>
                  <a:close/>
                  <a:moveTo>
                    <a:pt x="1198" y="103"/>
                  </a:moveTo>
                  <a:cubicBezTo>
                    <a:pt x="1197" y="103"/>
                    <a:pt x="1196" y="103"/>
                    <a:pt x="1196" y="103"/>
                  </a:cubicBezTo>
                  <a:cubicBezTo>
                    <a:pt x="1197" y="103"/>
                    <a:pt x="1197" y="103"/>
                    <a:pt x="1198" y="103"/>
                  </a:cubicBezTo>
                  <a:close/>
                  <a:moveTo>
                    <a:pt x="1539" y="88"/>
                  </a:moveTo>
                  <a:cubicBezTo>
                    <a:pt x="1538" y="88"/>
                    <a:pt x="1539" y="89"/>
                    <a:pt x="1539" y="90"/>
                  </a:cubicBezTo>
                  <a:cubicBezTo>
                    <a:pt x="1539" y="89"/>
                    <a:pt x="1539" y="88"/>
                    <a:pt x="1539" y="88"/>
                  </a:cubicBezTo>
                  <a:close/>
                  <a:moveTo>
                    <a:pt x="1188" y="103"/>
                  </a:moveTo>
                  <a:cubicBezTo>
                    <a:pt x="1188" y="103"/>
                    <a:pt x="1187" y="103"/>
                    <a:pt x="1187" y="103"/>
                  </a:cubicBezTo>
                  <a:cubicBezTo>
                    <a:pt x="1187" y="103"/>
                    <a:pt x="1188" y="103"/>
                    <a:pt x="1188" y="103"/>
                  </a:cubicBezTo>
                  <a:close/>
                  <a:moveTo>
                    <a:pt x="1551" y="15"/>
                  </a:moveTo>
                  <a:cubicBezTo>
                    <a:pt x="1550" y="15"/>
                    <a:pt x="1550" y="15"/>
                    <a:pt x="1549" y="15"/>
                  </a:cubicBezTo>
                  <a:cubicBezTo>
                    <a:pt x="1550" y="15"/>
                    <a:pt x="1551" y="16"/>
                    <a:pt x="1551" y="15"/>
                  </a:cubicBezTo>
                  <a:close/>
                  <a:moveTo>
                    <a:pt x="1470" y="71"/>
                  </a:moveTo>
                  <a:cubicBezTo>
                    <a:pt x="1469" y="71"/>
                    <a:pt x="1469" y="72"/>
                    <a:pt x="1469" y="73"/>
                  </a:cubicBezTo>
                  <a:cubicBezTo>
                    <a:pt x="1470" y="72"/>
                    <a:pt x="1470" y="71"/>
                    <a:pt x="1470" y="71"/>
                  </a:cubicBezTo>
                  <a:close/>
                  <a:moveTo>
                    <a:pt x="1719" y="15"/>
                  </a:moveTo>
                  <a:cubicBezTo>
                    <a:pt x="1719" y="15"/>
                    <a:pt x="1718" y="15"/>
                    <a:pt x="1717" y="15"/>
                  </a:cubicBezTo>
                  <a:cubicBezTo>
                    <a:pt x="1718" y="15"/>
                    <a:pt x="1719" y="16"/>
                    <a:pt x="1719" y="15"/>
                  </a:cubicBezTo>
                  <a:close/>
                  <a:moveTo>
                    <a:pt x="759" y="75"/>
                  </a:moveTo>
                  <a:cubicBezTo>
                    <a:pt x="759" y="76"/>
                    <a:pt x="759" y="77"/>
                    <a:pt x="759" y="77"/>
                  </a:cubicBezTo>
                  <a:cubicBezTo>
                    <a:pt x="759" y="77"/>
                    <a:pt x="759" y="76"/>
                    <a:pt x="759" y="75"/>
                  </a:cubicBezTo>
                  <a:close/>
                  <a:moveTo>
                    <a:pt x="1527" y="90"/>
                  </a:moveTo>
                  <a:cubicBezTo>
                    <a:pt x="1528" y="90"/>
                    <a:pt x="1528" y="89"/>
                    <a:pt x="1528" y="89"/>
                  </a:cubicBezTo>
                  <a:cubicBezTo>
                    <a:pt x="1527" y="89"/>
                    <a:pt x="1527" y="90"/>
                    <a:pt x="1527" y="90"/>
                  </a:cubicBezTo>
                  <a:close/>
                  <a:moveTo>
                    <a:pt x="963" y="62"/>
                  </a:moveTo>
                  <a:cubicBezTo>
                    <a:pt x="963" y="62"/>
                    <a:pt x="963" y="63"/>
                    <a:pt x="963" y="64"/>
                  </a:cubicBezTo>
                  <a:cubicBezTo>
                    <a:pt x="963" y="63"/>
                    <a:pt x="963" y="62"/>
                    <a:pt x="963" y="62"/>
                  </a:cubicBezTo>
                  <a:close/>
                  <a:moveTo>
                    <a:pt x="1696" y="90"/>
                  </a:moveTo>
                  <a:cubicBezTo>
                    <a:pt x="1696" y="90"/>
                    <a:pt x="1696" y="89"/>
                    <a:pt x="1696" y="89"/>
                  </a:cubicBezTo>
                  <a:cubicBezTo>
                    <a:pt x="1695" y="89"/>
                    <a:pt x="1696" y="90"/>
                    <a:pt x="1696" y="90"/>
                  </a:cubicBezTo>
                  <a:close/>
                  <a:moveTo>
                    <a:pt x="1030" y="78"/>
                  </a:moveTo>
                  <a:cubicBezTo>
                    <a:pt x="1030" y="77"/>
                    <a:pt x="1030" y="77"/>
                    <a:pt x="1030" y="76"/>
                  </a:cubicBezTo>
                  <a:cubicBezTo>
                    <a:pt x="1030" y="77"/>
                    <a:pt x="1029" y="77"/>
                    <a:pt x="1030" y="78"/>
                  </a:cubicBezTo>
                  <a:close/>
                  <a:moveTo>
                    <a:pt x="1144" y="57"/>
                  </a:moveTo>
                  <a:cubicBezTo>
                    <a:pt x="1144" y="57"/>
                    <a:pt x="1144" y="56"/>
                    <a:pt x="1143" y="55"/>
                  </a:cubicBezTo>
                  <a:cubicBezTo>
                    <a:pt x="1144" y="56"/>
                    <a:pt x="1143" y="57"/>
                    <a:pt x="1144" y="57"/>
                  </a:cubicBezTo>
                  <a:close/>
                  <a:moveTo>
                    <a:pt x="1111" y="58"/>
                  </a:moveTo>
                  <a:cubicBezTo>
                    <a:pt x="1110" y="58"/>
                    <a:pt x="1110" y="59"/>
                    <a:pt x="1110" y="59"/>
                  </a:cubicBezTo>
                  <a:cubicBezTo>
                    <a:pt x="1111" y="59"/>
                    <a:pt x="1111" y="58"/>
                    <a:pt x="1111" y="58"/>
                  </a:cubicBezTo>
                  <a:close/>
                  <a:moveTo>
                    <a:pt x="747" y="62"/>
                  </a:moveTo>
                  <a:cubicBezTo>
                    <a:pt x="748" y="62"/>
                    <a:pt x="748" y="61"/>
                    <a:pt x="748" y="60"/>
                  </a:cubicBezTo>
                  <a:cubicBezTo>
                    <a:pt x="747" y="61"/>
                    <a:pt x="747" y="62"/>
                    <a:pt x="747" y="62"/>
                  </a:cubicBezTo>
                  <a:close/>
                  <a:moveTo>
                    <a:pt x="786" y="103"/>
                  </a:moveTo>
                  <a:cubicBezTo>
                    <a:pt x="786" y="103"/>
                    <a:pt x="785" y="103"/>
                    <a:pt x="784" y="103"/>
                  </a:cubicBezTo>
                  <a:cubicBezTo>
                    <a:pt x="785" y="103"/>
                    <a:pt x="786" y="103"/>
                    <a:pt x="786" y="103"/>
                  </a:cubicBezTo>
                  <a:close/>
                  <a:moveTo>
                    <a:pt x="1470" y="36"/>
                  </a:moveTo>
                  <a:cubicBezTo>
                    <a:pt x="1470" y="37"/>
                    <a:pt x="1470" y="38"/>
                    <a:pt x="1470" y="38"/>
                  </a:cubicBezTo>
                  <a:cubicBezTo>
                    <a:pt x="1470" y="38"/>
                    <a:pt x="1470" y="37"/>
                    <a:pt x="1470" y="36"/>
                  </a:cubicBezTo>
                  <a:close/>
                  <a:moveTo>
                    <a:pt x="1188" y="91"/>
                  </a:moveTo>
                  <a:cubicBezTo>
                    <a:pt x="1188" y="91"/>
                    <a:pt x="1188" y="92"/>
                    <a:pt x="1189" y="92"/>
                  </a:cubicBezTo>
                  <a:cubicBezTo>
                    <a:pt x="1189" y="91"/>
                    <a:pt x="1188" y="91"/>
                    <a:pt x="1188" y="91"/>
                  </a:cubicBezTo>
                  <a:close/>
                  <a:moveTo>
                    <a:pt x="1397" y="36"/>
                  </a:moveTo>
                  <a:cubicBezTo>
                    <a:pt x="1397" y="37"/>
                    <a:pt x="1397" y="37"/>
                    <a:pt x="1397" y="38"/>
                  </a:cubicBezTo>
                  <a:cubicBezTo>
                    <a:pt x="1397" y="37"/>
                    <a:pt x="1397" y="37"/>
                    <a:pt x="1397" y="36"/>
                  </a:cubicBezTo>
                  <a:close/>
                  <a:moveTo>
                    <a:pt x="1745" y="15"/>
                  </a:moveTo>
                  <a:cubicBezTo>
                    <a:pt x="1745" y="15"/>
                    <a:pt x="1745" y="16"/>
                    <a:pt x="1745" y="16"/>
                  </a:cubicBezTo>
                  <a:cubicBezTo>
                    <a:pt x="1745" y="15"/>
                    <a:pt x="1745" y="15"/>
                    <a:pt x="1745" y="15"/>
                  </a:cubicBezTo>
                  <a:close/>
                  <a:moveTo>
                    <a:pt x="856" y="48"/>
                  </a:moveTo>
                  <a:cubicBezTo>
                    <a:pt x="856" y="47"/>
                    <a:pt x="856" y="47"/>
                    <a:pt x="855" y="47"/>
                  </a:cubicBezTo>
                  <a:cubicBezTo>
                    <a:pt x="855" y="47"/>
                    <a:pt x="855" y="47"/>
                    <a:pt x="856" y="48"/>
                  </a:cubicBezTo>
                  <a:close/>
                  <a:moveTo>
                    <a:pt x="1376" y="6"/>
                  </a:moveTo>
                  <a:cubicBezTo>
                    <a:pt x="1377" y="6"/>
                    <a:pt x="1377" y="6"/>
                    <a:pt x="1378" y="6"/>
                  </a:cubicBezTo>
                  <a:cubicBezTo>
                    <a:pt x="1377" y="6"/>
                    <a:pt x="1377" y="6"/>
                    <a:pt x="1376" y="6"/>
                  </a:cubicBezTo>
                  <a:close/>
                  <a:moveTo>
                    <a:pt x="1434" y="6"/>
                  </a:moveTo>
                  <a:cubicBezTo>
                    <a:pt x="1435" y="7"/>
                    <a:pt x="1435" y="7"/>
                    <a:pt x="1436" y="6"/>
                  </a:cubicBezTo>
                  <a:cubicBezTo>
                    <a:pt x="1435" y="6"/>
                    <a:pt x="1435" y="6"/>
                    <a:pt x="1434" y="6"/>
                  </a:cubicBezTo>
                  <a:close/>
                  <a:moveTo>
                    <a:pt x="1447" y="6"/>
                  </a:moveTo>
                  <a:cubicBezTo>
                    <a:pt x="1447" y="6"/>
                    <a:pt x="1448" y="7"/>
                    <a:pt x="1448" y="6"/>
                  </a:cubicBezTo>
                  <a:cubicBezTo>
                    <a:pt x="1448" y="6"/>
                    <a:pt x="1447" y="6"/>
                    <a:pt x="1447" y="6"/>
                  </a:cubicBezTo>
                  <a:close/>
                  <a:moveTo>
                    <a:pt x="1537" y="21"/>
                  </a:moveTo>
                  <a:cubicBezTo>
                    <a:pt x="1537" y="21"/>
                    <a:pt x="1537" y="21"/>
                    <a:pt x="1536" y="21"/>
                  </a:cubicBezTo>
                  <a:cubicBezTo>
                    <a:pt x="1537" y="21"/>
                    <a:pt x="1537" y="21"/>
                    <a:pt x="1537" y="21"/>
                  </a:cubicBezTo>
                  <a:close/>
                  <a:moveTo>
                    <a:pt x="557" y="7"/>
                  </a:moveTo>
                  <a:cubicBezTo>
                    <a:pt x="557" y="7"/>
                    <a:pt x="558" y="7"/>
                    <a:pt x="558" y="7"/>
                  </a:cubicBezTo>
                  <a:cubicBezTo>
                    <a:pt x="558" y="7"/>
                    <a:pt x="557" y="6"/>
                    <a:pt x="557" y="7"/>
                  </a:cubicBezTo>
                  <a:close/>
                  <a:moveTo>
                    <a:pt x="577" y="7"/>
                  </a:moveTo>
                  <a:cubicBezTo>
                    <a:pt x="578" y="7"/>
                    <a:pt x="578" y="7"/>
                    <a:pt x="579" y="7"/>
                  </a:cubicBezTo>
                  <a:cubicBezTo>
                    <a:pt x="578" y="6"/>
                    <a:pt x="578" y="7"/>
                    <a:pt x="577" y="7"/>
                  </a:cubicBezTo>
                  <a:close/>
                  <a:moveTo>
                    <a:pt x="988" y="7"/>
                  </a:moveTo>
                  <a:cubicBezTo>
                    <a:pt x="988" y="7"/>
                    <a:pt x="989" y="7"/>
                    <a:pt x="989" y="7"/>
                  </a:cubicBezTo>
                  <a:cubicBezTo>
                    <a:pt x="989" y="7"/>
                    <a:pt x="988" y="6"/>
                    <a:pt x="988" y="7"/>
                  </a:cubicBezTo>
                  <a:close/>
                  <a:moveTo>
                    <a:pt x="1010" y="7"/>
                  </a:moveTo>
                  <a:cubicBezTo>
                    <a:pt x="1010" y="7"/>
                    <a:pt x="1011" y="7"/>
                    <a:pt x="1012" y="7"/>
                  </a:cubicBezTo>
                  <a:cubicBezTo>
                    <a:pt x="1011" y="6"/>
                    <a:pt x="1011" y="7"/>
                    <a:pt x="1010" y="7"/>
                  </a:cubicBezTo>
                  <a:close/>
                  <a:moveTo>
                    <a:pt x="1360" y="7"/>
                  </a:moveTo>
                  <a:cubicBezTo>
                    <a:pt x="1361" y="7"/>
                    <a:pt x="1361" y="7"/>
                    <a:pt x="1362" y="7"/>
                  </a:cubicBezTo>
                  <a:cubicBezTo>
                    <a:pt x="1361" y="7"/>
                    <a:pt x="1361" y="6"/>
                    <a:pt x="1360" y="7"/>
                  </a:cubicBezTo>
                  <a:close/>
                  <a:moveTo>
                    <a:pt x="1378" y="7"/>
                  </a:moveTo>
                  <a:cubicBezTo>
                    <a:pt x="1378" y="7"/>
                    <a:pt x="1379" y="7"/>
                    <a:pt x="1379" y="7"/>
                  </a:cubicBezTo>
                  <a:cubicBezTo>
                    <a:pt x="1379" y="6"/>
                    <a:pt x="1379" y="7"/>
                    <a:pt x="1378" y="7"/>
                  </a:cubicBezTo>
                  <a:close/>
                  <a:moveTo>
                    <a:pt x="968" y="16"/>
                  </a:moveTo>
                  <a:cubicBezTo>
                    <a:pt x="969" y="16"/>
                    <a:pt x="969" y="16"/>
                    <a:pt x="969" y="15"/>
                  </a:cubicBezTo>
                  <a:cubicBezTo>
                    <a:pt x="969" y="15"/>
                    <a:pt x="969" y="15"/>
                    <a:pt x="968" y="16"/>
                  </a:cubicBezTo>
                  <a:close/>
                  <a:moveTo>
                    <a:pt x="680" y="94"/>
                  </a:moveTo>
                  <a:cubicBezTo>
                    <a:pt x="680" y="94"/>
                    <a:pt x="681" y="94"/>
                    <a:pt x="681" y="93"/>
                  </a:cubicBezTo>
                  <a:cubicBezTo>
                    <a:pt x="681" y="93"/>
                    <a:pt x="680" y="93"/>
                    <a:pt x="680" y="94"/>
                  </a:cubicBezTo>
                  <a:close/>
                  <a:moveTo>
                    <a:pt x="952" y="45"/>
                  </a:moveTo>
                  <a:cubicBezTo>
                    <a:pt x="952" y="44"/>
                    <a:pt x="952" y="44"/>
                    <a:pt x="952" y="43"/>
                  </a:cubicBezTo>
                  <a:cubicBezTo>
                    <a:pt x="951" y="44"/>
                    <a:pt x="952" y="44"/>
                    <a:pt x="952" y="45"/>
                  </a:cubicBezTo>
                  <a:close/>
                  <a:moveTo>
                    <a:pt x="737" y="94"/>
                  </a:moveTo>
                  <a:cubicBezTo>
                    <a:pt x="738" y="94"/>
                    <a:pt x="738" y="94"/>
                    <a:pt x="739" y="93"/>
                  </a:cubicBezTo>
                  <a:cubicBezTo>
                    <a:pt x="738" y="93"/>
                    <a:pt x="738" y="93"/>
                    <a:pt x="737" y="94"/>
                  </a:cubicBezTo>
                  <a:close/>
                  <a:moveTo>
                    <a:pt x="1706" y="21"/>
                  </a:moveTo>
                  <a:cubicBezTo>
                    <a:pt x="1705" y="21"/>
                    <a:pt x="1705" y="21"/>
                    <a:pt x="1705" y="21"/>
                  </a:cubicBezTo>
                  <a:cubicBezTo>
                    <a:pt x="1705" y="21"/>
                    <a:pt x="1705" y="21"/>
                    <a:pt x="1706" y="21"/>
                  </a:cubicBezTo>
                  <a:close/>
                  <a:moveTo>
                    <a:pt x="774" y="93"/>
                  </a:moveTo>
                  <a:cubicBezTo>
                    <a:pt x="775" y="94"/>
                    <a:pt x="775" y="94"/>
                    <a:pt x="776" y="93"/>
                  </a:cubicBezTo>
                  <a:cubicBezTo>
                    <a:pt x="775" y="93"/>
                    <a:pt x="775" y="93"/>
                    <a:pt x="774" y="93"/>
                  </a:cubicBezTo>
                  <a:close/>
                  <a:moveTo>
                    <a:pt x="1076" y="37"/>
                  </a:moveTo>
                  <a:cubicBezTo>
                    <a:pt x="1077" y="38"/>
                    <a:pt x="1077" y="38"/>
                    <a:pt x="1077" y="38"/>
                  </a:cubicBezTo>
                  <a:cubicBezTo>
                    <a:pt x="1077" y="37"/>
                    <a:pt x="1077" y="37"/>
                    <a:pt x="1076" y="37"/>
                  </a:cubicBezTo>
                  <a:close/>
                  <a:moveTo>
                    <a:pt x="785" y="93"/>
                  </a:moveTo>
                  <a:cubicBezTo>
                    <a:pt x="785" y="94"/>
                    <a:pt x="786" y="94"/>
                    <a:pt x="786" y="93"/>
                  </a:cubicBezTo>
                  <a:cubicBezTo>
                    <a:pt x="786" y="93"/>
                    <a:pt x="785" y="93"/>
                    <a:pt x="785" y="93"/>
                  </a:cubicBezTo>
                  <a:close/>
                  <a:moveTo>
                    <a:pt x="579" y="7"/>
                  </a:moveTo>
                  <a:cubicBezTo>
                    <a:pt x="580" y="7"/>
                    <a:pt x="580" y="7"/>
                    <a:pt x="581" y="7"/>
                  </a:cubicBezTo>
                  <a:cubicBezTo>
                    <a:pt x="580" y="7"/>
                    <a:pt x="580" y="7"/>
                    <a:pt x="579" y="7"/>
                  </a:cubicBezTo>
                  <a:close/>
                  <a:moveTo>
                    <a:pt x="1056" y="93"/>
                  </a:moveTo>
                  <a:cubicBezTo>
                    <a:pt x="1057" y="94"/>
                    <a:pt x="1057" y="94"/>
                    <a:pt x="1058" y="93"/>
                  </a:cubicBezTo>
                  <a:cubicBezTo>
                    <a:pt x="1057" y="93"/>
                    <a:pt x="1057" y="93"/>
                    <a:pt x="1056" y="93"/>
                  </a:cubicBezTo>
                  <a:close/>
                  <a:moveTo>
                    <a:pt x="1012" y="7"/>
                  </a:moveTo>
                  <a:cubicBezTo>
                    <a:pt x="1012" y="7"/>
                    <a:pt x="1013" y="7"/>
                    <a:pt x="1013" y="7"/>
                  </a:cubicBezTo>
                  <a:cubicBezTo>
                    <a:pt x="1013" y="7"/>
                    <a:pt x="1012" y="7"/>
                    <a:pt x="1012" y="7"/>
                  </a:cubicBezTo>
                  <a:close/>
                  <a:moveTo>
                    <a:pt x="1375" y="16"/>
                  </a:moveTo>
                  <a:cubicBezTo>
                    <a:pt x="1375" y="16"/>
                    <a:pt x="1374" y="15"/>
                    <a:pt x="1374" y="16"/>
                  </a:cubicBezTo>
                  <a:cubicBezTo>
                    <a:pt x="1374" y="16"/>
                    <a:pt x="1374" y="16"/>
                    <a:pt x="1375" y="16"/>
                  </a:cubicBezTo>
                  <a:close/>
                  <a:moveTo>
                    <a:pt x="1191" y="93"/>
                  </a:moveTo>
                  <a:cubicBezTo>
                    <a:pt x="1192" y="94"/>
                    <a:pt x="1192" y="94"/>
                    <a:pt x="1193" y="94"/>
                  </a:cubicBezTo>
                  <a:cubicBezTo>
                    <a:pt x="1192" y="93"/>
                    <a:pt x="1192" y="93"/>
                    <a:pt x="1191" y="93"/>
                  </a:cubicBezTo>
                  <a:close/>
                  <a:moveTo>
                    <a:pt x="1215" y="94"/>
                  </a:moveTo>
                  <a:cubicBezTo>
                    <a:pt x="1215" y="94"/>
                    <a:pt x="1215" y="93"/>
                    <a:pt x="1214" y="93"/>
                  </a:cubicBezTo>
                  <a:cubicBezTo>
                    <a:pt x="1214" y="94"/>
                    <a:pt x="1215" y="94"/>
                    <a:pt x="1215" y="94"/>
                  </a:cubicBezTo>
                  <a:close/>
                  <a:moveTo>
                    <a:pt x="1581" y="37"/>
                  </a:moveTo>
                  <a:cubicBezTo>
                    <a:pt x="1581" y="37"/>
                    <a:pt x="1581" y="38"/>
                    <a:pt x="1581" y="39"/>
                  </a:cubicBezTo>
                  <a:cubicBezTo>
                    <a:pt x="1582" y="38"/>
                    <a:pt x="1581" y="37"/>
                    <a:pt x="1581" y="37"/>
                  </a:cubicBezTo>
                  <a:close/>
                  <a:moveTo>
                    <a:pt x="1549" y="16"/>
                  </a:moveTo>
                  <a:cubicBezTo>
                    <a:pt x="1548" y="15"/>
                    <a:pt x="1548" y="16"/>
                    <a:pt x="1548" y="16"/>
                  </a:cubicBezTo>
                  <a:cubicBezTo>
                    <a:pt x="1548" y="16"/>
                    <a:pt x="1549" y="16"/>
                    <a:pt x="1549" y="16"/>
                  </a:cubicBezTo>
                  <a:close/>
                  <a:moveTo>
                    <a:pt x="1749" y="37"/>
                  </a:moveTo>
                  <a:cubicBezTo>
                    <a:pt x="1749" y="37"/>
                    <a:pt x="1749" y="38"/>
                    <a:pt x="1749" y="39"/>
                  </a:cubicBezTo>
                  <a:cubicBezTo>
                    <a:pt x="1750" y="38"/>
                    <a:pt x="1749" y="37"/>
                    <a:pt x="1749" y="37"/>
                  </a:cubicBezTo>
                  <a:close/>
                  <a:moveTo>
                    <a:pt x="1717" y="16"/>
                  </a:moveTo>
                  <a:cubicBezTo>
                    <a:pt x="1717" y="15"/>
                    <a:pt x="1716" y="16"/>
                    <a:pt x="1716" y="16"/>
                  </a:cubicBezTo>
                  <a:cubicBezTo>
                    <a:pt x="1716" y="16"/>
                    <a:pt x="1717" y="16"/>
                    <a:pt x="1717" y="16"/>
                  </a:cubicBezTo>
                  <a:close/>
                  <a:moveTo>
                    <a:pt x="1234" y="93"/>
                  </a:moveTo>
                  <a:cubicBezTo>
                    <a:pt x="1235" y="94"/>
                    <a:pt x="1235" y="94"/>
                    <a:pt x="1236" y="93"/>
                  </a:cubicBezTo>
                  <a:cubicBezTo>
                    <a:pt x="1235" y="93"/>
                    <a:pt x="1235" y="93"/>
                    <a:pt x="1234" y="93"/>
                  </a:cubicBezTo>
                  <a:close/>
                  <a:moveTo>
                    <a:pt x="1245" y="93"/>
                  </a:moveTo>
                  <a:cubicBezTo>
                    <a:pt x="1245" y="94"/>
                    <a:pt x="1246" y="94"/>
                    <a:pt x="1246" y="93"/>
                  </a:cubicBezTo>
                  <a:cubicBezTo>
                    <a:pt x="1246" y="93"/>
                    <a:pt x="1245" y="93"/>
                    <a:pt x="1245" y="93"/>
                  </a:cubicBezTo>
                  <a:close/>
                  <a:moveTo>
                    <a:pt x="761" y="38"/>
                  </a:moveTo>
                  <a:cubicBezTo>
                    <a:pt x="761" y="38"/>
                    <a:pt x="761" y="38"/>
                    <a:pt x="762" y="37"/>
                  </a:cubicBezTo>
                  <a:cubicBezTo>
                    <a:pt x="761" y="37"/>
                    <a:pt x="761" y="38"/>
                    <a:pt x="761" y="38"/>
                  </a:cubicBezTo>
                  <a:close/>
                  <a:moveTo>
                    <a:pt x="1154" y="51"/>
                  </a:moveTo>
                  <a:cubicBezTo>
                    <a:pt x="1154" y="52"/>
                    <a:pt x="1154" y="52"/>
                    <a:pt x="1155" y="53"/>
                  </a:cubicBezTo>
                  <a:cubicBezTo>
                    <a:pt x="1155" y="52"/>
                    <a:pt x="1155" y="51"/>
                    <a:pt x="1154" y="51"/>
                  </a:cubicBezTo>
                  <a:close/>
                  <a:moveTo>
                    <a:pt x="1038" y="94"/>
                  </a:moveTo>
                  <a:cubicBezTo>
                    <a:pt x="1038" y="94"/>
                    <a:pt x="1037" y="94"/>
                    <a:pt x="1037" y="94"/>
                  </a:cubicBezTo>
                  <a:cubicBezTo>
                    <a:pt x="1037" y="94"/>
                    <a:pt x="1037" y="94"/>
                    <a:pt x="1038" y="94"/>
                  </a:cubicBezTo>
                  <a:close/>
                  <a:moveTo>
                    <a:pt x="1742" y="53"/>
                  </a:moveTo>
                  <a:cubicBezTo>
                    <a:pt x="1742" y="53"/>
                    <a:pt x="1742" y="54"/>
                    <a:pt x="1741" y="54"/>
                  </a:cubicBezTo>
                  <a:cubicBezTo>
                    <a:pt x="1742" y="54"/>
                    <a:pt x="1742" y="54"/>
                    <a:pt x="1742" y="53"/>
                  </a:cubicBezTo>
                  <a:close/>
                  <a:moveTo>
                    <a:pt x="1420" y="95"/>
                  </a:moveTo>
                  <a:cubicBezTo>
                    <a:pt x="1420" y="95"/>
                    <a:pt x="1420" y="94"/>
                    <a:pt x="1419" y="94"/>
                  </a:cubicBezTo>
                  <a:cubicBezTo>
                    <a:pt x="1420" y="95"/>
                    <a:pt x="1420" y="95"/>
                    <a:pt x="1420" y="95"/>
                  </a:cubicBezTo>
                  <a:close/>
                  <a:moveTo>
                    <a:pt x="552" y="21"/>
                  </a:moveTo>
                  <a:cubicBezTo>
                    <a:pt x="551" y="22"/>
                    <a:pt x="551" y="22"/>
                    <a:pt x="551" y="22"/>
                  </a:cubicBezTo>
                  <a:cubicBezTo>
                    <a:pt x="551" y="22"/>
                    <a:pt x="552" y="22"/>
                    <a:pt x="552" y="21"/>
                  </a:cubicBezTo>
                  <a:close/>
                  <a:moveTo>
                    <a:pt x="696" y="95"/>
                  </a:moveTo>
                  <a:cubicBezTo>
                    <a:pt x="695" y="95"/>
                    <a:pt x="695" y="95"/>
                    <a:pt x="695" y="96"/>
                  </a:cubicBezTo>
                  <a:cubicBezTo>
                    <a:pt x="696" y="96"/>
                    <a:pt x="696" y="95"/>
                    <a:pt x="696" y="95"/>
                  </a:cubicBezTo>
                  <a:close/>
                  <a:moveTo>
                    <a:pt x="1116" y="38"/>
                  </a:moveTo>
                  <a:cubicBezTo>
                    <a:pt x="1116" y="38"/>
                    <a:pt x="1117" y="38"/>
                    <a:pt x="1117" y="37"/>
                  </a:cubicBezTo>
                  <a:cubicBezTo>
                    <a:pt x="1116" y="37"/>
                    <a:pt x="1116" y="38"/>
                    <a:pt x="1116" y="38"/>
                  </a:cubicBezTo>
                  <a:close/>
                  <a:moveTo>
                    <a:pt x="969" y="96"/>
                  </a:moveTo>
                  <a:cubicBezTo>
                    <a:pt x="969" y="96"/>
                    <a:pt x="969" y="95"/>
                    <a:pt x="968" y="95"/>
                  </a:cubicBezTo>
                  <a:cubicBezTo>
                    <a:pt x="969" y="96"/>
                    <a:pt x="969" y="96"/>
                    <a:pt x="969" y="96"/>
                  </a:cubicBezTo>
                  <a:close/>
                  <a:moveTo>
                    <a:pt x="971" y="97"/>
                  </a:moveTo>
                  <a:cubicBezTo>
                    <a:pt x="970" y="96"/>
                    <a:pt x="970" y="96"/>
                    <a:pt x="969" y="96"/>
                  </a:cubicBezTo>
                  <a:cubicBezTo>
                    <a:pt x="970" y="96"/>
                    <a:pt x="970" y="97"/>
                    <a:pt x="971" y="97"/>
                  </a:cubicBezTo>
                  <a:close/>
                  <a:moveTo>
                    <a:pt x="1040" y="97"/>
                  </a:moveTo>
                  <a:cubicBezTo>
                    <a:pt x="1040" y="97"/>
                    <a:pt x="1040" y="96"/>
                    <a:pt x="1039" y="96"/>
                  </a:cubicBezTo>
                  <a:cubicBezTo>
                    <a:pt x="1040" y="97"/>
                    <a:pt x="1040" y="97"/>
                    <a:pt x="1040" y="97"/>
                  </a:cubicBezTo>
                  <a:close/>
                  <a:moveTo>
                    <a:pt x="1309" y="44"/>
                  </a:moveTo>
                  <a:cubicBezTo>
                    <a:pt x="1308" y="43"/>
                    <a:pt x="1308" y="43"/>
                    <a:pt x="1307" y="43"/>
                  </a:cubicBezTo>
                  <a:cubicBezTo>
                    <a:pt x="1307" y="44"/>
                    <a:pt x="1308" y="44"/>
                    <a:pt x="1309" y="44"/>
                  </a:cubicBezTo>
                  <a:close/>
                  <a:moveTo>
                    <a:pt x="1498" y="21"/>
                  </a:moveTo>
                  <a:cubicBezTo>
                    <a:pt x="1498" y="22"/>
                    <a:pt x="1497" y="22"/>
                    <a:pt x="1497" y="22"/>
                  </a:cubicBezTo>
                  <a:cubicBezTo>
                    <a:pt x="1498" y="22"/>
                    <a:pt x="1498" y="22"/>
                    <a:pt x="1498" y="21"/>
                  </a:cubicBezTo>
                  <a:close/>
                  <a:moveTo>
                    <a:pt x="1684" y="37"/>
                  </a:moveTo>
                  <a:cubicBezTo>
                    <a:pt x="1684" y="38"/>
                    <a:pt x="1684" y="38"/>
                    <a:pt x="1684" y="39"/>
                  </a:cubicBezTo>
                  <a:cubicBezTo>
                    <a:pt x="1684" y="38"/>
                    <a:pt x="1684" y="38"/>
                    <a:pt x="1684" y="37"/>
                  </a:cubicBezTo>
                  <a:close/>
                  <a:moveTo>
                    <a:pt x="1219" y="97"/>
                  </a:moveTo>
                  <a:cubicBezTo>
                    <a:pt x="1218" y="97"/>
                    <a:pt x="1218" y="97"/>
                    <a:pt x="1218" y="97"/>
                  </a:cubicBezTo>
                  <a:cubicBezTo>
                    <a:pt x="1218" y="97"/>
                    <a:pt x="1218" y="97"/>
                    <a:pt x="1219" y="97"/>
                  </a:cubicBezTo>
                  <a:close/>
                  <a:moveTo>
                    <a:pt x="759" y="98"/>
                  </a:moveTo>
                  <a:cubicBezTo>
                    <a:pt x="759" y="97"/>
                    <a:pt x="759" y="97"/>
                    <a:pt x="758" y="97"/>
                  </a:cubicBezTo>
                  <a:cubicBezTo>
                    <a:pt x="758" y="97"/>
                    <a:pt x="759" y="98"/>
                    <a:pt x="759" y="98"/>
                  </a:cubicBezTo>
                  <a:close/>
                  <a:moveTo>
                    <a:pt x="562" y="16"/>
                  </a:moveTo>
                  <a:cubicBezTo>
                    <a:pt x="561" y="16"/>
                    <a:pt x="561" y="16"/>
                    <a:pt x="560" y="17"/>
                  </a:cubicBezTo>
                  <a:cubicBezTo>
                    <a:pt x="561" y="17"/>
                    <a:pt x="561" y="17"/>
                    <a:pt x="562" y="16"/>
                  </a:cubicBezTo>
                  <a:close/>
                  <a:moveTo>
                    <a:pt x="573" y="17"/>
                  </a:moveTo>
                  <a:cubicBezTo>
                    <a:pt x="573" y="16"/>
                    <a:pt x="572" y="16"/>
                    <a:pt x="572" y="16"/>
                  </a:cubicBezTo>
                  <a:cubicBezTo>
                    <a:pt x="572" y="17"/>
                    <a:pt x="573" y="17"/>
                    <a:pt x="573" y="17"/>
                  </a:cubicBezTo>
                  <a:close/>
                  <a:moveTo>
                    <a:pt x="1423" y="98"/>
                  </a:moveTo>
                  <a:cubicBezTo>
                    <a:pt x="1423" y="97"/>
                    <a:pt x="1422" y="97"/>
                    <a:pt x="1422" y="97"/>
                  </a:cubicBezTo>
                  <a:cubicBezTo>
                    <a:pt x="1422" y="97"/>
                    <a:pt x="1422" y="98"/>
                    <a:pt x="1423" y="98"/>
                  </a:cubicBezTo>
                  <a:close/>
                  <a:moveTo>
                    <a:pt x="665" y="39"/>
                  </a:moveTo>
                  <a:cubicBezTo>
                    <a:pt x="665" y="38"/>
                    <a:pt x="665" y="38"/>
                    <a:pt x="666" y="38"/>
                  </a:cubicBezTo>
                  <a:cubicBezTo>
                    <a:pt x="665" y="38"/>
                    <a:pt x="665" y="38"/>
                    <a:pt x="665" y="39"/>
                  </a:cubicBezTo>
                  <a:close/>
                  <a:moveTo>
                    <a:pt x="1457" y="97"/>
                  </a:moveTo>
                  <a:cubicBezTo>
                    <a:pt x="1456" y="97"/>
                    <a:pt x="1456" y="98"/>
                    <a:pt x="1456" y="98"/>
                  </a:cubicBezTo>
                  <a:cubicBezTo>
                    <a:pt x="1456" y="98"/>
                    <a:pt x="1457" y="98"/>
                    <a:pt x="1457" y="97"/>
                  </a:cubicBezTo>
                  <a:close/>
                  <a:moveTo>
                    <a:pt x="761" y="99"/>
                  </a:moveTo>
                  <a:cubicBezTo>
                    <a:pt x="760" y="98"/>
                    <a:pt x="760" y="98"/>
                    <a:pt x="760" y="98"/>
                  </a:cubicBezTo>
                  <a:cubicBezTo>
                    <a:pt x="760" y="99"/>
                    <a:pt x="760" y="99"/>
                    <a:pt x="761" y="99"/>
                  </a:cubicBezTo>
                  <a:close/>
                  <a:moveTo>
                    <a:pt x="1425" y="99"/>
                  </a:moveTo>
                  <a:cubicBezTo>
                    <a:pt x="1424" y="99"/>
                    <a:pt x="1424" y="98"/>
                    <a:pt x="1424" y="98"/>
                  </a:cubicBezTo>
                  <a:cubicBezTo>
                    <a:pt x="1424" y="99"/>
                    <a:pt x="1424" y="99"/>
                    <a:pt x="1425" y="99"/>
                  </a:cubicBezTo>
                  <a:close/>
                  <a:moveTo>
                    <a:pt x="1574" y="53"/>
                  </a:moveTo>
                  <a:cubicBezTo>
                    <a:pt x="1574" y="53"/>
                    <a:pt x="1573" y="54"/>
                    <a:pt x="1573" y="54"/>
                  </a:cubicBezTo>
                  <a:cubicBezTo>
                    <a:pt x="1574" y="54"/>
                    <a:pt x="1574" y="54"/>
                    <a:pt x="1574" y="53"/>
                  </a:cubicBezTo>
                  <a:close/>
                  <a:moveTo>
                    <a:pt x="1011" y="102"/>
                  </a:moveTo>
                  <a:cubicBezTo>
                    <a:pt x="1010" y="101"/>
                    <a:pt x="1010" y="102"/>
                    <a:pt x="1009" y="102"/>
                  </a:cubicBezTo>
                  <a:cubicBezTo>
                    <a:pt x="1010" y="102"/>
                    <a:pt x="1010" y="102"/>
                    <a:pt x="1011" y="102"/>
                  </a:cubicBezTo>
                  <a:close/>
                  <a:moveTo>
                    <a:pt x="984" y="102"/>
                  </a:moveTo>
                  <a:cubicBezTo>
                    <a:pt x="984" y="102"/>
                    <a:pt x="983" y="102"/>
                    <a:pt x="983" y="102"/>
                  </a:cubicBezTo>
                  <a:cubicBezTo>
                    <a:pt x="983" y="102"/>
                    <a:pt x="984" y="102"/>
                    <a:pt x="984" y="102"/>
                  </a:cubicBezTo>
                  <a:close/>
                  <a:moveTo>
                    <a:pt x="1009" y="102"/>
                  </a:moveTo>
                  <a:cubicBezTo>
                    <a:pt x="1009" y="102"/>
                    <a:pt x="1008" y="102"/>
                    <a:pt x="1008" y="102"/>
                  </a:cubicBezTo>
                  <a:cubicBezTo>
                    <a:pt x="1008" y="102"/>
                    <a:pt x="1009" y="102"/>
                    <a:pt x="1009" y="102"/>
                  </a:cubicBezTo>
                  <a:close/>
                  <a:moveTo>
                    <a:pt x="568" y="102"/>
                  </a:moveTo>
                  <a:cubicBezTo>
                    <a:pt x="568" y="102"/>
                    <a:pt x="567" y="102"/>
                    <a:pt x="567" y="103"/>
                  </a:cubicBezTo>
                  <a:cubicBezTo>
                    <a:pt x="567" y="103"/>
                    <a:pt x="568" y="103"/>
                    <a:pt x="568" y="102"/>
                  </a:cubicBezTo>
                  <a:close/>
                  <a:moveTo>
                    <a:pt x="1220" y="39"/>
                  </a:moveTo>
                  <a:cubicBezTo>
                    <a:pt x="1220" y="38"/>
                    <a:pt x="1221" y="38"/>
                    <a:pt x="1221" y="38"/>
                  </a:cubicBezTo>
                  <a:cubicBezTo>
                    <a:pt x="1221" y="38"/>
                    <a:pt x="1220" y="38"/>
                    <a:pt x="1220" y="39"/>
                  </a:cubicBezTo>
                  <a:close/>
                  <a:moveTo>
                    <a:pt x="684" y="102"/>
                  </a:moveTo>
                  <a:cubicBezTo>
                    <a:pt x="683" y="102"/>
                    <a:pt x="683" y="102"/>
                    <a:pt x="683" y="103"/>
                  </a:cubicBezTo>
                  <a:cubicBezTo>
                    <a:pt x="683" y="103"/>
                    <a:pt x="684" y="103"/>
                    <a:pt x="684" y="102"/>
                  </a:cubicBezTo>
                  <a:close/>
                  <a:moveTo>
                    <a:pt x="986" y="103"/>
                  </a:moveTo>
                  <a:cubicBezTo>
                    <a:pt x="986" y="102"/>
                    <a:pt x="985" y="102"/>
                    <a:pt x="985" y="102"/>
                  </a:cubicBezTo>
                  <a:cubicBezTo>
                    <a:pt x="985" y="103"/>
                    <a:pt x="986" y="103"/>
                    <a:pt x="986" y="103"/>
                  </a:cubicBezTo>
                  <a:close/>
                  <a:moveTo>
                    <a:pt x="1052" y="103"/>
                  </a:moveTo>
                  <a:cubicBezTo>
                    <a:pt x="1052" y="102"/>
                    <a:pt x="1051" y="102"/>
                    <a:pt x="1051" y="102"/>
                  </a:cubicBezTo>
                  <a:cubicBezTo>
                    <a:pt x="1051" y="103"/>
                    <a:pt x="1052" y="103"/>
                    <a:pt x="1052" y="103"/>
                  </a:cubicBezTo>
                  <a:close/>
                  <a:moveTo>
                    <a:pt x="1070" y="102"/>
                  </a:moveTo>
                  <a:cubicBezTo>
                    <a:pt x="1070" y="102"/>
                    <a:pt x="1069" y="102"/>
                    <a:pt x="1069" y="103"/>
                  </a:cubicBezTo>
                  <a:cubicBezTo>
                    <a:pt x="1069" y="103"/>
                    <a:pt x="1070" y="103"/>
                    <a:pt x="1070" y="102"/>
                  </a:cubicBezTo>
                  <a:close/>
                  <a:moveTo>
                    <a:pt x="575" y="17"/>
                  </a:moveTo>
                  <a:cubicBezTo>
                    <a:pt x="575" y="17"/>
                    <a:pt x="574" y="17"/>
                    <a:pt x="574" y="17"/>
                  </a:cubicBezTo>
                  <a:cubicBezTo>
                    <a:pt x="574" y="17"/>
                    <a:pt x="575" y="17"/>
                    <a:pt x="575" y="17"/>
                  </a:cubicBezTo>
                  <a:close/>
                  <a:moveTo>
                    <a:pt x="1259" y="42"/>
                  </a:moveTo>
                  <a:cubicBezTo>
                    <a:pt x="1259" y="42"/>
                    <a:pt x="1259" y="42"/>
                    <a:pt x="1260" y="43"/>
                  </a:cubicBezTo>
                  <a:cubicBezTo>
                    <a:pt x="1260" y="42"/>
                    <a:pt x="1259" y="42"/>
                    <a:pt x="1259" y="42"/>
                  </a:cubicBezTo>
                  <a:close/>
                  <a:moveTo>
                    <a:pt x="1230" y="103"/>
                  </a:moveTo>
                  <a:cubicBezTo>
                    <a:pt x="1230" y="102"/>
                    <a:pt x="1229" y="102"/>
                    <a:pt x="1229" y="102"/>
                  </a:cubicBezTo>
                  <a:cubicBezTo>
                    <a:pt x="1229" y="103"/>
                    <a:pt x="1230" y="103"/>
                    <a:pt x="1230" y="103"/>
                  </a:cubicBezTo>
                  <a:close/>
                  <a:moveTo>
                    <a:pt x="1248" y="102"/>
                  </a:moveTo>
                  <a:cubicBezTo>
                    <a:pt x="1248" y="102"/>
                    <a:pt x="1247" y="102"/>
                    <a:pt x="1247" y="103"/>
                  </a:cubicBezTo>
                  <a:cubicBezTo>
                    <a:pt x="1247" y="103"/>
                    <a:pt x="1248" y="103"/>
                    <a:pt x="1248" y="102"/>
                  </a:cubicBezTo>
                  <a:close/>
                  <a:moveTo>
                    <a:pt x="1663" y="8"/>
                  </a:moveTo>
                  <a:cubicBezTo>
                    <a:pt x="1664" y="8"/>
                    <a:pt x="1664" y="8"/>
                    <a:pt x="1665" y="8"/>
                  </a:cubicBezTo>
                  <a:cubicBezTo>
                    <a:pt x="1664" y="8"/>
                    <a:pt x="1664" y="8"/>
                    <a:pt x="1663" y="8"/>
                  </a:cubicBezTo>
                  <a:close/>
                  <a:moveTo>
                    <a:pt x="991" y="17"/>
                  </a:moveTo>
                  <a:cubicBezTo>
                    <a:pt x="990" y="17"/>
                    <a:pt x="990" y="17"/>
                    <a:pt x="990" y="17"/>
                  </a:cubicBezTo>
                  <a:cubicBezTo>
                    <a:pt x="990" y="17"/>
                    <a:pt x="991" y="17"/>
                    <a:pt x="991" y="17"/>
                  </a:cubicBezTo>
                  <a:close/>
                  <a:moveTo>
                    <a:pt x="1008" y="17"/>
                  </a:moveTo>
                  <a:cubicBezTo>
                    <a:pt x="1008" y="17"/>
                    <a:pt x="1008" y="17"/>
                    <a:pt x="1007" y="17"/>
                  </a:cubicBezTo>
                  <a:cubicBezTo>
                    <a:pt x="1007" y="17"/>
                    <a:pt x="1008" y="17"/>
                    <a:pt x="1008" y="17"/>
                  </a:cubicBezTo>
                  <a:close/>
                  <a:moveTo>
                    <a:pt x="1433" y="103"/>
                  </a:moveTo>
                  <a:cubicBezTo>
                    <a:pt x="1432" y="102"/>
                    <a:pt x="1432" y="102"/>
                    <a:pt x="1431" y="102"/>
                  </a:cubicBezTo>
                  <a:cubicBezTo>
                    <a:pt x="1432" y="103"/>
                    <a:pt x="1432" y="103"/>
                    <a:pt x="1433" y="103"/>
                  </a:cubicBezTo>
                  <a:close/>
                  <a:moveTo>
                    <a:pt x="1447" y="102"/>
                  </a:moveTo>
                  <a:cubicBezTo>
                    <a:pt x="1447" y="102"/>
                    <a:pt x="1446" y="102"/>
                    <a:pt x="1446" y="103"/>
                  </a:cubicBezTo>
                  <a:cubicBezTo>
                    <a:pt x="1446" y="103"/>
                    <a:pt x="1447" y="103"/>
                    <a:pt x="1447" y="102"/>
                  </a:cubicBezTo>
                  <a:close/>
                  <a:moveTo>
                    <a:pt x="682" y="103"/>
                  </a:moveTo>
                  <a:cubicBezTo>
                    <a:pt x="682" y="103"/>
                    <a:pt x="681" y="103"/>
                    <a:pt x="681" y="103"/>
                  </a:cubicBezTo>
                  <a:cubicBezTo>
                    <a:pt x="681" y="103"/>
                    <a:pt x="682" y="103"/>
                    <a:pt x="682" y="103"/>
                  </a:cubicBezTo>
                  <a:close/>
                  <a:moveTo>
                    <a:pt x="728" y="103"/>
                  </a:moveTo>
                  <a:cubicBezTo>
                    <a:pt x="728" y="103"/>
                    <a:pt x="727" y="103"/>
                    <a:pt x="727" y="103"/>
                  </a:cubicBezTo>
                  <a:cubicBezTo>
                    <a:pt x="727" y="103"/>
                    <a:pt x="728" y="103"/>
                    <a:pt x="728" y="103"/>
                  </a:cubicBezTo>
                  <a:close/>
                  <a:moveTo>
                    <a:pt x="738" y="103"/>
                  </a:moveTo>
                  <a:cubicBezTo>
                    <a:pt x="737" y="103"/>
                    <a:pt x="737" y="103"/>
                    <a:pt x="736" y="103"/>
                  </a:cubicBezTo>
                  <a:cubicBezTo>
                    <a:pt x="737" y="103"/>
                    <a:pt x="737" y="103"/>
                    <a:pt x="738" y="103"/>
                  </a:cubicBezTo>
                  <a:close/>
                  <a:moveTo>
                    <a:pt x="1054" y="103"/>
                  </a:moveTo>
                  <a:cubicBezTo>
                    <a:pt x="1054" y="103"/>
                    <a:pt x="1053" y="103"/>
                    <a:pt x="1053" y="103"/>
                  </a:cubicBezTo>
                  <a:cubicBezTo>
                    <a:pt x="1053" y="103"/>
                    <a:pt x="1054" y="103"/>
                    <a:pt x="1054" y="103"/>
                  </a:cubicBezTo>
                  <a:close/>
                  <a:moveTo>
                    <a:pt x="961" y="24"/>
                  </a:moveTo>
                  <a:cubicBezTo>
                    <a:pt x="961" y="23"/>
                    <a:pt x="962" y="23"/>
                    <a:pt x="962" y="23"/>
                  </a:cubicBezTo>
                  <a:cubicBezTo>
                    <a:pt x="961" y="23"/>
                    <a:pt x="961" y="23"/>
                    <a:pt x="961" y="24"/>
                  </a:cubicBezTo>
                  <a:close/>
                  <a:moveTo>
                    <a:pt x="1232" y="103"/>
                  </a:moveTo>
                  <a:cubicBezTo>
                    <a:pt x="1232" y="103"/>
                    <a:pt x="1231" y="103"/>
                    <a:pt x="1230" y="103"/>
                  </a:cubicBezTo>
                  <a:cubicBezTo>
                    <a:pt x="1231" y="103"/>
                    <a:pt x="1231" y="103"/>
                    <a:pt x="1232" y="103"/>
                  </a:cubicBezTo>
                  <a:close/>
                  <a:moveTo>
                    <a:pt x="1435" y="103"/>
                  </a:moveTo>
                  <a:cubicBezTo>
                    <a:pt x="1434" y="103"/>
                    <a:pt x="1434" y="103"/>
                    <a:pt x="1433" y="103"/>
                  </a:cubicBezTo>
                  <a:cubicBezTo>
                    <a:pt x="1433" y="103"/>
                    <a:pt x="1434" y="103"/>
                    <a:pt x="1435" y="103"/>
                  </a:cubicBezTo>
                  <a:close/>
                  <a:moveTo>
                    <a:pt x="1446" y="103"/>
                  </a:moveTo>
                  <a:cubicBezTo>
                    <a:pt x="1445" y="103"/>
                    <a:pt x="1445" y="103"/>
                    <a:pt x="1444" y="103"/>
                  </a:cubicBezTo>
                  <a:cubicBezTo>
                    <a:pt x="1445" y="103"/>
                    <a:pt x="1445" y="103"/>
                    <a:pt x="1446" y="103"/>
                  </a:cubicBezTo>
                  <a:close/>
                  <a:moveTo>
                    <a:pt x="607" y="122"/>
                  </a:moveTo>
                  <a:cubicBezTo>
                    <a:pt x="607" y="122"/>
                    <a:pt x="608" y="122"/>
                    <a:pt x="608" y="121"/>
                  </a:cubicBezTo>
                  <a:cubicBezTo>
                    <a:pt x="607" y="121"/>
                    <a:pt x="607" y="122"/>
                    <a:pt x="607" y="122"/>
                  </a:cubicBezTo>
                  <a:close/>
                  <a:moveTo>
                    <a:pt x="1665" y="8"/>
                  </a:moveTo>
                  <a:cubicBezTo>
                    <a:pt x="1665" y="9"/>
                    <a:pt x="1666" y="9"/>
                    <a:pt x="1666" y="9"/>
                  </a:cubicBezTo>
                  <a:cubicBezTo>
                    <a:pt x="1666" y="8"/>
                    <a:pt x="1665" y="8"/>
                    <a:pt x="1665" y="8"/>
                  </a:cubicBezTo>
                  <a:close/>
                  <a:moveTo>
                    <a:pt x="597" y="123"/>
                  </a:moveTo>
                  <a:cubicBezTo>
                    <a:pt x="597" y="123"/>
                    <a:pt x="598" y="123"/>
                    <a:pt x="598" y="123"/>
                  </a:cubicBezTo>
                  <a:cubicBezTo>
                    <a:pt x="598" y="123"/>
                    <a:pt x="597" y="123"/>
                    <a:pt x="597" y="123"/>
                  </a:cubicBezTo>
                  <a:close/>
                  <a:moveTo>
                    <a:pt x="1411" y="36"/>
                  </a:moveTo>
                  <a:cubicBezTo>
                    <a:pt x="1411" y="35"/>
                    <a:pt x="1412" y="35"/>
                    <a:pt x="1411" y="34"/>
                  </a:cubicBezTo>
                  <a:cubicBezTo>
                    <a:pt x="1411" y="35"/>
                    <a:pt x="1411" y="35"/>
                    <a:pt x="1411" y="36"/>
                  </a:cubicBezTo>
                  <a:close/>
                  <a:moveTo>
                    <a:pt x="1469" y="34"/>
                  </a:moveTo>
                  <a:cubicBezTo>
                    <a:pt x="1469" y="35"/>
                    <a:pt x="1469" y="35"/>
                    <a:pt x="1470" y="36"/>
                  </a:cubicBezTo>
                  <a:cubicBezTo>
                    <a:pt x="1470" y="35"/>
                    <a:pt x="1470" y="35"/>
                    <a:pt x="1469" y="34"/>
                  </a:cubicBezTo>
                  <a:close/>
                  <a:moveTo>
                    <a:pt x="619" y="123"/>
                  </a:moveTo>
                  <a:cubicBezTo>
                    <a:pt x="619" y="123"/>
                    <a:pt x="619" y="124"/>
                    <a:pt x="618" y="124"/>
                  </a:cubicBezTo>
                  <a:cubicBezTo>
                    <a:pt x="619" y="124"/>
                    <a:pt x="619" y="124"/>
                    <a:pt x="619" y="123"/>
                  </a:cubicBezTo>
                  <a:close/>
                  <a:moveTo>
                    <a:pt x="618" y="125"/>
                  </a:moveTo>
                  <a:cubicBezTo>
                    <a:pt x="617" y="125"/>
                    <a:pt x="617" y="125"/>
                    <a:pt x="617" y="126"/>
                  </a:cubicBezTo>
                  <a:cubicBezTo>
                    <a:pt x="618" y="126"/>
                    <a:pt x="618" y="125"/>
                    <a:pt x="618" y="125"/>
                  </a:cubicBezTo>
                  <a:close/>
                  <a:moveTo>
                    <a:pt x="966" y="18"/>
                  </a:moveTo>
                  <a:cubicBezTo>
                    <a:pt x="967" y="18"/>
                    <a:pt x="967" y="17"/>
                    <a:pt x="967" y="17"/>
                  </a:cubicBezTo>
                  <a:cubicBezTo>
                    <a:pt x="967" y="17"/>
                    <a:pt x="966" y="17"/>
                    <a:pt x="966" y="18"/>
                  </a:cubicBezTo>
                  <a:close/>
                  <a:moveTo>
                    <a:pt x="615" y="128"/>
                  </a:moveTo>
                  <a:cubicBezTo>
                    <a:pt x="615" y="128"/>
                    <a:pt x="614" y="128"/>
                    <a:pt x="614" y="129"/>
                  </a:cubicBezTo>
                  <a:cubicBezTo>
                    <a:pt x="615" y="129"/>
                    <a:pt x="615" y="128"/>
                    <a:pt x="615" y="128"/>
                  </a:cubicBezTo>
                  <a:close/>
                  <a:moveTo>
                    <a:pt x="597" y="133"/>
                  </a:moveTo>
                  <a:cubicBezTo>
                    <a:pt x="596" y="132"/>
                    <a:pt x="596" y="132"/>
                    <a:pt x="595" y="133"/>
                  </a:cubicBezTo>
                  <a:cubicBezTo>
                    <a:pt x="596" y="133"/>
                    <a:pt x="596" y="133"/>
                    <a:pt x="597" y="133"/>
                  </a:cubicBezTo>
                  <a:close/>
                  <a:moveTo>
                    <a:pt x="759" y="39"/>
                  </a:moveTo>
                  <a:cubicBezTo>
                    <a:pt x="760" y="39"/>
                    <a:pt x="760" y="39"/>
                    <a:pt x="760" y="39"/>
                  </a:cubicBezTo>
                  <a:cubicBezTo>
                    <a:pt x="760" y="39"/>
                    <a:pt x="759" y="39"/>
                    <a:pt x="759" y="39"/>
                  </a:cubicBezTo>
                  <a:close/>
                  <a:moveTo>
                    <a:pt x="906" y="39"/>
                  </a:moveTo>
                  <a:cubicBezTo>
                    <a:pt x="906" y="39"/>
                    <a:pt x="907" y="39"/>
                    <a:pt x="907" y="40"/>
                  </a:cubicBezTo>
                  <a:cubicBezTo>
                    <a:pt x="907" y="39"/>
                    <a:pt x="907" y="39"/>
                    <a:pt x="906" y="39"/>
                  </a:cubicBezTo>
                  <a:close/>
                  <a:moveTo>
                    <a:pt x="1397" y="38"/>
                  </a:moveTo>
                  <a:cubicBezTo>
                    <a:pt x="1396" y="39"/>
                    <a:pt x="1396" y="39"/>
                    <a:pt x="1397" y="40"/>
                  </a:cubicBezTo>
                  <a:cubicBezTo>
                    <a:pt x="1397" y="39"/>
                    <a:pt x="1397" y="39"/>
                    <a:pt x="1397" y="38"/>
                  </a:cubicBezTo>
                  <a:close/>
                  <a:moveTo>
                    <a:pt x="659" y="49"/>
                  </a:moveTo>
                  <a:cubicBezTo>
                    <a:pt x="659" y="49"/>
                    <a:pt x="659" y="48"/>
                    <a:pt x="659" y="48"/>
                  </a:cubicBezTo>
                  <a:cubicBezTo>
                    <a:pt x="658" y="48"/>
                    <a:pt x="659" y="49"/>
                    <a:pt x="659" y="49"/>
                  </a:cubicBezTo>
                  <a:close/>
                  <a:moveTo>
                    <a:pt x="1149" y="39"/>
                  </a:moveTo>
                  <a:cubicBezTo>
                    <a:pt x="1149" y="39"/>
                    <a:pt x="1149" y="40"/>
                    <a:pt x="1149" y="40"/>
                  </a:cubicBezTo>
                  <a:cubicBezTo>
                    <a:pt x="1149" y="39"/>
                    <a:pt x="1149" y="39"/>
                    <a:pt x="1149" y="39"/>
                  </a:cubicBezTo>
                  <a:close/>
                  <a:moveTo>
                    <a:pt x="1581" y="39"/>
                  </a:moveTo>
                  <a:cubicBezTo>
                    <a:pt x="1581" y="39"/>
                    <a:pt x="1581" y="40"/>
                    <a:pt x="1581" y="40"/>
                  </a:cubicBezTo>
                  <a:cubicBezTo>
                    <a:pt x="1581" y="40"/>
                    <a:pt x="1581" y="39"/>
                    <a:pt x="1581" y="39"/>
                  </a:cubicBezTo>
                  <a:close/>
                  <a:moveTo>
                    <a:pt x="1749" y="39"/>
                  </a:moveTo>
                  <a:cubicBezTo>
                    <a:pt x="1749" y="39"/>
                    <a:pt x="1749" y="40"/>
                    <a:pt x="1749" y="40"/>
                  </a:cubicBezTo>
                  <a:cubicBezTo>
                    <a:pt x="1749" y="40"/>
                    <a:pt x="1749" y="39"/>
                    <a:pt x="1749" y="39"/>
                  </a:cubicBezTo>
                  <a:close/>
                  <a:moveTo>
                    <a:pt x="864" y="39"/>
                  </a:moveTo>
                  <a:cubicBezTo>
                    <a:pt x="864" y="40"/>
                    <a:pt x="865" y="40"/>
                    <a:pt x="865" y="40"/>
                  </a:cubicBezTo>
                  <a:cubicBezTo>
                    <a:pt x="865" y="40"/>
                    <a:pt x="865" y="39"/>
                    <a:pt x="864" y="39"/>
                  </a:cubicBezTo>
                  <a:close/>
                  <a:moveTo>
                    <a:pt x="1218" y="40"/>
                  </a:moveTo>
                  <a:cubicBezTo>
                    <a:pt x="1219" y="40"/>
                    <a:pt x="1219" y="40"/>
                    <a:pt x="1219" y="39"/>
                  </a:cubicBezTo>
                  <a:cubicBezTo>
                    <a:pt x="1219" y="39"/>
                    <a:pt x="1218" y="39"/>
                    <a:pt x="1218" y="40"/>
                  </a:cubicBezTo>
                  <a:close/>
                  <a:moveTo>
                    <a:pt x="1391" y="52"/>
                  </a:moveTo>
                  <a:cubicBezTo>
                    <a:pt x="1391" y="52"/>
                    <a:pt x="1390" y="52"/>
                    <a:pt x="1390" y="53"/>
                  </a:cubicBezTo>
                  <a:cubicBezTo>
                    <a:pt x="1391" y="53"/>
                    <a:pt x="1391" y="52"/>
                    <a:pt x="1391" y="52"/>
                  </a:cubicBezTo>
                  <a:close/>
                  <a:moveTo>
                    <a:pt x="1397" y="40"/>
                  </a:moveTo>
                  <a:cubicBezTo>
                    <a:pt x="1396" y="40"/>
                    <a:pt x="1396" y="41"/>
                    <a:pt x="1396" y="41"/>
                  </a:cubicBezTo>
                  <a:cubicBezTo>
                    <a:pt x="1397" y="41"/>
                    <a:pt x="1396" y="40"/>
                    <a:pt x="1397" y="40"/>
                  </a:cubicBezTo>
                  <a:close/>
                  <a:moveTo>
                    <a:pt x="831" y="41"/>
                  </a:moveTo>
                  <a:cubicBezTo>
                    <a:pt x="831" y="41"/>
                    <a:pt x="831" y="41"/>
                    <a:pt x="831" y="40"/>
                  </a:cubicBezTo>
                  <a:cubicBezTo>
                    <a:pt x="831" y="40"/>
                    <a:pt x="831" y="41"/>
                    <a:pt x="831" y="41"/>
                  </a:cubicBezTo>
                  <a:close/>
                  <a:moveTo>
                    <a:pt x="1112" y="42"/>
                  </a:moveTo>
                  <a:cubicBezTo>
                    <a:pt x="1113" y="42"/>
                    <a:pt x="1113" y="41"/>
                    <a:pt x="1113" y="41"/>
                  </a:cubicBezTo>
                  <a:cubicBezTo>
                    <a:pt x="1113" y="41"/>
                    <a:pt x="1112" y="41"/>
                    <a:pt x="1112" y="42"/>
                  </a:cubicBezTo>
                  <a:close/>
                  <a:moveTo>
                    <a:pt x="670" y="49"/>
                  </a:moveTo>
                  <a:cubicBezTo>
                    <a:pt x="670" y="49"/>
                    <a:pt x="670" y="49"/>
                    <a:pt x="670" y="50"/>
                  </a:cubicBezTo>
                  <a:cubicBezTo>
                    <a:pt x="670" y="50"/>
                    <a:pt x="670" y="49"/>
                    <a:pt x="670" y="49"/>
                  </a:cubicBezTo>
                  <a:close/>
                  <a:moveTo>
                    <a:pt x="1115" y="49"/>
                  </a:moveTo>
                  <a:cubicBezTo>
                    <a:pt x="1115" y="49"/>
                    <a:pt x="1114" y="49"/>
                    <a:pt x="1114" y="50"/>
                  </a:cubicBezTo>
                  <a:cubicBezTo>
                    <a:pt x="1115" y="49"/>
                    <a:pt x="1115" y="49"/>
                    <a:pt x="1115" y="49"/>
                  </a:cubicBezTo>
                  <a:close/>
                  <a:moveTo>
                    <a:pt x="1380" y="50"/>
                  </a:moveTo>
                  <a:cubicBezTo>
                    <a:pt x="1380" y="49"/>
                    <a:pt x="1380" y="49"/>
                    <a:pt x="1381" y="49"/>
                  </a:cubicBezTo>
                  <a:cubicBezTo>
                    <a:pt x="1380" y="49"/>
                    <a:pt x="1380" y="49"/>
                    <a:pt x="1380" y="50"/>
                  </a:cubicBezTo>
                  <a:close/>
                  <a:moveTo>
                    <a:pt x="607" y="132"/>
                  </a:moveTo>
                  <a:cubicBezTo>
                    <a:pt x="606" y="132"/>
                    <a:pt x="606" y="132"/>
                    <a:pt x="605" y="133"/>
                  </a:cubicBezTo>
                  <a:cubicBezTo>
                    <a:pt x="606" y="133"/>
                    <a:pt x="606" y="133"/>
                    <a:pt x="607" y="132"/>
                  </a:cubicBezTo>
                  <a:close/>
                  <a:moveTo>
                    <a:pt x="976" y="23"/>
                  </a:moveTo>
                  <a:cubicBezTo>
                    <a:pt x="976" y="24"/>
                    <a:pt x="975" y="24"/>
                    <a:pt x="975" y="24"/>
                  </a:cubicBezTo>
                  <a:cubicBezTo>
                    <a:pt x="976" y="24"/>
                    <a:pt x="976" y="24"/>
                    <a:pt x="976" y="23"/>
                  </a:cubicBezTo>
                  <a:close/>
                  <a:moveTo>
                    <a:pt x="553" y="42"/>
                  </a:moveTo>
                  <a:cubicBezTo>
                    <a:pt x="554" y="42"/>
                    <a:pt x="554" y="42"/>
                    <a:pt x="554" y="42"/>
                  </a:cubicBezTo>
                  <a:cubicBezTo>
                    <a:pt x="554" y="42"/>
                    <a:pt x="554" y="42"/>
                    <a:pt x="553" y="42"/>
                  </a:cubicBezTo>
                  <a:close/>
                  <a:moveTo>
                    <a:pt x="1725" y="56"/>
                  </a:moveTo>
                  <a:cubicBezTo>
                    <a:pt x="1726" y="56"/>
                    <a:pt x="1726" y="56"/>
                    <a:pt x="1726" y="56"/>
                  </a:cubicBezTo>
                  <a:cubicBezTo>
                    <a:pt x="1726" y="56"/>
                    <a:pt x="1725" y="56"/>
                    <a:pt x="1725" y="56"/>
                  </a:cubicBezTo>
                  <a:close/>
                  <a:moveTo>
                    <a:pt x="659" y="57"/>
                  </a:moveTo>
                  <a:cubicBezTo>
                    <a:pt x="659" y="57"/>
                    <a:pt x="659" y="56"/>
                    <a:pt x="659" y="56"/>
                  </a:cubicBezTo>
                  <a:cubicBezTo>
                    <a:pt x="659" y="56"/>
                    <a:pt x="658" y="57"/>
                    <a:pt x="659" y="57"/>
                  </a:cubicBezTo>
                  <a:close/>
                  <a:moveTo>
                    <a:pt x="829" y="56"/>
                  </a:moveTo>
                  <a:cubicBezTo>
                    <a:pt x="828" y="57"/>
                    <a:pt x="828" y="57"/>
                    <a:pt x="828" y="58"/>
                  </a:cubicBezTo>
                  <a:cubicBezTo>
                    <a:pt x="829" y="58"/>
                    <a:pt x="829" y="57"/>
                    <a:pt x="829" y="56"/>
                  </a:cubicBezTo>
                  <a:close/>
                  <a:moveTo>
                    <a:pt x="859" y="55"/>
                  </a:moveTo>
                  <a:cubicBezTo>
                    <a:pt x="859" y="54"/>
                    <a:pt x="859" y="54"/>
                    <a:pt x="858" y="53"/>
                  </a:cubicBezTo>
                  <a:cubicBezTo>
                    <a:pt x="858" y="54"/>
                    <a:pt x="858" y="54"/>
                    <a:pt x="859" y="55"/>
                  </a:cubicBezTo>
                  <a:close/>
                  <a:moveTo>
                    <a:pt x="1372" y="57"/>
                  </a:moveTo>
                  <a:cubicBezTo>
                    <a:pt x="1372" y="57"/>
                    <a:pt x="1372" y="57"/>
                    <a:pt x="1373" y="57"/>
                  </a:cubicBezTo>
                  <a:cubicBezTo>
                    <a:pt x="1372" y="57"/>
                    <a:pt x="1372" y="57"/>
                    <a:pt x="1372" y="57"/>
                  </a:cubicBezTo>
                  <a:close/>
                  <a:moveTo>
                    <a:pt x="578" y="58"/>
                  </a:moveTo>
                  <a:cubicBezTo>
                    <a:pt x="578" y="58"/>
                    <a:pt x="579" y="58"/>
                    <a:pt x="579" y="58"/>
                  </a:cubicBezTo>
                  <a:cubicBezTo>
                    <a:pt x="579" y="58"/>
                    <a:pt x="579" y="58"/>
                    <a:pt x="578" y="58"/>
                  </a:cubicBezTo>
                  <a:close/>
                  <a:moveTo>
                    <a:pt x="1208" y="59"/>
                  </a:moveTo>
                  <a:cubicBezTo>
                    <a:pt x="1208" y="59"/>
                    <a:pt x="1208" y="58"/>
                    <a:pt x="1208" y="58"/>
                  </a:cubicBezTo>
                  <a:cubicBezTo>
                    <a:pt x="1208" y="58"/>
                    <a:pt x="1208" y="59"/>
                    <a:pt x="1208" y="59"/>
                  </a:cubicBezTo>
                  <a:close/>
                  <a:moveTo>
                    <a:pt x="1289" y="58"/>
                  </a:moveTo>
                  <a:cubicBezTo>
                    <a:pt x="1289" y="59"/>
                    <a:pt x="1289" y="59"/>
                    <a:pt x="1289" y="60"/>
                  </a:cubicBezTo>
                  <a:cubicBezTo>
                    <a:pt x="1289" y="59"/>
                    <a:pt x="1289" y="59"/>
                    <a:pt x="1289" y="58"/>
                  </a:cubicBezTo>
                  <a:close/>
                  <a:moveTo>
                    <a:pt x="748" y="60"/>
                  </a:moveTo>
                  <a:cubicBezTo>
                    <a:pt x="748" y="60"/>
                    <a:pt x="748" y="59"/>
                    <a:pt x="748" y="59"/>
                  </a:cubicBezTo>
                  <a:cubicBezTo>
                    <a:pt x="748" y="59"/>
                    <a:pt x="748" y="60"/>
                    <a:pt x="748" y="60"/>
                  </a:cubicBezTo>
                  <a:close/>
                  <a:moveTo>
                    <a:pt x="670" y="50"/>
                  </a:moveTo>
                  <a:cubicBezTo>
                    <a:pt x="669" y="51"/>
                    <a:pt x="669" y="52"/>
                    <a:pt x="670" y="52"/>
                  </a:cubicBezTo>
                  <a:cubicBezTo>
                    <a:pt x="670" y="52"/>
                    <a:pt x="670" y="51"/>
                    <a:pt x="670" y="50"/>
                  </a:cubicBezTo>
                  <a:close/>
                  <a:moveTo>
                    <a:pt x="1737" y="59"/>
                  </a:moveTo>
                  <a:cubicBezTo>
                    <a:pt x="1736" y="59"/>
                    <a:pt x="1736" y="59"/>
                    <a:pt x="1736" y="60"/>
                  </a:cubicBezTo>
                  <a:cubicBezTo>
                    <a:pt x="1736" y="60"/>
                    <a:pt x="1736" y="60"/>
                    <a:pt x="1737" y="59"/>
                  </a:cubicBezTo>
                  <a:close/>
                  <a:moveTo>
                    <a:pt x="580" y="59"/>
                  </a:moveTo>
                  <a:cubicBezTo>
                    <a:pt x="580" y="60"/>
                    <a:pt x="581" y="60"/>
                    <a:pt x="581" y="60"/>
                  </a:cubicBezTo>
                  <a:cubicBezTo>
                    <a:pt x="581" y="60"/>
                    <a:pt x="581" y="59"/>
                    <a:pt x="580" y="59"/>
                  </a:cubicBezTo>
                  <a:close/>
                  <a:moveTo>
                    <a:pt x="1208" y="61"/>
                  </a:moveTo>
                  <a:cubicBezTo>
                    <a:pt x="1208" y="60"/>
                    <a:pt x="1208" y="60"/>
                    <a:pt x="1208" y="59"/>
                  </a:cubicBezTo>
                  <a:cubicBezTo>
                    <a:pt x="1207" y="60"/>
                    <a:pt x="1208" y="60"/>
                    <a:pt x="1208" y="61"/>
                  </a:cubicBezTo>
                  <a:close/>
                  <a:moveTo>
                    <a:pt x="1666" y="60"/>
                  </a:moveTo>
                  <a:cubicBezTo>
                    <a:pt x="1666" y="60"/>
                    <a:pt x="1667" y="61"/>
                    <a:pt x="1667" y="61"/>
                  </a:cubicBezTo>
                  <a:cubicBezTo>
                    <a:pt x="1667" y="60"/>
                    <a:pt x="1666" y="60"/>
                    <a:pt x="1666" y="60"/>
                  </a:cubicBezTo>
                  <a:close/>
                  <a:moveTo>
                    <a:pt x="1719" y="61"/>
                  </a:moveTo>
                  <a:cubicBezTo>
                    <a:pt x="1720" y="61"/>
                    <a:pt x="1720" y="60"/>
                    <a:pt x="1720" y="60"/>
                  </a:cubicBezTo>
                  <a:cubicBezTo>
                    <a:pt x="1720" y="60"/>
                    <a:pt x="1719" y="60"/>
                    <a:pt x="1719" y="61"/>
                  </a:cubicBezTo>
                  <a:close/>
                  <a:moveTo>
                    <a:pt x="1383" y="60"/>
                  </a:moveTo>
                  <a:cubicBezTo>
                    <a:pt x="1382" y="60"/>
                    <a:pt x="1382" y="61"/>
                    <a:pt x="1382" y="61"/>
                  </a:cubicBezTo>
                  <a:cubicBezTo>
                    <a:pt x="1382" y="61"/>
                    <a:pt x="1382" y="61"/>
                    <a:pt x="1383" y="60"/>
                  </a:cubicBezTo>
                  <a:close/>
                  <a:moveTo>
                    <a:pt x="1366" y="62"/>
                  </a:moveTo>
                  <a:cubicBezTo>
                    <a:pt x="1366" y="61"/>
                    <a:pt x="1367" y="61"/>
                    <a:pt x="1367" y="61"/>
                  </a:cubicBezTo>
                  <a:cubicBezTo>
                    <a:pt x="1366" y="61"/>
                    <a:pt x="1366" y="61"/>
                    <a:pt x="1366" y="62"/>
                  </a:cubicBezTo>
                  <a:close/>
                  <a:moveTo>
                    <a:pt x="1550" y="62"/>
                  </a:moveTo>
                  <a:cubicBezTo>
                    <a:pt x="1550" y="62"/>
                    <a:pt x="1550" y="62"/>
                    <a:pt x="1551" y="61"/>
                  </a:cubicBezTo>
                  <a:cubicBezTo>
                    <a:pt x="1550" y="61"/>
                    <a:pt x="1550" y="61"/>
                    <a:pt x="1550" y="62"/>
                  </a:cubicBezTo>
                  <a:close/>
                  <a:moveTo>
                    <a:pt x="1566" y="61"/>
                  </a:moveTo>
                  <a:cubicBezTo>
                    <a:pt x="1566" y="61"/>
                    <a:pt x="1565" y="61"/>
                    <a:pt x="1565" y="62"/>
                  </a:cubicBezTo>
                  <a:cubicBezTo>
                    <a:pt x="1566" y="62"/>
                    <a:pt x="1566" y="62"/>
                    <a:pt x="1566" y="61"/>
                  </a:cubicBezTo>
                  <a:close/>
                  <a:moveTo>
                    <a:pt x="1718" y="62"/>
                  </a:moveTo>
                  <a:cubicBezTo>
                    <a:pt x="1718" y="62"/>
                    <a:pt x="1719" y="62"/>
                    <a:pt x="1719" y="61"/>
                  </a:cubicBezTo>
                  <a:cubicBezTo>
                    <a:pt x="1718" y="61"/>
                    <a:pt x="1718" y="61"/>
                    <a:pt x="1718" y="62"/>
                  </a:cubicBezTo>
                  <a:close/>
                  <a:moveTo>
                    <a:pt x="1456" y="10"/>
                  </a:moveTo>
                  <a:cubicBezTo>
                    <a:pt x="1456" y="10"/>
                    <a:pt x="1456" y="10"/>
                    <a:pt x="1457" y="10"/>
                  </a:cubicBezTo>
                  <a:cubicBezTo>
                    <a:pt x="1457" y="10"/>
                    <a:pt x="1456" y="10"/>
                    <a:pt x="1456" y="10"/>
                  </a:cubicBezTo>
                  <a:close/>
                  <a:moveTo>
                    <a:pt x="1734" y="61"/>
                  </a:moveTo>
                  <a:cubicBezTo>
                    <a:pt x="1734" y="61"/>
                    <a:pt x="1733" y="61"/>
                    <a:pt x="1733" y="62"/>
                  </a:cubicBezTo>
                  <a:cubicBezTo>
                    <a:pt x="1734" y="62"/>
                    <a:pt x="1734" y="62"/>
                    <a:pt x="1734" y="61"/>
                  </a:cubicBezTo>
                  <a:close/>
                  <a:moveTo>
                    <a:pt x="1119" y="45"/>
                  </a:moveTo>
                  <a:cubicBezTo>
                    <a:pt x="1118" y="45"/>
                    <a:pt x="1118" y="45"/>
                    <a:pt x="1118" y="46"/>
                  </a:cubicBezTo>
                  <a:cubicBezTo>
                    <a:pt x="1118" y="46"/>
                    <a:pt x="1119" y="46"/>
                    <a:pt x="1119" y="45"/>
                  </a:cubicBezTo>
                  <a:close/>
                  <a:moveTo>
                    <a:pt x="1365" y="63"/>
                  </a:moveTo>
                  <a:cubicBezTo>
                    <a:pt x="1365" y="62"/>
                    <a:pt x="1365" y="62"/>
                    <a:pt x="1366" y="62"/>
                  </a:cubicBezTo>
                  <a:cubicBezTo>
                    <a:pt x="1365" y="62"/>
                    <a:pt x="1365" y="62"/>
                    <a:pt x="1365" y="63"/>
                  </a:cubicBezTo>
                  <a:close/>
                  <a:moveTo>
                    <a:pt x="583" y="62"/>
                  </a:moveTo>
                  <a:cubicBezTo>
                    <a:pt x="583" y="63"/>
                    <a:pt x="584" y="63"/>
                    <a:pt x="584" y="63"/>
                  </a:cubicBezTo>
                  <a:cubicBezTo>
                    <a:pt x="584" y="63"/>
                    <a:pt x="584" y="62"/>
                    <a:pt x="583" y="62"/>
                  </a:cubicBezTo>
                  <a:close/>
                  <a:moveTo>
                    <a:pt x="1581" y="25"/>
                  </a:moveTo>
                  <a:cubicBezTo>
                    <a:pt x="1581" y="25"/>
                    <a:pt x="1581" y="26"/>
                    <a:pt x="1581" y="26"/>
                  </a:cubicBezTo>
                  <a:cubicBezTo>
                    <a:pt x="1581" y="26"/>
                    <a:pt x="1582" y="25"/>
                    <a:pt x="1581" y="25"/>
                  </a:cubicBezTo>
                  <a:close/>
                  <a:moveTo>
                    <a:pt x="1548" y="63"/>
                  </a:moveTo>
                  <a:cubicBezTo>
                    <a:pt x="1549" y="63"/>
                    <a:pt x="1549" y="63"/>
                    <a:pt x="1549" y="62"/>
                  </a:cubicBezTo>
                  <a:cubicBezTo>
                    <a:pt x="1549" y="62"/>
                    <a:pt x="1548" y="62"/>
                    <a:pt x="1548" y="63"/>
                  </a:cubicBezTo>
                  <a:close/>
                  <a:moveTo>
                    <a:pt x="1668" y="62"/>
                  </a:moveTo>
                  <a:cubicBezTo>
                    <a:pt x="1668" y="63"/>
                    <a:pt x="1669" y="63"/>
                    <a:pt x="1669" y="63"/>
                  </a:cubicBezTo>
                  <a:cubicBezTo>
                    <a:pt x="1669" y="63"/>
                    <a:pt x="1669" y="62"/>
                    <a:pt x="1668" y="62"/>
                  </a:cubicBezTo>
                  <a:close/>
                  <a:moveTo>
                    <a:pt x="964" y="44"/>
                  </a:moveTo>
                  <a:cubicBezTo>
                    <a:pt x="963" y="44"/>
                    <a:pt x="963" y="45"/>
                    <a:pt x="963" y="45"/>
                  </a:cubicBezTo>
                  <a:cubicBezTo>
                    <a:pt x="964" y="45"/>
                    <a:pt x="964" y="44"/>
                    <a:pt x="964" y="44"/>
                  </a:cubicBezTo>
                  <a:close/>
                  <a:moveTo>
                    <a:pt x="1749" y="25"/>
                  </a:moveTo>
                  <a:cubicBezTo>
                    <a:pt x="1749" y="25"/>
                    <a:pt x="1749" y="26"/>
                    <a:pt x="1749" y="26"/>
                  </a:cubicBezTo>
                  <a:cubicBezTo>
                    <a:pt x="1749" y="26"/>
                    <a:pt x="1750" y="25"/>
                    <a:pt x="1749" y="25"/>
                  </a:cubicBezTo>
                  <a:close/>
                  <a:moveTo>
                    <a:pt x="1716" y="63"/>
                  </a:moveTo>
                  <a:cubicBezTo>
                    <a:pt x="1717" y="63"/>
                    <a:pt x="1717" y="63"/>
                    <a:pt x="1717" y="62"/>
                  </a:cubicBezTo>
                  <a:cubicBezTo>
                    <a:pt x="1717" y="62"/>
                    <a:pt x="1717" y="62"/>
                    <a:pt x="1716" y="63"/>
                  </a:cubicBezTo>
                  <a:close/>
                  <a:moveTo>
                    <a:pt x="1036" y="45"/>
                  </a:moveTo>
                  <a:cubicBezTo>
                    <a:pt x="1037" y="45"/>
                    <a:pt x="1037" y="44"/>
                    <a:pt x="1037" y="44"/>
                  </a:cubicBezTo>
                  <a:cubicBezTo>
                    <a:pt x="1036" y="44"/>
                    <a:pt x="1036" y="44"/>
                    <a:pt x="1036" y="45"/>
                  </a:cubicBezTo>
                  <a:close/>
                  <a:moveTo>
                    <a:pt x="1571" y="10"/>
                  </a:moveTo>
                  <a:cubicBezTo>
                    <a:pt x="1571" y="10"/>
                    <a:pt x="1571" y="11"/>
                    <a:pt x="1572" y="11"/>
                  </a:cubicBezTo>
                  <a:cubicBezTo>
                    <a:pt x="1572" y="10"/>
                    <a:pt x="1571" y="10"/>
                    <a:pt x="1571" y="10"/>
                  </a:cubicBezTo>
                  <a:close/>
                  <a:moveTo>
                    <a:pt x="1213" y="46"/>
                  </a:moveTo>
                  <a:cubicBezTo>
                    <a:pt x="1213" y="46"/>
                    <a:pt x="1214" y="46"/>
                    <a:pt x="1214" y="45"/>
                  </a:cubicBezTo>
                  <a:cubicBezTo>
                    <a:pt x="1213" y="45"/>
                    <a:pt x="1213" y="46"/>
                    <a:pt x="1213" y="46"/>
                  </a:cubicBezTo>
                  <a:close/>
                  <a:moveTo>
                    <a:pt x="901" y="56"/>
                  </a:moveTo>
                  <a:cubicBezTo>
                    <a:pt x="901" y="55"/>
                    <a:pt x="901" y="54"/>
                    <a:pt x="901" y="54"/>
                  </a:cubicBezTo>
                  <a:cubicBezTo>
                    <a:pt x="901" y="55"/>
                    <a:pt x="901" y="55"/>
                    <a:pt x="901" y="56"/>
                  </a:cubicBezTo>
                  <a:close/>
                  <a:moveTo>
                    <a:pt x="1363" y="64"/>
                  </a:moveTo>
                  <a:cubicBezTo>
                    <a:pt x="1364" y="64"/>
                    <a:pt x="1364" y="63"/>
                    <a:pt x="1364" y="63"/>
                  </a:cubicBezTo>
                  <a:cubicBezTo>
                    <a:pt x="1364" y="63"/>
                    <a:pt x="1363" y="63"/>
                    <a:pt x="1363" y="64"/>
                  </a:cubicBezTo>
                  <a:close/>
                  <a:moveTo>
                    <a:pt x="1381" y="19"/>
                  </a:moveTo>
                  <a:cubicBezTo>
                    <a:pt x="1380" y="18"/>
                    <a:pt x="1380" y="18"/>
                    <a:pt x="1379" y="18"/>
                  </a:cubicBezTo>
                  <a:cubicBezTo>
                    <a:pt x="1380" y="18"/>
                    <a:pt x="1380" y="19"/>
                    <a:pt x="1381" y="19"/>
                  </a:cubicBezTo>
                  <a:close/>
                  <a:moveTo>
                    <a:pt x="1547" y="64"/>
                  </a:moveTo>
                  <a:cubicBezTo>
                    <a:pt x="1547" y="64"/>
                    <a:pt x="1548" y="64"/>
                    <a:pt x="1548" y="63"/>
                  </a:cubicBezTo>
                  <a:cubicBezTo>
                    <a:pt x="1547" y="63"/>
                    <a:pt x="1547" y="63"/>
                    <a:pt x="1547" y="64"/>
                  </a:cubicBezTo>
                  <a:close/>
                  <a:moveTo>
                    <a:pt x="1715" y="64"/>
                  </a:moveTo>
                  <a:cubicBezTo>
                    <a:pt x="1715" y="64"/>
                    <a:pt x="1716" y="64"/>
                    <a:pt x="1716" y="63"/>
                  </a:cubicBezTo>
                  <a:cubicBezTo>
                    <a:pt x="1716" y="63"/>
                    <a:pt x="1715" y="63"/>
                    <a:pt x="1715" y="64"/>
                  </a:cubicBezTo>
                  <a:close/>
                  <a:moveTo>
                    <a:pt x="585" y="64"/>
                  </a:moveTo>
                  <a:cubicBezTo>
                    <a:pt x="585" y="64"/>
                    <a:pt x="585" y="65"/>
                    <a:pt x="585" y="65"/>
                  </a:cubicBezTo>
                  <a:cubicBezTo>
                    <a:pt x="585" y="64"/>
                    <a:pt x="585" y="64"/>
                    <a:pt x="585" y="64"/>
                  </a:cubicBezTo>
                  <a:close/>
                  <a:moveTo>
                    <a:pt x="805" y="54"/>
                  </a:moveTo>
                  <a:cubicBezTo>
                    <a:pt x="805" y="55"/>
                    <a:pt x="805" y="55"/>
                    <a:pt x="805" y="56"/>
                  </a:cubicBezTo>
                  <a:cubicBezTo>
                    <a:pt x="805" y="55"/>
                    <a:pt x="805" y="55"/>
                    <a:pt x="805" y="54"/>
                  </a:cubicBezTo>
                  <a:close/>
                  <a:moveTo>
                    <a:pt x="1360" y="66"/>
                  </a:moveTo>
                  <a:cubicBezTo>
                    <a:pt x="1360" y="66"/>
                    <a:pt x="1361" y="66"/>
                    <a:pt x="1361" y="65"/>
                  </a:cubicBezTo>
                  <a:cubicBezTo>
                    <a:pt x="1360" y="65"/>
                    <a:pt x="1360" y="66"/>
                    <a:pt x="1360" y="66"/>
                  </a:cubicBezTo>
                  <a:close/>
                  <a:moveTo>
                    <a:pt x="1729" y="65"/>
                  </a:moveTo>
                  <a:cubicBezTo>
                    <a:pt x="1728" y="65"/>
                    <a:pt x="1728" y="66"/>
                    <a:pt x="1728" y="66"/>
                  </a:cubicBezTo>
                  <a:cubicBezTo>
                    <a:pt x="1728" y="66"/>
                    <a:pt x="1728" y="66"/>
                    <a:pt x="1729" y="65"/>
                  </a:cubicBezTo>
                  <a:close/>
                  <a:moveTo>
                    <a:pt x="1712" y="66"/>
                  </a:moveTo>
                  <a:cubicBezTo>
                    <a:pt x="1712" y="66"/>
                    <a:pt x="1713" y="66"/>
                    <a:pt x="1713" y="66"/>
                  </a:cubicBezTo>
                  <a:cubicBezTo>
                    <a:pt x="1712" y="66"/>
                    <a:pt x="1712" y="66"/>
                    <a:pt x="1712" y="66"/>
                  </a:cubicBezTo>
                  <a:close/>
                  <a:moveTo>
                    <a:pt x="537" y="27"/>
                  </a:moveTo>
                  <a:cubicBezTo>
                    <a:pt x="537" y="26"/>
                    <a:pt x="537" y="26"/>
                    <a:pt x="537" y="25"/>
                  </a:cubicBezTo>
                  <a:cubicBezTo>
                    <a:pt x="537" y="26"/>
                    <a:pt x="537" y="26"/>
                    <a:pt x="537" y="27"/>
                  </a:cubicBezTo>
                  <a:close/>
                  <a:moveTo>
                    <a:pt x="1358" y="68"/>
                  </a:moveTo>
                  <a:cubicBezTo>
                    <a:pt x="1359" y="67"/>
                    <a:pt x="1359" y="67"/>
                    <a:pt x="1359" y="67"/>
                  </a:cubicBezTo>
                  <a:cubicBezTo>
                    <a:pt x="1359" y="67"/>
                    <a:pt x="1358" y="67"/>
                    <a:pt x="1358" y="68"/>
                  </a:cubicBezTo>
                  <a:close/>
                  <a:moveTo>
                    <a:pt x="1351" y="11"/>
                  </a:moveTo>
                  <a:cubicBezTo>
                    <a:pt x="1351" y="11"/>
                    <a:pt x="1351" y="11"/>
                    <a:pt x="1352" y="11"/>
                  </a:cubicBezTo>
                  <a:cubicBezTo>
                    <a:pt x="1351" y="11"/>
                    <a:pt x="1351" y="11"/>
                    <a:pt x="1351" y="11"/>
                  </a:cubicBezTo>
                  <a:close/>
                  <a:moveTo>
                    <a:pt x="1542" y="68"/>
                  </a:moveTo>
                  <a:cubicBezTo>
                    <a:pt x="1542" y="68"/>
                    <a:pt x="1542" y="68"/>
                    <a:pt x="1543" y="67"/>
                  </a:cubicBezTo>
                  <a:cubicBezTo>
                    <a:pt x="1542" y="67"/>
                    <a:pt x="1542" y="68"/>
                    <a:pt x="1542" y="68"/>
                  </a:cubicBezTo>
                  <a:close/>
                  <a:moveTo>
                    <a:pt x="1457" y="11"/>
                  </a:moveTo>
                  <a:cubicBezTo>
                    <a:pt x="1457" y="11"/>
                    <a:pt x="1458" y="11"/>
                    <a:pt x="1458" y="11"/>
                  </a:cubicBezTo>
                  <a:cubicBezTo>
                    <a:pt x="1458" y="11"/>
                    <a:pt x="1458" y="11"/>
                    <a:pt x="1457" y="11"/>
                  </a:cubicBezTo>
                  <a:close/>
                  <a:moveTo>
                    <a:pt x="1660" y="68"/>
                  </a:moveTo>
                  <a:cubicBezTo>
                    <a:pt x="1660" y="68"/>
                    <a:pt x="1659" y="68"/>
                    <a:pt x="1659" y="67"/>
                  </a:cubicBezTo>
                  <a:cubicBezTo>
                    <a:pt x="1659" y="68"/>
                    <a:pt x="1659" y="68"/>
                    <a:pt x="1660" y="68"/>
                  </a:cubicBezTo>
                  <a:close/>
                  <a:moveTo>
                    <a:pt x="1038" y="43"/>
                  </a:moveTo>
                  <a:cubicBezTo>
                    <a:pt x="1038" y="43"/>
                    <a:pt x="1038" y="42"/>
                    <a:pt x="1038" y="42"/>
                  </a:cubicBezTo>
                  <a:cubicBezTo>
                    <a:pt x="1038" y="42"/>
                    <a:pt x="1038" y="43"/>
                    <a:pt x="1038" y="43"/>
                  </a:cubicBezTo>
                  <a:close/>
                  <a:moveTo>
                    <a:pt x="952" y="69"/>
                  </a:moveTo>
                  <a:cubicBezTo>
                    <a:pt x="952" y="69"/>
                    <a:pt x="952" y="68"/>
                    <a:pt x="952" y="68"/>
                  </a:cubicBezTo>
                  <a:cubicBezTo>
                    <a:pt x="952" y="68"/>
                    <a:pt x="951" y="69"/>
                    <a:pt x="952" y="69"/>
                  </a:cubicBezTo>
                  <a:close/>
                  <a:moveTo>
                    <a:pt x="1373" y="68"/>
                  </a:moveTo>
                  <a:cubicBezTo>
                    <a:pt x="1372" y="68"/>
                    <a:pt x="1372" y="68"/>
                    <a:pt x="1372" y="68"/>
                  </a:cubicBezTo>
                  <a:cubicBezTo>
                    <a:pt x="1372" y="68"/>
                    <a:pt x="1373" y="68"/>
                    <a:pt x="1373" y="68"/>
                  </a:cubicBezTo>
                  <a:close/>
                  <a:moveTo>
                    <a:pt x="1557" y="68"/>
                  </a:moveTo>
                  <a:cubicBezTo>
                    <a:pt x="1556" y="68"/>
                    <a:pt x="1556" y="68"/>
                    <a:pt x="1556" y="69"/>
                  </a:cubicBezTo>
                  <a:cubicBezTo>
                    <a:pt x="1556" y="69"/>
                    <a:pt x="1556" y="69"/>
                    <a:pt x="1557" y="68"/>
                  </a:cubicBezTo>
                  <a:close/>
                  <a:moveTo>
                    <a:pt x="1356" y="69"/>
                  </a:moveTo>
                  <a:cubicBezTo>
                    <a:pt x="1357" y="69"/>
                    <a:pt x="1357" y="69"/>
                    <a:pt x="1357" y="68"/>
                  </a:cubicBezTo>
                  <a:cubicBezTo>
                    <a:pt x="1357" y="68"/>
                    <a:pt x="1356" y="69"/>
                    <a:pt x="1356" y="69"/>
                  </a:cubicBezTo>
                  <a:close/>
                  <a:moveTo>
                    <a:pt x="1423" y="12"/>
                  </a:moveTo>
                  <a:cubicBezTo>
                    <a:pt x="1424" y="12"/>
                    <a:pt x="1424" y="11"/>
                    <a:pt x="1424" y="11"/>
                  </a:cubicBezTo>
                  <a:cubicBezTo>
                    <a:pt x="1424" y="11"/>
                    <a:pt x="1423" y="11"/>
                    <a:pt x="1423" y="12"/>
                  </a:cubicBezTo>
                  <a:close/>
                  <a:moveTo>
                    <a:pt x="692" y="69"/>
                  </a:moveTo>
                  <a:cubicBezTo>
                    <a:pt x="692" y="69"/>
                    <a:pt x="693" y="69"/>
                    <a:pt x="693" y="70"/>
                  </a:cubicBezTo>
                  <a:cubicBezTo>
                    <a:pt x="693" y="69"/>
                    <a:pt x="692" y="69"/>
                    <a:pt x="692" y="69"/>
                  </a:cubicBezTo>
                  <a:close/>
                  <a:moveTo>
                    <a:pt x="1540" y="70"/>
                  </a:moveTo>
                  <a:cubicBezTo>
                    <a:pt x="1540" y="70"/>
                    <a:pt x="1540" y="70"/>
                    <a:pt x="1541" y="69"/>
                  </a:cubicBezTo>
                  <a:cubicBezTo>
                    <a:pt x="1540" y="69"/>
                    <a:pt x="1540" y="69"/>
                    <a:pt x="1540" y="70"/>
                  </a:cubicBezTo>
                  <a:close/>
                  <a:moveTo>
                    <a:pt x="1708" y="70"/>
                  </a:moveTo>
                  <a:cubicBezTo>
                    <a:pt x="1708" y="70"/>
                    <a:pt x="1709" y="70"/>
                    <a:pt x="1709" y="69"/>
                  </a:cubicBezTo>
                  <a:cubicBezTo>
                    <a:pt x="1708" y="69"/>
                    <a:pt x="1708" y="69"/>
                    <a:pt x="1708" y="70"/>
                  </a:cubicBezTo>
                  <a:close/>
                  <a:moveTo>
                    <a:pt x="1367" y="72"/>
                  </a:moveTo>
                  <a:cubicBezTo>
                    <a:pt x="1367" y="72"/>
                    <a:pt x="1366" y="72"/>
                    <a:pt x="1366" y="73"/>
                  </a:cubicBezTo>
                  <a:cubicBezTo>
                    <a:pt x="1367" y="73"/>
                    <a:pt x="1367" y="72"/>
                    <a:pt x="1367" y="72"/>
                  </a:cubicBezTo>
                  <a:close/>
                  <a:moveTo>
                    <a:pt x="868" y="45"/>
                  </a:moveTo>
                  <a:cubicBezTo>
                    <a:pt x="868" y="46"/>
                    <a:pt x="868" y="46"/>
                    <a:pt x="868" y="46"/>
                  </a:cubicBezTo>
                  <a:cubicBezTo>
                    <a:pt x="868" y="46"/>
                    <a:pt x="868" y="46"/>
                    <a:pt x="869" y="46"/>
                  </a:cubicBezTo>
                  <a:cubicBezTo>
                    <a:pt x="868" y="45"/>
                    <a:pt x="868" y="45"/>
                    <a:pt x="868" y="45"/>
                  </a:cubicBezTo>
                  <a:close/>
                  <a:moveTo>
                    <a:pt x="1740" y="11"/>
                  </a:moveTo>
                  <a:cubicBezTo>
                    <a:pt x="1741" y="11"/>
                    <a:pt x="1741" y="12"/>
                    <a:pt x="1741" y="12"/>
                  </a:cubicBezTo>
                  <a:cubicBezTo>
                    <a:pt x="1741" y="11"/>
                    <a:pt x="1741" y="11"/>
                    <a:pt x="1740" y="11"/>
                  </a:cubicBezTo>
                  <a:close/>
                  <a:moveTo>
                    <a:pt x="912" y="50"/>
                  </a:moveTo>
                  <a:cubicBezTo>
                    <a:pt x="912" y="50"/>
                    <a:pt x="912" y="51"/>
                    <a:pt x="912" y="51"/>
                  </a:cubicBezTo>
                  <a:cubicBezTo>
                    <a:pt x="912" y="51"/>
                    <a:pt x="912" y="50"/>
                    <a:pt x="912" y="50"/>
                  </a:cubicBezTo>
                  <a:close/>
                  <a:moveTo>
                    <a:pt x="1551" y="72"/>
                  </a:moveTo>
                  <a:cubicBezTo>
                    <a:pt x="1551" y="72"/>
                    <a:pt x="1550" y="73"/>
                    <a:pt x="1550" y="73"/>
                  </a:cubicBezTo>
                  <a:cubicBezTo>
                    <a:pt x="1551" y="73"/>
                    <a:pt x="1551" y="73"/>
                    <a:pt x="1551" y="72"/>
                  </a:cubicBezTo>
                  <a:close/>
                  <a:moveTo>
                    <a:pt x="1389" y="11"/>
                  </a:moveTo>
                  <a:cubicBezTo>
                    <a:pt x="1389" y="12"/>
                    <a:pt x="1389" y="12"/>
                    <a:pt x="1389" y="12"/>
                  </a:cubicBezTo>
                  <a:cubicBezTo>
                    <a:pt x="1389" y="12"/>
                    <a:pt x="1389" y="11"/>
                    <a:pt x="1389" y="11"/>
                  </a:cubicBezTo>
                  <a:close/>
                  <a:moveTo>
                    <a:pt x="1719" y="72"/>
                  </a:moveTo>
                  <a:cubicBezTo>
                    <a:pt x="1719" y="72"/>
                    <a:pt x="1718" y="73"/>
                    <a:pt x="1718" y="73"/>
                  </a:cubicBezTo>
                  <a:cubicBezTo>
                    <a:pt x="1719" y="73"/>
                    <a:pt x="1719" y="73"/>
                    <a:pt x="1719" y="72"/>
                  </a:cubicBezTo>
                  <a:close/>
                  <a:moveTo>
                    <a:pt x="1296" y="36"/>
                  </a:moveTo>
                  <a:cubicBezTo>
                    <a:pt x="1296" y="36"/>
                    <a:pt x="1296" y="36"/>
                    <a:pt x="1297" y="36"/>
                  </a:cubicBezTo>
                  <a:cubicBezTo>
                    <a:pt x="1296" y="36"/>
                    <a:pt x="1296" y="36"/>
                    <a:pt x="1296" y="36"/>
                  </a:cubicBezTo>
                  <a:close/>
                  <a:moveTo>
                    <a:pt x="1469" y="73"/>
                  </a:moveTo>
                  <a:cubicBezTo>
                    <a:pt x="1469" y="73"/>
                    <a:pt x="1469" y="74"/>
                    <a:pt x="1469" y="74"/>
                  </a:cubicBezTo>
                  <a:cubicBezTo>
                    <a:pt x="1469" y="74"/>
                    <a:pt x="1469" y="73"/>
                    <a:pt x="1469" y="73"/>
                  </a:cubicBezTo>
                  <a:close/>
                  <a:moveTo>
                    <a:pt x="963" y="45"/>
                  </a:moveTo>
                  <a:cubicBezTo>
                    <a:pt x="963" y="46"/>
                    <a:pt x="963" y="46"/>
                    <a:pt x="963" y="47"/>
                  </a:cubicBezTo>
                  <a:cubicBezTo>
                    <a:pt x="964" y="46"/>
                    <a:pt x="963" y="46"/>
                    <a:pt x="963" y="45"/>
                  </a:cubicBezTo>
                  <a:close/>
                  <a:moveTo>
                    <a:pt x="687" y="43"/>
                  </a:moveTo>
                  <a:cubicBezTo>
                    <a:pt x="687" y="42"/>
                    <a:pt x="686" y="42"/>
                    <a:pt x="686" y="42"/>
                  </a:cubicBezTo>
                  <a:cubicBezTo>
                    <a:pt x="686" y="43"/>
                    <a:pt x="687" y="43"/>
                    <a:pt x="687" y="43"/>
                  </a:cubicBezTo>
                  <a:close/>
                  <a:moveTo>
                    <a:pt x="545" y="12"/>
                  </a:moveTo>
                  <a:cubicBezTo>
                    <a:pt x="546" y="12"/>
                    <a:pt x="546" y="12"/>
                    <a:pt x="546" y="12"/>
                  </a:cubicBezTo>
                  <a:cubicBezTo>
                    <a:pt x="546" y="12"/>
                    <a:pt x="546" y="12"/>
                    <a:pt x="545" y="12"/>
                  </a:cubicBezTo>
                  <a:close/>
                  <a:moveTo>
                    <a:pt x="1549" y="74"/>
                  </a:moveTo>
                  <a:cubicBezTo>
                    <a:pt x="1549" y="74"/>
                    <a:pt x="1549" y="74"/>
                    <a:pt x="1548" y="74"/>
                  </a:cubicBezTo>
                  <a:cubicBezTo>
                    <a:pt x="1549" y="74"/>
                    <a:pt x="1549" y="74"/>
                    <a:pt x="1549" y="74"/>
                  </a:cubicBezTo>
                  <a:close/>
                  <a:moveTo>
                    <a:pt x="1411" y="75"/>
                  </a:moveTo>
                  <a:cubicBezTo>
                    <a:pt x="1411" y="75"/>
                    <a:pt x="1411" y="74"/>
                    <a:pt x="1411" y="74"/>
                  </a:cubicBezTo>
                  <a:cubicBezTo>
                    <a:pt x="1411" y="74"/>
                    <a:pt x="1411" y="75"/>
                    <a:pt x="1411" y="75"/>
                  </a:cubicBezTo>
                  <a:close/>
                  <a:moveTo>
                    <a:pt x="1364" y="75"/>
                  </a:moveTo>
                  <a:cubicBezTo>
                    <a:pt x="1363" y="75"/>
                    <a:pt x="1363" y="75"/>
                    <a:pt x="1363" y="75"/>
                  </a:cubicBezTo>
                  <a:cubicBezTo>
                    <a:pt x="1363" y="75"/>
                    <a:pt x="1364" y="75"/>
                    <a:pt x="1364" y="75"/>
                  </a:cubicBezTo>
                  <a:close/>
                  <a:moveTo>
                    <a:pt x="835" y="37"/>
                  </a:moveTo>
                  <a:cubicBezTo>
                    <a:pt x="836" y="37"/>
                    <a:pt x="836" y="36"/>
                    <a:pt x="836" y="36"/>
                  </a:cubicBezTo>
                  <a:cubicBezTo>
                    <a:pt x="836" y="36"/>
                    <a:pt x="835" y="36"/>
                    <a:pt x="835" y="37"/>
                  </a:cubicBezTo>
                  <a:close/>
                  <a:moveTo>
                    <a:pt x="1534" y="76"/>
                  </a:moveTo>
                  <a:cubicBezTo>
                    <a:pt x="1534" y="76"/>
                    <a:pt x="1534" y="76"/>
                    <a:pt x="1534" y="75"/>
                  </a:cubicBezTo>
                  <a:cubicBezTo>
                    <a:pt x="1534" y="75"/>
                    <a:pt x="1534" y="76"/>
                    <a:pt x="1534" y="76"/>
                  </a:cubicBezTo>
                  <a:close/>
                  <a:moveTo>
                    <a:pt x="972" y="27"/>
                  </a:moveTo>
                  <a:cubicBezTo>
                    <a:pt x="972" y="27"/>
                    <a:pt x="972" y="28"/>
                    <a:pt x="971" y="28"/>
                  </a:cubicBezTo>
                  <a:cubicBezTo>
                    <a:pt x="972" y="28"/>
                    <a:pt x="972" y="28"/>
                    <a:pt x="972" y="27"/>
                  </a:cubicBezTo>
                  <a:close/>
                  <a:moveTo>
                    <a:pt x="876" y="37"/>
                  </a:moveTo>
                  <a:cubicBezTo>
                    <a:pt x="877" y="37"/>
                    <a:pt x="877" y="36"/>
                    <a:pt x="877" y="36"/>
                  </a:cubicBezTo>
                  <a:cubicBezTo>
                    <a:pt x="877" y="36"/>
                    <a:pt x="876" y="36"/>
                    <a:pt x="876" y="37"/>
                  </a:cubicBezTo>
                  <a:close/>
                  <a:moveTo>
                    <a:pt x="1702" y="76"/>
                  </a:moveTo>
                  <a:cubicBezTo>
                    <a:pt x="1702" y="76"/>
                    <a:pt x="1702" y="76"/>
                    <a:pt x="1703" y="75"/>
                  </a:cubicBezTo>
                  <a:cubicBezTo>
                    <a:pt x="1702" y="75"/>
                    <a:pt x="1702" y="76"/>
                    <a:pt x="1702" y="76"/>
                  </a:cubicBezTo>
                  <a:close/>
                  <a:moveTo>
                    <a:pt x="1411" y="77"/>
                  </a:moveTo>
                  <a:cubicBezTo>
                    <a:pt x="1412" y="77"/>
                    <a:pt x="1412" y="76"/>
                    <a:pt x="1411" y="76"/>
                  </a:cubicBezTo>
                  <a:cubicBezTo>
                    <a:pt x="1411" y="76"/>
                    <a:pt x="1411" y="77"/>
                    <a:pt x="1411" y="77"/>
                  </a:cubicBezTo>
                  <a:close/>
                  <a:moveTo>
                    <a:pt x="1570" y="28"/>
                  </a:moveTo>
                  <a:cubicBezTo>
                    <a:pt x="1570" y="28"/>
                    <a:pt x="1570" y="27"/>
                    <a:pt x="1570" y="27"/>
                  </a:cubicBezTo>
                  <a:cubicBezTo>
                    <a:pt x="1570" y="27"/>
                    <a:pt x="1570" y="28"/>
                    <a:pt x="1570" y="28"/>
                  </a:cubicBezTo>
                  <a:close/>
                  <a:moveTo>
                    <a:pt x="1738" y="28"/>
                  </a:moveTo>
                  <a:cubicBezTo>
                    <a:pt x="1738" y="28"/>
                    <a:pt x="1738" y="27"/>
                    <a:pt x="1738" y="27"/>
                  </a:cubicBezTo>
                  <a:cubicBezTo>
                    <a:pt x="1738" y="27"/>
                    <a:pt x="1738" y="28"/>
                    <a:pt x="1738" y="28"/>
                  </a:cubicBezTo>
                  <a:close/>
                  <a:moveTo>
                    <a:pt x="1041" y="76"/>
                  </a:moveTo>
                  <a:cubicBezTo>
                    <a:pt x="1041" y="77"/>
                    <a:pt x="1041" y="77"/>
                    <a:pt x="1041" y="78"/>
                  </a:cubicBezTo>
                  <a:cubicBezTo>
                    <a:pt x="1041" y="77"/>
                    <a:pt x="1042" y="77"/>
                    <a:pt x="1041" y="76"/>
                  </a:cubicBezTo>
                  <a:close/>
                  <a:moveTo>
                    <a:pt x="1111" y="43"/>
                  </a:moveTo>
                  <a:cubicBezTo>
                    <a:pt x="1112" y="43"/>
                    <a:pt x="1112" y="43"/>
                    <a:pt x="1112" y="42"/>
                  </a:cubicBezTo>
                  <a:cubicBezTo>
                    <a:pt x="1112" y="43"/>
                    <a:pt x="1111" y="43"/>
                    <a:pt x="1111" y="43"/>
                  </a:cubicBezTo>
                  <a:close/>
                  <a:moveTo>
                    <a:pt x="1219" y="77"/>
                  </a:moveTo>
                  <a:cubicBezTo>
                    <a:pt x="1219" y="77"/>
                    <a:pt x="1219" y="78"/>
                    <a:pt x="1219" y="78"/>
                  </a:cubicBezTo>
                  <a:cubicBezTo>
                    <a:pt x="1219" y="78"/>
                    <a:pt x="1219" y="77"/>
                    <a:pt x="1219" y="77"/>
                  </a:cubicBezTo>
                  <a:close/>
                  <a:moveTo>
                    <a:pt x="1412" y="79"/>
                  </a:moveTo>
                  <a:cubicBezTo>
                    <a:pt x="1412" y="78"/>
                    <a:pt x="1412" y="78"/>
                    <a:pt x="1411" y="77"/>
                  </a:cubicBezTo>
                  <a:cubicBezTo>
                    <a:pt x="1412" y="78"/>
                    <a:pt x="1411" y="78"/>
                    <a:pt x="1412" y="79"/>
                  </a:cubicBezTo>
                  <a:close/>
                  <a:moveTo>
                    <a:pt x="686" y="78"/>
                  </a:moveTo>
                  <a:cubicBezTo>
                    <a:pt x="685" y="78"/>
                    <a:pt x="685" y="78"/>
                    <a:pt x="685" y="77"/>
                  </a:cubicBezTo>
                  <a:cubicBezTo>
                    <a:pt x="685" y="78"/>
                    <a:pt x="685" y="78"/>
                    <a:pt x="686" y="78"/>
                  </a:cubicBezTo>
                  <a:close/>
                  <a:moveTo>
                    <a:pt x="1134" y="43"/>
                  </a:moveTo>
                  <a:cubicBezTo>
                    <a:pt x="1133" y="42"/>
                    <a:pt x="1133" y="42"/>
                    <a:pt x="1132" y="42"/>
                  </a:cubicBezTo>
                  <a:cubicBezTo>
                    <a:pt x="1133" y="43"/>
                    <a:pt x="1133" y="43"/>
                    <a:pt x="1134" y="43"/>
                  </a:cubicBezTo>
                  <a:close/>
                  <a:moveTo>
                    <a:pt x="748" y="79"/>
                  </a:moveTo>
                  <a:cubicBezTo>
                    <a:pt x="748" y="78"/>
                    <a:pt x="748" y="78"/>
                    <a:pt x="748" y="77"/>
                  </a:cubicBezTo>
                  <a:cubicBezTo>
                    <a:pt x="748" y="78"/>
                    <a:pt x="747" y="78"/>
                    <a:pt x="748" y="79"/>
                  </a:cubicBezTo>
                  <a:close/>
                  <a:moveTo>
                    <a:pt x="1030" y="80"/>
                  </a:moveTo>
                  <a:cubicBezTo>
                    <a:pt x="1030" y="79"/>
                    <a:pt x="1030" y="79"/>
                    <a:pt x="1030" y="78"/>
                  </a:cubicBezTo>
                  <a:cubicBezTo>
                    <a:pt x="1030" y="79"/>
                    <a:pt x="1030" y="79"/>
                    <a:pt x="1030" y="80"/>
                  </a:cubicBezTo>
                  <a:close/>
                  <a:moveTo>
                    <a:pt x="1215" y="43"/>
                  </a:moveTo>
                  <a:cubicBezTo>
                    <a:pt x="1216" y="43"/>
                    <a:pt x="1216" y="43"/>
                    <a:pt x="1216" y="42"/>
                  </a:cubicBezTo>
                  <a:cubicBezTo>
                    <a:pt x="1215" y="42"/>
                    <a:pt x="1215" y="43"/>
                    <a:pt x="1215" y="43"/>
                  </a:cubicBezTo>
                  <a:close/>
                  <a:moveTo>
                    <a:pt x="1411" y="38"/>
                  </a:moveTo>
                  <a:cubicBezTo>
                    <a:pt x="1411" y="37"/>
                    <a:pt x="1411" y="37"/>
                    <a:pt x="1411" y="36"/>
                  </a:cubicBezTo>
                  <a:cubicBezTo>
                    <a:pt x="1411" y="36"/>
                    <a:pt x="1411" y="37"/>
                    <a:pt x="1411" y="38"/>
                  </a:cubicBezTo>
                  <a:close/>
                  <a:moveTo>
                    <a:pt x="1208" y="80"/>
                  </a:moveTo>
                  <a:cubicBezTo>
                    <a:pt x="1208" y="79"/>
                    <a:pt x="1208" y="79"/>
                    <a:pt x="1208" y="78"/>
                  </a:cubicBezTo>
                  <a:cubicBezTo>
                    <a:pt x="1208" y="79"/>
                    <a:pt x="1208" y="80"/>
                    <a:pt x="1208" y="80"/>
                  </a:cubicBezTo>
                  <a:close/>
                  <a:moveTo>
                    <a:pt x="1543" y="79"/>
                  </a:moveTo>
                  <a:cubicBezTo>
                    <a:pt x="1543" y="79"/>
                    <a:pt x="1542" y="80"/>
                    <a:pt x="1542" y="80"/>
                  </a:cubicBezTo>
                  <a:cubicBezTo>
                    <a:pt x="1543" y="80"/>
                    <a:pt x="1543" y="80"/>
                    <a:pt x="1543" y="79"/>
                  </a:cubicBezTo>
                  <a:close/>
                  <a:moveTo>
                    <a:pt x="1711" y="79"/>
                  </a:moveTo>
                  <a:cubicBezTo>
                    <a:pt x="1711" y="79"/>
                    <a:pt x="1711" y="80"/>
                    <a:pt x="1710" y="80"/>
                  </a:cubicBezTo>
                  <a:cubicBezTo>
                    <a:pt x="1711" y="80"/>
                    <a:pt x="1711" y="80"/>
                    <a:pt x="1711" y="79"/>
                  </a:cubicBezTo>
                  <a:close/>
                  <a:moveTo>
                    <a:pt x="971" y="29"/>
                  </a:moveTo>
                  <a:cubicBezTo>
                    <a:pt x="970" y="29"/>
                    <a:pt x="970" y="29"/>
                    <a:pt x="970" y="30"/>
                  </a:cubicBezTo>
                  <a:cubicBezTo>
                    <a:pt x="971" y="30"/>
                    <a:pt x="971" y="29"/>
                    <a:pt x="971" y="29"/>
                  </a:cubicBezTo>
                  <a:close/>
                  <a:moveTo>
                    <a:pt x="1087" y="55"/>
                  </a:moveTo>
                  <a:cubicBezTo>
                    <a:pt x="1087" y="56"/>
                    <a:pt x="1087" y="56"/>
                    <a:pt x="1087" y="57"/>
                  </a:cubicBezTo>
                  <a:cubicBezTo>
                    <a:pt x="1087" y="56"/>
                    <a:pt x="1088" y="56"/>
                    <a:pt x="1087" y="55"/>
                  </a:cubicBezTo>
                  <a:close/>
                  <a:moveTo>
                    <a:pt x="970" y="81"/>
                  </a:moveTo>
                  <a:cubicBezTo>
                    <a:pt x="971" y="81"/>
                    <a:pt x="971" y="82"/>
                    <a:pt x="971" y="82"/>
                  </a:cubicBezTo>
                  <a:cubicBezTo>
                    <a:pt x="971" y="81"/>
                    <a:pt x="971" y="81"/>
                    <a:pt x="970" y="81"/>
                  </a:cubicBezTo>
                  <a:close/>
                  <a:moveTo>
                    <a:pt x="589" y="83"/>
                  </a:moveTo>
                  <a:cubicBezTo>
                    <a:pt x="589" y="83"/>
                    <a:pt x="589" y="84"/>
                    <a:pt x="589" y="84"/>
                  </a:cubicBezTo>
                  <a:cubicBezTo>
                    <a:pt x="589" y="84"/>
                    <a:pt x="589" y="83"/>
                    <a:pt x="589" y="83"/>
                  </a:cubicBezTo>
                  <a:close/>
                  <a:moveTo>
                    <a:pt x="975" y="85"/>
                  </a:moveTo>
                  <a:cubicBezTo>
                    <a:pt x="975" y="86"/>
                    <a:pt x="975" y="86"/>
                    <a:pt x="976" y="86"/>
                  </a:cubicBezTo>
                  <a:cubicBezTo>
                    <a:pt x="976" y="86"/>
                    <a:pt x="975" y="86"/>
                    <a:pt x="975" y="85"/>
                  </a:cubicBezTo>
                  <a:close/>
                  <a:moveTo>
                    <a:pt x="1675" y="12"/>
                  </a:moveTo>
                  <a:cubicBezTo>
                    <a:pt x="1675" y="13"/>
                    <a:pt x="1675" y="13"/>
                    <a:pt x="1676" y="13"/>
                  </a:cubicBezTo>
                  <a:cubicBezTo>
                    <a:pt x="1676" y="13"/>
                    <a:pt x="1675" y="12"/>
                    <a:pt x="1675" y="12"/>
                  </a:cubicBezTo>
                  <a:close/>
                  <a:moveTo>
                    <a:pt x="1223" y="86"/>
                  </a:moveTo>
                  <a:cubicBezTo>
                    <a:pt x="1223" y="86"/>
                    <a:pt x="1223" y="87"/>
                    <a:pt x="1224" y="87"/>
                  </a:cubicBezTo>
                  <a:cubicBezTo>
                    <a:pt x="1224" y="86"/>
                    <a:pt x="1223" y="86"/>
                    <a:pt x="1223" y="86"/>
                  </a:cubicBezTo>
                  <a:close/>
                  <a:moveTo>
                    <a:pt x="718" y="97"/>
                  </a:moveTo>
                  <a:cubicBezTo>
                    <a:pt x="718" y="97"/>
                    <a:pt x="718" y="97"/>
                    <a:pt x="717" y="96"/>
                  </a:cubicBezTo>
                  <a:cubicBezTo>
                    <a:pt x="717" y="97"/>
                    <a:pt x="718" y="97"/>
                    <a:pt x="718" y="97"/>
                  </a:cubicBezTo>
                  <a:close/>
                  <a:moveTo>
                    <a:pt x="1143" y="55"/>
                  </a:moveTo>
                  <a:cubicBezTo>
                    <a:pt x="1143" y="55"/>
                    <a:pt x="1143" y="54"/>
                    <a:pt x="1143" y="54"/>
                  </a:cubicBezTo>
                  <a:cubicBezTo>
                    <a:pt x="1143" y="54"/>
                    <a:pt x="1143" y="55"/>
                    <a:pt x="1143" y="55"/>
                  </a:cubicBezTo>
                  <a:close/>
                  <a:moveTo>
                    <a:pt x="880" y="44"/>
                  </a:moveTo>
                  <a:cubicBezTo>
                    <a:pt x="879" y="44"/>
                    <a:pt x="879" y="44"/>
                    <a:pt x="879" y="45"/>
                  </a:cubicBezTo>
                  <a:cubicBezTo>
                    <a:pt x="879" y="45"/>
                    <a:pt x="879" y="45"/>
                    <a:pt x="880" y="44"/>
                  </a:cubicBezTo>
                  <a:close/>
                  <a:moveTo>
                    <a:pt x="1348" y="14"/>
                  </a:moveTo>
                  <a:cubicBezTo>
                    <a:pt x="1348" y="13"/>
                    <a:pt x="1349" y="13"/>
                    <a:pt x="1349" y="13"/>
                  </a:cubicBezTo>
                  <a:cubicBezTo>
                    <a:pt x="1348" y="13"/>
                    <a:pt x="1348" y="13"/>
                    <a:pt x="1348" y="14"/>
                  </a:cubicBezTo>
                  <a:close/>
                  <a:moveTo>
                    <a:pt x="1344" y="88"/>
                  </a:moveTo>
                  <a:cubicBezTo>
                    <a:pt x="1344" y="88"/>
                    <a:pt x="1344" y="87"/>
                    <a:pt x="1344" y="87"/>
                  </a:cubicBezTo>
                  <a:cubicBezTo>
                    <a:pt x="1343" y="87"/>
                    <a:pt x="1344" y="87"/>
                    <a:pt x="1344" y="88"/>
                  </a:cubicBezTo>
                  <a:close/>
                  <a:moveTo>
                    <a:pt x="658" y="88"/>
                  </a:moveTo>
                  <a:cubicBezTo>
                    <a:pt x="659" y="88"/>
                    <a:pt x="659" y="88"/>
                    <a:pt x="659" y="88"/>
                  </a:cubicBezTo>
                  <a:cubicBezTo>
                    <a:pt x="659" y="88"/>
                    <a:pt x="659" y="87"/>
                    <a:pt x="658" y="88"/>
                  </a:cubicBezTo>
                  <a:close/>
                  <a:moveTo>
                    <a:pt x="1355" y="87"/>
                  </a:moveTo>
                  <a:cubicBezTo>
                    <a:pt x="1354" y="88"/>
                    <a:pt x="1354" y="88"/>
                    <a:pt x="1354" y="89"/>
                  </a:cubicBezTo>
                  <a:cubicBezTo>
                    <a:pt x="1355" y="88"/>
                    <a:pt x="1355" y="88"/>
                    <a:pt x="1355" y="87"/>
                  </a:cubicBezTo>
                  <a:close/>
                  <a:moveTo>
                    <a:pt x="1557" y="56"/>
                  </a:moveTo>
                  <a:cubicBezTo>
                    <a:pt x="1557" y="56"/>
                    <a:pt x="1558" y="56"/>
                    <a:pt x="1558" y="56"/>
                  </a:cubicBezTo>
                  <a:cubicBezTo>
                    <a:pt x="1558" y="56"/>
                    <a:pt x="1557" y="56"/>
                    <a:pt x="1557" y="56"/>
                  </a:cubicBezTo>
                  <a:close/>
                  <a:moveTo>
                    <a:pt x="660" y="88"/>
                  </a:moveTo>
                  <a:cubicBezTo>
                    <a:pt x="660" y="89"/>
                    <a:pt x="660" y="89"/>
                    <a:pt x="661" y="89"/>
                  </a:cubicBezTo>
                  <a:cubicBezTo>
                    <a:pt x="660" y="89"/>
                    <a:pt x="660" y="88"/>
                    <a:pt x="660" y="88"/>
                  </a:cubicBezTo>
                  <a:close/>
                  <a:moveTo>
                    <a:pt x="962" y="89"/>
                  </a:moveTo>
                  <a:cubicBezTo>
                    <a:pt x="962" y="89"/>
                    <a:pt x="961" y="89"/>
                    <a:pt x="961" y="88"/>
                  </a:cubicBezTo>
                  <a:cubicBezTo>
                    <a:pt x="961" y="89"/>
                    <a:pt x="961" y="89"/>
                    <a:pt x="962" y="89"/>
                  </a:cubicBezTo>
                  <a:close/>
                  <a:moveTo>
                    <a:pt x="1343" y="90"/>
                  </a:moveTo>
                  <a:cubicBezTo>
                    <a:pt x="1344" y="89"/>
                    <a:pt x="1344" y="89"/>
                    <a:pt x="1344" y="88"/>
                  </a:cubicBezTo>
                  <a:cubicBezTo>
                    <a:pt x="1343" y="89"/>
                    <a:pt x="1343" y="89"/>
                    <a:pt x="1343" y="90"/>
                  </a:cubicBezTo>
                  <a:close/>
                  <a:moveTo>
                    <a:pt x="1570" y="38"/>
                  </a:moveTo>
                  <a:cubicBezTo>
                    <a:pt x="1570" y="37"/>
                    <a:pt x="1570" y="37"/>
                    <a:pt x="1570" y="36"/>
                  </a:cubicBezTo>
                  <a:cubicBezTo>
                    <a:pt x="1570" y="37"/>
                    <a:pt x="1570" y="37"/>
                    <a:pt x="1570" y="38"/>
                  </a:cubicBezTo>
                  <a:close/>
                  <a:moveTo>
                    <a:pt x="1265" y="56"/>
                  </a:moveTo>
                  <a:cubicBezTo>
                    <a:pt x="1265" y="56"/>
                    <a:pt x="1265" y="57"/>
                    <a:pt x="1265" y="57"/>
                  </a:cubicBezTo>
                  <a:cubicBezTo>
                    <a:pt x="1265" y="57"/>
                    <a:pt x="1265" y="56"/>
                    <a:pt x="1265" y="56"/>
                  </a:cubicBezTo>
                  <a:close/>
                  <a:moveTo>
                    <a:pt x="1738" y="38"/>
                  </a:moveTo>
                  <a:cubicBezTo>
                    <a:pt x="1738" y="37"/>
                    <a:pt x="1738" y="37"/>
                    <a:pt x="1738" y="36"/>
                  </a:cubicBezTo>
                  <a:cubicBezTo>
                    <a:pt x="1738" y="37"/>
                    <a:pt x="1738" y="37"/>
                    <a:pt x="1738" y="38"/>
                  </a:cubicBezTo>
                  <a:close/>
                  <a:moveTo>
                    <a:pt x="1469" y="31"/>
                  </a:moveTo>
                  <a:cubicBezTo>
                    <a:pt x="1469" y="31"/>
                    <a:pt x="1469" y="32"/>
                    <a:pt x="1469" y="32"/>
                  </a:cubicBezTo>
                  <a:cubicBezTo>
                    <a:pt x="1469" y="32"/>
                    <a:pt x="1469" y="31"/>
                    <a:pt x="1469" y="31"/>
                  </a:cubicBezTo>
                  <a:close/>
                  <a:moveTo>
                    <a:pt x="623" y="89"/>
                  </a:moveTo>
                  <a:cubicBezTo>
                    <a:pt x="623" y="89"/>
                    <a:pt x="623" y="89"/>
                    <a:pt x="624" y="90"/>
                  </a:cubicBezTo>
                  <a:cubicBezTo>
                    <a:pt x="624" y="90"/>
                    <a:pt x="624" y="90"/>
                    <a:pt x="624" y="89"/>
                  </a:cubicBezTo>
                  <a:cubicBezTo>
                    <a:pt x="624" y="89"/>
                    <a:pt x="624" y="89"/>
                    <a:pt x="623" y="89"/>
                  </a:cubicBezTo>
                  <a:close/>
                  <a:moveTo>
                    <a:pt x="554" y="20"/>
                  </a:moveTo>
                  <a:cubicBezTo>
                    <a:pt x="553" y="20"/>
                    <a:pt x="553" y="20"/>
                    <a:pt x="553" y="20"/>
                  </a:cubicBezTo>
                  <a:cubicBezTo>
                    <a:pt x="553" y="20"/>
                    <a:pt x="554" y="20"/>
                    <a:pt x="554" y="20"/>
                  </a:cubicBezTo>
                  <a:close/>
                  <a:moveTo>
                    <a:pt x="1175" y="91"/>
                  </a:moveTo>
                  <a:cubicBezTo>
                    <a:pt x="1175" y="90"/>
                    <a:pt x="1175" y="90"/>
                    <a:pt x="1175" y="89"/>
                  </a:cubicBezTo>
                  <a:cubicBezTo>
                    <a:pt x="1175" y="90"/>
                    <a:pt x="1175" y="90"/>
                    <a:pt x="1175" y="91"/>
                  </a:cubicBezTo>
                  <a:close/>
                  <a:moveTo>
                    <a:pt x="1226" y="89"/>
                  </a:moveTo>
                  <a:cubicBezTo>
                    <a:pt x="1226" y="90"/>
                    <a:pt x="1227" y="90"/>
                    <a:pt x="1227" y="90"/>
                  </a:cubicBezTo>
                  <a:cubicBezTo>
                    <a:pt x="1227" y="90"/>
                    <a:pt x="1226" y="89"/>
                    <a:pt x="1226" y="89"/>
                  </a:cubicBezTo>
                  <a:close/>
                  <a:moveTo>
                    <a:pt x="1479" y="31"/>
                  </a:moveTo>
                  <a:cubicBezTo>
                    <a:pt x="1478" y="31"/>
                    <a:pt x="1478" y="31"/>
                    <a:pt x="1477" y="31"/>
                  </a:cubicBezTo>
                  <a:cubicBezTo>
                    <a:pt x="1478" y="32"/>
                    <a:pt x="1478" y="32"/>
                    <a:pt x="1479" y="31"/>
                  </a:cubicBezTo>
                  <a:close/>
                  <a:moveTo>
                    <a:pt x="555" y="43"/>
                  </a:moveTo>
                  <a:cubicBezTo>
                    <a:pt x="555" y="43"/>
                    <a:pt x="556" y="44"/>
                    <a:pt x="556" y="44"/>
                  </a:cubicBezTo>
                  <a:cubicBezTo>
                    <a:pt x="556" y="43"/>
                    <a:pt x="556" y="43"/>
                    <a:pt x="555" y="43"/>
                  </a:cubicBezTo>
                  <a:close/>
                  <a:moveTo>
                    <a:pt x="766" y="90"/>
                  </a:moveTo>
                  <a:cubicBezTo>
                    <a:pt x="767" y="90"/>
                    <a:pt x="767" y="90"/>
                    <a:pt x="767" y="90"/>
                  </a:cubicBezTo>
                  <a:cubicBezTo>
                    <a:pt x="767" y="90"/>
                    <a:pt x="767" y="90"/>
                    <a:pt x="766" y="90"/>
                  </a:cubicBezTo>
                  <a:close/>
                  <a:moveTo>
                    <a:pt x="1355" y="20"/>
                  </a:moveTo>
                  <a:cubicBezTo>
                    <a:pt x="1354" y="20"/>
                    <a:pt x="1354" y="20"/>
                    <a:pt x="1354" y="20"/>
                  </a:cubicBezTo>
                  <a:cubicBezTo>
                    <a:pt x="1354" y="20"/>
                    <a:pt x="1355" y="20"/>
                    <a:pt x="1355" y="20"/>
                  </a:cubicBezTo>
                  <a:close/>
                  <a:moveTo>
                    <a:pt x="575" y="56"/>
                  </a:moveTo>
                  <a:cubicBezTo>
                    <a:pt x="576" y="56"/>
                    <a:pt x="576" y="56"/>
                    <a:pt x="576" y="56"/>
                  </a:cubicBezTo>
                  <a:cubicBezTo>
                    <a:pt x="576" y="56"/>
                    <a:pt x="576" y="56"/>
                    <a:pt x="575" y="56"/>
                  </a:cubicBezTo>
                  <a:close/>
                  <a:moveTo>
                    <a:pt x="727" y="90"/>
                  </a:moveTo>
                  <a:cubicBezTo>
                    <a:pt x="727" y="90"/>
                    <a:pt x="727" y="91"/>
                    <a:pt x="728" y="91"/>
                  </a:cubicBezTo>
                  <a:cubicBezTo>
                    <a:pt x="728" y="91"/>
                    <a:pt x="728" y="90"/>
                    <a:pt x="727" y="90"/>
                  </a:cubicBezTo>
                  <a:close/>
                  <a:moveTo>
                    <a:pt x="753" y="91"/>
                  </a:moveTo>
                  <a:cubicBezTo>
                    <a:pt x="753" y="91"/>
                    <a:pt x="753" y="90"/>
                    <a:pt x="752" y="90"/>
                  </a:cubicBezTo>
                  <a:cubicBezTo>
                    <a:pt x="752" y="91"/>
                    <a:pt x="752" y="91"/>
                    <a:pt x="753" y="91"/>
                  </a:cubicBezTo>
                  <a:close/>
                  <a:moveTo>
                    <a:pt x="755" y="44"/>
                  </a:moveTo>
                  <a:cubicBezTo>
                    <a:pt x="755" y="44"/>
                    <a:pt x="755" y="44"/>
                    <a:pt x="755" y="43"/>
                  </a:cubicBezTo>
                  <a:cubicBezTo>
                    <a:pt x="755" y="43"/>
                    <a:pt x="755" y="44"/>
                    <a:pt x="755" y="44"/>
                  </a:cubicBezTo>
                  <a:close/>
                  <a:moveTo>
                    <a:pt x="1213" y="91"/>
                  </a:moveTo>
                  <a:cubicBezTo>
                    <a:pt x="1213" y="91"/>
                    <a:pt x="1213" y="91"/>
                    <a:pt x="1212" y="90"/>
                  </a:cubicBezTo>
                  <a:cubicBezTo>
                    <a:pt x="1212" y="91"/>
                    <a:pt x="1213" y="91"/>
                    <a:pt x="1213" y="91"/>
                  </a:cubicBezTo>
                  <a:close/>
                  <a:moveTo>
                    <a:pt x="1412" y="34"/>
                  </a:moveTo>
                  <a:cubicBezTo>
                    <a:pt x="1412" y="34"/>
                    <a:pt x="1412" y="33"/>
                    <a:pt x="1412" y="33"/>
                  </a:cubicBezTo>
                  <a:cubicBezTo>
                    <a:pt x="1411" y="33"/>
                    <a:pt x="1412" y="34"/>
                    <a:pt x="1412" y="34"/>
                  </a:cubicBezTo>
                  <a:close/>
                  <a:moveTo>
                    <a:pt x="1469" y="33"/>
                  </a:moveTo>
                  <a:cubicBezTo>
                    <a:pt x="1469" y="33"/>
                    <a:pt x="1469" y="34"/>
                    <a:pt x="1469" y="34"/>
                  </a:cubicBezTo>
                  <a:cubicBezTo>
                    <a:pt x="1469" y="34"/>
                    <a:pt x="1469" y="33"/>
                    <a:pt x="1469" y="33"/>
                  </a:cubicBezTo>
                  <a:close/>
                  <a:moveTo>
                    <a:pt x="675" y="33"/>
                  </a:moveTo>
                  <a:cubicBezTo>
                    <a:pt x="676" y="33"/>
                    <a:pt x="676" y="33"/>
                    <a:pt x="677" y="33"/>
                  </a:cubicBezTo>
                  <a:cubicBezTo>
                    <a:pt x="676" y="33"/>
                    <a:pt x="676" y="33"/>
                    <a:pt x="675" y="33"/>
                  </a:cubicBezTo>
                  <a:close/>
                  <a:moveTo>
                    <a:pt x="771" y="33"/>
                  </a:moveTo>
                  <a:cubicBezTo>
                    <a:pt x="772" y="33"/>
                    <a:pt x="772" y="33"/>
                    <a:pt x="773" y="33"/>
                  </a:cubicBezTo>
                  <a:cubicBezTo>
                    <a:pt x="772" y="33"/>
                    <a:pt x="772" y="33"/>
                    <a:pt x="771" y="33"/>
                  </a:cubicBezTo>
                  <a:close/>
                  <a:moveTo>
                    <a:pt x="784" y="33"/>
                  </a:moveTo>
                  <a:cubicBezTo>
                    <a:pt x="784" y="33"/>
                    <a:pt x="785" y="33"/>
                    <a:pt x="785" y="33"/>
                  </a:cubicBezTo>
                  <a:cubicBezTo>
                    <a:pt x="785" y="33"/>
                    <a:pt x="784" y="33"/>
                    <a:pt x="784" y="33"/>
                  </a:cubicBezTo>
                  <a:close/>
                  <a:moveTo>
                    <a:pt x="843" y="33"/>
                  </a:moveTo>
                  <a:cubicBezTo>
                    <a:pt x="843" y="33"/>
                    <a:pt x="844" y="33"/>
                    <a:pt x="844" y="33"/>
                  </a:cubicBezTo>
                  <a:cubicBezTo>
                    <a:pt x="844" y="33"/>
                    <a:pt x="843" y="33"/>
                    <a:pt x="843" y="33"/>
                  </a:cubicBezTo>
                  <a:close/>
                  <a:moveTo>
                    <a:pt x="1154" y="49"/>
                  </a:moveTo>
                  <a:cubicBezTo>
                    <a:pt x="1154" y="50"/>
                    <a:pt x="1154" y="50"/>
                    <a:pt x="1154" y="51"/>
                  </a:cubicBezTo>
                  <a:cubicBezTo>
                    <a:pt x="1154" y="50"/>
                    <a:pt x="1154" y="50"/>
                    <a:pt x="1154" y="49"/>
                  </a:cubicBezTo>
                  <a:close/>
                  <a:moveTo>
                    <a:pt x="1082" y="43"/>
                  </a:moveTo>
                  <a:cubicBezTo>
                    <a:pt x="1082" y="43"/>
                    <a:pt x="1082" y="44"/>
                    <a:pt x="1083" y="44"/>
                  </a:cubicBezTo>
                  <a:cubicBezTo>
                    <a:pt x="1083" y="44"/>
                    <a:pt x="1083" y="43"/>
                    <a:pt x="1082" y="43"/>
                  </a:cubicBezTo>
                  <a:close/>
                  <a:moveTo>
                    <a:pt x="904" y="37"/>
                  </a:moveTo>
                  <a:cubicBezTo>
                    <a:pt x="905" y="37"/>
                    <a:pt x="905" y="37"/>
                    <a:pt x="905" y="38"/>
                  </a:cubicBezTo>
                  <a:cubicBezTo>
                    <a:pt x="905" y="37"/>
                    <a:pt x="905" y="37"/>
                    <a:pt x="904" y="37"/>
                  </a:cubicBezTo>
                  <a:close/>
                  <a:moveTo>
                    <a:pt x="884" y="33"/>
                  </a:moveTo>
                  <a:cubicBezTo>
                    <a:pt x="884" y="33"/>
                    <a:pt x="885" y="33"/>
                    <a:pt x="885" y="33"/>
                  </a:cubicBezTo>
                  <a:cubicBezTo>
                    <a:pt x="885" y="33"/>
                    <a:pt x="884" y="33"/>
                    <a:pt x="884" y="33"/>
                  </a:cubicBezTo>
                  <a:close/>
                  <a:moveTo>
                    <a:pt x="896" y="33"/>
                  </a:moveTo>
                  <a:cubicBezTo>
                    <a:pt x="896" y="33"/>
                    <a:pt x="896" y="33"/>
                    <a:pt x="897" y="33"/>
                  </a:cubicBezTo>
                  <a:cubicBezTo>
                    <a:pt x="897" y="33"/>
                    <a:pt x="896" y="33"/>
                    <a:pt x="896" y="33"/>
                  </a:cubicBezTo>
                  <a:close/>
                  <a:moveTo>
                    <a:pt x="1463" y="90"/>
                  </a:moveTo>
                  <a:cubicBezTo>
                    <a:pt x="1462" y="91"/>
                    <a:pt x="1462" y="91"/>
                    <a:pt x="1462" y="91"/>
                  </a:cubicBezTo>
                  <a:cubicBezTo>
                    <a:pt x="1462" y="91"/>
                    <a:pt x="1463" y="91"/>
                    <a:pt x="1463" y="90"/>
                  </a:cubicBezTo>
                  <a:close/>
                  <a:moveTo>
                    <a:pt x="754" y="92"/>
                  </a:moveTo>
                  <a:cubicBezTo>
                    <a:pt x="754" y="92"/>
                    <a:pt x="753" y="91"/>
                    <a:pt x="753" y="91"/>
                  </a:cubicBezTo>
                  <a:cubicBezTo>
                    <a:pt x="753" y="92"/>
                    <a:pt x="753" y="92"/>
                    <a:pt x="754" y="92"/>
                  </a:cubicBezTo>
                  <a:close/>
                  <a:moveTo>
                    <a:pt x="1053" y="33"/>
                  </a:moveTo>
                  <a:cubicBezTo>
                    <a:pt x="1054" y="33"/>
                    <a:pt x="1054" y="33"/>
                    <a:pt x="1055" y="33"/>
                  </a:cubicBezTo>
                  <a:cubicBezTo>
                    <a:pt x="1054" y="33"/>
                    <a:pt x="1054" y="33"/>
                    <a:pt x="1053" y="33"/>
                  </a:cubicBezTo>
                  <a:close/>
                  <a:moveTo>
                    <a:pt x="1066" y="33"/>
                  </a:moveTo>
                  <a:cubicBezTo>
                    <a:pt x="1066" y="33"/>
                    <a:pt x="1067" y="33"/>
                    <a:pt x="1067" y="33"/>
                  </a:cubicBezTo>
                  <a:cubicBezTo>
                    <a:pt x="1067" y="33"/>
                    <a:pt x="1066" y="33"/>
                    <a:pt x="1066" y="33"/>
                  </a:cubicBezTo>
                  <a:close/>
                  <a:moveTo>
                    <a:pt x="1126" y="33"/>
                  </a:moveTo>
                  <a:cubicBezTo>
                    <a:pt x="1126" y="33"/>
                    <a:pt x="1127" y="33"/>
                    <a:pt x="1127" y="33"/>
                  </a:cubicBezTo>
                  <a:cubicBezTo>
                    <a:pt x="1127" y="33"/>
                    <a:pt x="1126" y="33"/>
                    <a:pt x="1126" y="33"/>
                  </a:cubicBezTo>
                  <a:close/>
                  <a:moveTo>
                    <a:pt x="1137" y="33"/>
                  </a:moveTo>
                  <a:cubicBezTo>
                    <a:pt x="1138" y="33"/>
                    <a:pt x="1138" y="33"/>
                    <a:pt x="1139" y="33"/>
                  </a:cubicBezTo>
                  <a:cubicBezTo>
                    <a:pt x="1139" y="33"/>
                    <a:pt x="1138" y="33"/>
                    <a:pt x="1137" y="33"/>
                  </a:cubicBezTo>
                  <a:close/>
                  <a:moveTo>
                    <a:pt x="979" y="21"/>
                  </a:moveTo>
                  <a:cubicBezTo>
                    <a:pt x="978" y="22"/>
                    <a:pt x="978" y="22"/>
                    <a:pt x="978" y="22"/>
                  </a:cubicBezTo>
                  <a:cubicBezTo>
                    <a:pt x="978" y="22"/>
                    <a:pt x="979" y="22"/>
                    <a:pt x="979" y="21"/>
                  </a:cubicBezTo>
                  <a:close/>
                  <a:moveTo>
                    <a:pt x="1461" y="14"/>
                  </a:moveTo>
                  <a:cubicBezTo>
                    <a:pt x="1461" y="15"/>
                    <a:pt x="1461" y="15"/>
                    <a:pt x="1462" y="15"/>
                  </a:cubicBezTo>
                  <a:cubicBezTo>
                    <a:pt x="1462" y="15"/>
                    <a:pt x="1461" y="14"/>
                    <a:pt x="1461" y="14"/>
                  </a:cubicBezTo>
                  <a:close/>
                  <a:moveTo>
                    <a:pt x="1231" y="33"/>
                  </a:moveTo>
                  <a:cubicBezTo>
                    <a:pt x="1232" y="33"/>
                    <a:pt x="1232" y="33"/>
                    <a:pt x="1233" y="33"/>
                  </a:cubicBezTo>
                  <a:cubicBezTo>
                    <a:pt x="1232" y="33"/>
                    <a:pt x="1232" y="33"/>
                    <a:pt x="1231" y="33"/>
                  </a:cubicBezTo>
                  <a:close/>
                  <a:moveTo>
                    <a:pt x="1244" y="33"/>
                  </a:moveTo>
                  <a:cubicBezTo>
                    <a:pt x="1244" y="33"/>
                    <a:pt x="1245" y="33"/>
                    <a:pt x="1245" y="33"/>
                  </a:cubicBezTo>
                  <a:cubicBezTo>
                    <a:pt x="1245" y="33"/>
                    <a:pt x="1244" y="33"/>
                    <a:pt x="1244" y="33"/>
                  </a:cubicBezTo>
                  <a:close/>
                  <a:moveTo>
                    <a:pt x="1675" y="53"/>
                  </a:moveTo>
                  <a:cubicBezTo>
                    <a:pt x="1674" y="54"/>
                    <a:pt x="1674" y="54"/>
                    <a:pt x="1674" y="54"/>
                  </a:cubicBezTo>
                  <a:cubicBezTo>
                    <a:pt x="1674" y="54"/>
                    <a:pt x="1674" y="54"/>
                    <a:pt x="1675" y="53"/>
                  </a:cubicBezTo>
                  <a:close/>
                  <a:moveTo>
                    <a:pt x="963" y="21"/>
                  </a:moveTo>
                  <a:cubicBezTo>
                    <a:pt x="963" y="21"/>
                    <a:pt x="963" y="21"/>
                    <a:pt x="964" y="20"/>
                  </a:cubicBezTo>
                  <a:cubicBezTo>
                    <a:pt x="963" y="21"/>
                    <a:pt x="963" y="21"/>
                    <a:pt x="963" y="21"/>
                  </a:cubicBezTo>
                  <a:close/>
                  <a:moveTo>
                    <a:pt x="1146" y="37"/>
                  </a:moveTo>
                  <a:cubicBezTo>
                    <a:pt x="1146" y="37"/>
                    <a:pt x="1147" y="37"/>
                    <a:pt x="1147" y="38"/>
                  </a:cubicBezTo>
                  <a:cubicBezTo>
                    <a:pt x="1147" y="37"/>
                    <a:pt x="1147" y="37"/>
                    <a:pt x="1146" y="37"/>
                  </a:cubicBezTo>
                  <a:close/>
                  <a:moveTo>
                    <a:pt x="987" y="92"/>
                  </a:moveTo>
                  <a:cubicBezTo>
                    <a:pt x="987" y="92"/>
                    <a:pt x="988" y="92"/>
                    <a:pt x="988" y="92"/>
                  </a:cubicBezTo>
                  <a:cubicBezTo>
                    <a:pt x="988" y="92"/>
                    <a:pt x="987" y="92"/>
                    <a:pt x="987" y="92"/>
                  </a:cubicBezTo>
                  <a:close/>
                  <a:moveTo>
                    <a:pt x="1007" y="92"/>
                  </a:moveTo>
                  <a:cubicBezTo>
                    <a:pt x="1007" y="92"/>
                    <a:pt x="1008" y="92"/>
                    <a:pt x="1008" y="92"/>
                  </a:cubicBezTo>
                  <a:cubicBezTo>
                    <a:pt x="1008" y="92"/>
                    <a:pt x="1007" y="92"/>
                    <a:pt x="1007" y="92"/>
                  </a:cubicBezTo>
                  <a:close/>
                  <a:moveTo>
                    <a:pt x="1087" y="53"/>
                  </a:moveTo>
                  <a:cubicBezTo>
                    <a:pt x="1087" y="54"/>
                    <a:pt x="1087" y="54"/>
                    <a:pt x="1087" y="55"/>
                  </a:cubicBezTo>
                  <a:cubicBezTo>
                    <a:pt x="1087" y="54"/>
                    <a:pt x="1087" y="54"/>
                    <a:pt x="1087" y="53"/>
                  </a:cubicBezTo>
                  <a:close/>
                  <a:moveTo>
                    <a:pt x="988" y="92"/>
                  </a:moveTo>
                  <a:cubicBezTo>
                    <a:pt x="989" y="93"/>
                    <a:pt x="989" y="92"/>
                    <a:pt x="990" y="92"/>
                  </a:cubicBezTo>
                  <a:cubicBezTo>
                    <a:pt x="990" y="92"/>
                    <a:pt x="989" y="92"/>
                    <a:pt x="988" y="92"/>
                  </a:cubicBezTo>
                  <a:close/>
                  <a:moveTo>
                    <a:pt x="755" y="93"/>
                  </a:moveTo>
                  <a:cubicBezTo>
                    <a:pt x="755" y="93"/>
                    <a:pt x="754" y="93"/>
                    <a:pt x="754" y="92"/>
                  </a:cubicBezTo>
                  <a:cubicBezTo>
                    <a:pt x="754" y="93"/>
                    <a:pt x="754" y="93"/>
                    <a:pt x="755" y="93"/>
                  </a:cubicBezTo>
                  <a:close/>
                  <a:moveTo>
                    <a:pt x="1419" y="93"/>
                  </a:moveTo>
                  <a:cubicBezTo>
                    <a:pt x="1419" y="93"/>
                    <a:pt x="1418" y="93"/>
                    <a:pt x="1418" y="92"/>
                  </a:cubicBezTo>
                  <a:cubicBezTo>
                    <a:pt x="1418" y="93"/>
                    <a:pt x="1418" y="93"/>
                    <a:pt x="1419" y="93"/>
                  </a:cubicBezTo>
                  <a:close/>
                  <a:moveTo>
                    <a:pt x="1052" y="34"/>
                  </a:moveTo>
                  <a:cubicBezTo>
                    <a:pt x="1052" y="34"/>
                    <a:pt x="1053" y="34"/>
                    <a:pt x="1053" y="33"/>
                  </a:cubicBezTo>
                  <a:cubicBezTo>
                    <a:pt x="1053" y="33"/>
                    <a:pt x="1052" y="33"/>
                    <a:pt x="1052" y="34"/>
                  </a:cubicBezTo>
                  <a:close/>
                  <a:moveTo>
                    <a:pt x="754" y="45"/>
                  </a:moveTo>
                  <a:cubicBezTo>
                    <a:pt x="754" y="45"/>
                    <a:pt x="754" y="45"/>
                    <a:pt x="754" y="44"/>
                  </a:cubicBezTo>
                  <a:cubicBezTo>
                    <a:pt x="754" y="45"/>
                    <a:pt x="754" y="45"/>
                    <a:pt x="754" y="45"/>
                  </a:cubicBezTo>
                  <a:close/>
                  <a:moveTo>
                    <a:pt x="787" y="93"/>
                  </a:moveTo>
                  <a:cubicBezTo>
                    <a:pt x="787" y="93"/>
                    <a:pt x="788" y="93"/>
                    <a:pt x="788" y="93"/>
                  </a:cubicBezTo>
                  <a:cubicBezTo>
                    <a:pt x="788" y="93"/>
                    <a:pt x="787" y="93"/>
                    <a:pt x="787" y="93"/>
                  </a:cubicBezTo>
                  <a:close/>
                  <a:moveTo>
                    <a:pt x="966" y="94"/>
                  </a:moveTo>
                  <a:cubicBezTo>
                    <a:pt x="966" y="93"/>
                    <a:pt x="966" y="93"/>
                    <a:pt x="965" y="93"/>
                  </a:cubicBezTo>
                  <a:cubicBezTo>
                    <a:pt x="965" y="93"/>
                    <a:pt x="966" y="93"/>
                    <a:pt x="966" y="94"/>
                  </a:cubicBezTo>
                  <a:close/>
                  <a:moveTo>
                    <a:pt x="670" y="93"/>
                  </a:moveTo>
                  <a:cubicBezTo>
                    <a:pt x="671" y="94"/>
                    <a:pt x="671" y="94"/>
                    <a:pt x="672" y="93"/>
                  </a:cubicBezTo>
                  <a:cubicBezTo>
                    <a:pt x="671" y="93"/>
                    <a:pt x="671" y="93"/>
                    <a:pt x="670" y="93"/>
                  </a:cubicBezTo>
                  <a:close/>
                  <a:moveTo>
                    <a:pt x="1419" y="16"/>
                  </a:moveTo>
                  <a:cubicBezTo>
                    <a:pt x="1420" y="16"/>
                    <a:pt x="1420" y="15"/>
                    <a:pt x="1420" y="15"/>
                  </a:cubicBezTo>
                  <a:cubicBezTo>
                    <a:pt x="1420" y="15"/>
                    <a:pt x="1420" y="15"/>
                    <a:pt x="1419" y="16"/>
                  </a:cubicBezTo>
                  <a:close/>
                  <a:moveTo>
                    <a:pt x="834" y="38"/>
                  </a:moveTo>
                  <a:cubicBezTo>
                    <a:pt x="834" y="38"/>
                    <a:pt x="834" y="37"/>
                    <a:pt x="835" y="37"/>
                  </a:cubicBezTo>
                  <a:cubicBezTo>
                    <a:pt x="834" y="37"/>
                    <a:pt x="834" y="37"/>
                    <a:pt x="834" y="38"/>
                  </a:cubicBezTo>
                  <a:close/>
                  <a:moveTo>
                    <a:pt x="1576" y="15"/>
                  </a:moveTo>
                  <a:cubicBezTo>
                    <a:pt x="1577" y="15"/>
                    <a:pt x="1577" y="16"/>
                    <a:pt x="1577" y="16"/>
                  </a:cubicBezTo>
                  <a:cubicBezTo>
                    <a:pt x="1577" y="15"/>
                    <a:pt x="1577" y="15"/>
                    <a:pt x="1576" y="15"/>
                  </a:cubicBezTo>
                  <a:close/>
                  <a:moveTo>
                    <a:pt x="605" y="66"/>
                  </a:moveTo>
                  <a:cubicBezTo>
                    <a:pt x="605" y="66"/>
                    <a:pt x="605" y="66"/>
                    <a:pt x="604" y="65"/>
                  </a:cubicBezTo>
                  <a:cubicBezTo>
                    <a:pt x="604" y="66"/>
                    <a:pt x="604" y="66"/>
                    <a:pt x="605" y="66"/>
                  </a:cubicBezTo>
                  <a:close/>
                  <a:moveTo>
                    <a:pt x="900" y="52"/>
                  </a:moveTo>
                  <a:cubicBezTo>
                    <a:pt x="901" y="52"/>
                    <a:pt x="900" y="51"/>
                    <a:pt x="900" y="51"/>
                  </a:cubicBezTo>
                  <a:cubicBezTo>
                    <a:pt x="900" y="51"/>
                    <a:pt x="900" y="52"/>
                    <a:pt x="900" y="52"/>
                  </a:cubicBezTo>
                  <a:close/>
                  <a:moveTo>
                    <a:pt x="1086" y="51"/>
                  </a:moveTo>
                  <a:cubicBezTo>
                    <a:pt x="1086" y="51"/>
                    <a:pt x="1086" y="52"/>
                    <a:pt x="1086" y="52"/>
                  </a:cubicBezTo>
                  <a:cubicBezTo>
                    <a:pt x="1086" y="52"/>
                    <a:pt x="1086" y="51"/>
                    <a:pt x="1086" y="51"/>
                  </a:cubicBezTo>
                  <a:close/>
                  <a:moveTo>
                    <a:pt x="1433" y="7"/>
                  </a:moveTo>
                  <a:cubicBezTo>
                    <a:pt x="1433" y="7"/>
                    <a:pt x="1434" y="7"/>
                    <a:pt x="1434" y="7"/>
                  </a:cubicBezTo>
                  <a:cubicBezTo>
                    <a:pt x="1433" y="6"/>
                    <a:pt x="1433" y="6"/>
                    <a:pt x="1433" y="7"/>
                  </a:cubicBezTo>
                  <a:close/>
                  <a:moveTo>
                    <a:pt x="1448" y="7"/>
                  </a:moveTo>
                  <a:cubicBezTo>
                    <a:pt x="1449" y="7"/>
                    <a:pt x="1449" y="7"/>
                    <a:pt x="1449" y="7"/>
                  </a:cubicBezTo>
                  <a:cubicBezTo>
                    <a:pt x="1449" y="6"/>
                    <a:pt x="1449" y="6"/>
                    <a:pt x="1448" y="7"/>
                  </a:cubicBezTo>
                  <a:close/>
                  <a:moveTo>
                    <a:pt x="1396" y="22"/>
                  </a:moveTo>
                  <a:cubicBezTo>
                    <a:pt x="1396" y="23"/>
                    <a:pt x="1396" y="23"/>
                    <a:pt x="1396" y="23"/>
                  </a:cubicBezTo>
                  <a:cubicBezTo>
                    <a:pt x="1396" y="23"/>
                    <a:pt x="1397" y="22"/>
                    <a:pt x="1396" y="22"/>
                  </a:cubicBezTo>
                  <a:close/>
                  <a:moveTo>
                    <a:pt x="1545" y="7"/>
                  </a:moveTo>
                  <a:cubicBezTo>
                    <a:pt x="1545" y="7"/>
                    <a:pt x="1546" y="7"/>
                    <a:pt x="1546" y="7"/>
                  </a:cubicBezTo>
                  <a:cubicBezTo>
                    <a:pt x="1546" y="7"/>
                    <a:pt x="1545" y="6"/>
                    <a:pt x="1545" y="7"/>
                  </a:cubicBezTo>
                  <a:close/>
                  <a:moveTo>
                    <a:pt x="1562" y="7"/>
                  </a:moveTo>
                  <a:cubicBezTo>
                    <a:pt x="1563" y="7"/>
                    <a:pt x="1563" y="7"/>
                    <a:pt x="1564" y="7"/>
                  </a:cubicBezTo>
                  <a:cubicBezTo>
                    <a:pt x="1563" y="6"/>
                    <a:pt x="1563" y="7"/>
                    <a:pt x="1562" y="7"/>
                  </a:cubicBezTo>
                  <a:close/>
                  <a:moveTo>
                    <a:pt x="1713" y="7"/>
                  </a:moveTo>
                  <a:cubicBezTo>
                    <a:pt x="1713" y="7"/>
                    <a:pt x="1714" y="7"/>
                    <a:pt x="1714" y="7"/>
                  </a:cubicBezTo>
                  <a:cubicBezTo>
                    <a:pt x="1714" y="7"/>
                    <a:pt x="1713" y="6"/>
                    <a:pt x="1713" y="7"/>
                  </a:cubicBezTo>
                  <a:close/>
                  <a:moveTo>
                    <a:pt x="1731" y="7"/>
                  </a:moveTo>
                  <a:cubicBezTo>
                    <a:pt x="1731" y="7"/>
                    <a:pt x="1731" y="7"/>
                    <a:pt x="1732" y="7"/>
                  </a:cubicBezTo>
                  <a:cubicBezTo>
                    <a:pt x="1731" y="6"/>
                    <a:pt x="1731" y="7"/>
                    <a:pt x="1731" y="7"/>
                  </a:cubicBezTo>
                  <a:close/>
                  <a:moveTo>
                    <a:pt x="556" y="7"/>
                  </a:moveTo>
                  <a:cubicBezTo>
                    <a:pt x="556" y="7"/>
                    <a:pt x="557" y="7"/>
                    <a:pt x="557" y="7"/>
                  </a:cubicBezTo>
                  <a:cubicBezTo>
                    <a:pt x="557" y="7"/>
                    <a:pt x="556" y="7"/>
                    <a:pt x="556" y="7"/>
                  </a:cubicBezTo>
                  <a:close/>
                  <a:moveTo>
                    <a:pt x="986" y="7"/>
                  </a:moveTo>
                  <a:cubicBezTo>
                    <a:pt x="987" y="7"/>
                    <a:pt x="987" y="7"/>
                    <a:pt x="988" y="7"/>
                  </a:cubicBezTo>
                  <a:cubicBezTo>
                    <a:pt x="987" y="7"/>
                    <a:pt x="987" y="7"/>
                    <a:pt x="986" y="7"/>
                  </a:cubicBezTo>
                  <a:close/>
                  <a:moveTo>
                    <a:pt x="1359" y="7"/>
                  </a:moveTo>
                  <a:cubicBezTo>
                    <a:pt x="1360" y="7"/>
                    <a:pt x="1360" y="7"/>
                    <a:pt x="1360" y="7"/>
                  </a:cubicBezTo>
                  <a:cubicBezTo>
                    <a:pt x="1360" y="7"/>
                    <a:pt x="1360" y="7"/>
                    <a:pt x="1359" y="7"/>
                  </a:cubicBezTo>
                  <a:close/>
                  <a:moveTo>
                    <a:pt x="1379" y="7"/>
                  </a:moveTo>
                  <a:cubicBezTo>
                    <a:pt x="1380" y="7"/>
                    <a:pt x="1380" y="7"/>
                    <a:pt x="1381" y="7"/>
                  </a:cubicBezTo>
                  <a:cubicBezTo>
                    <a:pt x="1380" y="7"/>
                    <a:pt x="1380" y="7"/>
                    <a:pt x="1379" y="7"/>
                  </a:cubicBezTo>
                  <a:close/>
                  <a:moveTo>
                    <a:pt x="1466" y="22"/>
                  </a:moveTo>
                  <a:cubicBezTo>
                    <a:pt x="1466" y="23"/>
                    <a:pt x="1466" y="23"/>
                    <a:pt x="1466" y="23"/>
                  </a:cubicBezTo>
                  <a:cubicBezTo>
                    <a:pt x="1466" y="23"/>
                    <a:pt x="1466" y="22"/>
                    <a:pt x="1466" y="22"/>
                  </a:cubicBezTo>
                  <a:close/>
                  <a:moveTo>
                    <a:pt x="1031" y="56"/>
                  </a:moveTo>
                  <a:cubicBezTo>
                    <a:pt x="1031" y="56"/>
                    <a:pt x="1031" y="56"/>
                    <a:pt x="1031" y="55"/>
                  </a:cubicBezTo>
                  <a:cubicBezTo>
                    <a:pt x="1031" y="56"/>
                    <a:pt x="1031" y="56"/>
                    <a:pt x="1031" y="56"/>
                  </a:cubicBezTo>
                  <a:close/>
                  <a:moveTo>
                    <a:pt x="1468" y="29"/>
                  </a:moveTo>
                  <a:cubicBezTo>
                    <a:pt x="1468" y="30"/>
                    <a:pt x="1468" y="30"/>
                    <a:pt x="1469" y="31"/>
                  </a:cubicBezTo>
                  <a:cubicBezTo>
                    <a:pt x="1469" y="30"/>
                    <a:pt x="1469" y="30"/>
                    <a:pt x="1468" y="29"/>
                  </a:cubicBezTo>
                  <a:close/>
                  <a:moveTo>
                    <a:pt x="1543" y="7"/>
                  </a:moveTo>
                  <a:cubicBezTo>
                    <a:pt x="1544" y="7"/>
                    <a:pt x="1544" y="7"/>
                    <a:pt x="1545" y="7"/>
                  </a:cubicBezTo>
                  <a:cubicBezTo>
                    <a:pt x="1544" y="7"/>
                    <a:pt x="1544" y="7"/>
                    <a:pt x="1543" y="7"/>
                  </a:cubicBezTo>
                  <a:close/>
                  <a:moveTo>
                    <a:pt x="1300" y="44"/>
                  </a:moveTo>
                  <a:cubicBezTo>
                    <a:pt x="1300" y="44"/>
                    <a:pt x="1299" y="44"/>
                    <a:pt x="1299" y="44"/>
                  </a:cubicBezTo>
                  <a:cubicBezTo>
                    <a:pt x="1299" y="44"/>
                    <a:pt x="1300" y="44"/>
                    <a:pt x="1300" y="44"/>
                  </a:cubicBezTo>
                  <a:close/>
                  <a:moveTo>
                    <a:pt x="1712" y="7"/>
                  </a:moveTo>
                  <a:cubicBezTo>
                    <a:pt x="1712" y="7"/>
                    <a:pt x="1712" y="7"/>
                    <a:pt x="1713" y="7"/>
                  </a:cubicBezTo>
                  <a:cubicBezTo>
                    <a:pt x="1712" y="7"/>
                    <a:pt x="1712" y="7"/>
                    <a:pt x="1712" y="7"/>
                  </a:cubicBezTo>
                  <a:close/>
                  <a:moveTo>
                    <a:pt x="1264" y="50"/>
                  </a:moveTo>
                  <a:cubicBezTo>
                    <a:pt x="1264" y="50"/>
                    <a:pt x="1264" y="51"/>
                    <a:pt x="1264" y="51"/>
                  </a:cubicBezTo>
                  <a:cubicBezTo>
                    <a:pt x="1264" y="51"/>
                    <a:pt x="1264" y="50"/>
                    <a:pt x="1264" y="50"/>
                  </a:cubicBezTo>
                  <a:close/>
                  <a:moveTo>
                    <a:pt x="555" y="8"/>
                  </a:moveTo>
                  <a:cubicBezTo>
                    <a:pt x="555" y="8"/>
                    <a:pt x="555" y="8"/>
                    <a:pt x="556" y="7"/>
                  </a:cubicBezTo>
                  <a:cubicBezTo>
                    <a:pt x="555" y="7"/>
                    <a:pt x="555" y="7"/>
                    <a:pt x="555" y="8"/>
                  </a:cubicBezTo>
                  <a:close/>
                  <a:moveTo>
                    <a:pt x="581" y="7"/>
                  </a:moveTo>
                  <a:cubicBezTo>
                    <a:pt x="581" y="7"/>
                    <a:pt x="581" y="8"/>
                    <a:pt x="582" y="8"/>
                  </a:cubicBezTo>
                  <a:cubicBezTo>
                    <a:pt x="581" y="7"/>
                    <a:pt x="581" y="7"/>
                    <a:pt x="581" y="7"/>
                  </a:cubicBezTo>
                  <a:close/>
                  <a:moveTo>
                    <a:pt x="985" y="8"/>
                  </a:moveTo>
                  <a:cubicBezTo>
                    <a:pt x="985" y="8"/>
                    <a:pt x="986" y="8"/>
                    <a:pt x="986" y="7"/>
                  </a:cubicBezTo>
                  <a:cubicBezTo>
                    <a:pt x="986" y="7"/>
                    <a:pt x="985" y="7"/>
                    <a:pt x="985" y="8"/>
                  </a:cubicBezTo>
                  <a:close/>
                  <a:moveTo>
                    <a:pt x="1014" y="7"/>
                  </a:moveTo>
                  <a:cubicBezTo>
                    <a:pt x="1014" y="8"/>
                    <a:pt x="1014" y="8"/>
                    <a:pt x="1015" y="7"/>
                  </a:cubicBezTo>
                  <a:cubicBezTo>
                    <a:pt x="1014" y="7"/>
                    <a:pt x="1014" y="7"/>
                    <a:pt x="1014" y="7"/>
                  </a:cubicBezTo>
                  <a:close/>
                  <a:moveTo>
                    <a:pt x="1227" y="35"/>
                  </a:moveTo>
                  <a:cubicBezTo>
                    <a:pt x="1227" y="35"/>
                    <a:pt x="1227" y="35"/>
                    <a:pt x="1228" y="34"/>
                  </a:cubicBezTo>
                  <a:cubicBezTo>
                    <a:pt x="1227" y="34"/>
                    <a:pt x="1227" y="34"/>
                    <a:pt x="1227" y="35"/>
                  </a:cubicBezTo>
                  <a:close/>
                  <a:moveTo>
                    <a:pt x="1749" y="40"/>
                  </a:moveTo>
                  <a:cubicBezTo>
                    <a:pt x="1748" y="41"/>
                    <a:pt x="1748" y="41"/>
                    <a:pt x="1748" y="42"/>
                  </a:cubicBezTo>
                  <a:cubicBezTo>
                    <a:pt x="1749" y="41"/>
                    <a:pt x="1749" y="41"/>
                    <a:pt x="1749" y="40"/>
                  </a:cubicBezTo>
                  <a:close/>
                  <a:moveTo>
                    <a:pt x="1483" y="30"/>
                  </a:moveTo>
                  <a:cubicBezTo>
                    <a:pt x="1482" y="30"/>
                    <a:pt x="1482" y="30"/>
                    <a:pt x="1482" y="30"/>
                  </a:cubicBezTo>
                  <a:cubicBezTo>
                    <a:pt x="1482" y="30"/>
                    <a:pt x="1483" y="30"/>
                    <a:pt x="1483" y="30"/>
                  </a:cubicBezTo>
                  <a:close/>
                  <a:moveTo>
                    <a:pt x="613" y="58"/>
                  </a:moveTo>
                  <a:cubicBezTo>
                    <a:pt x="613" y="58"/>
                    <a:pt x="613" y="58"/>
                    <a:pt x="613" y="59"/>
                  </a:cubicBezTo>
                  <a:cubicBezTo>
                    <a:pt x="613" y="58"/>
                    <a:pt x="613" y="58"/>
                    <a:pt x="613" y="58"/>
                  </a:cubicBezTo>
                  <a:close/>
                  <a:moveTo>
                    <a:pt x="1263" y="49"/>
                  </a:moveTo>
                  <a:cubicBezTo>
                    <a:pt x="1263" y="49"/>
                    <a:pt x="1263" y="50"/>
                    <a:pt x="1264" y="50"/>
                  </a:cubicBezTo>
                  <a:cubicBezTo>
                    <a:pt x="1264" y="50"/>
                    <a:pt x="1264" y="49"/>
                    <a:pt x="1263" y="49"/>
                  </a:cubicBezTo>
                  <a:close/>
                  <a:moveTo>
                    <a:pt x="1264" y="51"/>
                  </a:moveTo>
                  <a:cubicBezTo>
                    <a:pt x="1264" y="51"/>
                    <a:pt x="1264" y="52"/>
                    <a:pt x="1264" y="52"/>
                  </a:cubicBezTo>
                  <a:cubicBezTo>
                    <a:pt x="1264" y="52"/>
                    <a:pt x="1264" y="51"/>
                    <a:pt x="1264" y="51"/>
                  </a:cubicBezTo>
                  <a:close/>
                  <a:moveTo>
                    <a:pt x="691" y="44"/>
                  </a:moveTo>
                  <a:cubicBezTo>
                    <a:pt x="691" y="43"/>
                    <a:pt x="690" y="43"/>
                    <a:pt x="690" y="43"/>
                  </a:cubicBezTo>
                  <a:cubicBezTo>
                    <a:pt x="690" y="44"/>
                    <a:pt x="691" y="44"/>
                    <a:pt x="691" y="44"/>
                  </a:cubicBezTo>
                  <a:close/>
                  <a:moveTo>
                    <a:pt x="1412" y="31"/>
                  </a:moveTo>
                  <a:cubicBezTo>
                    <a:pt x="1413" y="31"/>
                    <a:pt x="1413" y="31"/>
                    <a:pt x="1413" y="30"/>
                  </a:cubicBezTo>
                  <a:cubicBezTo>
                    <a:pt x="1412" y="30"/>
                    <a:pt x="1412" y="31"/>
                    <a:pt x="1412" y="31"/>
                  </a:cubicBezTo>
                  <a:close/>
                  <a:moveTo>
                    <a:pt x="644" y="64"/>
                  </a:moveTo>
                  <a:cubicBezTo>
                    <a:pt x="644" y="65"/>
                    <a:pt x="644" y="65"/>
                    <a:pt x="644" y="65"/>
                  </a:cubicBezTo>
                  <a:cubicBezTo>
                    <a:pt x="644" y="65"/>
                    <a:pt x="644" y="65"/>
                    <a:pt x="644" y="64"/>
                  </a:cubicBezTo>
                  <a:close/>
                  <a:moveTo>
                    <a:pt x="553" y="8"/>
                  </a:moveTo>
                  <a:cubicBezTo>
                    <a:pt x="554" y="8"/>
                    <a:pt x="554" y="8"/>
                    <a:pt x="555" y="8"/>
                  </a:cubicBezTo>
                  <a:cubicBezTo>
                    <a:pt x="554" y="8"/>
                    <a:pt x="554" y="7"/>
                    <a:pt x="553" y="8"/>
                  </a:cubicBezTo>
                  <a:close/>
                  <a:moveTo>
                    <a:pt x="1569" y="42"/>
                  </a:moveTo>
                  <a:cubicBezTo>
                    <a:pt x="1569" y="41"/>
                    <a:pt x="1569" y="41"/>
                    <a:pt x="1569" y="41"/>
                  </a:cubicBezTo>
                  <a:cubicBezTo>
                    <a:pt x="1569" y="41"/>
                    <a:pt x="1569" y="41"/>
                    <a:pt x="1569" y="42"/>
                  </a:cubicBezTo>
                  <a:close/>
                  <a:moveTo>
                    <a:pt x="984" y="8"/>
                  </a:moveTo>
                  <a:cubicBezTo>
                    <a:pt x="984" y="8"/>
                    <a:pt x="985" y="8"/>
                    <a:pt x="985" y="8"/>
                  </a:cubicBezTo>
                  <a:cubicBezTo>
                    <a:pt x="984" y="8"/>
                    <a:pt x="984" y="7"/>
                    <a:pt x="984" y="8"/>
                  </a:cubicBezTo>
                  <a:close/>
                  <a:moveTo>
                    <a:pt x="1015" y="8"/>
                  </a:moveTo>
                  <a:cubicBezTo>
                    <a:pt x="1015" y="8"/>
                    <a:pt x="1016" y="8"/>
                    <a:pt x="1016" y="8"/>
                  </a:cubicBezTo>
                  <a:cubicBezTo>
                    <a:pt x="1016" y="7"/>
                    <a:pt x="1015" y="8"/>
                    <a:pt x="1015" y="8"/>
                  </a:cubicBezTo>
                  <a:close/>
                  <a:moveTo>
                    <a:pt x="1183" y="15"/>
                  </a:moveTo>
                  <a:cubicBezTo>
                    <a:pt x="1184" y="15"/>
                    <a:pt x="1184" y="15"/>
                    <a:pt x="1185" y="15"/>
                  </a:cubicBezTo>
                  <a:cubicBezTo>
                    <a:pt x="1184" y="15"/>
                    <a:pt x="1184" y="14"/>
                    <a:pt x="1183" y="15"/>
                  </a:cubicBezTo>
                  <a:close/>
                  <a:moveTo>
                    <a:pt x="1481" y="19"/>
                  </a:moveTo>
                  <a:cubicBezTo>
                    <a:pt x="1482" y="19"/>
                    <a:pt x="1482" y="19"/>
                    <a:pt x="1482" y="19"/>
                  </a:cubicBezTo>
                  <a:cubicBezTo>
                    <a:pt x="1482" y="19"/>
                    <a:pt x="1482" y="19"/>
                    <a:pt x="1481" y="19"/>
                  </a:cubicBezTo>
                  <a:close/>
                  <a:moveTo>
                    <a:pt x="1430" y="8"/>
                  </a:moveTo>
                  <a:cubicBezTo>
                    <a:pt x="1430" y="8"/>
                    <a:pt x="1430" y="8"/>
                    <a:pt x="1431" y="8"/>
                  </a:cubicBezTo>
                  <a:cubicBezTo>
                    <a:pt x="1430" y="8"/>
                    <a:pt x="1430" y="7"/>
                    <a:pt x="1430" y="8"/>
                  </a:cubicBezTo>
                  <a:close/>
                  <a:moveTo>
                    <a:pt x="1452" y="8"/>
                  </a:moveTo>
                  <a:cubicBezTo>
                    <a:pt x="1452" y="8"/>
                    <a:pt x="1452" y="8"/>
                    <a:pt x="1453" y="8"/>
                  </a:cubicBezTo>
                  <a:cubicBezTo>
                    <a:pt x="1452" y="7"/>
                    <a:pt x="1452" y="8"/>
                    <a:pt x="1452" y="8"/>
                  </a:cubicBezTo>
                  <a:close/>
                  <a:moveTo>
                    <a:pt x="1580" y="44"/>
                  </a:moveTo>
                  <a:cubicBezTo>
                    <a:pt x="1579" y="44"/>
                    <a:pt x="1579" y="44"/>
                    <a:pt x="1579" y="45"/>
                  </a:cubicBezTo>
                  <a:cubicBezTo>
                    <a:pt x="1580" y="45"/>
                    <a:pt x="1580" y="44"/>
                    <a:pt x="1580" y="44"/>
                  </a:cubicBezTo>
                  <a:close/>
                  <a:moveTo>
                    <a:pt x="1570" y="39"/>
                  </a:moveTo>
                  <a:cubicBezTo>
                    <a:pt x="1570" y="39"/>
                    <a:pt x="1570" y="39"/>
                    <a:pt x="1570" y="38"/>
                  </a:cubicBezTo>
                  <a:cubicBezTo>
                    <a:pt x="1569" y="38"/>
                    <a:pt x="1570" y="39"/>
                    <a:pt x="1570" y="39"/>
                  </a:cubicBezTo>
                  <a:close/>
                  <a:moveTo>
                    <a:pt x="1738" y="39"/>
                  </a:moveTo>
                  <a:cubicBezTo>
                    <a:pt x="1738" y="39"/>
                    <a:pt x="1738" y="39"/>
                    <a:pt x="1738" y="38"/>
                  </a:cubicBezTo>
                  <a:cubicBezTo>
                    <a:pt x="1738" y="38"/>
                    <a:pt x="1738" y="39"/>
                    <a:pt x="1738" y="39"/>
                  </a:cubicBezTo>
                  <a:close/>
                  <a:moveTo>
                    <a:pt x="1480" y="31"/>
                  </a:moveTo>
                  <a:cubicBezTo>
                    <a:pt x="1479" y="31"/>
                    <a:pt x="1479" y="31"/>
                    <a:pt x="1479" y="31"/>
                  </a:cubicBezTo>
                  <a:cubicBezTo>
                    <a:pt x="1479" y="31"/>
                    <a:pt x="1479" y="31"/>
                    <a:pt x="1480" y="31"/>
                  </a:cubicBezTo>
                  <a:close/>
                  <a:moveTo>
                    <a:pt x="1289" y="57"/>
                  </a:moveTo>
                  <a:cubicBezTo>
                    <a:pt x="1289" y="57"/>
                    <a:pt x="1289" y="58"/>
                    <a:pt x="1289" y="58"/>
                  </a:cubicBezTo>
                  <a:cubicBezTo>
                    <a:pt x="1289" y="58"/>
                    <a:pt x="1289" y="57"/>
                    <a:pt x="1289" y="57"/>
                  </a:cubicBezTo>
                  <a:close/>
                  <a:moveTo>
                    <a:pt x="605" y="36"/>
                  </a:moveTo>
                  <a:cubicBezTo>
                    <a:pt x="605" y="36"/>
                    <a:pt x="605" y="37"/>
                    <a:pt x="605" y="37"/>
                  </a:cubicBezTo>
                  <a:cubicBezTo>
                    <a:pt x="605" y="36"/>
                    <a:pt x="605" y="36"/>
                    <a:pt x="605" y="36"/>
                  </a:cubicBezTo>
                  <a:close/>
                  <a:moveTo>
                    <a:pt x="1412" y="33"/>
                  </a:moveTo>
                  <a:cubicBezTo>
                    <a:pt x="1412" y="32"/>
                    <a:pt x="1412" y="32"/>
                    <a:pt x="1412" y="32"/>
                  </a:cubicBezTo>
                  <a:cubicBezTo>
                    <a:pt x="1412" y="32"/>
                    <a:pt x="1412" y="32"/>
                    <a:pt x="1412" y="33"/>
                  </a:cubicBezTo>
                  <a:close/>
                  <a:moveTo>
                    <a:pt x="983" y="8"/>
                  </a:moveTo>
                  <a:cubicBezTo>
                    <a:pt x="983" y="8"/>
                    <a:pt x="983" y="8"/>
                    <a:pt x="984" y="8"/>
                  </a:cubicBezTo>
                  <a:cubicBezTo>
                    <a:pt x="983" y="8"/>
                    <a:pt x="983" y="8"/>
                    <a:pt x="983" y="8"/>
                  </a:cubicBezTo>
                  <a:close/>
                  <a:moveTo>
                    <a:pt x="1182" y="15"/>
                  </a:moveTo>
                  <a:cubicBezTo>
                    <a:pt x="1183" y="15"/>
                    <a:pt x="1183" y="15"/>
                    <a:pt x="1184" y="15"/>
                  </a:cubicBezTo>
                  <a:cubicBezTo>
                    <a:pt x="1183" y="15"/>
                    <a:pt x="1183" y="15"/>
                    <a:pt x="1182" y="15"/>
                  </a:cubicBezTo>
                  <a:close/>
                  <a:moveTo>
                    <a:pt x="652" y="44"/>
                  </a:moveTo>
                  <a:cubicBezTo>
                    <a:pt x="652" y="44"/>
                    <a:pt x="652" y="45"/>
                    <a:pt x="652" y="45"/>
                  </a:cubicBezTo>
                  <a:cubicBezTo>
                    <a:pt x="652" y="45"/>
                    <a:pt x="652" y="44"/>
                    <a:pt x="652" y="44"/>
                  </a:cubicBezTo>
                  <a:close/>
                  <a:moveTo>
                    <a:pt x="616" y="67"/>
                  </a:moveTo>
                  <a:cubicBezTo>
                    <a:pt x="616" y="67"/>
                    <a:pt x="616" y="67"/>
                    <a:pt x="616" y="68"/>
                  </a:cubicBezTo>
                  <a:cubicBezTo>
                    <a:pt x="616" y="67"/>
                    <a:pt x="616" y="67"/>
                    <a:pt x="616" y="67"/>
                  </a:cubicBezTo>
                  <a:close/>
                  <a:moveTo>
                    <a:pt x="1143" y="54"/>
                  </a:moveTo>
                  <a:cubicBezTo>
                    <a:pt x="1143" y="53"/>
                    <a:pt x="1143" y="53"/>
                    <a:pt x="1143" y="53"/>
                  </a:cubicBezTo>
                  <a:cubicBezTo>
                    <a:pt x="1143" y="53"/>
                    <a:pt x="1143" y="54"/>
                    <a:pt x="1143" y="54"/>
                  </a:cubicBezTo>
                  <a:close/>
                  <a:moveTo>
                    <a:pt x="1181" y="16"/>
                  </a:moveTo>
                  <a:cubicBezTo>
                    <a:pt x="1182" y="16"/>
                    <a:pt x="1182" y="16"/>
                    <a:pt x="1182" y="15"/>
                  </a:cubicBezTo>
                  <a:cubicBezTo>
                    <a:pt x="1182" y="15"/>
                    <a:pt x="1182" y="15"/>
                    <a:pt x="1181" y="16"/>
                  </a:cubicBezTo>
                  <a:close/>
                  <a:moveTo>
                    <a:pt x="804" y="53"/>
                  </a:moveTo>
                  <a:cubicBezTo>
                    <a:pt x="804" y="53"/>
                    <a:pt x="804" y="54"/>
                    <a:pt x="805" y="54"/>
                  </a:cubicBezTo>
                  <a:cubicBezTo>
                    <a:pt x="805" y="54"/>
                    <a:pt x="805" y="53"/>
                    <a:pt x="804" y="53"/>
                  </a:cubicBezTo>
                  <a:close/>
                  <a:moveTo>
                    <a:pt x="1567" y="8"/>
                  </a:moveTo>
                  <a:cubicBezTo>
                    <a:pt x="1567" y="8"/>
                    <a:pt x="1567" y="8"/>
                    <a:pt x="1568" y="8"/>
                  </a:cubicBezTo>
                  <a:cubicBezTo>
                    <a:pt x="1568" y="8"/>
                    <a:pt x="1567" y="8"/>
                    <a:pt x="1567" y="8"/>
                  </a:cubicBezTo>
                  <a:close/>
                  <a:moveTo>
                    <a:pt x="1669" y="57"/>
                  </a:moveTo>
                  <a:cubicBezTo>
                    <a:pt x="1668" y="57"/>
                    <a:pt x="1668" y="57"/>
                    <a:pt x="1668" y="57"/>
                  </a:cubicBezTo>
                  <a:cubicBezTo>
                    <a:pt x="1668" y="57"/>
                    <a:pt x="1669" y="57"/>
                    <a:pt x="1669" y="57"/>
                  </a:cubicBezTo>
                  <a:close/>
                  <a:moveTo>
                    <a:pt x="1735" y="8"/>
                  </a:moveTo>
                  <a:cubicBezTo>
                    <a:pt x="1735" y="8"/>
                    <a:pt x="1735" y="8"/>
                    <a:pt x="1736" y="8"/>
                  </a:cubicBezTo>
                  <a:cubicBezTo>
                    <a:pt x="1736" y="8"/>
                    <a:pt x="1735" y="8"/>
                    <a:pt x="1735" y="8"/>
                  </a:cubicBezTo>
                  <a:close/>
                  <a:moveTo>
                    <a:pt x="552" y="9"/>
                  </a:moveTo>
                  <a:cubicBezTo>
                    <a:pt x="552" y="9"/>
                    <a:pt x="552" y="9"/>
                    <a:pt x="553" y="8"/>
                  </a:cubicBezTo>
                  <a:cubicBezTo>
                    <a:pt x="552" y="8"/>
                    <a:pt x="552" y="8"/>
                    <a:pt x="552" y="9"/>
                  </a:cubicBezTo>
                  <a:close/>
                  <a:moveTo>
                    <a:pt x="830" y="53"/>
                  </a:moveTo>
                  <a:cubicBezTo>
                    <a:pt x="830" y="53"/>
                    <a:pt x="829" y="53"/>
                    <a:pt x="829" y="54"/>
                  </a:cubicBezTo>
                  <a:cubicBezTo>
                    <a:pt x="830" y="54"/>
                    <a:pt x="830" y="53"/>
                    <a:pt x="830" y="53"/>
                  </a:cubicBezTo>
                  <a:close/>
                  <a:moveTo>
                    <a:pt x="982" y="9"/>
                  </a:moveTo>
                  <a:cubicBezTo>
                    <a:pt x="982" y="9"/>
                    <a:pt x="982" y="9"/>
                    <a:pt x="983" y="8"/>
                  </a:cubicBezTo>
                  <a:cubicBezTo>
                    <a:pt x="982" y="8"/>
                    <a:pt x="982" y="8"/>
                    <a:pt x="982" y="9"/>
                  </a:cubicBezTo>
                  <a:close/>
                  <a:moveTo>
                    <a:pt x="1017" y="8"/>
                  </a:moveTo>
                  <a:cubicBezTo>
                    <a:pt x="1018" y="9"/>
                    <a:pt x="1018" y="9"/>
                    <a:pt x="1018" y="9"/>
                  </a:cubicBezTo>
                  <a:cubicBezTo>
                    <a:pt x="1018" y="8"/>
                    <a:pt x="1018" y="8"/>
                    <a:pt x="1017" y="8"/>
                  </a:cubicBezTo>
                  <a:close/>
                  <a:moveTo>
                    <a:pt x="1016" y="19"/>
                  </a:moveTo>
                  <a:cubicBezTo>
                    <a:pt x="1016" y="19"/>
                    <a:pt x="1016" y="19"/>
                    <a:pt x="1015" y="19"/>
                  </a:cubicBezTo>
                  <a:cubicBezTo>
                    <a:pt x="1016" y="19"/>
                    <a:pt x="1016" y="19"/>
                    <a:pt x="1016" y="19"/>
                  </a:cubicBezTo>
                  <a:close/>
                  <a:moveTo>
                    <a:pt x="1180" y="16"/>
                  </a:moveTo>
                  <a:cubicBezTo>
                    <a:pt x="1181" y="16"/>
                    <a:pt x="1181" y="16"/>
                    <a:pt x="1181" y="16"/>
                  </a:cubicBezTo>
                  <a:cubicBezTo>
                    <a:pt x="1181" y="16"/>
                    <a:pt x="1181" y="15"/>
                    <a:pt x="1180" y="16"/>
                  </a:cubicBezTo>
                  <a:close/>
                  <a:moveTo>
                    <a:pt x="1364" y="16"/>
                  </a:moveTo>
                  <a:cubicBezTo>
                    <a:pt x="1364" y="16"/>
                    <a:pt x="1364" y="16"/>
                    <a:pt x="1363" y="16"/>
                  </a:cubicBezTo>
                  <a:cubicBezTo>
                    <a:pt x="1364" y="16"/>
                    <a:pt x="1364" y="16"/>
                    <a:pt x="1364" y="16"/>
                  </a:cubicBezTo>
                  <a:close/>
                  <a:moveTo>
                    <a:pt x="615" y="66"/>
                  </a:moveTo>
                  <a:cubicBezTo>
                    <a:pt x="615" y="66"/>
                    <a:pt x="615" y="66"/>
                    <a:pt x="616" y="67"/>
                  </a:cubicBezTo>
                  <a:cubicBezTo>
                    <a:pt x="616" y="66"/>
                    <a:pt x="616" y="66"/>
                    <a:pt x="615" y="66"/>
                  </a:cubicBezTo>
                  <a:close/>
                  <a:moveTo>
                    <a:pt x="853" y="33"/>
                  </a:moveTo>
                  <a:cubicBezTo>
                    <a:pt x="854" y="33"/>
                    <a:pt x="854" y="33"/>
                    <a:pt x="855" y="33"/>
                  </a:cubicBezTo>
                  <a:cubicBezTo>
                    <a:pt x="854" y="33"/>
                    <a:pt x="854" y="33"/>
                    <a:pt x="853" y="33"/>
                  </a:cubicBezTo>
                  <a:close/>
                  <a:moveTo>
                    <a:pt x="1480" y="19"/>
                  </a:moveTo>
                  <a:cubicBezTo>
                    <a:pt x="1481" y="19"/>
                    <a:pt x="1481" y="19"/>
                    <a:pt x="1481" y="19"/>
                  </a:cubicBezTo>
                  <a:cubicBezTo>
                    <a:pt x="1481" y="19"/>
                    <a:pt x="1481" y="19"/>
                    <a:pt x="1480" y="19"/>
                  </a:cubicBezTo>
                  <a:close/>
                  <a:moveTo>
                    <a:pt x="1559" y="16"/>
                  </a:moveTo>
                  <a:cubicBezTo>
                    <a:pt x="1559" y="16"/>
                    <a:pt x="1558" y="16"/>
                    <a:pt x="1558" y="16"/>
                  </a:cubicBezTo>
                  <a:cubicBezTo>
                    <a:pt x="1558" y="16"/>
                    <a:pt x="1559" y="16"/>
                    <a:pt x="1559" y="16"/>
                  </a:cubicBezTo>
                  <a:close/>
                  <a:moveTo>
                    <a:pt x="1727" y="16"/>
                  </a:moveTo>
                  <a:cubicBezTo>
                    <a:pt x="1727" y="16"/>
                    <a:pt x="1727" y="16"/>
                    <a:pt x="1726" y="16"/>
                  </a:cubicBezTo>
                  <a:cubicBezTo>
                    <a:pt x="1726" y="16"/>
                    <a:pt x="1727" y="16"/>
                    <a:pt x="1727" y="16"/>
                  </a:cubicBezTo>
                  <a:close/>
                  <a:moveTo>
                    <a:pt x="605" y="37"/>
                  </a:moveTo>
                  <a:cubicBezTo>
                    <a:pt x="605" y="37"/>
                    <a:pt x="605" y="38"/>
                    <a:pt x="606" y="38"/>
                  </a:cubicBezTo>
                  <a:cubicBezTo>
                    <a:pt x="606" y="37"/>
                    <a:pt x="606" y="37"/>
                    <a:pt x="605" y="37"/>
                  </a:cubicBezTo>
                  <a:close/>
                  <a:moveTo>
                    <a:pt x="606" y="38"/>
                  </a:moveTo>
                  <a:cubicBezTo>
                    <a:pt x="606" y="38"/>
                    <a:pt x="606" y="39"/>
                    <a:pt x="606" y="39"/>
                  </a:cubicBezTo>
                  <a:cubicBezTo>
                    <a:pt x="606" y="38"/>
                    <a:pt x="606" y="38"/>
                    <a:pt x="606" y="38"/>
                  </a:cubicBezTo>
                  <a:close/>
                  <a:moveTo>
                    <a:pt x="670" y="53"/>
                  </a:moveTo>
                  <a:cubicBezTo>
                    <a:pt x="670" y="54"/>
                    <a:pt x="670" y="54"/>
                    <a:pt x="670" y="54"/>
                  </a:cubicBezTo>
                  <a:cubicBezTo>
                    <a:pt x="670" y="54"/>
                    <a:pt x="670" y="53"/>
                    <a:pt x="670" y="53"/>
                  </a:cubicBezTo>
                  <a:close/>
                  <a:moveTo>
                    <a:pt x="981" y="9"/>
                  </a:moveTo>
                  <a:cubicBezTo>
                    <a:pt x="981" y="9"/>
                    <a:pt x="981" y="9"/>
                    <a:pt x="982" y="9"/>
                  </a:cubicBezTo>
                  <a:cubicBezTo>
                    <a:pt x="981" y="9"/>
                    <a:pt x="981" y="8"/>
                    <a:pt x="981" y="9"/>
                  </a:cubicBezTo>
                  <a:close/>
                  <a:moveTo>
                    <a:pt x="674" y="34"/>
                  </a:moveTo>
                  <a:cubicBezTo>
                    <a:pt x="674" y="34"/>
                    <a:pt x="675" y="34"/>
                    <a:pt x="675" y="33"/>
                  </a:cubicBezTo>
                  <a:cubicBezTo>
                    <a:pt x="675" y="33"/>
                    <a:pt x="674" y="33"/>
                    <a:pt x="674" y="34"/>
                  </a:cubicBezTo>
                  <a:close/>
                  <a:moveTo>
                    <a:pt x="1363" y="16"/>
                  </a:moveTo>
                  <a:cubicBezTo>
                    <a:pt x="1363" y="16"/>
                    <a:pt x="1362" y="16"/>
                    <a:pt x="1362" y="16"/>
                  </a:cubicBezTo>
                  <a:cubicBezTo>
                    <a:pt x="1362" y="16"/>
                    <a:pt x="1363" y="16"/>
                    <a:pt x="1363" y="16"/>
                  </a:cubicBezTo>
                  <a:close/>
                  <a:moveTo>
                    <a:pt x="1376" y="16"/>
                  </a:moveTo>
                  <a:cubicBezTo>
                    <a:pt x="1376" y="16"/>
                    <a:pt x="1375" y="16"/>
                    <a:pt x="1375" y="16"/>
                  </a:cubicBezTo>
                  <a:cubicBezTo>
                    <a:pt x="1375" y="16"/>
                    <a:pt x="1376" y="16"/>
                    <a:pt x="1376" y="16"/>
                  </a:cubicBezTo>
                  <a:close/>
                  <a:moveTo>
                    <a:pt x="690" y="33"/>
                  </a:moveTo>
                  <a:cubicBezTo>
                    <a:pt x="690" y="34"/>
                    <a:pt x="691" y="34"/>
                    <a:pt x="691" y="34"/>
                  </a:cubicBezTo>
                  <a:cubicBezTo>
                    <a:pt x="691" y="33"/>
                    <a:pt x="690" y="33"/>
                    <a:pt x="690" y="33"/>
                  </a:cubicBezTo>
                  <a:close/>
                  <a:moveTo>
                    <a:pt x="1301" y="43"/>
                  </a:moveTo>
                  <a:cubicBezTo>
                    <a:pt x="1301" y="43"/>
                    <a:pt x="1301" y="43"/>
                    <a:pt x="1300" y="44"/>
                  </a:cubicBezTo>
                  <a:cubicBezTo>
                    <a:pt x="1301" y="44"/>
                    <a:pt x="1301" y="44"/>
                    <a:pt x="1301" y="43"/>
                  </a:cubicBezTo>
                  <a:close/>
                  <a:moveTo>
                    <a:pt x="770" y="34"/>
                  </a:moveTo>
                  <a:cubicBezTo>
                    <a:pt x="770" y="34"/>
                    <a:pt x="771" y="34"/>
                    <a:pt x="771" y="33"/>
                  </a:cubicBezTo>
                  <a:cubicBezTo>
                    <a:pt x="771" y="33"/>
                    <a:pt x="770" y="33"/>
                    <a:pt x="770" y="34"/>
                  </a:cubicBezTo>
                  <a:close/>
                  <a:moveTo>
                    <a:pt x="785" y="33"/>
                  </a:moveTo>
                  <a:cubicBezTo>
                    <a:pt x="786" y="34"/>
                    <a:pt x="786" y="34"/>
                    <a:pt x="787" y="34"/>
                  </a:cubicBezTo>
                  <a:cubicBezTo>
                    <a:pt x="786" y="33"/>
                    <a:pt x="786" y="33"/>
                    <a:pt x="785" y="33"/>
                  </a:cubicBezTo>
                  <a:close/>
                  <a:moveTo>
                    <a:pt x="1548" y="16"/>
                  </a:moveTo>
                  <a:cubicBezTo>
                    <a:pt x="1547" y="16"/>
                    <a:pt x="1547" y="16"/>
                    <a:pt x="1546" y="16"/>
                  </a:cubicBezTo>
                  <a:cubicBezTo>
                    <a:pt x="1547" y="16"/>
                    <a:pt x="1547" y="16"/>
                    <a:pt x="1548" y="16"/>
                  </a:cubicBezTo>
                  <a:close/>
                  <a:moveTo>
                    <a:pt x="1666" y="9"/>
                  </a:moveTo>
                  <a:cubicBezTo>
                    <a:pt x="1667" y="9"/>
                    <a:pt x="1667" y="9"/>
                    <a:pt x="1667" y="9"/>
                  </a:cubicBezTo>
                  <a:cubicBezTo>
                    <a:pt x="1667" y="9"/>
                    <a:pt x="1667" y="9"/>
                    <a:pt x="1666" y="9"/>
                  </a:cubicBezTo>
                  <a:close/>
                  <a:moveTo>
                    <a:pt x="1581" y="23"/>
                  </a:moveTo>
                  <a:cubicBezTo>
                    <a:pt x="1581" y="24"/>
                    <a:pt x="1581" y="24"/>
                    <a:pt x="1581" y="24"/>
                  </a:cubicBezTo>
                  <a:cubicBezTo>
                    <a:pt x="1581" y="24"/>
                    <a:pt x="1581" y="23"/>
                    <a:pt x="1581" y="23"/>
                  </a:cubicBezTo>
                  <a:close/>
                  <a:moveTo>
                    <a:pt x="1716" y="16"/>
                  </a:moveTo>
                  <a:cubicBezTo>
                    <a:pt x="1715" y="16"/>
                    <a:pt x="1715" y="16"/>
                    <a:pt x="1715" y="16"/>
                  </a:cubicBezTo>
                  <a:cubicBezTo>
                    <a:pt x="1715" y="16"/>
                    <a:pt x="1715" y="16"/>
                    <a:pt x="1716" y="16"/>
                  </a:cubicBezTo>
                  <a:close/>
                  <a:moveTo>
                    <a:pt x="841" y="34"/>
                  </a:moveTo>
                  <a:cubicBezTo>
                    <a:pt x="842" y="34"/>
                    <a:pt x="842" y="34"/>
                    <a:pt x="842" y="33"/>
                  </a:cubicBezTo>
                  <a:cubicBezTo>
                    <a:pt x="842" y="33"/>
                    <a:pt x="842" y="33"/>
                    <a:pt x="841" y="34"/>
                  </a:cubicBezTo>
                  <a:close/>
                  <a:moveTo>
                    <a:pt x="1395" y="43"/>
                  </a:moveTo>
                  <a:cubicBezTo>
                    <a:pt x="1395" y="44"/>
                    <a:pt x="1395" y="44"/>
                    <a:pt x="1395" y="44"/>
                  </a:cubicBezTo>
                  <a:cubicBezTo>
                    <a:pt x="1396" y="44"/>
                    <a:pt x="1395" y="44"/>
                    <a:pt x="1395" y="43"/>
                  </a:cubicBezTo>
                  <a:close/>
                  <a:moveTo>
                    <a:pt x="615" y="65"/>
                  </a:moveTo>
                  <a:cubicBezTo>
                    <a:pt x="615" y="65"/>
                    <a:pt x="615" y="65"/>
                    <a:pt x="615" y="66"/>
                  </a:cubicBezTo>
                  <a:cubicBezTo>
                    <a:pt x="615" y="65"/>
                    <a:pt x="615" y="65"/>
                    <a:pt x="615" y="65"/>
                  </a:cubicBezTo>
                  <a:close/>
                  <a:moveTo>
                    <a:pt x="718" y="17"/>
                  </a:moveTo>
                  <a:cubicBezTo>
                    <a:pt x="719" y="17"/>
                    <a:pt x="719" y="17"/>
                    <a:pt x="719" y="16"/>
                  </a:cubicBezTo>
                  <a:cubicBezTo>
                    <a:pt x="719" y="16"/>
                    <a:pt x="718" y="16"/>
                    <a:pt x="718" y="17"/>
                  </a:cubicBezTo>
                  <a:close/>
                  <a:moveTo>
                    <a:pt x="1749" y="23"/>
                  </a:moveTo>
                  <a:cubicBezTo>
                    <a:pt x="1749" y="24"/>
                    <a:pt x="1749" y="24"/>
                    <a:pt x="1749" y="24"/>
                  </a:cubicBezTo>
                  <a:cubicBezTo>
                    <a:pt x="1749" y="24"/>
                    <a:pt x="1749" y="23"/>
                    <a:pt x="1749" y="23"/>
                  </a:cubicBezTo>
                  <a:close/>
                  <a:moveTo>
                    <a:pt x="1479" y="20"/>
                  </a:moveTo>
                  <a:cubicBezTo>
                    <a:pt x="1480" y="20"/>
                    <a:pt x="1480" y="20"/>
                    <a:pt x="1480" y="19"/>
                  </a:cubicBezTo>
                  <a:cubicBezTo>
                    <a:pt x="1480" y="19"/>
                    <a:pt x="1480" y="19"/>
                    <a:pt x="1479" y="20"/>
                  </a:cubicBezTo>
                  <a:close/>
                  <a:moveTo>
                    <a:pt x="1580" y="42"/>
                  </a:moveTo>
                  <a:cubicBezTo>
                    <a:pt x="1580" y="42"/>
                    <a:pt x="1580" y="42"/>
                    <a:pt x="1580" y="43"/>
                  </a:cubicBezTo>
                  <a:cubicBezTo>
                    <a:pt x="1580" y="42"/>
                    <a:pt x="1580" y="42"/>
                    <a:pt x="1580" y="42"/>
                  </a:cubicBezTo>
                  <a:close/>
                  <a:moveTo>
                    <a:pt x="1362" y="16"/>
                  </a:moveTo>
                  <a:cubicBezTo>
                    <a:pt x="1362" y="16"/>
                    <a:pt x="1361" y="16"/>
                    <a:pt x="1361" y="17"/>
                  </a:cubicBezTo>
                  <a:cubicBezTo>
                    <a:pt x="1361" y="17"/>
                    <a:pt x="1362" y="17"/>
                    <a:pt x="1362" y="16"/>
                  </a:cubicBezTo>
                  <a:close/>
                  <a:moveTo>
                    <a:pt x="1377" y="17"/>
                  </a:moveTo>
                  <a:cubicBezTo>
                    <a:pt x="1377" y="16"/>
                    <a:pt x="1376" y="16"/>
                    <a:pt x="1376" y="16"/>
                  </a:cubicBezTo>
                  <a:cubicBezTo>
                    <a:pt x="1376" y="17"/>
                    <a:pt x="1377" y="17"/>
                    <a:pt x="1377" y="17"/>
                  </a:cubicBezTo>
                  <a:close/>
                  <a:moveTo>
                    <a:pt x="883" y="34"/>
                  </a:moveTo>
                  <a:cubicBezTo>
                    <a:pt x="883" y="34"/>
                    <a:pt x="883" y="34"/>
                    <a:pt x="884" y="33"/>
                  </a:cubicBezTo>
                  <a:cubicBezTo>
                    <a:pt x="883" y="33"/>
                    <a:pt x="883" y="33"/>
                    <a:pt x="883" y="34"/>
                  </a:cubicBezTo>
                  <a:close/>
                  <a:moveTo>
                    <a:pt x="897" y="33"/>
                  </a:moveTo>
                  <a:cubicBezTo>
                    <a:pt x="898" y="34"/>
                    <a:pt x="898" y="34"/>
                    <a:pt x="898" y="34"/>
                  </a:cubicBezTo>
                  <a:cubicBezTo>
                    <a:pt x="898" y="33"/>
                    <a:pt x="898" y="33"/>
                    <a:pt x="897" y="33"/>
                  </a:cubicBezTo>
                  <a:close/>
                  <a:moveTo>
                    <a:pt x="1068" y="33"/>
                  </a:moveTo>
                  <a:cubicBezTo>
                    <a:pt x="1068" y="34"/>
                    <a:pt x="1068" y="34"/>
                    <a:pt x="1069" y="34"/>
                  </a:cubicBezTo>
                  <a:cubicBezTo>
                    <a:pt x="1068" y="33"/>
                    <a:pt x="1068" y="33"/>
                    <a:pt x="1068" y="33"/>
                  </a:cubicBezTo>
                  <a:close/>
                  <a:moveTo>
                    <a:pt x="1397" y="24"/>
                  </a:moveTo>
                  <a:cubicBezTo>
                    <a:pt x="1397" y="24"/>
                    <a:pt x="1397" y="24"/>
                    <a:pt x="1397" y="25"/>
                  </a:cubicBezTo>
                  <a:cubicBezTo>
                    <a:pt x="1397" y="24"/>
                    <a:pt x="1397" y="24"/>
                    <a:pt x="1397" y="24"/>
                  </a:cubicBezTo>
                  <a:close/>
                  <a:moveTo>
                    <a:pt x="1124" y="34"/>
                  </a:moveTo>
                  <a:cubicBezTo>
                    <a:pt x="1125" y="34"/>
                    <a:pt x="1125" y="34"/>
                    <a:pt x="1126" y="33"/>
                  </a:cubicBezTo>
                  <a:cubicBezTo>
                    <a:pt x="1125" y="33"/>
                    <a:pt x="1125" y="33"/>
                    <a:pt x="1124" y="34"/>
                  </a:cubicBezTo>
                  <a:close/>
                  <a:moveTo>
                    <a:pt x="1139" y="33"/>
                  </a:moveTo>
                  <a:cubicBezTo>
                    <a:pt x="1139" y="34"/>
                    <a:pt x="1140" y="34"/>
                    <a:pt x="1140" y="34"/>
                  </a:cubicBezTo>
                  <a:cubicBezTo>
                    <a:pt x="1140" y="33"/>
                    <a:pt x="1140" y="33"/>
                    <a:pt x="1139" y="33"/>
                  </a:cubicBezTo>
                  <a:close/>
                  <a:moveTo>
                    <a:pt x="1683" y="24"/>
                  </a:moveTo>
                  <a:cubicBezTo>
                    <a:pt x="1683" y="24"/>
                    <a:pt x="1683" y="24"/>
                    <a:pt x="1683" y="25"/>
                  </a:cubicBezTo>
                  <a:cubicBezTo>
                    <a:pt x="1683" y="24"/>
                    <a:pt x="1683" y="24"/>
                    <a:pt x="1683" y="24"/>
                  </a:cubicBezTo>
                  <a:close/>
                  <a:moveTo>
                    <a:pt x="1230" y="34"/>
                  </a:moveTo>
                  <a:cubicBezTo>
                    <a:pt x="1230" y="34"/>
                    <a:pt x="1231" y="34"/>
                    <a:pt x="1231" y="33"/>
                  </a:cubicBezTo>
                  <a:cubicBezTo>
                    <a:pt x="1231" y="33"/>
                    <a:pt x="1230" y="33"/>
                    <a:pt x="1230" y="34"/>
                  </a:cubicBezTo>
                  <a:close/>
                  <a:moveTo>
                    <a:pt x="537" y="25"/>
                  </a:moveTo>
                  <a:cubicBezTo>
                    <a:pt x="538" y="25"/>
                    <a:pt x="538" y="24"/>
                    <a:pt x="538" y="24"/>
                  </a:cubicBezTo>
                  <a:cubicBezTo>
                    <a:pt x="537" y="24"/>
                    <a:pt x="537" y="25"/>
                    <a:pt x="537" y="25"/>
                  </a:cubicBezTo>
                  <a:close/>
                  <a:moveTo>
                    <a:pt x="560" y="17"/>
                  </a:moveTo>
                  <a:cubicBezTo>
                    <a:pt x="560" y="17"/>
                    <a:pt x="559" y="17"/>
                    <a:pt x="559" y="17"/>
                  </a:cubicBezTo>
                  <a:cubicBezTo>
                    <a:pt x="559" y="17"/>
                    <a:pt x="560" y="17"/>
                    <a:pt x="560" y="17"/>
                  </a:cubicBezTo>
                  <a:close/>
                  <a:moveTo>
                    <a:pt x="717" y="17"/>
                  </a:moveTo>
                  <a:cubicBezTo>
                    <a:pt x="717" y="17"/>
                    <a:pt x="718" y="17"/>
                    <a:pt x="718" y="17"/>
                  </a:cubicBezTo>
                  <a:cubicBezTo>
                    <a:pt x="718" y="17"/>
                    <a:pt x="717" y="16"/>
                    <a:pt x="717" y="17"/>
                  </a:cubicBezTo>
                  <a:close/>
                  <a:moveTo>
                    <a:pt x="610" y="50"/>
                  </a:moveTo>
                  <a:cubicBezTo>
                    <a:pt x="610" y="50"/>
                    <a:pt x="610" y="50"/>
                    <a:pt x="610" y="51"/>
                  </a:cubicBezTo>
                  <a:cubicBezTo>
                    <a:pt x="610" y="50"/>
                    <a:pt x="610" y="50"/>
                    <a:pt x="610" y="50"/>
                  </a:cubicBezTo>
                  <a:close/>
                  <a:moveTo>
                    <a:pt x="1478" y="20"/>
                  </a:moveTo>
                  <a:cubicBezTo>
                    <a:pt x="1479" y="20"/>
                    <a:pt x="1479" y="20"/>
                    <a:pt x="1479" y="20"/>
                  </a:cubicBezTo>
                  <a:cubicBezTo>
                    <a:pt x="1479" y="20"/>
                    <a:pt x="1479" y="20"/>
                    <a:pt x="1478" y="20"/>
                  </a:cubicBezTo>
                  <a:close/>
                  <a:moveTo>
                    <a:pt x="1748" y="42"/>
                  </a:moveTo>
                  <a:cubicBezTo>
                    <a:pt x="1748" y="42"/>
                    <a:pt x="1748" y="42"/>
                    <a:pt x="1748" y="43"/>
                  </a:cubicBezTo>
                  <a:cubicBezTo>
                    <a:pt x="1749" y="42"/>
                    <a:pt x="1748" y="42"/>
                    <a:pt x="1748" y="42"/>
                  </a:cubicBezTo>
                  <a:close/>
                  <a:moveTo>
                    <a:pt x="601" y="57"/>
                  </a:moveTo>
                  <a:cubicBezTo>
                    <a:pt x="601" y="56"/>
                    <a:pt x="601" y="56"/>
                    <a:pt x="600" y="56"/>
                  </a:cubicBezTo>
                  <a:cubicBezTo>
                    <a:pt x="600" y="56"/>
                    <a:pt x="600" y="56"/>
                    <a:pt x="601" y="57"/>
                  </a:cubicBezTo>
                  <a:close/>
                  <a:moveTo>
                    <a:pt x="1245" y="33"/>
                  </a:moveTo>
                  <a:cubicBezTo>
                    <a:pt x="1246" y="34"/>
                    <a:pt x="1246" y="34"/>
                    <a:pt x="1246" y="34"/>
                  </a:cubicBezTo>
                  <a:cubicBezTo>
                    <a:pt x="1246" y="33"/>
                    <a:pt x="1246" y="33"/>
                    <a:pt x="1245" y="33"/>
                  </a:cubicBezTo>
                  <a:close/>
                  <a:moveTo>
                    <a:pt x="608" y="44"/>
                  </a:moveTo>
                  <a:cubicBezTo>
                    <a:pt x="608" y="44"/>
                    <a:pt x="608" y="45"/>
                    <a:pt x="608" y="45"/>
                  </a:cubicBezTo>
                  <a:cubicBezTo>
                    <a:pt x="608" y="44"/>
                    <a:pt x="608" y="44"/>
                    <a:pt x="608" y="44"/>
                  </a:cubicBezTo>
                  <a:close/>
                  <a:moveTo>
                    <a:pt x="641" y="43"/>
                  </a:moveTo>
                  <a:cubicBezTo>
                    <a:pt x="641" y="43"/>
                    <a:pt x="642" y="42"/>
                    <a:pt x="642" y="42"/>
                  </a:cubicBezTo>
                  <a:cubicBezTo>
                    <a:pt x="641" y="42"/>
                    <a:pt x="641" y="43"/>
                    <a:pt x="641" y="43"/>
                  </a:cubicBezTo>
                  <a:close/>
                  <a:moveTo>
                    <a:pt x="1466" y="24"/>
                  </a:moveTo>
                  <a:cubicBezTo>
                    <a:pt x="1466" y="24"/>
                    <a:pt x="1466" y="25"/>
                    <a:pt x="1467" y="25"/>
                  </a:cubicBezTo>
                  <a:cubicBezTo>
                    <a:pt x="1467" y="25"/>
                    <a:pt x="1467" y="24"/>
                    <a:pt x="1466" y="24"/>
                  </a:cubicBezTo>
                  <a:close/>
                  <a:moveTo>
                    <a:pt x="1301" y="34"/>
                  </a:moveTo>
                  <a:cubicBezTo>
                    <a:pt x="1302" y="34"/>
                    <a:pt x="1302" y="34"/>
                    <a:pt x="1302" y="33"/>
                  </a:cubicBezTo>
                  <a:cubicBezTo>
                    <a:pt x="1302" y="33"/>
                    <a:pt x="1301" y="33"/>
                    <a:pt x="1301" y="34"/>
                  </a:cubicBezTo>
                  <a:close/>
                  <a:moveTo>
                    <a:pt x="1310" y="33"/>
                  </a:moveTo>
                  <a:cubicBezTo>
                    <a:pt x="1310" y="34"/>
                    <a:pt x="1311" y="34"/>
                    <a:pt x="1311" y="34"/>
                  </a:cubicBezTo>
                  <a:cubicBezTo>
                    <a:pt x="1311" y="33"/>
                    <a:pt x="1310" y="33"/>
                    <a:pt x="1310" y="33"/>
                  </a:cubicBezTo>
                  <a:close/>
                  <a:moveTo>
                    <a:pt x="672" y="34"/>
                  </a:moveTo>
                  <a:cubicBezTo>
                    <a:pt x="673" y="34"/>
                    <a:pt x="673" y="34"/>
                    <a:pt x="674" y="34"/>
                  </a:cubicBezTo>
                  <a:cubicBezTo>
                    <a:pt x="673" y="34"/>
                    <a:pt x="673" y="34"/>
                    <a:pt x="672" y="34"/>
                  </a:cubicBezTo>
                  <a:close/>
                  <a:moveTo>
                    <a:pt x="691" y="34"/>
                  </a:moveTo>
                  <a:cubicBezTo>
                    <a:pt x="691" y="34"/>
                    <a:pt x="692" y="34"/>
                    <a:pt x="692" y="34"/>
                  </a:cubicBezTo>
                  <a:cubicBezTo>
                    <a:pt x="692" y="34"/>
                    <a:pt x="692" y="34"/>
                    <a:pt x="691" y="34"/>
                  </a:cubicBezTo>
                  <a:close/>
                  <a:moveTo>
                    <a:pt x="640" y="47"/>
                  </a:moveTo>
                  <a:cubicBezTo>
                    <a:pt x="640" y="47"/>
                    <a:pt x="640" y="46"/>
                    <a:pt x="640" y="46"/>
                  </a:cubicBezTo>
                  <a:cubicBezTo>
                    <a:pt x="640" y="46"/>
                    <a:pt x="640" y="46"/>
                    <a:pt x="640" y="47"/>
                  </a:cubicBezTo>
                  <a:close/>
                  <a:moveTo>
                    <a:pt x="632" y="67"/>
                  </a:moveTo>
                  <a:cubicBezTo>
                    <a:pt x="633" y="66"/>
                    <a:pt x="633" y="66"/>
                    <a:pt x="633" y="66"/>
                  </a:cubicBezTo>
                  <a:cubicBezTo>
                    <a:pt x="632" y="66"/>
                    <a:pt x="632" y="66"/>
                    <a:pt x="632" y="67"/>
                  </a:cubicBezTo>
                  <a:close/>
                  <a:moveTo>
                    <a:pt x="840" y="34"/>
                  </a:moveTo>
                  <a:cubicBezTo>
                    <a:pt x="841" y="34"/>
                    <a:pt x="841" y="34"/>
                    <a:pt x="841" y="34"/>
                  </a:cubicBezTo>
                  <a:cubicBezTo>
                    <a:pt x="841" y="34"/>
                    <a:pt x="841" y="34"/>
                    <a:pt x="840" y="34"/>
                  </a:cubicBezTo>
                  <a:close/>
                  <a:moveTo>
                    <a:pt x="1264" y="52"/>
                  </a:moveTo>
                  <a:cubicBezTo>
                    <a:pt x="1264" y="53"/>
                    <a:pt x="1264" y="53"/>
                    <a:pt x="1265" y="54"/>
                  </a:cubicBezTo>
                  <a:cubicBezTo>
                    <a:pt x="1265" y="53"/>
                    <a:pt x="1265" y="53"/>
                    <a:pt x="1264" y="52"/>
                  </a:cubicBezTo>
                  <a:close/>
                  <a:moveTo>
                    <a:pt x="632" y="68"/>
                  </a:moveTo>
                  <a:cubicBezTo>
                    <a:pt x="632" y="67"/>
                    <a:pt x="632" y="67"/>
                    <a:pt x="632" y="67"/>
                  </a:cubicBezTo>
                  <a:cubicBezTo>
                    <a:pt x="632" y="67"/>
                    <a:pt x="632" y="67"/>
                    <a:pt x="632" y="68"/>
                  </a:cubicBezTo>
                  <a:close/>
                  <a:moveTo>
                    <a:pt x="559" y="17"/>
                  </a:moveTo>
                  <a:cubicBezTo>
                    <a:pt x="559" y="17"/>
                    <a:pt x="558" y="17"/>
                    <a:pt x="558" y="17"/>
                  </a:cubicBezTo>
                  <a:cubicBezTo>
                    <a:pt x="558" y="17"/>
                    <a:pt x="559" y="17"/>
                    <a:pt x="559" y="17"/>
                  </a:cubicBezTo>
                  <a:close/>
                  <a:moveTo>
                    <a:pt x="576" y="17"/>
                  </a:moveTo>
                  <a:cubicBezTo>
                    <a:pt x="576" y="17"/>
                    <a:pt x="576" y="17"/>
                    <a:pt x="575" y="17"/>
                  </a:cubicBezTo>
                  <a:cubicBezTo>
                    <a:pt x="576" y="17"/>
                    <a:pt x="576" y="17"/>
                    <a:pt x="576" y="17"/>
                  </a:cubicBezTo>
                  <a:close/>
                  <a:moveTo>
                    <a:pt x="716" y="17"/>
                  </a:moveTo>
                  <a:cubicBezTo>
                    <a:pt x="716" y="17"/>
                    <a:pt x="717" y="17"/>
                    <a:pt x="717" y="17"/>
                  </a:cubicBezTo>
                  <a:cubicBezTo>
                    <a:pt x="717" y="17"/>
                    <a:pt x="716" y="17"/>
                    <a:pt x="716" y="17"/>
                  </a:cubicBezTo>
                  <a:close/>
                  <a:moveTo>
                    <a:pt x="989" y="17"/>
                  </a:moveTo>
                  <a:cubicBezTo>
                    <a:pt x="989" y="17"/>
                    <a:pt x="988" y="17"/>
                    <a:pt x="988" y="17"/>
                  </a:cubicBezTo>
                  <a:cubicBezTo>
                    <a:pt x="989" y="17"/>
                    <a:pt x="989" y="17"/>
                    <a:pt x="989" y="17"/>
                  </a:cubicBezTo>
                  <a:close/>
                  <a:moveTo>
                    <a:pt x="1010" y="17"/>
                  </a:moveTo>
                  <a:cubicBezTo>
                    <a:pt x="1010" y="17"/>
                    <a:pt x="1009" y="17"/>
                    <a:pt x="1009" y="17"/>
                  </a:cubicBezTo>
                  <a:cubicBezTo>
                    <a:pt x="1009" y="17"/>
                    <a:pt x="1010" y="17"/>
                    <a:pt x="1010" y="17"/>
                  </a:cubicBezTo>
                  <a:close/>
                  <a:moveTo>
                    <a:pt x="1477" y="21"/>
                  </a:moveTo>
                  <a:cubicBezTo>
                    <a:pt x="1478" y="20"/>
                    <a:pt x="1478" y="20"/>
                    <a:pt x="1478" y="20"/>
                  </a:cubicBezTo>
                  <a:cubicBezTo>
                    <a:pt x="1478" y="20"/>
                    <a:pt x="1477" y="20"/>
                    <a:pt x="1477" y="21"/>
                  </a:cubicBezTo>
                  <a:close/>
                  <a:moveTo>
                    <a:pt x="1030" y="58"/>
                  </a:moveTo>
                  <a:cubicBezTo>
                    <a:pt x="1031" y="57"/>
                    <a:pt x="1031" y="57"/>
                    <a:pt x="1031" y="57"/>
                  </a:cubicBezTo>
                  <a:cubicBezTo>
                    <a:pt x="1030" y="57"/>
                    <a:pt x="1030" y="57"/>
                    <a:pt x="1030" y="58"/>
                  </a:cubicBezTo>
                  <a:close/>
                  <a:moveTo>
                    <a:pt x="898" y="34"/>
                  </a:moveTo>
                  <a:cubicBezTo>
                    <a:pt x="899" y="34"/>
                    <a:pt x="899" y="34"/>
                    <a:pt x="899" y="34"/>
                  </a:cubicBezTo>
                  <a:cubicBezTo>
                    <a:pt x="899" y="34"/>
                    <a:pt x="899" y="34"/>
                    <a:pt x="898" y="34"/>
                  </a:cubicBezTo>
                  <a:close/>
                  <a:moveTo>
                    <a:pt x="911" y="47"/>
                  </a:moveTo>
                  <a:cubicBezTo>
                    <a:pt x="911" y="47"/>
                    <a:pt x="911" y="48"/>
                    <a:pt x="911" y="48"/>
                  </a:cubicBezTo>
                  <a:cubicBezTo>
                    <a:pt x="911" y="48"/>
                    <a:pt x="911" y="47"/>
                    <a:pt x="911" y="47"/>
                  </a:cubicBezTo>
                  <a:close/>
                  <a:moveTo>
                    <a:pt x="651" y="46"/>
                  </a:moveTo>
                  <a:cubicBezTo>
                    <a:pt x="651" y="46"/>
                    <a:pt x="651" y="46"/>
                    <a:pt x="651" y="47"/>
                  </a:cubicBezTo>
                  <a:cubicBezTo>
                    <a:pt x="651" y="47"/>
                    <a:pt x="651" y="46"/>
                    <a:pt x="651" y="46"/>
                  </a:cubicBezTo>
                  <a:close/>
                  <a:moveTo>
                    <a:pt x="1051" y="34"/>
                  </a:moveTo>
                  <a:cubicBezTo>
                    <a:pt x="1051" y="34"/>
                    <a:pt x="1052" y="34"/>
                    <a:pt x="1052" y="34"/>
                  </a:cubicBezTo>
                  <a:cubicBezTo>
                    <a:pt x="1052" y="34"/>
                    <a:pt x="1051" y="34"/>
                    <a:pt x="1051" y="34"/>
                  </a:cubicBezTo>
                  <a:close/>
                  <a:moveTo>
                    <a:pt x="804" y="50"/>
                  </a:moveTo>
                  <a:cubicBezTo>
                    <a:pt x="804" y="51"/>
                    <a:pt x="804" y="51"/>
                    <a:pt x="804" y="51"/>
                  </a:cubicBezTo>
                  <a:cubicBezTo>
                    <a:pt x="804" y="51"/>
                    <a:pt x="804" y="51"/>
                    <a:pt x="804" y="50"/>
                  </a:cubicBezTo>
                  <a:close/>
                  <a:moveTo>
                    <a:pt x="1683" y="25"/>
                  </a:moveTo>
                  <a:cubicBezTo>
                    <a:pt x="1683" y="25"/>
                    <a:pt x="1683" y="25"/>
                    <a:pt x="1684" y="26"/>
                  </a:cubicBezTo>
                  <a:cubicBezTo>
                    <a:pt x="1684" y="25"/>
                    <a:pt x="1684" y="25"/>
                    <a:pt x="1683" y="25"/>
                  </a:cubicBezTo>
                  <a:close/>
                  <a:moveTo>
                    <a:pt x="1069" y="34"/>
                  </a:moveTo>
                  <a:cubicBezTo>
                    <a:pt x="1069" y="34"/>
                    <a:pt x="1070" y="34"/>
                    <a:pt x="1070" y="34"/>
                  </a:cubicBezTo>
                  <a:cubicBezTo>
                    <a:pt x="1070" y="34"/>
                    <a:pt x="1069" y="34"/>
                    <a:pt x="1069" y="34"/>
                  </a:cubicBezTo>
                  <a:close/>
                  <a:moveTo>
                    <a:pt x="638" y="51"/>
                  </a:moveTo>
                  <a:cubicBezTo>
                    <a:pt x="639" y="50"/>
                    <a:pt x="639" y="50"/>
                    <a:pt x="639" y="50"/>
                  </a:cubicBezTo>
                  <a:cubicBezTo>
                    <a:pt x="638" y="50"/>
                    <a:pt x="638" y="50"/>
                    <a:pt x="638" y="51"/>
                  </a:cubicBezTo>
                  <a:close/>
                  <a:moveTo>
                    <a:pt x="1123" y="34"/>
                  </a:moveTo>
                  <a:cubicBezTo>
                    <a:pt x="1124" y="34"/>
                    <a:pt x="1124" y="34"/>
                    <a:pt x="1124" y="34"/>
                  </a:cubicBezTo>
                  <a:cubicBezTo>
                    <a:pt x="1124" y="34"/>
                    <a:pt x="1124" y="34"/>
                    <a:pt x="1123" y="34"/>
                  </a:cubicBezTo>
                  <a:close/>
                  <a:moveTo>
                    <a:pt x="1140" y="34"/>
                  </a:moveTo>
                  <a:cubicBezTo>
                    <a:pt x="1141" y="34"/>
                    <a:pt x="1141" y="34"/>
                    <a:pt x="1141" y="34"/>
                  </a:cubicBezTo>
                  <a:cubicBezTo>
                    <a:pt x="1141" y="34"/>
                    <a:pt x="1141" y="34"/>
                    <a:pt x="1140" y="34"/>
                  </a:cubicBezTo>
                  <a:close/>
                  <a:moveTo>
                    <a:pt x="1385" y="26"/>
                  </a:moveTo>
                  <a:cubicBezTo>
                    <a:pt x="1385" y="26"/>
                    <a:pt x="1385" y="25"/>
                    <a:pt x="1385" y="25"/>
                  </a:cubicBezTo>
                  <a:cubicBezTo>
                    <a:pt x="1385" y="25"/>
                    <a:pt x="1385" y="26"/>
                    <a:pt x="1385" y="26"/>
                  </a:cubicBezTo>
                  <a:close/>
                  <a:moveTo>
                    <a:pt x="1414" y="26"/>
                  </a:moveTo>
                  <a:cubicBezTo>
                    <a:pt x="1414" y="26"/>
                    <a:pt x="1414" y="25"/>
                    <a:pt x="1414" y="25"/>
                  </a:cubicBezTo>
                  <a:cubicBezTo>
                    <a:pt x="1414" y="25"/>
                    <a:pt x="1414" y="26"/>
                    <a:pt x="1414" y="26"/>
                  </a:cubicBezTo>
                  <a:close/>
                  <a:moveTo>
                    <a:pt x="952" y="43"/>
                  </a:moveTo>
                  <a:cubicBezTo>
                    <a:pt x="952" y="43"/>
                    <a:pt x="952" y="42"/>
                    <a:pt x="952" y="42"/>
                  </a:cubicBezTo>
                  <a:cubicBezTo>
                    <a:pt x="952" y="42"/>
                    <a:pt x="952" y="43"/>
                    <a:pt x="952" y="43"/>
                  </a:cubicBezTo>
                  <a:close/>
                  <a:moveTo>
                    <a:pt x="1467" y="25"/>
                  </a:moveTo>
                  <a:cubicBezTo>
                    <a:pt x="1467" y="25"/>
                    <a:pt x="1467" y="26"/>
                    <a:pt x="1467" y="26"/>
                  </a:cubicBezTo>
                  <a:cubicBezTo>
                    <a:pt x="1467" y="26"/>
                    <a:pt x="1467" y="25"/>
                    <a:pt x="1467" y="25"/>
                  </a:cubicBezTo>
                  <a:close/>
                  <a:moveTo>
                    <a:pt x="1229" y="34"/>
                  </a:moveTo>
                  <a:cubicBezTo>
                    <a:pt x="1229" y="34"/>
                    <a:pt x="1230" y="34"/>
                    <a:pt x="1230" y="34"/>
                  </a:cubicBezTo>
                  <a:cubicBezTo>
                    <a:pt x="1229" y="34"/>
                    <a:pt x="1229" y="34"/>
                    <a:pt x="1229" y="34"/>
                  </a:cubicBezTo>
                  <a:close/>
                  <a:moveTo>
                    <a:pt x="715" y="18"/>
                  </a:moveTo>
                  <a:cubicBezTo>
                    <a:pt x="715" y="18"/>
                    <a:pt x="716" y="18"/>
                    <a:pt x="716" y="17"/>
                  </a:cubicBezTo>
                  <a:cubicBezTo>
                    <a:pt x="716" y="17"/>
                    <a:pt x="715" y="17"/>
                    <a:pt x="715" y="18"/>
                  </a:cubicBezTo>
                  <a:close/>
                  <a:moveTo>
                    <a:pt x="988" y="17"/>
                  </a:moveTo>
                  <a:cubicBezTo>
                    <a:pt x="988" y="17"/>
                    <a:pt x="987" y="17"/>
                    <a:pt x="987" y="18"/>
                  </a:cubicBezTo>
                  <a:cubicBezTo>
                    <a:pt x="987" y="18"/>
                    <a:pt x="988" y="18"/>
                    <a:pt x="988" y="17"/>
                  </a:cubicBezTo>
                  <a:close/>
                  <a:moveTo>
                    <a:pt x="1011" y="18"/>
                  </a:moveTo>
                  <a:cubicBezTo>
                    <a:pt x="1011" y="17"/>
                    <a:pt x="1011" y="17"/>
                    <a:pt x="1010" y="17"/>
                  </a:cubicBezTo>
                  <a:cubicBezTo>
                    <a:pt x="1010" y="18"/>
                    <a:pt x="1011" y="18"/>
                    <a:pt x="1011" y="18"/>
                  </a:cubicBezTo>
                  <a:close/>
                  <a:moveTo>
                    <a:pt x="1247" y="34"/>
                  </a:moveTo>
                  <a:cubicBezTo>
                    <a:pt x="1247" y="34"/>
                    <a:pt x="1247" y="34"/>
                    <a:pt x="1248" y="34"/>
                  </a:cubicBezTo>
                  <a:cubicBezTo>
                    <a:pt x="1248" y="34"/>
                    <a:pt x="1247" y="34"/>
                    <a:pt x="1247" y="34"/>
                  </a:cubicBezTo>
                  <a:close/>
                  <a:moveTo>
                    <a:pt x="1209" y="56"/>
                  </a:moveTo>
                  <a:cubicBezTo>
                    <a:pt x="1209" y="56"/>
                    <a:pt x="1209" y="56"/>
                    <a:pt x="1209" y="55"/>
                  </a:cubicBezTo>
                  <a:cubicBezTo>
                    <a:pt x="1208" y="55"/>
                    <a:pt x="1209" y="56"/>
                    <a:pt x="1209" y="56"/>
                  </a:cubicBezTo>
                  <a:close/>
                  <a:moveTo>
                    <a:pt x="901" y="53"/>
                  </a:moveTo>
                  <a:cubicBezTo>
                    <a:pt x="901" y="53"/>
                    <a:pt x="901" y="53"/>
                    <a:pt x="901" y="52"/>
                  </a:cubicBezTo>
                  <a:cubicBezTo>
                    <a:pt x="901" y="53"/>
                    <a:pt x="900" y="53"/>
                    <a:pt x="901" y="53"/>
                  </a:cubicBezTo>
                  <a:close/>
                  <a:moveTo>
                    <a:pt x="549" y="34"/>
                  </a:moveTo>
                  <a:cubicBezTo>
                    <a:pt x="549" y="34"/>
                    <a:pt x="549" y="35"/>
                    <a:pt x="549" y="35"/>
                  </a:cubicBezTo>
                  <a:cubicBezTo>
                    <a:pt x="549" y="35"/>
                    <a:pt x="549" y="34"/>
                    <a:pt x="549" y="34"/>
                  </a:cubicBezTo>
                  <a:close/>
                  <a:moveTo>
                    <a:pt x="671" y="34"/>
                  </a:moveTo>
                  <a:cubicBezTo>
                    <a:pt x="672" y="34"/>
                    <a:pt x="672" y="34"/>
                    <a:pt x="673" y="34"/>
                  </a:cubicBezTo>
                  <a:cubicBezTo>
                    <a:pt x="672" y="34"/>
                    <a:pt x="672" y="34"/>
                    <a:pt x="671" y="34"/>
                  </a:cubicBezTo>
                  <a:close/>
                  <a:moveTo>
                    <a:pt x="692" y="34"/>
                  </a:moveTo>
                  <a:cubicBezTo>
                    <a:pt x="693" y="34"/>
                    <a:pt x="693" y="34"/>
                    <a:pt x="693" y="34"/>
                  </a:cubicBezTo>
                  <a:cubicBezTo>
                    <a:pt x="693" y="34"/>
                    <a:pt x="693" y="34"/>
                    <a:pt x="692" y="34"/>
                  </a:cubicBezTo>
                  <a:close/>
                  <a:moveTo>
                    <a:pt x="1581" y="40"/>
                  </a:moveTo>
                  <a:cubicBezTo>
                    <a:pt x="1580" y="41"/>
                    <a:pt x="1580" y="41"/>
                    <a:pt x="1580" y="42"/>
                  </a:cubicBezTo>
                  <a:cubicBezTo>
                    <a:pt x="1581" y="41"/>
                    <a:pt x="1581" y="41"/>
                    <a:pt x="1581" y="40"/>
                  </a:cubicBezTo>
                  <a:close/>
                  <a:moveTo>
                    <a:pt x="653" y="42"/>
                  </a:moveTo>
                  <a:cubicBezTo>
                    <a:pt x="652" y="43"/>
                    <a:pt x="652" y="43"/>
                    <a:pt x="652" y="43"/>
                  </a:cubicBezTo>
                  <a:cubicBezTo>
                    <a:pt x="653" y="43"/>
                    <a:pt x="653" y="43"/>
                    <a:pt x="653" y="42"/>
                  </a:cubicBezTo>
                  <a:close/>
                  <a:moveTo>
                    <a:pt x="678" y="42"/>
                  </a:moveTo>
                  <a:cubicBezTo>
                    <a:pt x="677" y="42"/>
                    <a:pt x="677" y="42"/>
                    <a:pt x="677" y="43"/>
                  </a:cubicBezTo>
                  <a:cubicBezTo>
                    <a:pt x="677" y="43"/>
                    <a:pt x="677" y="43"/>
                    <a:pt x="678" y="42"/>
                  </a:cubicBezTo>
                  <a:close/>
                  <a:moveTo>
                    <a:pt x="604" y="65"/>
                  </a:moveTo>
                  <a:cubicBezTo>
                    <a:pt x="604" y="64"/>
                    <a:pt x="604" y="64"/>
                    <a:pt x="604" y="64"/>
                  </a:cubicBezTo>
                  <a:cubicBezTo>
                    <a:pt x="604" y="64"/>
                    <a:pt x="603" y="64"/>
                    <a:pt x="604" y="65"/>
                  </a:cubicBezTo>
                  <a:close/>
                  <a:moveTo>
                    <a:pt x="610" y="51"/>
                  </a:moveTo>
                  <a:cubicBezTo>
                    <a:pt x="610" y="51"/>
                    <a:pt x="610" y="51"/>
                    <a:pt x="611" y="52"/>
                  </a:cubicBezTo>
                  <a:cubicBezTo>
                    <a:pt x="611" y="51"/>
                    <a:pt x="611" y="51"/>
                    <a:pt x="610" y="51"/>
                  </a:cubicBezTo>
                  <a:close/>
                  <a:moveTo>
                    <a:pt x="1153" y="47"/>
                  </a:moveTo>
                  <a:cubicBezTo>
                    <a:pt x="1153" y="47"/>
                    <a:pt x="1153" y="48"/>
                    <a:pt x="1154" y="48"/>
                  </a:cubicBezTo>
                  <a:cubicBezTo>
                    <a:pt x="1154" y="48"/>
                    <a:pt x="1154" y="47"/>
                    <a:pt x="1153" y="47"/>
                  </a:cubicBezTo>
                  <a:close/>
                  <a:moveTo>
                    <a:pt x="598" y="50"/>
                  </a:moveTo>
                  <a:cubicBezTo>
                    <a:pt x="598" y="50"/>
                    <a:pt x="598" y="50"/>
                    <a:pt x="598" y="49"/>
                  </a:cubicBezTo>
                  <a:cubicBezTo>
                    <a:pt x="598" y="50"/>
                    <a:pt x="598" y="50"/>
                    <a:pt x="598" y="50"/>
                  </a:cubicBezTo>
                  <a:close/>
                  <a:moveTo>
                    <a:pt x="829" y="55"/>
                  </a:moveTo>
                  <a:cubicBezTo>
                    <a:pt x="829" y="55"/>
                    <a:pt x="829" y="56"/>
                    <a:pt x="829" y="56"/>
                  </a:cubicBezTo>
                  <a:cubicBezTo>
                    <a:pt x="829" y="56"/>
                    <a:pt x="829" y="55"/>
                    <a:pt x="829" y="55"/>
                  </a:cubicBezTo>
                  <a:close/>
                  <a:moveTo>
                    <a:pt x="841" y="42"/>
                  </a:moveTo>
                  <a:cubicBezTo>
                    <a:pt x="841" y="42"/>
                    <a:pt x="840" y="42"/>
                    <a:pt x="840" y="43"/>
                  </a:cubicBezTo>
                  <a:cubicBezTo>
                    <a:pt x="840" y="43"/>
                    <a:pt x="841" y="43"/>
                    <a:pt x="841" y="42"/>
                  </a:cubicBezTo>
                  <a:close/>
                  <a:moveTo>
                    <a:pt x="849" y="43"/>
                  </a:moveTo>
                  <a:cubicBezTo>
                    <a:pt x="849" y="42"/>
                    <a:pt x="848" y="42"/>
                    <a:pt x="848" y="42"/>
                  </a:cubicBezTo>
                  <a:cubicBezTo>
                    <a:pt x="848" y="43"/>
                    <a:pt x="849" y="43"/>
                    <a:pt x="849" y="43"/>
                  </a:cubicBezTo>
                  <a:close/>
                  <a:moveTo>
                    <a:pt x="1385" y="39"/>
                  </a:moveTo>
                  <a:cubicBezTo>
                    <a:pt x="1386" y="39"/>
                    <a:pt x="1386" y="38"/>
                    <a:pt x="1386" y="38"/>
                  </a:cubicBezTo>
                  <a:cubicBezTo>
                    <a:pt x="1385" y="38"/>
                    <a:pt x="1385" y="39"/>
                    <a:pt x="1385" y="39"/>
                  </a:cubicBezTo>
                  <a:close/>
                  <a:moveTo>
                    <a:pt x="1570" y="27"/>
                  </a:moveTo>
                  <a:cubicBezTo>
                    <a:pt x="1570" y="26"/>
                    <a:pt x="1570" y="26"/>
                    <a:pt x="1570" y="26"/>
                  </a:cubicBezTo>
                  <a:cubicBezTo>
                    <a:pt x="1570" y="26"/>
                    <a:pt x="1569" y="26"/>
                    <a:pt x="1570" y="27"/>
                  </a:cubicBezTo>
                  <a:close/>
                  <a:moveTo>
                    <a:pt x="803" y="49"/>
                  </a:moveTo>
                  <a:cubicBezTo>
                    <a:pt x="803" y="50"/>
                    <a:pt x="803" y="50"/>
                    <a:pt x="804" y="50"/>
                  </a:cubicBezTo>
                  <a:cubicBezTo>
                    <a:pt x="804" y="50"/>
                    <a:pt x="804" y="50"/>
                    <a:pt x="803" y="49"/>
                  </a:cubicBezTo>
                  <a:close/>
                  <a:moveTo>
                    <a:pt x="1738" y="27"/>
                  </a:moveTo>
                  <a:cubicBezTo>
                    <a:pt x="1738" y="26"/>
                    <a:pt x="1738" y="26"/>
                    <a:pt x="1738" y="26"/>
                  </a:cubicBezTo>
                  <a:cubicBezTo>
                    <a:pt x="1738" y="26"/>
                    <a:pt x="1738" y="26"/>
                    <a:pt x="1738" y="27"/>
                  </a:cubicBezTo>
                  <a:close/>
                  <a:moveTo>
                    <a:pt x="892" y="43"/>
                  </a:moveTo>
                  <a:cubicBezTo>
                    <a:pt x="892" y="42"/>
                    <a:pt x="891" y="42"/>
                    <a:pt x="891" y="42"/>
                  </a:cubicBezTo>
                  <a:cubicBezTo>
                    <a:pt x="891" y="43"/>
                    <a:pt x="892" y="43"/>
                    <a:pt x="892" y="43"/>
                  </a:cubicBezTo>
                  <a:close/>
                  <a:moveTo>
                    <a:pt x="964" y="42"/>
                  </a:moveTo>
                  <a:cubicBezTo>
                    <a:pt x="964" y="43"/>
                    <a:pt x="964" y="43"/>
                    <a:pt x="964" y="43"/>
                  </a:cubicBezTo>
                  <a:cubicBezTo>
                    <a:pt x="964" y="43"/>
                    <a:pt x="964" y="43"/>
                    <a:pt x="964" y="42"/>
                  </a:cubicBezTo>
                  <a:close/>
                  <a:moveTo>
                    <a:pt x="1125" y="42"/>
                  </a:moveTo>
                  <a:cubicBezTo>
                    <a:pt x="1125" y="42"/>
                    <a:pt x="1124" y="42"/>
                    <a:pt x="1124" y="43"/>
                  </a:cubicBezTo>
                  <a:cubicBezTo>
                    <a:pt x="1124" y="43"/>
                    <a:pt x="1125" y="43"/>
                    <a:pt x="1125" y="42"/>
                  </a:cubicBezTo>
                  <a:close/>
                  <a:moveTo>
                    <a:pt x="549" y="26"/>
                  </a:moveTo>
                  <a:cubicBezTo>
                    <a:pt x="549" y="26"/>
                    <a:pt x="549" y="27"/>
                    <a:pt x="549" y="27"/>
                  </a:cubicBezTo>
                  <a:cubicBezTo>
                    <a:pt x="549" y="27"/>
                    <a:pt x="549" y="26"/>
                    <a:pt x="549" y="26"/>
                  </a:cubicBezTo>
                  <a:close/>
                  <a:moveTo>
                    <a:pt x="1737" y="42"/>
                  </a:moveTo>
                  <a:cubicBezTo>
                    <a:pt x="1737" y="41"/>
                    <a:pt x="1737" y="41"/>
                    <a:pt x="1737" y="41"/>
                  </a:cubicBezTo>
                  <a:cubicBezTo>
                    <a:pt x="1737" y="41"/>
                    <a:pt x="1737" y="41"/>
                    <a:pt x="1737" y="42"/>
                  </a:cubicBezTo>
                  <a:close/>
                  <a:moveTo>
                    <a:pt x="1396" y="21"/>
                  </a:moveTo>
                  <a:cubicBezTo>
                    <a:pt x="1396" y="22"/>
                    <a:pt x="1396" y="22"/>
                    <a:pt x="1396" y="22"/>
                  </a:cubicBezTo>
                  <a:cubicBezTo>
                    <a:pt x="1396" y="22"/>
                    <a:pt x="1396" y="21"/>
                    <a:pt x="1396" y="21"/>
                  </a:cubicBezTo>
                  <a:close/>
                  <a:moveTo>
                    <a:pt x="1013" y="18"/>
                  </a:moveTo>
                  <a:cubicBezTo>
                    <a:pt x="1012" y="18"/>
                    <a:pt x="1012" y="18"/>
                    <a:pt x="1012" y="18"/>
                  </a:cubicBezTo>
                  <a:cubicBezTo>
                    <a:pt x="1012" y="18"/>
                    <a:pt x="1012" y="18"/>
                    <a:pt x="1013" y="18"/>
                  </a:cubicBezTo>
                  <a:close/>
                  <a:moveTo>
                    <a:pt x="1386" y="27"/>
                  </a:moveTo>
                  <a:cubicBezTo>
                    <a:pt x="1386" y="27"/>
                    <a:pt x="1386" y="26"/>
                    <a:pt x="1385" y="26"/>
                  </a:cubicBezTo>
                  <a:cubicBezTo>
                    <a:pt x="1385" y="26"/>
                    <a:pt x="1385" y="27"/>
                    <a:pt x="1386" y="27"/>
                  </a:cubicBezTo>
                  <a:close/>
                  <a:moveTo>
                    <a:pt x="1050" y="34"/>
                  </a:moveTo>
                  <a:cubicBezTo>
                    <a:pt x="1050" y="34"/>
                    <a:pt x="1051" y="34"/>
                    <a:pt x="1051" y="34"/>
                  </a:cubicBezTo>
                  <a:cubicBezTo>
                    <a:pt x="1050" y="34"/>
                    <a:pt x="1050" y="34"/>
                    <a:pt x="1050" y="34"/>
                  </a:cubicBezTo>
                  <a:close/>
                  <a:moveTo>
                    <a:pt x="1467" y="26"/>
                  </a:moveTo>
                  <a:cubicBezTo>
                    <a:pt x="1467" y="26"/>
                    <a:pt x="1467" y="27"/>
                    <a:pt x="1468" y="27"/>
                  </a:cubicBezTo>
                  <a:cubicBezTo>
                    <a:pt x="1468" y="27"/>
                    <a:pt x="1468" y="26"/>
                    <a:pt x="1467" y="26"/>
                  </a:cubicBezTo>
                  <a:close/>
                  <a:moveTo>
                    <a:pt x="607" y="43"/>
                  </a:moveTo>
                  <a:cubicBezTo>
                    <a:pt x="607" y="43"/>
                    <a:pt x="607" y="43"/>
                    <a:pt x="608" y="44"/>
                  </a:cubicBezTo>
                  <a:cubicBezTo>
                    <a:pt x="608" y="43"/>
                    <a:pt x="608" y="43"/>
                    <a:pt x="607" y="43"/>
                  </a:cubicBezTo>
                  <a:close/>
                  <a:moveTo>
                    <a:pt x="1070" y="34"/>
                  </a:moveTo>
                  <a:cubicBezTo>
                    <a:pt x="1070" y="34"/>
                    <a:pt x="1071" y="34"/>
                    <a:pt x="1071" y="34"/>
                  </a:cubicBezTo>
                  <a:cubicBezTo>
                    <a:pt x="1071" y="34"/>
                    <a:pt x="1070" y="34"/>
                    <a:pt x="1070" y="34"/>
                  </a:cubicBezTo>
                  <a:close/>
                  <a:moveTo>
                    <a:pt x="643" y="68"/>
                  </a:moveTo>
                  <a:cubicBezTo>
                    <a:pt x="642" y="68"/>
                    <a:pt x="642" y="68"/>
                    <a:pt x="642" y="69"/>
                  </a:cubicBezTo>
                  <a:cubicBezTo>
                    <a:pt x="643" y="69"/>
                    <a:pt x="643" y="68"/>
                    <a:pt x="643" y="68"/>
                  </a:cubicBezTo>
                  <a:close/>
                  <a:moveTo>
                    <a:pt x="1031" y="54"/>
                  </a:moveTo>
                  <a:cubicBezTo>
                    <a:pt x="1032" y="54"/>
                    <a:pt x="1032" y="54"/>
                    <a:pt x="1032" y="53"/>
                  </a:cubicBezTo>
                  <a:cubicBezTo>
                    <a:pt x="1031" y="53"/>
                    <a:pt x="1031" y="54"/>
                    <a:pt x="1031" y="54"/>
                  </a:cubicBezTo>
                  <a:close/>
                  <a:moveTo>
                    <a:pt x="689" y="43"/>
                  </a:moveTo>
                  <a:cubicBezTo>
                    <a:pt x="688" y="43"/>
                    <a:pt x="688" y="43"/>
                    <a:pt x="687" y="43"/>
                  </a:cubicBezTo>
                  <a:cubicBezTo>
                    <a:pt x="688" y="43"/>
                    <a:pt x="688" y="43"/>
                    <a:pt x="689" y="43"/>
                  </a:cubicBezTo>
                  <a:close/>
                  <a:moveTo>
                    <a:pt x="748" y="58"/>
                  </a:moveTo>
                  <a:cubicBezTo>
                    <a:pt x="748" y="58"/>
                    <a:pt x="748" y="58"/>
                    <a:pt x="748" y="57"/>
                  </a:cubicBezTo>
                  <a:cubicBezTo>
                    <a:pt x="748" y="58"/>
                    <a:pt x="748" y="58"/>
                    <a:pt x="748" y="58"/>
                  </a:cubicBezTo>
                  <a:close/>
                  <a:moveTo>
                    <a:pt x="659" y="47"/>
                  </a:moveTo>
                  <a:cubicBezTo>
                    <a:pt x="659" y="47"/>
                    <a:pt x="659" y="47"/>
                    <a:pt x="659" y="46"/>
                  </a:cubicBezTo>
                  <a:cubicBezTo>
                    <a:pt x="659" y="46"/>
                    <a:pt x="659" y="47"/>
                    <a:pt x="659" y="47"/>
                  </a:cubicBezTo>
                  <a:close/>
                  <a:moveTo>
                    <a:pt x="1248" y="34"/>
                  </a:moveTo>
                  <a:cubicBezTo>
                    <a:pt x="1248" y="34"/>
                    <a:pt x="1249" y="34"/>
                    <a:pt x="1249" y="34"/>
                  </a:cubicBezTo>
                  <a:cubicBezTo>
                    <a:pt x="1249" y="34"/>
                    <a:pt x="1248" y="34"/>
                    <a:pt x="1248" y="34"/>
                  </a:cubicBezTo>
                  <a:close/>
                  <a:moveTo>
                    <a:pt x="602" y="58"/>
                  </a:moveTo>
                  <a:cubicBezTo>
                    <a:pt x="602" y="58"/>
                    <a:pt x="601" y="58"/>
                    <a:pt x="601" y="57"/>
                  </a:cubicBezTo>
                  <a:cubicBezTo>
                    <a:pt x="601" y="58"/>
                    <a:pt x="601" y="58"/>
                    <a:pt x="602" y="58"/>
                  </a:cubicBezTo>
                  <a:close/>
                  <a:moveTo>
                    <a:pt x="580" y="18"/>
                  </a:moveTo>
                  <a:cubicBezTo>
                    <a:pt x="579" y="18"/>
                    <a:pt x="579" y="18"/>
                    <a:pt x="579" y="18"/>
                  </a:cubicBezTo>
                  <a:cubicBezTo>
                    <a:pt x="579" y="18"/>
                    <a:pt x="579" y="18"/>
                    <a:pt x="580" y="18"/>
                  </a:cubicBezTo>
                  <a:close/>
                  <a:moveTo>
                    <a:pt x="850" y="43"/>
                  </a:moveTo>
                  <a:cubicBezTo>
                    <a:pt x="850" y="43"/>
                    <a:pt x="850" y="43"/>
                    <a:pt x="849" y="43"/>
                  </a:cubicBezTo>
                  <a:cubicBezTo>
                    <a:pt x="850" y="43"/>
                    <a:pt x="850" y="43"/>
                    <a:pt x="850" y="43"/>
                  </a:cubicBezTo>
                  <a:close/>
                  <a:moveTo>
                    <a:pt x="1468" y="27"/>
                  </a:moveTo>
                  <a:cubicBezTo>
                    <a:pt x="1467" y="27"/>
                    <a:pt x="1468" y="28"/>
                    <a:pt x="1468" y="28"/>
                  </a:cubicBezTo>
                  <a:cubicBezTo>
                    <a:pt x="1468" y="28"/>
                    <a:pt x="1468" y="27"/>
                    <a:pt x="1468" y="27"/>
                  </a:cubicBezTo>
                  <a:close/>
                  <a:moveTo>
                    <a:pt x="1014" y="18"/>
                  </a:moveTo>
                  <a:cubicBezTo>
                    <a:pt x="1013" y="18"/>
                    <a:pt x="1013" y="18"/>
                    <a:pt x="1013" y="18"/>
                  </a:cubicBezTo>
                  <a:cubicBezTo>
                    <a:pt x="1013" y="18"/>
                    <a:pt x="1013" y="18"/>
                    <a:pt x="1014" y="18"/>
                  </a:cubicBezTo>
                  <a:close/>
                  <a:moveTo>
                    <a:pt x="893" y="43"/>
                  </a:moveTo>
                  <a:cubicBezTo>
                    <a:pt x="893" y="43"/>
                    <a:pt x="893" y="43"/>
                    <a:pt x="892" y="43"/>
                  </a:cubicBezTo>
                  <a:cubicBezTo>
                    <a:pt x="892" y="43"/>
                    <a:pt x="893" y="43"/>
                    <a:pt x="893" y="43"/>
                  </a:cubicBezTo>
                  <a:close/>
                  <a:moveTo>
                    <a:pt x="954" y="37"/>
                  </a:moveTo>
                  <a:cubicBezTo>
                    <a:pt x="954" y="37"/>
                    <a:pt x="954" y="36"/>
                    <a:pt x="954" y="36"/>
                  </a:cubicBezTo>
                  <a:cubicBezTo>
                    <a:pt x="954" y="36"/>
                    <a:pt x="954" y="37"/>
                    <a:pt x="954" y="37"/>
                  </a:cubicBezTo>
                  <a:close/>
                  <a:moveTo>
                    <a:pt x="911" y="46"/>
                  </a:moveTo>
                  <a:cubicBezTo>
                    <a:pt x="911" y="46"/>
                    <a:pt x="911" y="47"/>
                    <a:pt x="911" y="47"/>
                  </a:cubicBezTo>
                  <a:cubicBezTo>
                    <a:pt x="911" y="47"/>
                    <a:pt x="911" y="46"/>
                    <a:pt x="911" y="46"/>
                  </a:cubicBezTo>
                  <a:close/>
                  <a:moveTo>
                    <a:pt x="1124" y="43"/>
                  </a:moveTo>
                  <a:cubicBezTo>
                    <a:pt x="1123" y="43"/>
                    <a:pt x="1123" y="43"/>
                    <a:pt x="1123" y="43"/>
                  </a:cubicBezTo>
                  <a:cubicBezTo>
                    <a:pt x="1123" y="43"/>
                    <a:pt x="1123" y="43"/>
                    <a:pt x="1124" y="43"/>
                  </a:cubicBezTo>
                  <a:close/>
                  <a:moveTo>
                    <a:pt x="1135" y="43"/>
                  </a:moveTo>
                  <a:cubicBezTo>
                    <a:pt x="1134" y="43"/>
                    <a:pt x="1134" y="43"/>
                    <a:pt x="1134" y="43"/>
                  </a:cubicBezTo>
                  <a:cubicBezTo>
                    <a:pt x="1134" y="43"/>
                    <a:pt x="1134" y="43"/>
                    <a:pt x="1135" y="43"/>
                  </a:cubicBezTo>
                  <a:close/>
                  <a:moveTo>
                    <a:pt x="608" y="45"/>
                  </a:moveTo>
                  <a:cubicBezTo>
                    <a:pt x="608" y="45"/>
                    <a:pt x="608" y="46"/>
                    <a:pt x="608" y="46"/>
                  </a:cubicBezTo>
                  <a:cubicBezTo>
                    <a:pt x="608" y="45"/>
                    <a:pt x="609" y="45"/>
                    <a:pt x="608" y="45"/>
                  </a:cubicBezTo>
                  <a:close/>
                  <a:moveTo>
                    <a:pt x="964" y="41"/>
                  </a:moveTo>
                  <a:cubicBezTo>
                    <a:pt x="964" y="41"/>
                    <a:pt x="964" y="42"/>
                    <a:pt x="964" y="42"/>
                  </a:cubicBezTo>
                  <a:cubicBezTo>
                    <a:pt x="965" y="42"/>
                    <a:pt x="965" y="42"/>
                    <a:pt x="964" y="41"/>
                  </a:cubicBezTo>
                  <a:close/>
                  <a:moveTo>
                    <a:pt x="804" y="51"/>
                  </a:moveTo>
                  <a:cubicBezTo>
                    <a:pt x="804" y="52"/>
                    <a:pt x="804" y="52"/>
                    <a:pt x="804" y="53"/>
                  </a:cubicBezTo>
                  <a:cubicBezTo>
                    <a:pt x="804" y="52"/>
                    <a:pt x="805" y="52"/>
                    <a:pt x="804" y="51"/>
                  </a:cubicBezTo>
                  <a:close/>
                  <a:moveTo>
                    <a:pt x="644" y="36"/>
                  </a:moveTo>
                  <a:cubicBezTo>
                    <a:pt x="644" y="36"/>
                    <a:pt x="644" y="36"/>
                    <a:pt x="644" y="35"/>
                  </a:cubicBezTo>
                  <a:cubicBezTo>
                    <a:pt x="644" y="36"/>
                    <a:pt x="644" y="36"/>
                    <a:pt x="644" y="36"/>
                  </a:cubicBezTo>
                  <a:close/>
                  <a:moveTo>
                    <a:pt x="643" y="66"/>
                  </a:moveTo>
                  <a:cubicBezTo>
                    <a:pt x="643" y="66"/>
                    <a:pt x="643" y="67"/>
                    <a:pt x="643" y="67"/>
                  </a:cubicBezTo>
                  <a:cubicBezTo>
                    <a:pt x="643" y="67"/>
                    <a:pt x="643" y="66"/>
                    <a:pt x="643" y="66"/>
                  </a:cubicBezTo>
                  <a:close/>
                  <a:moveTo>
                    <a:pt x="900" y="51"/>
                  </a:moveTo>
                  <a:cubicBezTo>
                    <a:pt x="900" y="51"/>
                    <a:pt x="900" y="50"/>
                    <a:pt x="900" y="50"/>
                  </a:cubicBezTo>
                  <a:cubicBezTo>
                    <a:pt x="900" y="50"/>
                    <a:pt x="900" y="51"/>
                    <a:pt x="900" y="51"/>
                  </a:cubicBezTo>
                  <a:close/>
                  <a:moveTo>
                    <a:pt x="1748" y="43"/>
                  </a:moveTo>
                  <a:cubicBezTo>
                    <a:pt x="1748" y="43"/>
                    <a:pt x="1748" y="43"/>
                    <a:pt x="1748" y="44"/>
                  </a:cubicBezTo>
                  <a:cubicBezTo>
                    <a:pt x="1748" y="43"/>
                    <a:pt x="1748" y="43"/>
                    <a:pt x="1748" y="43"/>
                  </a:cubicBezTo>
                  <a:close/>
                  <a:moveTo>
                    <a:pt x="964" y="67"/>
                  </a:moveTo>
                  <a:cubicBezTo>
                    <a:pt x="964" y="68"/>
                    <a:pt x="964" y="68"/>
                    <a:pt x="964" y="69"/>
                  </a:cubicBezTo>
                  <a:cubicBezTo>
                    <a:pt x="964" y="68"/>
                    <a:pt x="964" y="68"/>
                    <a:pt x="964" y="67"/>
                  </a:cubicBezTo>
                  <a:close/>
                  <a:moveTo>
                    <a:pt x="953" y="38"/>
                  </a:moveTo>
                  <a:cubicBezTo>
                    <a:pt x="954" y="38"/>
                    <a:pt x="954" y="38"/>
                    <a:pt x="954" y="37"/>
                  </a:cubicBezTo>
                  <a:cubicBezTo>
                    <a:pt x="953" y="37"/>
                    <a:pt x="953" y="38"/>
                    <a:pt x="953" y="38"/>
                  </a:cubicBezTo>
                  <a:close/>
                  <a:moveTo>
                    <a:pt x="1580" y="22"/>
                  </a:moveTo>
                  <a:cubicBezTo>
                    <a:pt x="1580" y="22"/>
                    <a:pt x="1580" y="23"/>
                    <a:pt x="1581" y="23"/>
                  </a:cubicBezTo>
                  <a:cubicBezTo>
                    <a:pt x="1581" y="23"/>
                    <a:pt x="1581" y="22"/>
                    <a:pt x="1580" y="22"/>
                  </a:cubicBezTo>
                  <a:close/>
                  <a:moveTo>
                    <a:pt x="1468" y="28"/>
                  </a:moveTo>
                  <a:cubicBezTo>
                    <a:pt x="1468" y="29"/>
                    <a:pt x="1468" y="29"/>
                    <a:pt x="1468" y="29"/>
                  </a:cubicBezTo>
                  <a:cubicBezTo>
                    <a:pt x="1468" y="29"/>
                    <a:pt x="1468" y="29"/>
                    <a:pt x="1468" y="28"/>
                  </a:cubicBezTo>
                  <a:close/>
                  <a:moveTo>
                    <a:pt x="690" y="43"/>
                  </a:moveTo>
                  <a:cubicBezTo>
                    <a:pt x="690" y="43"/>
                    <a:pt x="689" y="43"/>
                    <a:pt x="689" y="43"/>
                  </a:cubicBezTo>
                  <a:cubicBezTo>
                    <a:pt x="689" y="43"/>
                    <a:pt x="690" y="43"/>
                    <a:pt x="690" y="43"/>
                  </a:cubicBezTo>
                  <a:close/>
                  <a:moveTo>
                    <a:pt x="953" y="39"/>
                  </a:moveTo>
                  <a:cubicBezTo>
                    <a:pt x="953" y="39"/>
                    <a:pt x="953" y="39"/>
                    <a:pt x="953" y="38"/>
                  </a:cubicBezTo>
                  <a:cubicBezTo>
                    <a:pt x="953" y="38"/>
                    <a:pt x="953" y="39"/>
                    <a:pt x="953" y="39"/>
                  </a:cubicBezTo>
                  <a:close/>
                  <a:moveTo>
                    <a:pt x="985" y="18"/>
                  </a:moveTo>
                  <a:cubicBezTo>
                    <a:pt x="985" y="18"/>
                    <a:pt x="984" y="18"/>
                    <a:pt x="984" y="19"/>
                  </a:cubicBezTo>
                  <a:cubicBezTo>
                    <a:pt x="984" y="19"/>
                    <a:pt x="985" y="19"/>
                    <a:pt x="985" y="18"/>
                  </a:cubicBezTo>
                  <a:close/>
                  <a:moveTo>
                    <a:pt x="1748" y="22"/>
                  </a:moveTo>
                  <a:cubicBezTo>
                    <a:pt x="1748" y="22"/>
                    <a:pt x="1748" y="23"/>
                    <a:pt x="1749" y="23"/>
                  </a:cubicBezTo>
                  <a:cubicBezTo>
                    <a:pt x="1749" y="23"/>
                    <a:pt x="1749" y="22"/>
                    <a:pt x="1748" y="22"/>
                  </a:cubicBezTo>
                  <a:close/>
                  <a:moveTo>
                    <a:pt x="964" y="66"/>
                  </a:moveTo>
                  <a:cubicBezTo>
                    <a:pt x="963" y="66"/>
                    <a:pt x="963" y="67"/>
                    <a:pt x="964" y="67"/>
                  </a:cubicBezTo>
                  <a:cubicBezTo>
                    <a:pt x="964" y="67"/>
                    <a:pt x="964" y="66"/>
                    <a:pt x="964" y="66"/>
                  </a:cubicBezTo>
                  <a:close/>
                  <a:moveTo>
                    <a:pt x="659" y="59"/>
                  </a:moveTo>
                  <a:cubicBezTo>
                    <a:pt x="659" y="58"/>
                    <a:pt x="659" y="58"/>
                    <a:pt x="659" y="58"/>
                  </a:cubicBezTo>
                  <a:cubicBezTo>
                    <a:pt x="659" y="58"/>
                    <a:pt x="659" y="58"/>
                    <a:pt x="659" y="59"/>
                  </a:cubicBezTo>
                  <a:close/>
                  <a:moveTo>
                    <a:pt x="588" y="70"/>
                  </a:moveTo>
                  <a:cubicBezTo>
                    <a:pt x="588" y="70"/>
                    <a:pt x="588" y="70"/>
                    <a:pt x="588" y="71"/>
                  </a:cubicBezTo>
                  <a:cubicBezTo>
                    <a:pt x="588" y="70"/>
                    <a:pt x="588" y="70"/>
                    <a:pt x="588" y="70"/>
                  </a:cubicBezTo>
                  <a:close/>
                  <a:moveTo>
                    <a:pt x="631" y="71"/>
                  </a:moveTo>
                  <a:cubicBezTo>
                    <a:pt x="631" y="70"/>
                    <a:pt x="631" y="70"/>
                    <a:pt x="631" y="70"/>
                  </a:cubicBezTo>
                  <a:cubicBezTo>
                    <a:pt x="631" y="70"/>
                    <a:pt x="631" y="70"/>
                    <a:pt x="631" y="71"/>
                  </a:cubicBezTo>
                  <a:close/>
                  <a:moveTo>
                    <a:pt x="952" y="71"/>
                  </a:moveTo>
                  <a:cubicBezTo>
                    <a:pt x="952" y="70"/>
                    <a:pt x="952" y="70"/>
                    <a:pt x="952" y="69"/>
                  </a:cubicBezTo>
                  <a:cubicBezTo>
                    <a:pt x="952" y="70"/>
                    <a:pt x="952" y="70"/>
                    <a:pt x="952" y="71"/>
                  </a:cubicBezTo>
                  <a:close/>
                  <a:moveTo>
                    <a:pt x="588" y="71"/>
                  </a:moveTo>
                  <a:cubicBezTo>
                    <a:pt x="588" y="71"/>
                    <a:pt x="588" y="71"/>
                    <a:pt x="589" y="72"/>
                  </a:cubicBezTo>
                  <a:cubicBezTo>
                    <a:pt x="589" y="71"/>
                    <a:pt x="589" y="71"/>
                    <a:pt x="588" y="71"/>
                  </a:cubicBezTo>
                  <a:close/>
                  <a:moveTo>
                    <a:pt x="953" y="72"/>
                  </a:moveTo>
                  <a:cubicBezTo>
                    <a:pt x="953" y="71"/>
                    <a:pt x="953" y="71"/>
                    <a:pt x="952" y="71"/>
                  </a:cubicBezTo>
                  <a:cubicBezTo>
                    <a:pt x="952" y="71"/>
                    <a:pt x="952" y="72"/>
                    <a:pt x="953" y="72"/>
                  </a:cubicBezTo>
                  <a:close/>
                  <a:moveTo>
                    <a:pt x="952" y="42"/>
                  </a:moveTo>
                  <a:cubicBezTo>
                    <a:pt x="953" y="41"/>
                    <a:pt x="953" y="41"/>
                    <a:pt x="953" y="41"/>
                  </a:cubicBezTo>
                  <a:cubicBezTo>
                    <a:pt x="952" y="41"/>
                    <a:pt x="952" y="41"/>
                    <a:pt x="952" y="42"/>
                  </a:cubicBezTo>
                  <a:close/>
                  <a:moveTo>
                    <a:pt x="607" y="73"/>
                  </a:moveTo>
                  <a:cubicBezTo>
                    <a:pt x="607" y="72"/>
                    <a:pt x="607" y="72"/>
                    <a:pt x="607" y="72"/>
                  </a:cubicBezTo>
                  <a:cubicBezTo>
                    <a:pt x="607" y="72"/>
                    <a:pt x="607" y="72"/>
                    <a:pt x="607" y="73"/>
                  </a:cubicBezTo>
                  <a:close/>
                  <a:moveTo>
                    <a:pt x="617" y="72"/>
                  </a:moveTo>
                  <a:cubicBezTo>
                    <a:pt x="617" y="72"/>
                    <a:pt x="617" y="72"/>
                    <a:pt x="618" y="73"/>
                  </a:cubicBezTo>
                  <a:cubicBezTo>
                    <a:pt x="618" y="72"/>
                    <a:pt x="618" y="72"/>
                    <a:pt x="617" y="72"/>
                  </a:cubicBezTo>
                  <a:close/>
                  <a:moveTo>
                    <a:pt x="589" y="72"/>
                  </a:moveTo>
                  <a:cubicBezTo>
                    <a:pt x="589" y="72"/>
                    <a:pt x="589" y="73"/>
                    <a:pt x="589" y="73"/>
                  </a:cubicBezTo>
                  <a:cubicBezTo>
                    <a:pt x="589" y="73"/>
                    <a:pt x="589" y="72"/>
                    <a:pt x="589" y="72"/>
                  </a:cubicBezTo>
                  <a:close/>
                  <a:moveTo>
                    <a:pt x="953" y="73"/>
                  </a:moveTo>
                  <a:cubicBezTo>
                    <a:pt x="953" y="73"/>
                    <a:pt x="953" y="72"/>
                    <a:pt x="953" y="72"/>
                  </a:cubicBezTo>
                  <a:cubicBezTo>
                    <a:pt x="953" y="72"/>
                    <a:pt x="953" y="73"/>
                    <a:pt x="953" y="73"/>
                  </a:cubicBezTo>
                  <a:close/>
                  <a:moveTo>
                    <a:pt x="618" y="73"/>
                  </a:moveTo>
                  <a:cubicBezTo>
                    <a:pt x="618" y="73"/>
                    <a:pt x="618" y="73"/>
                    <a:pt x="618" y="74"/>
                  </a:cubicBezTo>
                  <a:cubicBezTo>
                    <a:pt x="618" y="73"/>
                    <a:pt x="618" y="73"/>
                    <a:pt x="618" y="73"/>
                  </a:cubicBezTo>
                  <a:close/>
                  <a:moveTo>
                    <a:pt x="637" y="53"/>
                  </a:moveTo>
                  <a:cubicBezTo>
                    <a:pt x="638" y="53"/>
                    <a:pt x="638" y="53"/>
                    <a:pt x="638" y="52"/>
                  </a:cubicBezTo>
                  <a:cubicBezTo>
                    <a:pt x="637" y="53"/>
                    <a:pt x="637" y="53"/>
                    <a:pt x="637" y="53"/>
                  </a:cubicBezTo>
                  <a:close/>
                  <a:moveTo>
                    <a:pt x="608" y="74"/>
                  </a:moveTo>
                  <a:cubicBezTo>
                    <a:pt x="608" y="74"/>
                    <a:pt x="608" y="74"/>
                    <a:pt x="607" y="73"/>
                  </a:cubicBezTo>
                  <a:cubicBezTo>
                    <a:pt x="607" y="74"/>
                    <a:pt x="607" y="74"/>
                    <a:pt x="608" y="74"/>
                  </a:cubicBezTo>
                  <a:close/>
                  <a:moveTo>
                    <a:pt x="630" y="74"/>
                  </a:moveTo>
                  <a:cubicBezTo>
                    <a:pt x="630" y="74"/>
                    <a:pt x="630" y="74"/>
                    <a:pt x="630" y="73"/>
                  </a:cubicBezTo>
                  <a:cubicBezTo>
                    <a:pt x="630" y="74"/>
                    <a:pt x="630" y="74"/>
                    <a:pt x="630" y="74"/>
                  </a:cubicBezTo>
                  <a:close/>
                  <a:moveTo>
                    <a:pt x="618" y="74"/>
                  </a:moveTo>
                  <a:cubicBezTo>
                    <a:pt x="618" y="74"/>
                    <a:pt x="618" y="74"/>
                    <a:pt x="619" y="75"/>
                  </a:cubicBezTo>
                  <a:cubicBezTo>
                    <a:pt x="619" y="74"/>
                    <a:pt x="619" y="74"/>
                    <a:pt x="618" y="74"/>
                  </a:cubicBezTo>
                  <a:close/>
                  <a:moveTo>
                    <a:pt x="653" y="41"/>
                  </a:moveTo>
                  <a:cubicBezTo>
                    <a:pt x="653" y="41"/>
                    <a:pt x="653" y="41"/>
                    <a:pt x="653" y="42"/>
                  </a:cubicBezTo>
                  <a:cubicBezTo>
                    <a:pt x="653" y="41"/>
                    <a:pt x="653" y="41"/>
                    <a:pt x="653" y="41"/>
                  </a:cubicBezTo>
                  <a:close/>
                  <a:moveTo>
                    <a:pt x="1030" y="59"/>
                  </a:moveTo>
                  <a:cubicBezTo>
                    <a:pt x="1030" y="59"/>
                    <a:pt x="1030" y="58"/>
                    <a:pt x="1030" y="58"/>
                  </a:cubicBezTo>
                  <a:cubicBezTo>
                    <a:pt x="1030" y="58"/>
                    <a:pt x="1030" y="59"/>
                    <a:pt x="1030" y="59"/>
                  </a:cubicBezTo>
                  <a:close/>
                  <a:moveTo>
                    <a:pt x="911" y="48"/>
                  </a:moveTo>
                  <a:cubicBezTo>
                    <a:pt x="911" y="49"/>
                    <a:pt x="911" y="49"/>
                    <a:pt x="912" y="49"/>
                  </a:cubicBezTo>
                  <a:cubicBezTo>
                    <a:pt x="912" y="49"/>
                    <a:pt x="912" y="49"/>
                    <a:pt x="911" y="48"/>
                  </a:cubicBezTo>
                  <a:close/>
                  <a:moveTo>
                    <a:pt x="1469" y="75"/>
                  </a:moveTo>
                  <a:cubicBezTo>
                    <a:pt x="1469" y="75"/>
                    <a:pt x="1469" y="75"/>
                    <a:pt x="1469" y="76"/>
                  </a:cubicBezTo>
                  <a:cubicBezTo>
                    <a:pt x="1469" y="75"/>
                    <a:pt x="1469" y="75"/>
                    <a:pt x="1469" y="75"/>
                  </a:cubicBezTo>
                  <a:close/>
                  <a:moveTo>
                    <a:pt x="1385" y="41"/>
                  </a:moveTo>
                  <a:cubicBezTo>
                    <a:pt x="1385" y="41"/>
                    <a:pt x="1385" y="41"/>
                    <a:pt x="1385" y="40"/>
                  </a:cubicBezTo>
                  <a:cubicBezTo>
                    <a:pt x="1385" y="41"/>
                    <a:pt x="1385" y="41"/>
                    <a:pt x="1385" y="41"/>
                  </a:cubicBezTo>
                  <a:close/>
                  <a:moveTo>
                    <a:pt x="1666" y="58"/>
                  </a:moveTo>
                  <a:cubicBezTo>
                    <a:pt x="1665" y="58"/>
                    <a:pt x="1665" y="58"/>
                    <a:pt x="1665" y="58"/>
                  </a:cubicBezTo>
                  <a:cubicBezTo>
                    <a:pt x="1665" y="58"/>
                    <a:pt x="1665" y="58"/>
                    <a:pt x="1666" y="58"/>
                  </a:cubicBezTo>
                  <a:close/>
                  <a:moveTo>
                    <a:pt x="629" y="77"/>
                  </a:moveTo>
                  <a:cubicBezTo>
                    <a:pt x="629" y="77"/>
                    <a:pt x="629" y="77"/>
                    <a:pt x="629" y="76"/>
                  </a:cubicBezTo>
                  <a:cubicBezTo>
                    <a:pt x="629" y="76"/>
                    <a:pt x="629" y="77"/>
                    <a:pt x="629" y="77"/>
                  </a:cubicBezTo>
                  <a:close/>
                  <a:moveTo>
                    <a:pt x="954" y="77"/>
                  </a:moveTo>
                  <a:cubicBezTo>
                    <a:pt x="954" y="77"/>
                    <a:pt x="954" y="76"/>
                    <a:pt x="954" y="76"/>
                  </a:cubicBezTo>
                  <a:cubicBezTo>
                    <a:pt x="954" y="76"/>
                    <a:pt x="954" y="77"/>
                    <a:pt x="954" y="77"/>
                  </a:cubicBezTo>
                  <a:close/>
                  <a:moveTo>
                    <a:pt x="1469" y="76"/>
                  </a:moveTo>
                  <a:cubicBezTo>
                    <a:pt x="1468" y="76"/>
                    <a:pt x="1468" y="77"/>
                    <a:pt x="1468" y="77"/>
                  </a:cubicBezTo>
                  <a:cubicBezTo>
                    <a:pt x="1469" y="77"/>
                    <a:pt x="1469" y="76"/>
                    <a:pt x="1469" y="76"/>
                  </a:cubicBezTo>
                  <a:close/>
                  <a:moveTo>
                    <a:pt x="699" y="77"/>
                  </a:moveTo>
                  <a:cubicBezTo>
                    <a:pt x="699" y="77"/>
                    <a:pt x="699" y="78"/>
                    <a:pt x="699" y="78"/>
                  </a:cubicBezTo>
                  <a:cubicBezTo>
                    <a:pt x="699" y="77"/>
                    <a:pt x="699" y="77"/>
                    <a:pt x="699" y="77"/>
                  </a:cubicBezTo>
                  <a:close/>
                  <a:moveTo>
                    <a:pt x="759" y="77"/>
                  </a:moveTo>
                  <a:cubicBezTo>
                    <a:pt x="759" y="78"/>
                    <a:pt x="759" y="78"/>
                    <a:pt x="759" y="79"/>
                  </a:cubicBezTo>
                  <a:cubicBezTo>
                    <a:pt x="759" y="78"/>
                    <a:pt x="760" y="78"/>
                    <a:pt x="759" y="77"/>
                  </a:cubicBezTo>
                  <a:close/>
                  <a:moveTo>
                    <a:pt x="1468" y="77"/>
                  </a:moveTo>
                  <a:cubicBezTo>
                    <a:pt x="1468" y="78"/>
                    <a:pt x="1468" y="78"/>
                    <a:pt x="1468" y="79"/>
                  </a:cubicBezTo>
                  <a:cubicBezTo>
                    <a:pt x="1468" y="78"/>
                    <a:pt x="1468" y="78"/>
                    <a:pt x="1468" y="77"/>
                  </a:cubicBezTo>
                  <a:close/>
                  <a:moveTo>
                    <a:pt x="699" y="78"/>
                  </a:moveTo>
                  <a:cubicBezTo>
                    <a:pt x="699" y="78"/>
                    <a:pt x="699" y="79"/>
                    <a:pt x="699" y="79"/>
                  </a:cubicBezTo>
                  <a:cubicBezTo>
                    <a:pt x="699" y="79"/>
                    <a:pt x="699" y="78"/>
                    <a:pt x="699" y="78"/>
                  </a:cubicBezTo>
                  <a:close/>
                  <a:moveTo>
                    <a:pt x="1041" y="78"/>
                  </a:moveTo>
                  <a:cubicBezTo>
                    <a:pt x="1041" y="79"/>
                    <a:pt x="1041" y="79"/>
                    <a:pt x="1042" y="79"/>
                  </a:cubicBezTo>
                  <a:cubicBezTo>
                    <a:pt x="1042" y="79"/>
                    <a:pt x="1042" y="78"/>
                    <a:pt x="1041" y="78"/>
                  </a:cubicBezTo>
                  <a:close/>
                  <a:moveTo>
                    <a:pt x="1219" y="78"/>
                  </a:moveTo>
                  <a:cubicBezTo>
                    <a:pt x="1219" y="79"/>
                    <a:pt x="1219" y="79"/>
                    <a:pt x="1220" y="79"/>
                  </a:cubicBezTo>
                  <a:cubicBezTo>
                    <a:pt x="1220" y="79"/>
                    <a:pt x="1220" y="78"/>
                    <a:pt x="1219" y="78"/>
                  </a:cubicBezTo>
                  <a:close/>
                  <a:moveTo>
                    <a:pt x="620" y="79"/>
                  </a:moveTo>
                  <a:cubicBezTo>
                    <a:pt x="620" y="79"/>
                    <a:pt x="620" y="79"/>
                    <a:pt x="620" y="80"/>
                  </a:cubicBezTo>
                  <a:cubicBezTo>
                    <a:pt x="620" y="79"/>
                    <a:pt x="620" y="79"/>
                    <a:pt x="620" y="79"/>
                  </a:cubicBezTo>
                  <a:close/>
                  <a:moveTo>
                    <a:pt x="1412" y="80"/>
                  </a:moveTo>
                  <a:cubicBezTo>
                    <a:pt x="1412" y="79"/>
                    <a:pt x="1412" y="79"/>
                    <a:pt x="1412" y="79"/>
                  </a:cubicBezTo>
                  <a:cubicBezTo>
                    <a:pt x="1412" y="79"/>
                    <a:pt x="1412" y="79"/>
                    <a:pt x="1412" y="80"/>
                  </a:cubicBezTo>
                  <a:close/>
                  <a:moveTo>
                    <a:pt x="1468" y="79"/>
                  </a:moveTo>
                  <a:cubicBezTo>
                    <a:pt x="1468" y="79"/>
                    <a:pt x="1468" y="79"/>
                    <a:pt x="1468" y="80"/>
                  </a:cubicBezTo>
                  <a:cubicBezTo>
                    <a:pt x="1468" y="79"/>
                    <a:pt x="1468" y="79"/>
                    <a:pt x="1468" y="79"/>
                  </a:cubicBezTo>
                  <a:close/>
                  <a:moveTo>
                    <a:pt x="760" y="79"/>
                  </a:moveTo>
                  <a:cubicBezTo>
                    <a:pt x="759" y="79"/>
                    <a:pt x="760" y="80"/>
                    <a:pt x="760" y="80"/>
                  </a:cubicBezTo>
                  <a:cubicBezTo>
                    <a:pt x="760" y="80"/>
                    <a:pt x="760" y="79"/>
                    <a:pt x="760" y="79"/>
                  </a:cubicBezTo>
                  <a:close/>
                  <a:moveTo>
                    <a:pt x="748" y="80"/>
                  </a:moveTo>
                  <a:cubicBezTo>
                    <a:pt x="748" y="80"/>
                    <a:pt x="748" y="79"/>
                    <a:pt x="748" y="79"/>
                  </a:cubicBezTo>
                  <a:cubicBezTo>
                    <a:pt x="748" y="80"/>
                    <a:pt x="748" y="80"/>
                    <a:pt x="748" y="80"/>
                  </a:cubicBezTo>
                  <a:close/>
                  <a:moveTo>
                    <a:pt x="1042" y="79"/>
                  </a:moveTo>
                  <a:cubicBezTo>
                    <a:pt x="1042" y="80"/>
                    <a:pt x="1042" y="80"/>
                    <a:pt x="1042" y="80"/>
                  </a:cubicBezTo>
                  <a:cubicBezTo>
                    <a:pt x="1042" y="80"/>
                    <a:pt x="1042" y="80"/>
                    <a:pt x="1042" y="79"/>
                  </a:cubicBezTo>
                  <a:close/>
                  <a:moveTo>
                    <a:pt x="613" y="59"/>
                  </a:moveTo>
                  <a:cubicBezTo>
                    <a:pt x="613" y="59"/>
                    <a:pt x="613" y="59"/>
                    <a:pt x="613" y="60"/>
                  </a:cubicBezTo>
                  <a:cubicBezTo>
                    <a:pt x="613" y="59"/>
                    <a:pt x="613" y="59"/>
                    <a:pt x="613" y="59"/>
                  </a:cubicBezTo>
                  <a:close/>
                  <a:moveTo>
                    <a:pt x="610" y="81"/>
                  </a:moveTo>
                  <a:cubicBezTo>
                    <a:pt x="610" y="80"/>
                    <a:pt x="610" y="80"/>
                    <a:pt x="610" y="80"/>
                  </a:cubicBezTo>
                  <a:cubicBezTo>
                    <a:pt x="610" y="80"/>
                    <a:pt x="610" y="80"/>
                    <a:pt x="610" y="81"/>
                  </a:cubicBezTo>
                  <a:close/>
                  <a:moveTo>
                    <a:pt x="620" y="80"/>
                  </a:moveTo>
                  <a:cubicBezTo>
                    <a:pt x="620" y="80"/>
                    <a:pt x="620" y="80"/>
                    <a:pt x="621" y="81"/>
                  </a:cubicBezTo>
                  <a:cubicBezTo>
                    <a:pt x="621" y="80"/>
                    <a:pt x="621" y="80"/>
                    <a:pt x="620" y="80"/>
                  </a:cubicBezTo>
                  <a:close/>
                  <a:moveTo>
                    <a:pt x="627" y="81"/>
                  </a:moveTo>
                  <a:cubicBezTo>
                    <a:pt x="628" y="81"/>
                    <a:pt x="628" y="80"/>
                    <a:pt x="628" y="80"/>
                  </a:cubicBezTo>
                  <a:cubicBezTo>
                    <a:pt x="627" y="80"/>
                    <a:pt x="627" y="81"/>
                    <a:pt x="627" y="81"/>
                  </a:cubicBezTo>
                  <a:close/>
                  <a:moveTo>
                    <a:pt x="760" y="80"/>
                  </a:moveTo>
                  <a:cubicBezTo>
                    <a:pt x="760" y="80"/>
                    <a:pt x="760" y="81"/>
                    <a:pt x="760" y="81"/>
                  </a:cubicBezTo>
                  <a:cubicBezTo>
                    <a:pt x="760" y="81"/>
                    <a:pt x="760" y="80"/>
                    <a:pt x="760" y="80"/>
                  </a:cubicBezTo>
                  <a:close/>
                  <a:moveTo>
                    <a:pt x="1031" y="81"/>
                  </a:moveTo>
                  <a:cubicBezTo>
                    <a:pt x="1031" y="81"/>
                    <a:pt x="1031" y="80"/>
                    <a:pt x="1030" y="80"/>
                  </a:cubicBezTo>
                  <a:cubicBezTo>
                    <a:pt x="1030" y="80"/>
                    <a:pt x="1030" y="81"/>
                    <a:pt x="1031" y="81"/>
                  </a:cubicBezTo>
                  <a:close/>
                  <a:moveTo>
                    <a:pt x="1413" y="81"/>
                  </a:moveTo>
                  <a:cubicBezTo>
                    <a:pt x="1413" y="81"/>
                    <a:pt x="1413" y="80"/>
                    <a:pt x="1412" y="80"/>
                  </a:cubicBezTo>
                  <a:cubicBezTo>
                    <a:pt x="1412" y="80"/>
                    <a:pt x="1412" y="81"/>
                    <a:pt x="1413" y="81"/>
                  </a:cubicBezTo>
                  <a:close/>
                  <a:moveTo>
                    <a:pt x="1086" y="52"/>
                  </a:moveTo>
                  <a:cubicBezTo>
                    <a:pt x="1086" y="53"/>
                    <a:pt x="1086" y="53"/>
                    <a:pt x="1087" y="53"/>
                  </a:cubicBezTo>
                  <a:cubicBezTo>
                    <a:pt x="1087" y="53"/>
                    <a:pt x="1087" y="52"/>
                    <a:pt x="1086" y="52"/>
                  </a:cubicBezTo>
                  <a:close/>
                  <a:moveTo>
                    <a:pt x="1209" y="81"/>
                  </a:moveTo>
                  <a:cubicBezTo>
                    <a:pt x="1209" y="81"/>
                    <a:pt x="1209" y="80"/>
                    <a:pt x="1208" y="80"/>
                  </a:cubicBezTo>
                  <a:cubicBezTo>
                    <a:pt x="1208" y="81"/>
                    <a:pt x="1208" y="81"/>
                    <a:pt x="1209" y="81"/>
                  </a:cubicBezTo>
                  <a:close/>
                  <a:moveTo>
                    <a:pt x="621" y="81"/>
                  </a:moveTo>
                  <a:cubicBezTo>
                    <a:pt x="621" y="81"/>
                    <a:pt x="621" y="81"/>
                    <a:pt x="621" y="82"/>
                  </a:cubicBezTo>
                  <a:cubicBezTo>
                    <a:pt x="621" y="81"/>
                    <a:pt x="621" y="81"/>
                    <a:pt x="621" y="81"/>
                  </a:cubicBezTo>
                  <a:close/>
                  <a:moveTo>
                    <a:pt x="749" y="82"/>
                  </a:moveTo>
                  <a:cubicBezTo>
                    <a:pt x="749" y="81"/>
                    <a:pt x="749" y="81"/>
                    <a:pt x="748" y="81"/>
                  </a:cubicBezTo>
                  <a:cubicBezTo>
                    <a:pt x="748" y="81"/>
                    <a:pt x="748" y="81"/>
                    <a:pt x="749" y="82"/>
                  </a:cubicBezTo>
                  <a:close/>
                  <a:moveTo>
                    <a:pt x="637" y="81"/>
                  </a:moveTo>
                  <a:cubicBezTo>
                    <a:pt x="637" y="81"/>
                    <a:pt x="637" y="82"/>
                    <a:pt x="637" y="82"/>
                  </a:cubicBezTo>
                  <a:cubicBezTo>
                    <a:pt x="637" y="82"/>
                    <a:pt x="637" y="81"/>
                    <a:pt x="637" y="81"/>
                  </a:cubicBezTo>
                  <a:close/>
                  <a:moveTo>
                    <a:pt x="1413" y="82"/>
                  </a:moveTo>
                  <a:cubicBezTo>
                    <a:pt x="1413" y="82"/>
                    <a:pt x="1413" y="81"/>
                    <a:pt x="1413" y="81"/>
                  </a:cubicBezTo>
                  <a:cubicBezTo>
                    <a:pt x="1413" y="81"/>
                    <a:pt x="1412" y="82"/>
                    <a:pt x="1413" y="82"/>
                  </a:cubicBezTo>
                  <a:close/>
                  <a:moveTo>
                    <a:pt x="611" y="82"/>
                  </a:moveTo>
                  <a:cubicBezTo>
                    <a:pt x="611" y="82"/>
                    <a:pt x="611" y="82"/>
                    <a:pt x="611" y="81"/>
                  </a:cubicBezTo>
                  <a:cubicBezTo>
                    <a:pt x="611" y="82"/>
                    <a:pt x="610" y="82"/>
                    <a:pt x="611" y="82"/>
                  </a:cubicBezTo>
                  <a:close/>
                  <a:moveTo>
                    <a:pt x="1031" y="82"/>
                  </a:moveTo>
                  <a:cubicBezTo>
                    <a:pt x="1031" y="82"/>
                    <a:pt x="1031" y="82"/>
                    <a:pt x="1031" y="81"/>
                  </a:cubicBezTo>
                  <a:cubicBezTo>
                    <a:pt x="1031" y="82"/>
                    <a:pt x="1031" y="82"/>
                    <a:pt x="1031" y="82"/>
                  </a:cubicBezTo>
                  <a:close/>
                  <a:moveTo>
                    <a:pt x="1467" y="82"/>
                  </a:moveTo>
                  <a:cubicBezTo>
                    <a:pt x="1467" y="82"/>
                    <a:pt x="1466" y="82"/>
                    <a:pt x="1466" y="83"/>
                  </a:cubicBezTo>
                  <a:cubicBezTo>
                    <a:pt x="1467" y="82"/>
                    <a:pt x="1467" y="82"/>
                    <a:pt x="1467" y="82"/>
                  </a:cubicBezTo>
                  <a:close/>
                  <a:moveTo>
                    <a:pt x="858" y="53"/>
                  </a:moveTo>
                  <a:cubicBezTo>
                    <a:pt x="858" y="53"/>
                    <a:pt x="858" y="52"/>
                    <a:pt x="858" y="52"/>
                  </a:cubicBezTo>
                  <a:cubicBezTo>
                    <a:pt x="858" y="52"/>
                    <a:pt x="858" y="53"/>
                    <a:pt x="858" y="53"/>
                  </a:cubicBezTo>
                  <a:close/>
                  <a:moveTo>
                    <a:pt x="749" y="83"/>
                  </a:moveTo>
                  <a:cubicBezTo>
                    <a:pt x="749" y="83"/>
                    <a:pt x="749" y="82"/>
                    <a:pt x="749" y="82"/>
                  </a:cubicBezTo>
                  <a:cubicBezTo>
                    <a:pt x="749" y="82"/>
                    <a:pt x="749" y="83"/>
                    <a:pt x="749" y="83"/>
                  </a:cubicBezTo>
                  <a:close/>
                  <a:moveTo>
                    <a:pt x="1413" y="83"/>
                  </a:moveTo>
                  <a:cubicBezTo>
                    <a:pt x="1413" y="83"/>
                    <a:pt x="1413" y="82"/>
                    <a:pt x="1413" y="82"/>
                  </a:cubicBezTo>
                  <a:cubicBezTo>
                    <a:pt x="1413" y="82"/>
                    <a:pt x="1413" y="83"/>
                    <a:pt x="1413" y="83"/>
                  </a:cubicBezTo>
                  <a:close/>
                  <a:moveTo>
                    <a:pt x="637" y="83"/>
                  </a:moveTo>
                  <a:cubicBezTo>
                    <a:pt x="636" y="83"/>
                    <a:pt x="636" y="83"/>
                    <a:pt x="636" y="84"/>
                  </a:cubicBezTo>
                  <a:cubicBezTo>
                    <a:pt x="637" y="84"/>
                    <a:pt x="637" y="83"/>
                    <a:pt x="637" y="83"/>
                  </a:cubicBezTo>
                  <a:close/>
                  <a:moveTo>
                    <a:pt x="1209" y="84"/>
                  </a:moveTo>
                  <a:cubicBezTo>
                    <a:pt x="1209" y="83"/>
                    <a:pt x="1209" y="83"/>
                    <a:pt x="1209" y="83"/>
                  </a:cubicBezTo>
                  <a:cubicBezTo>
                    <a:pt x="1209" y="83"/>
                    <a:pt x="1209" y="83"/>
                    <a:pt x="1209" y="84"/>
                  </a:cubicBezTo>
                  <a:close/>
                  <a:moveTo>
                    <a:pt x="1396" y="41"/>
                  </a:moveTo>
                  <a:cubicBezTo>
                    <a:pt x="1396" y="42"/>
                    <a:pt x="1396" y="42"/>
                    <a:pt x="1396" y="42"/>
                  </a:cubicBezTo>
                  <a:cubicBezTo>
                    <a:pt x="1396" y="42"/>
                    <a:pt x="1396" y="42"/>
                    <a:pt x="1396" y="41"/>
                  </a:cubicBezTo>
                  <a:close/>
                  <a:moveTo>
                    <a:pt x="749" y="84"/>
                  </a:moveTo>
                  <a:cubicBezTo>
                    <a:pt x="749" y="84"/>
                    <a:pt x="749" y="83"/>
                    <a:pt x="749" y="83"/>
                  </a:cubicBezTo>
                  <a:cubicBezTo>
                    <a:pt x="749" y="83"/>
                    <a:pt x="749" y="84"/>
                    <a:pt x="749" y="84"/>
                  </a:cubicBezTo>
                  <a:close/>
                  <a:moveTo>
                    <a:pt x="1667" y="84"/>
                  </a:moveTo>
                  <a:cubicBezTo>
                    <a:pt x="1667" y="84"/>
                    <a:pt x="1667" y="83"/>
                    <a:pt x="1667" y="83"/>
                  </a:cubicBezTo>
                  <a:cubicBezTo>
                    <a:pt x="1667" y="83"/>
                    <a:pt x="1667" y="84"/>
                    <a:pt x="1667" y="84"/>
                  </a:cubicBezTo>
                  <a:close/>
                  <a:moveTo>
                    <a:pt x="626" y="85"/>
                  </a:moveTo>
                  <a:cubicBezTo>
                    <a:pt x="626" y="85"/>
                    <a:pt x="626" y="84"/>
                    <a:pt x="626" y="84"/>
                  </a:cubicBezTo>
                  <a:cubicBezTo>
                    <a:pt x="626" y="84"/>
                    <a:pt x="626" y="84"/>
                    <a:pt x="626" y="85"/>
                  </a:cubicBezTo>
                  <a:close/>
                  <a:moveTo>
                    <a:pt x="589" y="84"/>
                  </a:moveTo>
                  <a:cubicBezTo>
                    <a:pt x="588" y="85"/>
                    <a:pt x="588" y="85"/>
                    <a:pt x="588" y="85"/>
                  </a:cubicBezTo>
                  <a:cubicBezTo>
                    <a:pt x="589" y="85"/>
                    <a:pt x="589" y="85"/>
                    <a:pt x="589" y="84"/>
                  </a:cubicBezTo>
                  <a:close/>
                  <a:moveTo>
                    <a:pt x="636" y="84"/>
                  </a:moveTo>
                  <a:cubicBezTo>
                    <a:pt x="636" y="85"/>
                    <a:pt x="636" y="85"/>
                    <a:pt x="636" y="85"/>
                  </a:cubicBezTo>
                  <a:cubicBezTo>
                    <a:pt x="636" y="85"/>
                    <a:pt x="636" y="85"/>
                    <a:pt x="636" y="84"/>
                  </a:cubicBezTo>
                  <a:close/>
                  <a:moveTo>
                    <a:pt x="1032" y="85"/>
                  </a:moveTo>
                  <a:cubicBezTo>
                    <a:pt x="1032" y="85"/>
                    <a:pt x="1032" y="85"/>
                    <a:pt x="1032" y="84"/>
                  </a:cubicBezTo>
                  <a:cubicBezTo>
                    <a:pt x="1032" y="85"/>
                    <a:pt x="1032" y="85"/>
                    <a:pt x="1032" y="85"/>
                  </a:cubicBezTo>
                  <a:close/>
                  <a:moveTo>
                    <a:pt x="595" y="42"/>
                  </a:moveTo>
                  <a:cubicBezTo>
                    <a:pt x="595" y="42"/>
                    <a:pt x="595" y="42"/>
                    <a:pt x="595" y="41"/>
                  </a:cubicBezTo>
                  <a:cubicBezTo>
                    <a:pt x="595" y="42"/>
                    <a:pt x="595" y="42"/>
                    <a:pt x="595" y="42"/>
                  </a:cubicBezTo>
                  <a:close/>
                  <a:moveTo>
                    <a:pt x="1344" y="87"/>
                  </a:moveTo>
                  <a:cubicBezTo>
                    <a:pt x="1344" y="86"/>
                    <a:pt x="1344" y="86"/>
                    <a:pt x="1344" y="86"/>
                  </a:cubicBezTo>
                  <a:cubicBezTo>
                    <a:pt x="1344" y="86"/>
                    <a:pt x="1344" y="86"/>
                    <a:pt x="1344" y="87"/>
                  </a:cubicBezTo>
                  <a:close/>
                  <a:moveTo>
                    <a:pt x="635" y="60"/>
                  </a:moveTo>
                  <a:cubicBezTo>
                    <a:pt x="635" y="60"/>
                    <a:pt x="635" y="59"/>
                    <a:pt x="635" y="59"/>
                  </a:cubicBezTo>
                  <a:cubicBezTo>
                    <a:pt x="635" y="59"/>
                    <a:pt x="635" y="60"/>
                    <a:pt x="635" y="60"/>
                  </a:cubicBezTo>
                  <a:close/>
                  <a:moveTo>
                    <a:pt x="1355" y="86"/>
                  </a:moveTo>
                  <a:cubicBezTo>
                    <a:pt x="1355" y="86"/>
                    <a:pt x="1355" y="86"/>
                    <a:pt x="1355" y="87"/>
                  </a:cubicBezTo>
                  <a:cubicBezTo>
                    <a:pt x="1355" y="87"/>
                    <a:pt x="1355" y="86"/>
                    <a:pt x="1355" y="86"/>
                  </a:cubicBezTo>
                  <a:close/>
                  <a:moveTo>
                    <a:pt x="1528" y="87"/>
                  </a:moveTo>
                  <a:cubicBezTo>
                    <a:pt x="1528" y="87"/>
                    <a:pt x="1528" y="86"/>
                    <a:pt x="1528" y="86"/>
                  </a:cubicBezTo>
                  <a:cubicBezTo>
                    <a:pt x="1528" y="86"/>
                    <a:pt x="1528" y="87"/>
                    <a:pt x="1528" y="87"/>
                  </a:cubicBezTo>
                  <a:close/>
                  <a:moveTo>
                    <a:pt x="1696" y="87"/>
                  </a:moveTo>
                  <a:cubicBezTo>
                    <a:pt x="1697" y="87"/>
                    <a:pt x="1697" y="86"/>
                    <a:pt x="1697" y="86"/>
                  </a:cubicBezTo>
                  <a:cubicBezTo>
                    <a:pt x="1696" y="86"/>
                    <a:pt x="1696" y="87"/>
                    <a:pt x="1696" y="87"/>
                  </a:cubicBezTo>
                  <a:close/>
                  <a:moveTo>
                    <a:pt x="635" y="86"/>
                  </a:moveTo>
                  <a:cubicBezTo>
                    <a:pt x="635" y="86"/>
                    <a:pt x="635" y="87"/>
                    <a:pt x="635" y="87"/>
                  </a:cubicBezTo>
                  <a:cubicBezTo>
                    <a:pt x="635" y="87"/>
                    <a:pt x="635" y="87"/>
                    <a:pt x="635" y="86"/>
                  </a:cubicBezTo>
                  <a:close/>
                  <a:moveTo>
                    <a:pt x="726" y="86"/>
                  </a:moveTo>
                  <a:cubicBezTo>
                    <a:pt x="726" y="87"/>
                    <a:pt x="726" y="87"/>
                    <a:pt x="726" y="87"/>
                  </a:cubicBezTo>
                  <a:cubicBezTo>
                    <a:pt x="726" y="87"/>
                    <a:pt x="726" y="87"/>
                    <a:pt x="726" y="86"/>
                  </a:cubicBezTo>
                  <a:close/>
                  <a:moveTo>
                    <a:pt x="1539" y="86"/>
                  </a:moveTo>
                  <a:cubicBezTo>
                    <a:pt x="1539" y="86"/>
                    <a:pt x="1539" y="87"/>
                    <a:pt x="1539" y="87"/>
                  </a:cubicBezTo>
                  <a:cubicBezTo>
                    <a:pt x="1539" y="87"/>
                    <a:pt x="1539" y="87"/>
                    <a:pt x="1539" y="86"/>
                  </a:cubicBezTo>
                  <a:close/>
                  <a:moveTo>
                    <a:pt x="1707" y="86"/>
                  </a:moveTo>
                  <a:cubicBezTo>
                    <a:pt x="1707" y="86"/>
                    <a:pt x="1707" y="87"/>
                    <a:pt x="1707" y="87"/>
                  </a:cubicBezTo>
                  <a:cubicBezTo>
                    <a:pt x="1707" y="87"/>
                    <a:pt x="1707" y="87"/>
                    <a:pt x="1707" y="86"/>
                  </a:cubicBezTo>
                  <a:close/>
                  <a:moveTo>
                    <a:pt x="623" y="87"/>
                  </a:moveTo>
                  <a:cubicBezTo>
                    <a:pt x="623" y="87"/>
                    <a:pt x="623" y="87"/>
                    <a:pt x="623" y="88"/>
                  </a:cubicBezTo>
                  <a:cubicBezTo>
                    <a:pt x="623" y="87"/>
                    <a:pt x="623" y="87"/>
                    <a:pt x="623" y="87"/>
                  </a:cubicBezTo>
                  <a:close/>
                  <a:moveTo>
                    <a:pt x="625" y="88"/>
                  </a:moveTo>
                  <a:cubicBezTo>
                    <a:pt x="625" y="87"/>
                    <a:pt x="625" y="87"/>
                    <a:pt x="625" y="87"/>
                  </a:cubicBezTo>
                  <a:cubicBezTo>
                    <a:pt x="625" y="87"/>
                    <a:pt x="625" y="87"/>
                    <a:pt x="625" y="88"/>
                  </a:cubicBezTo>
                  <a:close/>
                  <a:moveTo>
                    <a:pt x="1265" y="54"/>
                  </a:moveTo>
                  <a:cubicBezTo>
                    <a:pt x="1265" y="54"/>
                    <a:pt x="1265" y="55"/>
                    <a:pt x="1265" y="55"/>
                  </a:cubicBezTo>
                  <a:cubicBezTo>
                    <a:pt x="1265" y="55"/>
                    <a:pt x="1265" y="54"/>
                    <a:pt x="1265" y="54"/>
                  </a:cubicBezTo>
                  <a:close/>
                  <a:moveTo>
                    <a:pt x="829" y="54"/>
                  </a:moveTo>
                  <a:cubicBezTo>
                    <a:pt x="829" y="54"/>
                    <a:pt x="829" y="54"/>
                    <a:pt x="829" y="55"/>
                  </a:cubicBezTo>
                  <a:cubicBezTo>
                    <a:pt x="830" y="55"/>
                    <a:pt x="829" y="54"/>
                    <a:pt x="829" y="54"/>
                  </a:cubicBezTo>
                  <a:close/>
                  <a:moveTo>
                    <a:pt x="1528" y="88"/>
                  </a:moveTo>
                  <a:cubicBezTo>
                    <a:pt x="1528" y="88"/>
                    <a:pt x="1528" y="88"/>
                    <a:pt x="1528" y="87"/>
                  </a:cubicBezTo>
                  <a:cubicBezTo>
                    <a:pt x="1528" y="88"/>
                    <a:pt x="1528" y="88"/>
                    <a:pt x="1528" y="88"/>
                  </a:cubicBezTo>
                  <a:close/>
                  <a:moveTo>
                    <a:pt x="1696" y="88"/>
                  </a:moveTo>
                  <a:cubicBezTo>
                    <a:pt x="1696" y="88"/>
                    <a:pt x="1696" y="88"/>
                    <a:pt x="1696" y="87"/>
                  </a:cubicBezTo>
                  <a:cubicBezTo>
                    <a:pt x="1696" y="88"/>
                    <a:pt x="1696" y="88"/>
                    <a:pt x="1696" y="88"/>
                  </a:cubicBezTo>
                  <a:close/>
                  <a:moveTo>
                    <a:pt x="588" y="88"/>
                  </a:moveTo>
                  <a:cubicBezTo>
                    <a:pt x="587" y="88"/>
                    <a:pt x="587" y="88"/>
                    <a:pt x="587" y="89"/>
                  </a:cubicBezTo>
                  <a:cubicBezTo>
                    <a:pt x="588" y="88"/>
                    <a:pt x="588" y="88"/>
                    <a:pt x="588" y="88"/>
                  </a:cubicBezTo>
                  <a:close/>
                  <a:moveTo>
                    <a:pt x="613" y="89"/>
                  </a:moveTo>
                  <a:cubicBezTo>
                    <a:pt x="613" y="88"/>
                    <a:pt x="613" y="88"/>
                    <a:pt x="613" y="88"/>
                  </a:cubicBezTo>
                  <a:cubicBezTo>
                    <a:pt x="613" y="88"/>
                    <a:pt x="613" y="88"/>
                    <a:pt x="613" y="89"/>
                  </a:cubicBezTo>
                  <a:close/>
                  <a:moveTo>
                    <a:pt x="623" y="88"/>
                  </a:moveTo>
                  <a:cubicBezTo>
                    <a:pt x="623" y="88"/>
                    <a:pt x="623" y="88"/>
                    <a:pt x="623" y="89"/>
                  </a:cubicBezTo>
                  <a:cubicBezTo>
                    <a:pt x="623" y="88"/>
                    <a:pt x="623" y="88"/>
                    <a:pt x="623" y="88"/>
                  </a:cubicBezTo>
                  <a:close/>
                  <a:moveTo>
                    <a:pt x="726" y="88"/>
                  </a:moveTo>
                  <a:cubicBezTo>
                    <a:pt x="726" y="88"/>
                    <a:pt x="726" y="88"/>
                    <a:pt x="726" y="89"/>
                  </a:cubicBezTo>
                  <a:cubicBezTo>
                    <a:pt x="726" y="88"/>
                    <a:pt x="727" y="88"/>
                    <a:pt x="726" y="88"/>
                  </a:cubicBezTo>
                  <a:close/>
                  <a:moveTo>
                    <a:pt x="699" y="88"/>
                  </a:moveTo>
                  <a:cubicBezTo>
                    <a:pt x="699" y="88"/>
                    <a:pt x="699" y="89"/>
                    <a:pt x="699" y="89"/>
                  </a:cubicBezTo>
                  <a:cubicBezTo>
                    <a:pt x="699" y="89"/>
                    <a:pt x="699" y="88"/>
                    <a:pt x="699" y="88"/>
                  </a:cubicBezTo>
                  <a:close/>
                  <a:moveTo>
                    <a:pt x="1384" y="42"/>
                  </a:moveTo>
                  <a:cubicBezTo>
                    <a:pt x="1385" y="42"/>
                    <a:pt x="1385" y="42"/>
                    <a:pt x="1385" y="41"/>
                  </a:cubicBezTo>
                  <a:cubicBezTo>
                    <a:pt x="1384" y="42"/>
                    <a:pt x="1384" y="42"/>
                    <a:pt x="1384" y="42"/>
                  </a:cubicBezTo>
                  <a:close/>
                  <a:moveTo>
                    <a:pt x="614" y="90"/>
                  </a:moveTo>
                  <a:cubicBezTo>
                    <a:pt x="614" y="90"/>
                    <a:pt x="614" y="90"/>
                    <a:pt x="614" y="89"/>
                  </a:cubicBezTo>
                  <a:cubicBezTo>
                    <a:pt x="614" y="90"/>
                    <a:pt x="614" y="90"/>
                    <a:pt x="614" y="90"/>
                  </a:cubicBezTo>
                  <a:close/>
                  <a:moveTo>
                    <a:pt x="748" y="57"/>
                  </a:moveTo>
                  <a:cubicBezTo>
                    <a:pt x="749" y="57"/>
                    <a:pt x="749" y="56"/>
                    <a:pt x="749" y="56"/>
                  </a:cubicBezTo>
                  <a:cubicBezTo>
                    <a:pt x="748" y="56"/>
                    <a:pt x="748" y="57"/>
                    <a:pt x="748" y="57"/>
                  </a:cubicBezTo>
                  <a:close/>
                  <a:moveTo>
                    <a:pt x="1014" y="90"/>
                  </a:moveTo>
                  <a:cubicBezTo>
                    <a:pt x="1014" y="90"/>
                    <a:pt x="1015" y="90"/>
                    <a:pt x="1015" y="90"/>
                  </a:cubicBezTo>
                  <a:cubicBezTo>
                    <a:pt x="1015" y="90"/>
                    <a:pt x="1014" y="90"/>
                    <a:pt x="1014" y="90"/>
                  </a:cubicBezTo>
                  <a:close/>
                  <a:moveTo>
                    <a:pt x="715" y="91"/>
                  </a:moveTo>
                  <a:cubicBezTo>
                    <a:pt x="715" y="91"/>
                    <a:pt x="715" y="90"/>
                    <a:pt x="715" y="90"/>
                  </a:cubicBezTo>
                  <a:cubicBezTo>
                    <a:pt x="715" y="90"/>
                    <a:pt x="715" y="91"/>
                    <a:pt x="715" y="91"/>
                  </a:cubicBezTo>
                  <a:close/>
                  <a:moveTo>
                    <a:pt x="613" y="60"/>
                  </a:moveTo>
                  <a:cubicBezTo>
                    <a:pt x="613" y="60"/>
                    <a:pt x="613" y="61"/>
                    <a:pt x="614" y="61"/>
                  </a:cubicBezTo>
                  <a:cubicBezTo>
                    <a:pt x="614" y="60"/>
                    <a:pt x="614" y="60"/>
                    <a:pt x="613" y="60"/>
                  </a:cubicBezTo>
                  <a:close/>
                  <a:moveTo>
                    <a:pt x="1011" y="91"/>
                  </a:moveTo>
                  <a:cubicBezTo>
                    <a:pt x="1011" y="91"/>
                    <a:pt x="1012" y="91"/>
                    <a:pt x="1012" y="91"/>
                  </a:cubicBezTo>
                  <a:cubicBezTo>
                    <a:pt x="1012" y="91"/>
                    <a:pt x="1011" y="91"/>
                    <a:pt x="1011" y="91"/>
                  </a:cubicBezTo>
                  <a:close/>
                  <a:moveTo>
                    <a:pt x="1010" y="91"/>
                  </a:moveTo>
                  <a:cubicBezTo>
                    <a:pt x="1010" y="91"/>
                    <a:pt x="1011" y="91"/>
                    <a:pt x="1011" y="91"/>
                  </a:cubicBezTo>
                  <a:cubicBezTo>
                    <a:pt x="1010" y="91"/>
                    <a:pt x="1010" y="91"/>
                    <a:pt x="1010" y="91"/>
                  </a:cubicBezTo>
                  <a:close/>
                  <a:moveTo>
                    <a:pt x="1176" y="92"/>
                  </a:moveTo>
                  <a:cubicBezTo>
                    <a:pt x="1176" y="92"/>
                    <a:pt x="1175" y="91"/>
                    <a:pt x="1175" y="91"/>
                  </a:cubicBezTo>
                  <a:cubicBezTo>
                    <a:pt x="1175" y="91"/>
                    <a:pt x="1175" y="92"/>
                    <a:pt x="1176" y="92"/>
                  </a:cubicBezTo>
                  <a:close/>
                  <a:moveTo>
                    <a:pt x="1737" y="41"/>
                  </a:moveTo>
                  <a:cubicBezTo>
                    <a:pt x="1738" y="40"/>
                    <a:pt x="1738" y="40"/>
                    <a:pt x="1738" y="40"/>
                  </a:cubicBezTo>
                  <a:cubicBezTo>
                    <a:pt x="1737" y="40"/>
                    <a:pt x="1737" y="40"/>
                    <a:pt x="1737" y="41"/>
                  </a:cubicBezTo>
                  <a:close/>
                  <a:moveTo>
                    <a:pt x="716" y="92"/>
                  </a:moveTo>
                  <a:cubicBezTo>
                    <a:pt x="716" y="92"/>
                    <a:pt x="716" y="92"/>
                    <a:pt x="715" y="91"/>
                  </a:cubicBezTo>
                  <a:cubicBezTo>
                    <a:pt x="715" y="92"/>
                    <a:pt x="715" y="92"/>
                    <a:pt x="716" y="92"/>
                  </a:cubicBezTo>
                  <a:close/>
                  <a:moveTo>
                    <a:pt x="986" y="91"/>
                  </a:moveTo>
                  <a:cubicBezTo>
                    <a:pt x="986" y="92"/>
                    <a:pt x="986" y="92"/>
                    <a:pt x="987" y="92"/>
                  </a:cubicBezTo>
                  <a:cubicBezTo>
                    <a:pt x="987" y="91"/>
                    <a:pt x="986" y="91"/>
                    <a:pt x="986" y="91"/>
                  </a:cubicBezTo>
                  <a:close/>
                  <a:moveTo>
                    <a:pt x="1008" y="92"/>
                  </a:moveTo>
                  <a:cubicBezTo>
                    <a:pt x="1009" y="92"/>
                    <a:pt x="1009" y="92"/>
                    <a:pt x="1010" y="91"/>
                  </a:cubicBezTo>
                  <a:cubicBezTo>
                    <a:pt x="1009" y="91"/>
                    <a:pt x="1009" y="91"/>
                    <a:pt x="1008" y="92"/>
                  </a:cubicBezTo>
                  <a:close/>
                  <a:moveTo>
                    <a:pt x="1251" y="92"/>
                  </a:moveTo>
                  <a:cubicBezTo>
                    <a:pt x="1252" y="92"/>
                    <a:pt x="1252" y="92"/>
                    <a:pt x="1252" y="91"/>
                  </a:cubicBezTo>
                  <a:cubicBezTo>
                    <a:pt x="1252" y="91"/>
                    <a:pt x="1252" y="91"/>
                    <a:pt x="1251" y="92"/>
                  </a:cubicBezTo>
                  <a:close/>
                  <a:moveTo>
                    <a:pt x="791" y="92"/>
                  </a:moveTo>
                  <a:cubicBezTo>
                    <a:pt x="791" y="92"/>
                    <a:pt x="791" y="92"/>
                    <a:pt x="792" y="92"/>
                  </a:cubicBezTo>
                  <a:cubicBezTo>
                    <a:pt x="791" y="92"/>
                    <a:pt x="791" y="92"/>
                    <a:pt x="791" y="92"/>
                  </a:cubicBezTo>
                  <a:close/>
                  <a:moveTo>
                    <a:pt x="667" y="92"/>
                  </a:moveTo>
                  <a:cubicBezTo>
                    <a:pt x="667" y="92"/>
                    <a:pt x="667" y="93"/>
                    <a:pt x="668" y="92"/>
                  </a:cubicBezTo>
                  <a:cubicBezTo>
                    <a:pt x="667" y="92"/>
                    <a:pt x="667" y="92"/>
                    <a:pt x="667" y="92"/>
                  </a:cubicBezTo>
                  <a:close/>
                  <a:moveTo>
                    <a:pt x="789" y="92"/>
                  </a:moveTo>
                  <a:cubicBezTo>
                    <a:pt x="790" y="92"/>
                    <a:pt x="790" y="92"/>
                    <a:pt x="791" y="92"/>
                  </a:cubicBezTo>
                  <a:cubicBezTo>
                    <a:pt x="790" y="92"/>
                    <a:pt x="790" y="92"/>
                    <a:pt x="789" y="92"/>
                  </a:cubicBezTo>
                  <a:close/>
                  <a:moveTo>
                    <a:pt x="1569" y="41"/>
                  </a:moveTo>
                  <a:cubicBezTo>
                    <a:pt x="1570" y="40"/>
                    <a:pt x="1570" y="40"/>
                    <a:pt x="1570" y="40"/>
                  </a:cubicBezTo>
                  <a:cubicBezTo>
                    <a:pt x="1569" y="40"/>
                    <a:pt x="1569" y="40"/>
                    <a:pt x="1569" y="41"/>
                  </a:cubicBezTo>
                  <a:close/>
                  <a:moveTo>
                    <a:pt x="1176" y="93"/>
                  </a:moveTo>
                  <a:cubicBezTo>
                    <a:pt x="1176" y="93"/>
                    <a:pt x="1176" y="92"/>
                    <a:pt x="1175" y="92"/>
                  </a:cubicBezTo>
                  <a:cubicBezTo>
                    <a:pt x="1175" y="92"/>
                    <a:pt x="1175" y="93"/>
                    <a:pt x="1176" y="93"/>
                  </a:cubicBezTo>
                  <a:close/>
                  <a:moveTo>
                    <a:pt x="668" y="92"/>
                  </a:moveTo>
                  <a:cubicBezTo>
                    <a:pt x="668" y="93"/>
                    <a:pt x="668" y="93"/>
                    <a:pt x="669" y="93"/>
                  </a:cubicBezTo>
                  <a:cubicBezTo>
                    <a:pt x="668" y="92"/>
                    <a:pt x="668" y="92"/>
                    <a:pt x="668" y="92"/>
                  </a:cubicBezTo>
                  <a:close/>
                  <a:moveTo>
                    <a:pt x="716" y="93"/>
                  </a:moveTo>
                  <a:cubicBezTo>
                    <a:pt x="716" y="93"/>
                    <a:pt x="716" y="93"/>
                    <a:pt x="716" y="92"/>
                  </a:cubicBezTo>
                  <a:cubicBezTo>
                    <a:pt x="716" y="93"/>
                    <a:pt x="716" y="93"/>
                    <a:pt x="716" y="93"/>
                  </a:cubicBezTo>
                  <a:close/>
                  <a:moveTo>
                    <a:pt x="772" y="92"/>
                  </a:moveTo>
                  <a:cubicBezTo>
                    <a:pt x="772" y="93"/>
                    <a:pt x="772" y="93"/>
                    <a:pt x="773" y="93"/>
                  </a:cubicBezTo>
                  <a:cubicBezTo>
                    <a:pt x="772" y="92"/>
                    <a:pt x="772" y="92"/>
                    <a:pt x="772" y="92"/>
                  </a:cubicBezTo>
                  <a:close/>
                  <a:moveTo>
                    <a:pt x="788" y="93"/>
                  </a:moveTo>
                  <a:cubicBezTo>
                    <a:pt x="789" y="93"/>
                    <a:pt x="789" y="93"/>
                    <a:pt x="789" y="92"/>
                  </a:cubicBezTo>
                  <a:cubicBezTo>
                    <a:pt x="789" y="92"/>
                    <a:pt x="789" y="92"/>
                    <a:pt x="788" y="93"/>
                  </a:cubicBezTo>
                  <a:close/>
                  <a:moveTo>
                    <a:pt x="1070" y="93"/>
                  </a:moveTo>
                  <a:cubicBezTo>
                    <a:pt x="1071" y="93"/>
                    <a:pt x="1071" y="93"/>
                    <a:pt x="1071" y="92"/>
                  </a:cubicBezTo>
                  <a:cubicBezTo>
                    <a:pt x="1071" y="92"/>
                    <a:pt x="1071" y="92"/>
                    <a:pt x="1070" y="93"/>
                  </a:cubicBezTo>
                  <a:close/>
                  <a:moveTo>
                    <a:pt x="1248" y="93"/>
                  </a:moveTo>
                  <a:cubicBezTo>
                    <a:pt x="1249" y="93"/>
                    <a:pt x="1249" y="93"/>
                    <a:pt x="1249" y="92"/>
                  </a:cubicBezTo>
                  <a:cubicBezTo>
                    <a:pt x="1249" y="92"/>
                    <a:pt x="1249" y="92"/>
                    <a:pt x="1248" y="93"/>
                  </a:cubicBezTo>
                  <a:close/>
                  <a:moveTo>
                    <a:pt x="669" y="93"/>
                  </a:moveTo>
                  <a:cubicBezTo>
                    <a:pt x="669" y="93"/>
                    <a:pt x="670" y="93"/>
                    <a:pt x="670" y="93"/>
                  </a:cubicBezTo>
                  <a:cubicBezTo>
                    <a:pt x="670" y="93"/>
                    <a:pt x="669" y="93"/>
                    <a:pt x="669" y="93"/>
                  </a:cubicBezTo>
                  <a:close/>
                  <a:moveTo>
                    <a:pt x="682" y="93"/>
                  </a:moveTo>
                  <a:cubicBezTo>
                    <a:pt x="682" y="93"/>
                    <a:pt x="682" y="93"/>
                    <a:pt x="683" y="93"/>
                  </a:cubicBezTo>
                  <a:cubicBezTo>
                    <a:pt x="682" y="93"/>
                    <a:pt x="682" y="93"/>
                    <a:pt x="682" y="93"/>
                  </a:cubicBezTo>
                  <a:close/>
                  <a:moveTo>
                    <a:pt x="773" y="93"/>
                  </a:moveTo>
                  <a:cubicBezTo>
                    <a:pt x="773" y="93"/>
                    <a:pt x="774" y="93"/>
                    <a:pt x="774" y="93"/>
                  </a:cubicBezTo>
                  <a:cubicBezTo>
                    <a:pt x="774" y="93"/>
                    <a:pt x="773" y="93"/>
                    <a:pt x="773" y="93"/>
                  </a:cubicBezTo>
                  <a:close/>
                  <a:moveTo>
                    <a:pt x="1055" y="93"/>
                  </a:moveTo>
                  <a:cubicBezTo>
                    <a:pt x="1055" y="93"/>
                    <a:pt x="1056" y="93"/>
                    <a:pt x="1056" y="93"/>
                  </a:cubicBezTo>
                  <a:cubicBezTo>
                    <a:pt x="1056" y="93"/>
                    <a:pt x="1055" y="93"/>
                    <a:pt x="1055" y="93"/>
                  </a:cubicBezTo>
                  <a:close/>
                  <a:moveTo>
                    <a:pt x="1069" y="93"/>
                  </a:moveTo>
                  <a:cubicBezTo>
                    <a:pt x="1069" y="93"/>
                    <a:pt x="1070" y="93"/>
                    <a:pt x="1070" y="93"/>
                  </a:cubicBezTo>
                  <a:cubicBezTo>
                    <a:pt x="1070" y="93"/>
                    <a:pt x="1069" y="93"/>
                    <a:pt x="1069" y="93"/>
                  </a:cubicBezTo>
                  <a:close/>
                  <a:moveTo>
                    <a:pt x="1233" y="93"/>
                  </a:moveTo>
                  <a:cubicBezTo>
                    <a:pt x="1233" y="93"/>
                    <a:pt x="1234" y="93"/>
                    <a:pt x="1234" y="93"/>
                  </a:cubicBezTo>
                  <a:cubicBezTo>
                    <a:pt x="1234" y="93"/>
                    <a:pt x="1233" y="93"/>
                    <a:pt x="1233" y="93"/>
                  </a:cubicBezTo>
                  <a:close/>
                  <a:moveTo>
                    <a:pt x="1247" y="93"/>
                  </a:moveTo>
                  <a:cubicBezTo>
                    <a:pt x="1247" y="93"/>
                    <a:pt x="1248" y="93"/>
                    <a:pt x="1248" y="93"/>
                  </a:cubicBezTo>
                  <a:cubicBezTo>
                    <a:pt x="1248" y="93"/>
                    <a:pt x="1247" y="93"/>
                    <a:pt x="1247" y="93"/>
                  </a:cubicBezTo>
                  <a:close/>
                  <a:moveTo>
                    <a:pt x="636" y="57"/>
                  </a:moveTo>
                  <a:cubicBezTo>
                    <a:pt x="636" y="57"/>
                    <a:pt x="636" y="57"/>
                    <a:pt x="636" y="56"/>
                  </a:cubicBezTo>
                  <a:cubicBezTo>
                    <a:pt x="636" y="57"/>
                    <a:pt x="636" y="57"/>
                    <a:pt x="636" y="57"/>
                  </a:cubicBezTo>
                  <a:close/>
                  <a:moveTo>
                    <a:pt x="731" y="93"/>
                  </a:moveTo>
                  <a:cubicBezTo>
                    <a:pt x="732" y="94"/>
                    <a:pt x="732" y="94"/>
                    <a:pt x="733" y="93"/>
                  </a:cubicBezTo>
                  <a:cubicBezTo>
                    <a:pt x="732" y="93"/>
                    <a:pt x="732" y="93"/>
                    <a:pt x="731" y="93"/>
                  </a:cubicBezTo>
                  <a:close/>
                  <a:moveTo>
                    <a:pt x="645" y="61"/>
                  </a:moveTo>
                  <a:cubicBezTo>
                    <a:pt x="645" y="61"/>
                    <a:pt x="645" y="61"/>
                    <a:pt x="645" y="62"/>
                  </a:cubicBezTo>
                  <a:cubicBezTo>
                    <a:pt x="645" y="62"/>
                    <a:pt x="645" y="61"/>
                    <a:pt x="645" y="61"/>
                  </a:cubicBezTo>
                  <a:close/>
                  <a:moveTo>
                    <a:pt x="639" y="50"/>
                  </a:moveTo>
                  <a:cubicBezTo>
                    <a:pt x="639" y="49"/>
                    <a:pt x="639" y="49"/>
                    <a:pt x="639" y="49"/>
                  </a:cubicBezTo>
                  <a:cubicBezTo>
                    <a:pt x="639" y="49"/>
                    <a:pt x="639" y="49"/>
                    <a:pt x="639" y="50"/>
                  </a:cubicBezTo>
                  <a:close/>
                  <a:moveTo>
                    <a:pt x="1197" y="93"/>
                  </a:moveTo>
                  <a:cubicBezTo>
                    <a:pt x="1198" y="94"/>
                    <a:pt x="1198" y="94"/>
                    <a:pt x="1199" y="93"/>
                  </a:cubicBezTo>
                  <a:cubicBezTo>
                    <a:pt x="1198" y="93"/>
                    <a:pt x="1198" y="93"/>
                    <a:pt x="1197" y="93"/>
                  </a:cubicBezTo>
                  <a:close/>
                  <a:moveTo>
                    <a:pt x="595" y="41"/>
                  </a:moveTo>
                  <a:cubicBezTo>
                    <a:pt x="595" y="40"/>
                    <a:pt x="594" y="40"/>
                    <a:pt x="594" y="40"/>
                  </a:cubicBezTo>
                  <a:cubicBezTo>
                    <a:pt x="594" y="40"/>
                    <a:pt x="594" y="40"/>
                    <a:pt x="595" y="41"/>
                  </a:cubicBezTo>
                  <a:close/>
                  <a:moveTo>
                    <a:pt x="670" y="55"/>
                  </a:moveTo>
                  <a:cubicBezTo>
                    <a:pt x="670" y="55"/>
                    <a:pt x="670" y="55"/>
                    <a:pt x="670" y="56"/>
                  </a:cubicBezTo>
                  <a:cubicBezTo>
                    <a:pt x="670" y="55"/>
                    <a:pt x="670" y="55"/>
                    <a:pt x="670" y="55"/>
                  </a:cubicBezTo>
                  <a:close/>
                  <a:moveTo>
                    <a:pt x="871" y="56"/>
                  </a:moveTo>
                  <a:cubicBezTo>
                    <a:pt x="871" y="56"/>
                    <a:pt x="871" y="57"/>
                    <a:pt x="871" y="57"/>
                  </a:cubicBezTo>
                  <a:cubicBezTo>
                    <a:pt x="871" y="57"/>
                    <a:pt x="871" y="57"/>
                    <a:pt x="871" y="56"/>
                  </a:cubicBezTo>
                  <a:close/>
                  <a:moveTo>
                    <a:pt x="1111" y="56"/>
                  </a:moveTo>
                  <a:cubicBezTo>
                    <a:pt x="1111" y="56"/>
                    <a:pt x="1111" y="57"/>
                    <a:pt x="1111" y="57"/>
                  </a:cubicBezTo>
                  <a:cubicBezTo>
                    <a:pt x="1111" y="57"/>
                    <a:pt x="1111" y="57"/>
                    <a:pt x="1111" y="56"/>
                  </a:cubicBezTo>
                  <a:close/>
                  <a:moveTo>
                    <a:pt x="617" y="97"/>
                  </a:moveTo>
                  <a:cubicBezTo>
                    <a:pt x="616" y="96"/>
                    <a:pt x="616" y="96"/>
                    <a:pt x="616" y="96"/>
                  </a:cubicBezTo>
                  <a:cubicBezTo>
                    <a:pt x="616" y="96"/>
                    <a:pt x="616" y="96"/>
                    <a:pt x="617" y="97"/>
                  </a:cubicBezTo>
                  <a:close/>
                  <a:moveTo>
                    <a:pt x="1208" y="57"/>
                  </a:moveTo>
                  <a:cubicBezTo>
                    <a:pt x="1209" y="57"/>
                    <a:pt x="1209" y="57"/>
                    <a:pt x="1209" y="56"/>
                  </a:cubicBezTo>
                  <a:cubicBezTo>
                    <a:pt x="1208" y="57"/>
                    <a:pt x="1208" y="57"/>
                    <a:pt x="1208" y="57"/>
                  </a:cubicBezTo>
                  <a:close/>
                  <a:moveTo>
                    <a:pt x="1684" y="39"/>
                  </a:moveTo>
                  <a:cubicBezTo>
                    <a:pt x="1683" y="39"/>
                    <a:pt x="1683" y="40"/>
                    <a:pt x="1683" y="40"/>
                  </a:cubicBezTo>
                  <a:cubicBezTo>
                    <a:pt x="1684" y="40"/>
                    <a:pt x="1684" y="40"/>
                    <a:pt x="1684" y="39"/>
                  </a:cubicBezTo>
                  <a:close/>
                  <a:moveTo>
                    <a:pt x="617" y="98"/>
                  </a:moveTo>
                  <a:cubicBezTo>
                    <a:pt x="617" y="98"/>
                    <a:pt x="617" y="98"/>
                    <a:pt x="617" y="97"/>
                  </a:cubicBezTo>
                  <a:cubicBezTo>
                    <a:pt x="617" y="98"/>
                    <a:pt x="617" y="98"/>
                    <a:pt x="617" y="98"/>
                  </a:cubicBezTo>
                  <a:close/>
                  <a:moveTo>
                    <a:pt x="1385" y="40"/>
                  </a:moveTo>
                  <a:cubicBezTo>
                    <a:pt x="1385" y="40"/>
                    <a:pt x="1385" y="40"/>
                    <a:pt x="1385" y="39"/>
                  </a:cubicBezTo>
                  <a:cubicBezTo>
                    <a:pt x="1385" y="39"/>
                    <a:pt x="1385" y="40"/>
                    <a:pt x="1385" y="40"/>
                  </a:cubicBezTo>
                  <a:close/>
                  <a:moveTo>
                    <a:pt x="1017" y="99"/>
                  </a:moveTo>
                  <a:cubicBezTo>
                    <a:pt x="1017" y="99"/>
                    <a:pt x="1017" y="99"/>
                    <a:pt x="1016" y="100"/>
                  </a:cubicBezTo>
                  <a:cubicBezTo>
                    <a:pt x="1017" y="100"/>
                    <a:pt x="1017" y="100"/>
                    <a:pt x="1017" y="99"/>
                  </a:cubicBezTo>
                  <a:close/>
                  <a:moveTo>
                    <a:pt x="1255" y="100"/>
                  </a:moveTo>
                  <a:cubicBezTo>
                    <a:pt x="1255" y="100"/>
                    <a:pt x="1254" y="100"/>
                    <a:pt x="1254" y="100"/>
                  </a:cubicBezTo>
                  <a:cubicBezTo>
                    <a:pt x="1255" y="100"/>
                    <a:pt x="1255" y="101"/>
                    <a:pt x="1255" y="100"/>
                  </a:cubicBezTo>
                  <a:close/>
                  <a:moveTo>
                    <a:pt x="794" y="100"/>
                  </a:moveTo>
                  <a:cubicBezTo>
                    <a:pt x="794" y="100"/>
                    <a:pt x="794" y="101"/>
                    <a:pt x="793" y="101"/>
                  </a:cubicBezTo>
                  <a:cubicBezTo>
                    <a:pt x="794" y="101"/>
                    <a:pt x="794" y="101"/>
                    <a:pt x="794" y="100"/>
                  </a:cubicBezTo>
                  <a:close/>
                  <a:moveTo>
                    <a:pt x="573" y="101"/>
                  </a:moveTo>
                  <a:cubicBezTo>
                    <a:pt x="573" y="101"/>
                    <a:pt x="572" y="101"/>
                    <a:pt x="572" y="101"/>
                  </a:cubicBezTo>
                  <a:cubicBezTo>
                    <a:pt x="573" y="101"/>
                    <a:pt x="573" y="101"/>
                    <a:pt x="573" y="101"/>
                  </a:cubicBezTo>
                  <a:close/>
                  <a:moveTo>
                    <a:pt x="765" y="101"/>
                  </a:moveTo>
                  <a:cubicBezTo>
                    <a:pt x="765" y="101"/>
                    <a:pt x="765" y="101"/>
                    <a:pt x="764" y="101"/>
                  </a:cubicBezTo>
                  <a:cubicBezTo>
                    <a:pt x="765" y="101"/>
                    <a:pt x="765" y="101"/>
                    <a:pt x="765" y="101"/>
                  </a:cubicBezTo>
                  <a:close/>
                  <a:moveTo>
                    <a:pt x="1013" y="101"/>
                  </a:moveTo>
                  <a:cubicBezTo>
                    <a:pt x="1013" y="101"/>
                    <a:pt x="1012" y="101"/>
                    <a:pt x="1012" y="101"/>
                  </a:cubicBezTo>
                  <a:cubicBezTo>
                    <a:pt x="1013" y="101"/>
                    <a:pt x="1013" y="101"/>
                    <a:pt x="1013" y="101"/>
                  </a:cubicBezTo>
                  <a:close/>
                  <a:moveTo>
                    <a:pt x="1076" y="101"/>
                  </a:moveTo>
                  <a:cubicBezTo>
                    <a:pt x="1075" y="101"/>
                    <a:pt x="1075" y="101"/>
                    <a:pt x="1074" y="101"/>
                  </a:cubicBezTo>
                  <a:cubicBezTo>
                    <a:pt x="1075" y="101"/>
                    <a:pt x="1075" y="101"/>
                    <a:pt x="1076" y="101"/>
                  </a:cubicBezTo>
                  <a:close/>
                  <a:moveTo>
                    <a:pt x="572" y="101"/>
                  </a:moveTo>
                  <a:cubicBezTo>
                    <a:pt x="572" y="101"/>
                    <a:pt x="571" y="101"/>
                    <a:pt x="571" y="101"/>
                  </a:cubicBezTo>
                  <a:cubicBezTo>
                    <a:pt x="572" y="102"/>
                    <a:pt x="572" y="102"/>
                    <a:pt x="572" y="101"/>
                  </a:cubicBezTo>
                  <a:close/>
                  <a:moveTo>
                    <a:pt x="629" y="101"/>
                  </a:moveTo>
                  <a:cubicBezTo>
                    <a:pt x="629" y="101"/>
                    <a:pt x="629" y="102"/>
                    <a:pt x="629" y="102"/>
                  </a:cubicBezTo>
                  <a:cubicBezTo>
                    <a:pt x="629" y="102"/>
                    <a:pt x="629" y="102"/>
                    <a:pt x="629" y="101"/>
                  </a:cubicBezTo>
                  <a:close/>
                  <a:moveTo>
                    <a:pt x="792" y="101"/>
                  </a:moveTo>
                  <a:cubicBezTo>
                    <a:pt x="792" y="101"/>
                    <a:pt x="791" y="101"/>
                    <a:pt x="791" y="102"/>
                  </a:cubicBezTo>
                  <a:cubicBezTo>
                    <a:pt x="792" y="102"/>
                    <a:pt x="792" y="102"/>
                    <a:pt x="792" y="101"/>
                  </a:cubicBezTo>
                  <a:close/>
                  <a:moveTo>
                    <a:pt x="982" y="102"/>
                  </a:moveTo>
                  <a:cubicBezTo>
                    <a:pt x="981" y="101"/>
                    <a:pt x="981" y="101"/>
                    <a:pt x="981" y="101"/>
                  </a:cubicBezTo>
                  <a:cubicBezTo>
                    <a:pt x="981" y="102"/>
                    <a:pt x="981" y="102"/>
                    <a:pt x="982" y="102"/>
                  </a:cubicBezTo>
                  <a:close/>
                  <a:moveTo>
                    <a:pt x="1012" y="101"/>
                  </a:moveTo>
                  <a:cubicBezTo>
                    <a:pt x="1012" y="101"/>
                    <a:pt x="1011" y="101"/>
                    <a:pt x="1011" y="101"/>
                  </a:cubicBezTo>
                  <a:cubicBezTo>
                    <a:pt x="1011" y="101"/>
                    <a:pt x="1012" y="102"/>
                    <a:pt x="1012" y="101"/>
                  </a:cubicBezTo>
                  <a:close/>
                  <a:moveTo>
                    <a:pt x="1048" y="101"/>
                  </a:moveTo>
                  <a:cubicBezTo>
                    <a:pt x="1048" y="101"/>
                    <a:pt x="1048" y="101"/>
                    <a:pt x="1047" y="101"/>
                  </a:cubicBezTo>
                  <a:cubicBezTo>
                    <a:pt x="1048" y="102"/>
                    <a:pt x="1048" y="101"/>
                    <a:pt x="1048" y="101"/>
                  </a:cubicBezTo>
                  <a:close/>
                  <a:moveTo>
                    <a:pt x="1075" y="101"/>
                  </a:moveTo>
                  <a:cubicBezTo>
                    <a:pt x="1074" y="101"/>
                    <a:pt x="1074" y="101"/>
                    <a:pt x="1073" y="101"/>
                  </a:cubicBezTo>
                  <a:cubicBezTo>
                    <a:pt x="1074" y="101"/>
                    <a:pt x="1074" y="102"/>
                    <a:pt x="1075" y="101"/>
                  </a:cubicBezTo>
                  <a:close/>
                  <a:moveTo>
                    <a:pt x="1226" y="101"/>
                  </a:moveTo>
                  <a:cubicBezTo>
                    <a:pt x="1226" y="101"/>
                    <a:pt x="1226" y="101"/>
                    <a:pt x="1225" y="101"/>
                  </a:cubicBezTo>
                  <a:cubicBezTo>
                    <a:pt x="1225" y="102"/>
                    <a:pt x="1226" y="102"/>
                    <a:pt x="1226" y="101"/>
                  </a:cubicBezTo>
                  <a:close/>
                  <a:moveTo>
                    <a:pt x="571" y="101"/>
                  </a:moveTo>
                  <a:cubicBezTo>
                    <a:pt x="571" y="101"/>
                    <a:pt x="570" y="101"/>
                    <a:pt x="570" y="102"/>
                  </a:cubicBezTo>
                  <a:cubicBezTo>
                    <a:pt x="570" y="102"/>
                    <a:pt x="571" y="102"/>
                    <a:pt x="571" y="101"/>
                  </a:cubicBezTo>
                  <a:close/>
                  <a:moveTo>
                    <a:pt x="618" y="103"/>
                  </a:moveTo>
                  <a:cubicBezTo>
                    <a:pt x="618" y="102"/>
                    <a:pt x="618" y="102"/>
                    <a:pt x="618" y="102"/>
                  </a:cubicBezTo>
                  <a:cubicBezTo>
                    <a:pt x="618" y="102"/>
                    <a:pt x="618" y="102"/>
                    <a:pt x="618" y="103"/>
                  </a:cubicBezTo>
                  <a:close/>
                  <a:moveTo>
                    <a:pt x="665" y="102"/>
                  </a:moveTo>
                  <a:cubicBezTo>
                    <a:pt x="664" y="101"/>
                    <a:pt x="664" y="101"/>
                    <a:pt x="663" y="101"/>
                  </a:cubicBezTo>
                  <a:cubicBezTo>
                    <a:pt x="664" y="102"/>
                    <a:pt x="664" y="102"/>
                    <a:pt x="665" y="102"/>
                  </a:cubicBezTo>
                  <a:close/>
                  <a:moveTo>
                    <a:pt x="724" y="102"/>
                  </a:moveTo>
                  <a:cubicBezTo>
                    <a:pt x="724" y="102"/>
                    <a:pt x="724" y="101"/>
                    <a:pt x="723" y="101"/>
                  </a:cubicBezTo>
                  <a:cubicBezTo>
                    <a:pt x="724" y="102"/>
                    <a:pt x="724" y="102"/>
                    <a:pt x="724" y="102"/>
                  </a:cubicBezTo>
                  <a:close/>
                  <a:moveTo>
                    <a:pt x="791" y="101"/>
                  </a:moveTo>
                  <a:cubicBezTo>
                    <a:pt x="791" y="101"/>
                    <a:pt x="790" y="101"/>
                    <a:pt x="790" y="102"/>
                  </a:cubicBezTo>
                  <a:cubicBezTo>
                    <a:pt x="790" y="102"/>
                    <a:pt x="791" y="102"/>
                    <a:pt x="791" y="101"/>
                  </a:cubicBezTo>
                  <a:close/>
                  <a:moveTo>
                    <a:pt x="983" y="102"/>
                  </a:moveTo>
                  <a:cubicBezTo>
                    <a:pt x="982" y="101"/>
                    <a:pt x="982" y="101"/>
                    <a:pt x="982" y="101"/>
                  </a:cubicBezTo>
                  <a:cubicBezTo>
                    <a:pt x="982" y="102"/>
                    <a:pt x="982" y="102"/>
                    <a:pt x="983" y="102"/>
                  </a:cubicBezTo>
                  <a:close/>
                  <a:moveTo>
                    <a:pt x="1050" y="102"/>
                  </a:moveTo>
                  <a:cubicBezTo>
                    <a:pt x="1049" y="102"/>
                    <a:pt x="1049" y="101"/>
                    <a:pt x="1048" y="101"/>
                  </a:cubicBezTo>
                  <a:cubicBezTo>
                    <a:pt x="1049" y="102"/>
                    <a:pt x="1049" y="102"/>
                    <a:pt x="1050" y="102"/>
                  </a:cubicBezTo>
                  <a:close/>
                  <a:moveTo>
                    <a:pt x="1073" y="102"/>
                  </a:moveTo>
                  <a:cubicBezTo>
                    <a:pt x="1073" y="102"/>
                    <a:pt x="1072" y="102"/>
                    <a:pt x="1072" y="102"/>
                  </a:cubicBezTo>
                  <a:cubicBezTo>
                    <a:pt x="1072" y="102"/>
                    <a:pt x="1073" y="102"/>
                    <a:pt x="1073" y="102"/>
                  </a:cubicBezTo>
                  <a:close/>
                  <a:moveTo>
                    <a:pt x="1227" y="102"/>
                  </a:moveTo>
                  <a:cubicBezTo>
                    <a:pt x="1227" y="102"/>
                    <a:pt x="1227" y="101"/>
                    <a:pt x="1226" y="101"/>
                  </a:cubicBezTo>
                  <a:cubicBezTo>
                    <a:pt x="1227" y="102"/>
                    <a:pt x="1227" y="102"/>
                    <a:pt x="1227" y="102"/>
                  </a:cubicBezTo>
                  <a:close/>
                  <a:moveTo>
                    <a:pt x="1251" y="102"/>
                  </a:moveTo>
                  <a:cubicBezTo>
                    <a:pt x="1251" y="101"/>
                    <a:pt x="1250" y="102"/>
                    <a:pt x="1250" y="102"/>
                  </a:cubicBezTo>
                  <a:cubicBezTo>
                    <a:pt x="1250" y="102"/>
                    <a:pt x="1251" y="102"/>
                    <a:pt x="1251" y="102"/>
                  </a:cubicBezTo>
                  <a:close/>
                  <a:moveTo>
                    <a:pt x="1430" y="102"/>
                  </a:moveTo>
                  <a:cubicBezTo>
                    <a:pt x="1430" y="102"/>
                    <a:pt x="1430" y="101"/>
                    <a:pt x="1429" y="101"/>
                  </a:cubicBezTo>
                  <a:cubicBezTo>
                    <a:pt x="1429" y="102"/>
                    <a:pt x="1430" y="102"/>
                    <a:pt x="1430" y="102"/>
                  </a:cubicBezTo>
                  <a:close/>
                  <a:moveTo>
                    <a:pt x="570" y="102"/>
                  </a:moveTo>
                  <a:cubicBezTo>
                    <a:pt x="569" y="102"/>
                    <a:pt x="569" y="102"/>
                    <a:pt x="569" y="102"/>
                  </a:cubicBezTo>
                  <a:cubicBezTo>
                    <a:pt x="569" y="102"/>
                    <a:pt x="569" y="102"/>
                    <a:pt x="570" y="102"/>
                  </a:cubicBezTo>
                  <a:close/>
                  <a:moveTo>
                    <a:pt x="666" y="102"/>
                  </a:moveTo>
                  <a:cubicBezTo>
                    <a:pt x="666" y="102"/>
                    <a:pt x="665" y="102"/>
                    <a:pt x="665" y="102"/>
                  </a:cubicBezTo>
                  <a:cubicBezTo>
                    <a:pt x="665" y="102"/>
                    <a:pt x="666" y="102"/>
                    <a:pt x="666" y="102"/>
                  </a:cubicBezTo>
                  <a:close/>
                  <a:moveTo>
                    <a:pt x="685" y="102"/>
                  </a:moveTo>
                  <a:cubicBezTo>
                    <a:pt x="685" y="102"/>
                    <a:pt x="684" y="102"/>
                    <a:pt x="684" y="102"/>
                  </a:cubicBezTo>
                  <a:cubicBezTo>
                    <a:pt x="684" y="102"/>
                    <a:pt x="685" y="102"/>
                    <a:pt x="685" y="102"/>
                  </a:cubicBezTo>
                  <a:close/>
                  <a:moveTo>
                    <a:pt x="740" y="102"/>
                  </a:moveTo>
                  <a:cubicBezTo>
                    <a:pt x="740" y="102"/>
                    <a:pt x="740" y="102"/>
                    <a:pt x="739" y="102"/>
                  </a:cubicBezTo>
                  <a:cubicBezTo>
                    <a:pt x="740" y="102"/>
                    <a:pt x="740" y="102"/>
                    <a:pt x="740" y="102"/>
                  </a:cubicBezTo>
                  <a:close/>
                  <a:moveTo>
                    <a:pt x="769" y="102"/>
                  </a:moveTo>
                  <a:cubicBezTo>
                    <a:pt x="768" y="102"/>
                    <a:pt x="768" y="102"/>
                    <a:pt x="768" y="102"/>
                  </a:cubicBezTo>
                  <a:cubicBezTo>
                    <a:pt x="768" y="102"/>
                    <a:pt x="768" y="102"/>
                    <a:pt x="769" y="102"/>
                  </a:cubicBezTo>
                  <a:close/>
                  <a:moveTo>
                    <a:pt x="790" y="102"/>
                  </a:moveTo>
                  <a:cubicBezTo>
                    <a:pt x="789" y="102"/>
                    <a:pt x="789" y="102"/>
                    <a:pt x="789" y="102"/>
                  </a:cubicBezTo>
                  <a:cubicBezTo>
                    <a:pt x="789" y="102"/>
                    <a:pt x="789" y="102"/>
                    <a:pt x="790" y="102"/>
                  </a:cubicBezTo>
                  <a:close/>
                  <a:moveTo>
                    <a:pt x="1031" y="55"/>
                  </a:moveTo>
                  <a:cubicBezTo>
                    <a:pt x="1031" y="55"/>
                    <a:pt x="1031" y="55"/>
                    <a:pt x="1031" y="54"/>
                  </a:cubicBezTo>
                  <a:cubicBezTo>
                    <a:pt x="1031" y="54"/>
                    <a:pt x="1031" y="55"/>
                    <a:pt x="1031" y="55"/>
                  </a:cubicBezTo>
                  <a:close/>
                  <a:moveTo>
                    <a:pt x="1051" y="102"/>
                  </a:moveTo>
                  <a:cubicBezTo>
                    <a:pt x="1050" y="102"/>
                    <a:pt x="1050" y="102"/>
                    <a:pt x="1049" y="102"/>
                  </a:cubicBezTo>
                  <a:cubicBezTo>
                    <a:pt x="1050" y="102"/>
                    <a:pt x="1050" y="102"/>
                    <a:pt x="1051" y="102"/>
                  </a:cubicBezTo>
                  <a:close/>
                  <a:moveTo>
                    <a:pt x="1072" y="102"/>
                  </a:moveTo>
                  <a:cubicBezTo>
                    <a:pt x="1071" y="102"/>
                    <a:pt x="1071" y="102"/>
                    <a:pt x="1071" y="102"/>
                  </a:cubicBezTo>
                  <a:cubicBezTo>
                    <a:pt x="1071" y="102"/>
                    <a:pt x="1071" y="102"/>
                    <a:pt x="1072" y="102"/>
                  </a:cubicBezTo>
                  <a:close/>
                  <a:moveTo>
                    <a:pt x="1185" y="102"/>
                  </a:moveTo>
                  <a:cubicBezTo>
                    <a:pt x="1185" y="102"/>
                    <a:pt x="1185" y="102"/>
                    <a:pt x="1184" y="102"/>
                  </a:cubicBezTo>
                  <a:cubicBezTo>
                    <a:pt x="1184" y="102"/>
                    <a:pt x="1185" y="102"/>
                    <a:pt x="1185" y="102"/>
                  </a:cubicBezTo>
                  <a:close/>
                  <a:moveTo>
                    <a:pt x="1200" y="102"/>
                  </a:moveTo>
                  <a:cubicBezTo>
                    <a:pt x="1200" y="102"/>
                    <a:pt x="1199" y="102"/>
                    <a:pt x="1199" y="102"/>
                  </a:cubicBezTo>
                  <a:cubicBezTo>
                    <a:pt x="1200" y="102"/>
                    <a:pt x="1200" y="102"/>
                    <a:pt x="1200" y="102"/>
                  </a:cubicBezTo>
                  <a:close/>
                  <a:moveTo>
                    <a:pt x="1229" y="102"/>
                  </a:moveTo>
                  <a:cubicBezTo>
                    <a:pt x="1228" y="102"/>
                    <a:pt x="1228" y="102"/>
                    <a:pt x="1227" y="102"/>
                  </a:cubicBezTo>
                  <a:cubicBezTo>
                    <a:pt x="1228" y="102"/>
                    <a:pt x="1228" y="102"/>
                    <a:pt x="1229" y="102"/>
                  </a:cubicBezTo>
                  <a:close/>
                  <a:moveTo>
                    <a:pt x="1250" y="102"/>
                  </a:moveTo>
                  <a:cubicBezTo>
                    <a:pt x="1249" y="102"/>
                    <a:pt x="1249" y="102"/>
                    <a:pt x="1248" y="102"/>
                  </a:cubicBezTo>
                  <a:cubicBezTo>
                    <a:pt x="1249" y="102"/>
                    <a:pt x="1249" y="102"/>
                    <a:pt x="1250" y="102"/>
                  </a:cubicBezTo>
                  <a:close/>
                  <a:moveTo>
                    <a:pt x="1431" y="102"/>
                  </a:moveTo>
                  <a:cubicBezTo>
                    <a:pt x="1431" y="102"/>
                    <a:pt x="1431" y="102"/>
                    <a:pt x="1430" y="102"/>
                  </a:cubicBezTo>
                  <a:cubicBezTo>
                    <a:pt x="1431" y="102"/>
                    <a:pt x="1431" y="102"/>
                    <a:pt x="1431" y="102"/>
                  </a:cubicBezTo>
                  <a:close/>
                  <a:moveTo>
                    <a:pt x="1448" y="102"/>
                  </a:moveTo>
                  <a:cubicBezTo>
                    <a:pt x="1448" y="102"/>
                    <a:pt x="1448" y="102"/>
                    <a:pt x="1447" y="102"/>
                  </a:cubicBezTo>
                  <a:cubicBezTo>
                    <a:pt x="1448" y="102"/>
                    <a:pt x="1448" y="102"/>
                    <a:pt x="1448" y="102"/>
                  </a:cubicBezTo>
                  <a:close/>
                  <a:moveTo>
                    <a:pt x="1652" y="62"/>
                  </a:moveTo>
                  <a:cubicBezTo>
                    <a:pt x="1651" y="62"/>
                    <a:pt x="1651" y="62"/>
                    <a:pt x="1651" y="62"/>
                  </a:cubicBezTo>
                  <a:cubicBezTo>
                    <a:pt x="1651" y="62"/>
                    <a:pt x="1651" y="62"/>
                    <a:pt x="1652" y="62"/>
                  </a:cubicBezTo>
                  <a:close/>
                  <a:moveTo>
                    <a:pt x="667" y="103"/>
                  </a:moveTo>
                  <a:cubicBezTo>
                    <a:pt x="667" y="102"/>
                    <a:pt x="667" y="102"/>
                    <a:pt x="666" y="102"/>
                  </a:cubicBezTo>
                  <a:cubicBezTo>
                    <a:pt x="667" y="103"/>
                    <a:pt x="667" y="103"/>
                    <a:pt x="667" y="103"/>
                  </a:cubicBezTo>
                  <a:close/>
                  <a:moveTo>
                    <a:pt x="727" y="103"/>
                  </a:moveTo>
                  <a:cubicBezTo>
                    <a:pt x="726" y="102"/>
                    <a:pt x="726" y="102"/>
                    <a:pt x="725" y="102"/>
                  </a:cubicBezTo>
                  <a:cubicBezTo>
                    <a:pt x="726" y="103"/>
                    <a:pt x="726" y="103"/>
                    <a:pt x="727" y="103"/>
                  </a:cubicBezTo>
                  <a:close/>
                  <a:moveTo>
                    <a:pt x="739" y="102"/>
                  </a:moveTo>
                  <a:cubicBezTo>
                    <a:pt x="739" y="102"/>
                    <a:pt x="738" y="102"/>
                    <a:pt x="738" y="103"/>
                  </a:cubicBezTo>
                  <a:cubicBezTo>
                    <a:pt x="738" y="103"/>
                    <a:pt x="739" y="103"/>
                    <a:pt x="739" y="102"/>
                  </a:cubicBezTo>
                  <a:close/>
                  <a:moveTo>
                    <a:pt x="770" y="103"/>
                  </a:moveTo>
                  <a:cubicBezTo>
                    <a:pt x="770" y="102"/>
                    <a:pt x="769" y="102"/>
                    <a:pt x="769" y="102"/>
                  </a:cubicBezTo>
                  <a:cubicBezTo>
                    <a:pt x="769" y="103"/>
                    <a:pt x="770" y="103"/>
                    <a:pt x="770" y="103"/>
                  </a:cubicBezTo>
                  <a:close/>
                  <a:moveTo>
                    <a:pt x="1186" y="103"/>
                  </a:moveTo>
                  <a:cubicBezTo>
                    <a:pt x="1186" y="102"/>
                    <a:pt x="1186" y="102"/>
                    <a:pt x="1185" y="102"/>
                  </a:cubicBezTo>
                  <a:cubicBezTo>
                    <a:pt x="1186" y="103"/>
                    <a:pt x="1186" y="103"/>
                    <a:pt x="1186" y="103"/>
                  </a:cubicBezTo>
                  <a:close/>
                  <a:moveTo>
                    <a:pt x="1199" y="102"/>
                  </a:moveTo>
                  <a:cubicBezTo>
                    <a:pt x="1199" y="102"/>
                    <a:pt x="1198" y="102"/>
                    <a:pt x="1198" y="103"/>
                  </a:cubicBezTo>
                  <a:cubicBezTo>
                    <a:pt x="1198" y="103"/>
                    <a:pt x="1199" y="103"/>
                    <a:pt x="1199" y="102"/>
                  </a:cubicBezTo>
                  <a:close/>
                  <a:moveTo>
                    <a:pt x="953" y="40"/>
                  </a:moveTo>
                  <a:cubicBezTo>
                    <a:pt x="953" y="40"/>
                    <a:pt x="953" y="40"/>
                    <a:pt x="953" y="39"/>
                  </a:cubicBezTo>
                  <a:cubicBezTo>
                    <a:pt x="953" y="39"/>
                    <a:pt x="953" y="40"/>
                    <a:pt x="953" y="40"/>
                  </a:cubicBezTo>
                  <a:close/>
                  <a:moveTo>
                    <a:pt x="645" y="63"/>
                  </a:moveTo>
                  <a:cubicBezTo>
                    <a:pt x="644" y="63"/>
                    <a:pt x="644" y="63"/>
                    <a:pt x="644" y="64"/>
                  </a:cubicBezTo>
                  <a:cubicBezTo>
                    <a:pt x="645" y="63"/>
                    <a:pt x="645" y="63"/>
                    <a:pt x="645" y="63"/>
                  </a:cubicBezTo>
                  <a:close/>
                  <a:moveTo>
                    <a:pt x="611" y="52"/>
                  </a:moveTo>
                  <a:cubicBezTo>
                    <a:pt x="610" y="52"/>
                    <a:pt x="611" y="53"/>
                    <a:pt x="611" y="53"/>
                  </a:cubicBezTo>
                  <a:cubicBezTo>
                    <a:pt x="611" y="52"/>
                    <a:pt x="611" y="52"/>
                    <a:pt x="611" y="52"/>
                  </a:cubicBezTo>
                  <a:close/>
                  <a:moveTo>
                    <a:pt x="642" y="40"/>
                  </a:moveTo>
                  <a:cubicBezTo>
                    <a:pt x="643" y="40"/>
                    <a:pt x="643" y="40"/>
                    <a:pt x="643" y="39"/>
                  </a:cubicBezTo>
                  <a:cubicBezTo>
                    <a:pt x="642" y="39"/>
                    <a:pt x="642" y="40"/>
                    <a:pt x="642" y="40"/>
                  </a:cubicBezTo>
                  <a:close/>
                  <a:moveTo>
                    <a:pt x="803" y="48"/>
                  </a:moveTo>
                  <a:cubicBezTo>
                    <a:pt x="803" y="48"/>
                    <a:pt x="803" y="48"/>
                    <a:pt x="803" y="49"/>
                  </a:cubicBezTo>
                  <a:cubicBezTo>
                    <a:pt x="803" y="48"/>
                    <a:pt x="803" y="48"/>
                    <a:pt x="803" y="48"/>
                  </a:cubicBezTo>
                  <a:close/>
                  <a:moveTo>
                    <a:pt x="670" y="48"/>
                  </a:moveTo>
                  <a:cubicBezTo>
                    <a:pt x="670" y="48"/>
                    <a:pt x="670" y="48"/>
                    <a:pt x="670" y="49"/>
                  </a:cubicBezTo>
                  <a:cubicBezTo>
                    <a:pt x="670" y="48"/>
                    <a:pt x="670" y="48"/>
                    <a:pt x="670" y="48"/>
                  </a:cubicBezTo>
                  <a:close/>
                  <a:moveTo>
                    <a:pt x="651" y="48"/>
                  </a:moveTo>
                  <a:cubicBezTo>
                    <a:pt x="650" y="48"/>
                    <a:pt x="650" y="48"/>
                    <a:pt x="650" y="49"/>
                  </a:cubicBezTo>
                  <a:cubicBezTo>
                    <a:pt x="651" y="48"/>
                    <a:pt x="651" y="48"/>
                    <a:pt x="651" y="48"/>
                  </a:cubicBezTo>
                  <a:close/>
                  <a:moveTo>
                    <a:pt x="598" y="49"/>
                  </a:moveTo>
                  <a:cubicBezTo>
                    <a:pt x="598" y="48"/>
                    <a:pt x="598" y="48"/>
                    <a:pt x="597" y="48"/>
                  </a:cubicBezTo>
                  <a:cubicBezTo>
                    <a:pt x="597" y="48"/>
                    <a:pt x="597" y="48"/>
                    <a:pt x="598" y="49"/>
                  </a:cubicBezTo>
                  <a:close/>
                  <a:moveTo>
                    <a:pt x="629" y="103"/>
                  </a:moveTo>
                  <a:cubicBezTo>
                    <a:pt x="628" y="103"/>
                    <a:pt x="628" y="104"/>
                    <a:pt x="628" y="104"/>
                  </a:cubicBezTo>
                  <a:cubicBezTo>
                    <a:pt x="629" y="104"/>
                    <a:pt x="629" y="103"/>
                    <a:pt x="629" y="103"/>
                  </a:cubicBezTo>
                  <a:close/>
                  <a:moveTo>
                    <a:pt x="628" y="105"/>
                  </a:moveTo>
                  <a:cubicBezTo>
                    <a:pt x="628" y="105"/>
                    <a:pt x="628" y="105"/>
                    <a:pt x="628" y="106"/>
                  </a:cubicBezTo>
                  <a:cubicBezTo>
                    <a:pt x="628" y="105"/>
                    <a:pt x="628" y="105"/>
                    <a:pt x="628" y="105"/>
                  </a:cubicBezTo>
                  <a:close/>
                  <a:moveTo>
                    <a:pt x="627" y="106"/>
                  </a:moveTo>
                  <a:cubicBezTo>
                    <a:pt x="627" y="107"/>
                    <a:pt x="627" y="107"/>
                    <a:pt x="627" y="107"/>
                  </a:cubicBezTo>
                  <a:cubicBezTo>
                    <a:pt x="627" y="107"/>
                    <a:pt x="627" y="107"/>
                    <a:pt x="627" y="106"/>
                  </a:cubicBezTo>
                  <a:close/>
                  <a:moveTo>
                    <a:pt x="596" y="123"/>
                  </a:moveTo>
                  <a:cubicBezTo>
                    <a:pt x="596" y="123"/>
                    <a:pt x="596" y="123"/>
                    <a:pt x="597" y="123"/>
                  </a:cubicBezTo>
                  <a:cubicBezTo>
                    <a:pt x="596" y="123"/>
                    <a:pt x="596" y="123"/>
                    <a:pt x="596" y="123"/>
                  </a:cubicBezTo>
                  <a:close/>
                  <a:moveTo>
                    <a:pt x="634" y="64"/>
                  </a:moveTo>
                  <a:cubicBezTo>
                    <a:pt x="634" y="64"/>
                    <a:pt x="634" y="63"/>
                    <a:pt x="634" y="63"/>
                  </a:cubicBezTo>
                  <a:cubicBezTo>
                    <a:pt x="633" y="63"/>
                    <a:pt x="634" y="64"/>
                    <a:pt x="634" y="64"/>
                  </a:cubicBezTo>
                  <a:close/>
                  <a:moveTo>
                    <a:pt x="603" y="123"/>
                  </a:moveTo>
                  <a:cubicBezTo>
                    <a:pt x="604" y="123"/>
                    <a:pt x="604" y="123"/>
                    <a:pt x="604" y="123"/>
                  </a:cubicBezTo>
                  <a:cubicBezTo>
                    <a:pt x="604" y="123"/>
                    <a:pt x="604" y="123"/>
                    <a:pt x="603" y="123"/>
                  </a:cubicBezTo>
                  <a:close/>
                  <a:moveTo>
                    <a:pt x="1032" y="52"/>
                  </a:moveTo>
                  <a:cubicBezTo>
                    <a:pt x="1032" y="52"/>
                    <a:pt x="1032" y="52"/>
                    <a:pt x="1032" y="51"/>
                  </a:cubicBezTo>
                  <a:cubicBezTo>
                    <a:pt x="1032" y="52"/>
                    <a:pt x="1032" y="52"/>
                    <a:pt x="1032" y="52"/>
                  </a:cubicBezTo>
                  <a:close/>
                  <a:moveTo>
                    <a:pt x="608" y="132"/>
                  </a:moveTo>
                  <a:cubicBezTo>
                    <a:pt x="607" y="132"/>
                    <a:pt x="607" y="132"/>
                    <a:pt x="607" y="132"/>
                  </a:cubicBezTo>
                  <a:cubicBezTo>
                    <a:pt x="607" y="132"/>
                    <a:pt x="607" y="133"/>
                    <a:pt x="608" y="132"/>
                  </a:cubicBezTo>
                  <a:close/>
                  <a:moveTo>
                    <a:pt x="1179" y="16"/>
                  </a:moveTo>
                  <a:cubicBezTo>
                    <a:pt x="1180" y="16"/>
                    <a:pt x="1180" y="16"/>
                    <a:pt x="1180" y="16"/>
                  </a:cubicBezTo>
                  <a:cubicBezTo>
                    <a:pt x="1180" y="16"/>
                    <a:pt x="1180" y="16"/>
                    <a:pt x="1179" y="16"/>
                  </a:cubicBezTo>
                  <a:close/>
                  <a:moveTo>
                    <a:pt x="1393" y="16"/>
                  </a:moveTo>
                  <a:cubicBezTo>
                    <a:pt x="1393" y="16"/>
                    <a:pt x="1393" y="16"/>
                    <a:pt x="1393" y="17"/>
                  </a:cubicBezTo>
                  <a:cubicBezTo>
                    <a:pt x="1393" y="16"/>
                    <a:pt x="1393" y="16"/>
                    <a:pt x="1393" y="16"/>
                  </a:cubicBezTo>
                  <a:close/>
                  <a:moveTo>
                    <a:pt x="1462" y="16"/>
                  </a:moveTo>
                  <a:cubicBezTo>
                    <a:pt x="1462" y="16"/>
                    <a:pt x="1462" y="16"/>
                    <a:pt x="1463" y="17"/>
                  </a:cubicBezTo>
                  <a:cubicBezTo>
                    <a:pt x="1463" y="16"/>
                    <a:pt x="1463" y="16"/>
                    <a:pt x="1462" y="16"/>
                  </a:cubicBezTo>
                  <a:close/>
                  <a:moveTo>
                    <a:pt x="1488" y="16"/>
                  </a:moveTo>
                  <a:cubicBezTo>
                    <a:pt x="1488" y="16"/>
                    <a:pt x="1489" y="16"/>
                    <a:pt x="1489" y="16"/>
                  </a:cubicBezTo>
                  <a:cubicBezTo>
                    <a:pt x="1489" y="16"/>
                    <a:pt x="1488" y="16"/>
                    <a:pt x="1488" y="16"/>
                  </a:cubicBezTo>
                  <a:close/>
                  <a:moveTo>
                    <a:pt x="1560" y="16"/>
                  </a:moveTo>
                  <a:cubicBezTo>
                    <a:pt x="1560" y="16"/>
                    <a:pt x="1560" y="16"/>
                    <a:pt x="1559" y="16"/>
                  </a:cubicBezTo>
                  <a:cubicBezTo>
                    <a:pt x="1560" y="16"/>
                    <a:pt x="1560" y="16"/>
                    <a:pt x="1560" y="16"/>
                  </a:cubicBezTo>
                  <a:close/>
                  <a:moveTo>
                    <a:pt x="1728" y="16"/>
                  </a:moveTo>
                  <a:cubicBezTo>
                    <a:pt x="1728" y="16"/>
                    <a:pt x="1728" y="16"/>
                    <a:pt x="1728" y="16"/>
                  </a:cubicBezTo>
                  <a:cubicBezTo>
                    <a:pt x="1728" y="16"/>
                    <a:pt x="1728" y="16"/>
                    <a:pt x="1728" y="16"/>
                  </a:cubicBezTo>
                  <a:close/>
                  <a:moveTo>
                    <a:pt x="541" y="17"/>
                  </a:moveTo>
                  <a:cubicBezTo>
                    <a:pt x="542" y="17"/>
                    <a:pt x="542" y="17"/>
                    <a:pt x="542" y="16"/>
                  </a:cubicBezTo>
                  <a:cubicBezTo>
                    <a:pt x="541" y="16"/>
                    <a:pt x="541" y="17"/>
                    <a:pt x="541" y="17"/>
                  </a:cubicBezTo>
                  <a:close/>
                  <a:moveTo>
                    <a:pt x="1568" y="44"/>
                  </a:moveTo>
                  <a:cubicBezTo>
                    <a:pt x="1568" y="44"/>
                    <a:pt x="1568" y="44"/>
                    <a:pt x="1568" y="43"/>
                  </a:cubicBezTo>
                  <a:cubicBezTo>
                    <a:pt x="1568" y="44"/>
                    <a:pt x="1568" y="44"/>
                    <a:pt x="1568" y="44"/>
                  </a:cubicBezTo>
                  <a:close/>
                  <a:moveTo>
                    <a:pt x="1178" y="17"/>
                  </a:moveTo>
                  <a:cubicBezTo>
                    <a:pt x="1179" y="17"/>
                    <a:pt x="1179" y="17"/>
                    <a:pt x="1179" y="16"/>
                  </a:cubicBezTo>
                  <a:cubicBezTo>
                    <a:pt x="1179" y="16"/>
                    <a:pt x="1178" y="16"/>
                    <a:pt x="1178" y="17"/>
                  </a:cubicBezTo>
                  <a:close/>
                  <a:moveTo>
                    <a:pt x="1682" y="43"/>
                  </a:moveTo>
                  <a:cubicBezTo>
                    <a:pt x="1682" y="44"/>
                    <a:pt x="1682" y="44"/>
                    <a:pt x="1682" y="44"/>
                  </a:cubicBezTo>
                  <a:cubicBezTo>
                    <a:pt x="1682" y="44"/>
                    <a:pt x="1682" y="44"/>
                    <a:pt x="1682" y="43"/>
                  </a:cubicBezTo>
                  <a:close/>
                  <a:moveTo>
                    <a:pt x="1487" y="17"/>
                  </a:moveTo>
                  <a:cubicBezTo>
                    <a:pt x="1488" y="17"/>
                    <a:pt x="1488" y="17"/>
                    <a:pt x="1488" y="16"/>
                  </a:cubicBezTo>
                  <a:cubicBezTo>
                    <a:pt x="1488" y="16"/>
                    <a:pt x="1488" y="16"/>
                    <a:pt x="1487" y="17"/>
                  </a:cubicBezTo>
                  <a:close/>
                  <a:moveTo>
                    <a:pt x="1546" y="16"/>
                  </a:moveTo>
                  <a:cubicBezTo>
                    <a:pt x="1546" y="16"/>
                    <a:pt x="1546" y="16"/>
                    <a:pt x="1545" y="17"/>
                  </a:cubicBezTo>
                  <a:cubicBezTo>
                    <a:pt x="1546" y="17"/>
                    <a:pt x="1546" y="17"/>
                    <a:pt x="1546" y="16"/>
                  </a:cubicBezTo>
                  <a:close/>
                  <a:moveTo>
                    <a:pt x="1561" y="17"/>
                  </a:moveTo>
                  <a:cubicBezTo>
                    <a:pt x="1561" y="16"/>
                    <a:pt x="1561" y="16"/>
                    <a:pt x="1560" y="16"/>
                  </a:cubicBezTo>
                  <a:cubicBezTo>
                    <a:pt x="1561" y="17"/>
                    <a:pt x="1561" y="17"/>
                    <a:pt x="1561" y="17"/>
                  </a:cubicBezTo>
                  <a:close/>
                  <a:moveTo>
                    <a:pt x="1577" y="16"/>
                  </a:moveTo>
                  <a:cubicBezTo>
                    <a:pt x="1577" y="17"/>
                    <a:pt x="1578" y="17"/>
                    <a:pt x="1578" y="17"/>
                  </a:cubicBezTo>
                  <a:cubicBezTo>
                    <a:pt x="1578" y="17"/>
                    <a:pt x="1578" y="16"/>
                    <a:pt x="1577" y="16"/>
                  </a:cubicBezTo>
                  <a:close/>
                  <a:moveTo>
                    <a:pt x="1736" y="44"/>
                  </a:moveTo>
                  <a:cubicBezTo>
                    <a:pt x="1736" y="44"/>
                    <a:pt x="1736" y="44"/>
                    <a:pt x="1736" y="43"/>
                  </a:cubicBezTo>
                  <a:cubicBezTo>
                    <a:pt x="1736" y="44"/>
                    <a:pt x="1736" y="44"/>
                    <a:pt x="1736" y="44"/>
                  </a:cubicBezTo>
                  <a:close/>
                  <a:moveTo>
                    <a:pt x="1714" y="16"/>
                  </a:moveTo>
                  <a:cubicBezTo>
                    <a:pt x="1714" y="16"/>
                    <a:pt x="1714" y="16"/>
                    <a:pt x="1713" y="17"/>
                  </a:cubicBezTo>
                  <a:cubicBezTo>
                    <a:pt x="1714" y="17"/>
                    <a:pt x="1714" y="17"/>
                    <a:pt x="1714" y="16"/>
                  </a:cubicBezTo>
                  <a:close/>
                  <a:moveTo>
                    <a:pt x="1729" y="17"/>
                  </a:moveTo>
                  <a:cubicBezTo>
                    <a:pt x="1729" y="16"/>
                    <a:pt x="1729" y="16"/>
                    <a:pt x="1729" y="16"/>
                  </a:cubicBezTo>
                  <a:cubicBezTo>
                    <a:pt x="1729" y="17"/>
                    <a:pt x="1729" y="17"/>
                    <a:pt x="1729" y="17"/>
                  </a:cubicBezTo>
                  <a:close/>
                  <a:moveTo>
                    <a:pt x="1746" y="16"/>
                  </a:moveTo>
                  <a:cubicBezTo>
                    <a:pt x="1746" y="17"/>
                    <a:pt x="1746" y="17"/>
                    <a:pt x="1746" y="17"/>
                  </a:cubicBezTo>
                  <a:cubicBezTo>
                    <a:pt x="1746" y="17"/>
                    <a:pt x="1746" y="16"/>
                    <a:pt x="1746" y="16"/>
                  </a:cubicBezTo>
                  <a:close/>
                  <a:moveTo>
                    <a:pt x="1177" y="17"/>
                  </a:moveTo>
                  <a:cubicBezTo>
                    <a:pt x="1178" y="17"/>
                    <a:pt x="1178" y="17"/>
                    <a:pt x="1178" y="17"/>
                  </a:cubicBezTo>
                  <a:cubicBezTo>
                    <a:pt x="1178" y="17"/>
                    <a:pt x="1177" y="17"/>
                    <a:pt x="1177" y="17"/>
                  </a:cubicBezTo>
                  <a:close/>
                  <a:moveTo>
                    <a:pt x="1361" y="17"/>
                  </a:moveTo>
                  <a:cubicBezTo>
                    <a:pt x="1361" y="17"/>
                    <a:pt x="1360" y="17"/>
                    <a:pt x="1360" y="17"/>
                  </a:cubicBezTo>
                  <a:cubicBezTo>
                    <a:pt x="1361" y="17"/>
                    <a:pt x="1361" y="17"/>
                    <a:pt x="1361" y="17"/>
                  </a:cubicBezTo>
                  <a:close/>
                  <a:moveTo>
                    <a:pt x="1378" y="17"/>
                  </a:moveTo>
                  <a:cubicBezTo>
                    <a:pt x="1378" y="17"/>
                    <a:pt x="1377" y="17"/>
                    <a:pt x="1377" y="17"/>
                  </a:cubicBezTo>
                  <a:cubicBezTo>
                    <a:pt x="1377" y="17"/>
                    <a:pt x="1377" y="17"/>
                    <a:pt x="1378" y="17"/>
                  </a:cubicBezTo>
                  <a:close/>
                  <a:moveTo>
                    <a:pt x="1418" y="17"/>
                  </a:moveTo>
                  <a:cubicBezTo>
                    <a:pt x="1419" y="17"/>
                    <a:pt x="1419" y="17"/>
                    <a:pt x="1419" y="17"/>
                  </a:cubicBezTo>
                  <a:cubicBezTo>
                    <a:pt x="1419" y="17"/>
                    <a:pt x="1418" y="17"/>
                    <a:pt x="1418" y="17"/>
                  </a:cubicBezTo>
                  <a:close/>
                  <a:moveTo>
                    <a:pt x="660" y="44"/>
                  </a:moveTo>
                  <a:cubicBezTo>
                    <a:pt x="660" y="44"/>
                    <a:pt x="660" y="44"/>
                    <a:pt x="660" y="44"/>
                  </a:cubicBezTo>
                  <a:cubicBezTo>
                    <a:pt x="660" y="44"/>
                    <a:pt x="660" y="44"/>
                    <a:pt x="660" y="44"/>
                  </a:cubicBezTo>
                  <a:close/>
                  <a:moveTo>
                    <a:pt x="1487" y="17"/>
                  </a:moveTo>
                  <a:cubicBezTo>
                    <a:pt x="1487" y="17"/>
                    <a:pt x="1487" y="17"/>
                    <a:pt x="1487" y="17"/>
                  </a:cubicBezTo>
                  <a:cubicBezTo>
                    <a:pt x="1487" y="17"/>
                    <a:pt x="1487" y="17"/>
                    <a:pt x="1487" y="17"/>
                  </a:cubicBezTo>
                  <a:close/>
                  <a:moveTo>
                    <a:pt x="1545" y="17"/>
                  </a:moveTo>
                  <a:cubicBezTo>
                    <a:pt x="1545" y="17"/>
                    <a:pt x="1545" y="17"/>
                    <a:pt x="1544" y="17"/>
                  </a:cubicBezTo>
                  <a:cubicBezTo>
                    <a:pt x="1545" y="17"/>
                    <a:pt x="1545" y="17"/>
                    <a:pt x="1545" y="17"/>
                  </a:cubicBezTo>
                  <a:close/>
                  <a:moveTo>
                    <a:pt x="1562" y="17"/>
                  </a:moveTo>
                  <a:cubicBezTo>
                    <a:pt x="1562" y="17"/>
                    <a:pt x="1561" y="17"/>
                    <a:pt x="1561" y="17"/>
                  </a:cubicBezTo>
                  <a:cubicBezTo>
                    <a:pt x="1561" y="17"/>
                    <a:pt x="1562" y="17"/>
                    <a:pt x="1562" y="17"/>
                  </a:cubicBezTo>
                  <a:close/>
                  <a:moveTo>
                    <a:pt x="674" y="44"/>
                  </a:moveTo>
                  <a:cubicBezTo>
                    <a:pt x="674" y="44"/>
                    <a:pt x="674" y="44"/>
                    <a:pt x="674" y="44"/>
                  </a:cubicBezTo>
                  <a:cubicBezTo>
                    <a:pt x="674" y="44"/>
                    <a:pt x="674" y="44"/>
                    <a:pt x="674" y="44"/>
                  </a:cubicBezTo>
                  <a:close/>
                  <a:moveTo>
                    <a:pt x="1713" y="17"/>
                  </a:moveTo>
                  <a:cubicBezTo>
                    <a:pt x="1713" y="17"/>
                    <a:pt x="1713" y="17"/>
                    <a:pt x="1713" y="17"/>
                  </a:cubicBezTo>
                  <a:cubicBezTo>
                    <a:pt x="1713" y="17"/>
                    <a:pt x="1713" y="17"/>
                    <a:pt x="1713" y="17"/>
                  </a:cubicBezTo>
                  <a:close/>
                  <a:moveTo>
                    <a:pt x="1730" y="17"/>
                  </a:moveTo>
                  <a:cubicBezTo>
                    <a:pt x="1730" y="17"/>
                    <a:pt x="1730" y="17"/>
                    <a:pt x="1729" y="17"/>
                  </a:cubicBezTo>
                  <a:cubicBezTo>
                    <a:pt x="1729" y="17"/>
                    <a:pt x="1730" y="17"/>
                    <a:pt x="1730" y="17"/>
                  </a:cubicBezTo>
                  <a:close/>
                  <a:moveTo>
                    <a:pt x="692" y="44"/>
                  </a:moveTo>
                  <a:cubicBezTo>
                    <a:pt x="692" y="44"/>
                    <a:pt x="691" y="44"/>
                    <a:pt x="691" y="44"/>
                  </a:cubicBezTo>
                  <a:cubicBezTo>
                    <a:pt x="691" y="44"/>
                    <a:pt x="691" y="44"/>
                    <a:pt x="692" y="44"/>
                  </a:cubicBezTo>
                  <a:close/>
                  <a:moveTo>
                    <a:pt x="1176" y="17"/>
                  </a:moveTo>
                  <a:cubicBezTo>
                    <a:pt x="1176" y="17"/>
                    <a:pt x="1177" y="17"/>
                    <a:pt x="1177" y="17"/>
                  </a:cubicBezTo>
                  <a:cubicBezTo>
                    <a:pt x="1177" y="17"/>
                    <a:pt x="1176" y="17"/>
                    <a:pt x="1176" y="17"/>
                  </a:cubicBezTo>
                  <a:close/>
                  <a:moveTo>
                    <a:pt x="1360" y="17"/>
                  </a:moveTo>
                  <a:cubicBezTo>
                    <a:pt x="1360" y="17"/>
                    <a:pt x="1359" y="17"/>
                    <a:pt x="1359" y="17"/>
                  </a:cubicBezTo>
                  <a:cubicBezTo>
                    <a:pt x="1360" y="17"/>
                    <a:pt x="1360" y="17"/>
                    <a:pt x="1360" y="17"/>
                  </a:cubicBezTo>
                  <a:close/>
                  <a:moveTo>
                    <a:pt x="1378" y="17"/>
                  </a:moveTo>
                  <a:cubicBezTo>
                    <a:pt x="1378" y="17"/>
                    <a:pt x="1378" y="17"/>
                    <a:pt x="1378" y="17"/>
                  </a:cubicBezTo>
                  <a:cubicBezTo>
                    <a:pt x="1378" y="17"/>
                    <a:pt x="1378" y="17"/>
                    <a:pt x="1378" y="17"/>
                  </a:cubicBezTo>
                  <a:close/>
                  <a:moveTo>
                    <a:pt x="1394" y="17"/>
                  </a:moveTo>
                  <a:cubicBezTo>
                    <a:pt x="1394" y="17"/>
                    <a:pt x="1394" y="17"/>
                    <a:pt x="1394" y="18"/>
                  </a:cubicBezTo>
                  <a:cubicBezTo>
                    <a:pt x="1394" y="17"/>
                    <a:pt x="1394" y="17"/>
                    <a:pt x="1394" y="17"/>
                  </a:cubicBezTo>
                  <a:close/>
                  <a:moveTo>
                    <a:pt x="1463" y="17"/>
                  </a:moveTo>
                  <a:cubicBezTo>
                    <a:pt x="1463" y="17"/>
                    <a:pt x="1463" y="18"/>
                    <a:pt x="1463" y="18"/>
                  </a:cubicBezTo>
                  <a:cubicBezTo>
                    <a:pt x="1463" y="17"/>
                    <a:pt x="1463" y="17"/>
                    <a:pt x="1463" y="17"/>
                  </a:cubicBezTo>
                  <a:close/>
                  <a:moveTo>
                    <a:pt x="1486" y="17"/>
                  </a:moveTo>
                  <a:cubicBezTo>
                    <a:pt x="1486" y="17"/>
                    <a:pt x="1487" y="17"/>
                    <a:pt x="1487" y="17"/>
                  </a:cubicBezTo>
                  <a:cubicBezTo>
                    <a:pt x="1486" y="17"/>
                    <a:pt x="1486" y="17"/>
                    <a:pt x="1486" y="17"/>
                  </a:cubicBezTo>
                  <a:close/>
                  <a:moveTo>
                    <a:pt x="1544" y="17"/>
                  </a:moveTo>
                  <a:cubicBezTo>
                    <a:pt x="1544" y="17"/>
                    <a:pt x="1544" y="17"/>
                    <a:pt x="1544" y="17"/>
                  </a:cubicBezTo>
                  <a:cubicBezTo>
                    <a:pt x="1544" y="17"/>
                    <a:pt x="1544" y="17"/>
                    <a:pt x="1544" y="17"/>
                  </a:cubicBezTo>
                  <a:close/>
                  <a:moveTo>
                    <a:pt x="1563" y="17"/>
                  </a:moveTo>
                  <a:cubicBezTo>
                    <a:pt x="1562" y="17"/>
                    <a:pt x="1562" y="17"/>
                    <a:pt x="1562" y="17"/>
                  </a:cubicBezTo>
                  <a:cubicBezTo>
                    <a:pt x="1562" y="17"/>
                    <a:pt x="1562" y="17"/>
                    <a:pt x="1563" y="17"/>
                  </a:cubicBezTo>
                  <a:close/>
                  <a:moveTo>
                    <a:pt x="801" y="44"/>
                  </a:moveTo>
                  <a:cubicBezTo>
                    <a:pt x="801" y="44"/>
                    <a:pt x="801" y="44"/>
                    <a:pt x="801" y="44"/>
                  </a:cubicBezTo>
                  <a:cubicBezTo>
                    <a:pt x="801" y="44"/>
                    <a:pt x="801" y="44"/>
                    <a:pt x="801" y="44"/>
                  </a:cubicBezTo>
                  <a:close/>
                  <a:moveTo>
                    <a:pt x="1713" y="17"/>
                  </a:moveTo>
                  <a:cubicBezTo>
                    <a:pt x="1712" y="17"/>
                    <a:pt x="1712" y="17"/>
                    <a:pt x="1712" y="17"/>
                  </a:cubicBezTo>
                  <a:cubicBezTo>
                    <a:pt x="1712" y="17"/>
                    <a:pt x="1712" y="17"/>
                    <a:pt x="1713" y="17"/>
                  </a:cubicBezTo>
                  <a:close/>
                  <a:moveTo>
                    <a:pt x="1731" y="17"/>
                  </a:moveTo>
                  <a:cubicBezTo>
                    <a:pt x="1731" y="17"/>
                    <a:pt x="1730" y="17"/>
                    <a:pt x="1730" y="17"/>
                  </a:cubicBezTo>
                  <a:cubicBezTo>
                    <a:pt x="1730" y="17"/>
                    <a:pt x="1730" y="17"/>
                    <a:pt x="1731" y="17"/>
                  </a:cubicBezTo>
                  <a:close/>
                  <a:moveTo>
                    <a:pt x="837" y="44"/>
                  </a:moveTo>
                  <a:cubicBezTo>
                    <a:pt x="837" y="44"/>
                    <a:pt x="837" y="44"/>
                    <a:pt x="837" y="44"/>
                  </a:cubicBezTo>
                  <a:cubicBezTo>
                    <a:pt x="837" y="44"/>
                    <a:pt x="837" y="44"/>
                    <a:pt x="837" y="44"/>
                  </a:cubicBezTo>
                  <a:close/>
                  <a:moveTo>
                    <a:pt x="852" y="44"/>
                  </a:moveTo>
                  <a:cubicBezTo>
                    <a:pt x="852" y="44"/>
                    <a:pt x="852" y="44"/>
                    <a:pt x="852" y="44"/>
                  </a:cubicBezTo>
                  <a:cubicBezTo>
                    <a:pt x="852" y="44"/>
                    <a:pt x="852" y="44"/>
                    <a:pt x="852" y="44"/>
                  </a:cubicBezTo>
                  <a:close/>
                  <a:moveTo>
                    <a:pt x="558" y="17"/>
                  </a:moveTo>
                  <a:cubicBezTo>
                    <a:pt x="558" y="17"/>
                    <a:pt x="557" y="17"/>
                    <a:pt x="557" y="18"/>
                  </a:cubicBezTo>
                  <a:cubicBezTo>
                    <a:pt x="558" y="18"/>
                    <a:pt x="558" y="18"/>
                    <a:pt x="558" y="17"/>
                  </a:cubicBezTo>
                  <a:close/>
                  <a:moveTo>
                    <a:pt x="578" y="18"/>
                  </a:moveTo>
                  <a:cubicBezTo>
                    <a:pt x="577" y="17"/>
                    <a:pt x="577" y="17"/>
                    <a:pt x="577" y="17"/>
                  </a:cubicBezTo>
                  <a:cubicBezTo>
                    <a:pt x="577" y="18"/>
                    <a:pt x="577" y="18"/>
                    <a:pt x="578" y="18"/>
                  </a:cubicBezTo>
                  <a:close/>
                  <a:moveTo>
                    <a:pt x="1175" y="18"/>
                  </a:moveTo>
                  <a:cubicBezTo>
                    <a:pt x="1175" y="18"/>
                    <a:pt x="1176" y="18"/>
                    <a:pt x="1176" y="17"/>
                  </a:cubicBezTo>
                  <a:cubicBezTo>
                    <a:pt x="1176" y="17"/>
                    <a:pt x="1175" y="17"/>
                    <a:pt x="1175" y="18"/>
                  </a:cubicBezTo>
                  <a:close/>
                  <a:moveTo>
                    <a:pt x="1359" y="17"/>
                  </a:moveTo>
                  <a:cubicBezTo>
                    <a:pt x="1359" y="17"/>
                    <a:pt x="1359" y="17"/>
                    <a:pt x="1359" y="18"/>
                  </a:cubicBezTo>
                  <a:cubicBezTo>
                    <a:pt x="1359" y="18"/>
                    <a:pt x="1359" y="18"/>
                    <a:pt x="1359" y="17"/>
                  </a:cubicBezTo>
                  <a:close/>
                  <a:moveTo>
                    <a:pt x="1379" y="18"/>
                  </a:moveTo>
                  <a:cubicBezTo>
                    <a:pt x="1379" y="17"/>
                    <a:pt x="1379" y="17"/>
                    <a:pt x="1378" y="17"/>
                  </a:cubicBezTo>
                  <a:cubicBezTo>
                    <a:pt x="1379" y="18"/>
                    <a:pt x="1379" y="18"/>
                    <a:pt x="1379" y="18"/>
                  </a:cubicBezTo>
                  <a:close/>
                  <a:moveTo>
                    <a:pt x="867" y="44"/>
                  </a:moveTo>
                  <a:cubicBezTo>
                    <a:pt x="867" y="44"/>
                    <a:pt x="867" y="44"/>
                    <a:pt x="867" y="44"/>
                  </a:cubicBezTo>
                  <a:cubicBezTo>
                    <a:pt x="867" y="44"/>
                    <a:pt x="867" y="44"/>
                    <a:pt x="867" y="44"/>
                  </a:cubicBezTo>
                  <a:close/>
                  <a:moveTo>
                    <a:pt x="1485" y="18"/>
                  </a:moveTo>
                  <a:cubicBezTo>
                    <a:pt x="1485" y="18"/>
                    <a:pt x="1486" y="18"/>
                    <a:pt x="1486" y="17"/>
                  </a:cubicBezTo>
                  <a:cubicBezTo>
                    <a:pt x="1485" y="17"/>
                    <a:pt x="1485" y="17"/>
                    <a:pt x="1485" y="18"/>
                  </a:cubicBezTo>
                  <a:close/>
                  <a:moveTo>
                    <a:pt x="1543" y="17"/>
                  </a:moveTo>
                  <a:cubicBezTo>
                    <a:pt x="1543" y="17"/>
                    <a:pt x="1543" y="17"/>
                    <a:pt x="1543" y="18"/>
                  </a:cubicBezTo>
                  <a:cubicBezTo>
                    <a:pt x="1543" y="18"/>
                    <a:pt x="1543" y="18"/>
                    <a:pt x="1543" y="17"/>
                  </a:cubicBezTo>
                  <a:close/>
                  <a:moveTo>
                    <a:pt x="1563" y="18"/>
                  </a:moveTo>
                  <a:cubicBezTo>
                    <a:pt x="1563" y="17"/>
                    <a:pt x="1563" y="17"/>
                    <a:pt x="1563" y="17"/>
                  </a:cubicBezTo>
                  <a:cubicBezTo>
                    <a:pt x="1563" y="18"/>
                    <a:pt x="1563" y="18"/>
                    <a:pt x="1563" y="18"/>
                  </a:cubicBezTo>
                  <a:close/>
                  <a:moveTo>
                    <a:pt x="1578" y="17"/>
                  </a:moveTo>
                  <a:cubicBezTo>
                    <a:pt x="1578" y="18"/>
                    <a:pt x="1578" y="18"/>
                    <a:pt x="1579" y="18"/>
                  </a:cubicBezTo>
                  <a:cubicBezTo>
                    <a:pt x="1579" y="18"/>
                    <a:pt x="1579" y="17"/>
                    <a:pt x="1578" y="17"/>
                  </a:cubicBezTo>
                  <a:close/>
                  <a:moveTo>
                    <a:pt x="1680" y="17"/>
                  </a:moveTo>
                  <a:cubicBezTo>
                    <a:pt x="1680" y="18"/>
                    <a:pt x="1680" y="18"/>
                    <a:pt x="1680" y="18"/>
                  </a:cubicBezTo>
                  <a:cubicBezTo>
                    <a:pt x="1680" y="18"/>
                    <a:pt x="1680" y="17"/>
                    <a:pt x="1680" y="17"/>
                  </a:cubicBezTo>
                  <a:close/>
                  <a:moveTo>
                    <a:pt x="1712" y="17"/>
                  </a:moveTo>
                  <a:cubicBezTo>
                    <a:pt x="1711" y="17"/>
                    <a:pt x="1711" y="17"/>
                    <a:pt x="1711" y="18"/>
                  </a:cubicBezTo>
                  <a:cubicBezTo>
                    <a:pt x="1711" y="18"/>
                    <a:pt x="1711" y="18"/>
                    <a:pt x="1712" y="17"/>
                  </a:cubicBezTo>
                  <a:close/>
                  <a:moveTo>
                    <a:pt x="1731" y="18"/>
                  </a:moveTo>
                  <a:cubicBezTo>
                    <a:pt x="1731" y="17"/>
                    <a:pt x="1731" y="17"/>
                    <a:pt x="1731" y="17"/>
                  </a:cubicBezTo>
                  <a:cubicBezTo>
                    <a:pt x="1731" y="18"/>
                    <a:pt x="1731" y="18"/>
                    <a:pt x="1731" y="18"/>
                  </a:cubicBezTo>
                  <a:close/>
                  <a:moveTo>
                    <a:pt x="1746" y="17"/>
                  </a:moveTo>
                  <a:cubicBezTo>
                    <a:pt x="1746" y="18"/>
                    <a:pt x="1746" y="18"/>
                    <a:pt x="1747" y="18"/>
                  </a:cubicBezTo>
                  <a:cubicBezTo>
                    <a:pt x="1747" y="18"/>
                    <a:pt x="1747" y="17"/>
                    <a:pt x="1746" y="17"/>
                  </a:cubicBezTo>
                  <a:close/>
                  <a:moveTo>
                    <a:pt x="540" y="18"/>
                  </a:moveTo>
                  <a:cubicBezTo>
                    <a:pt x="541" y="18"/>
                    <a:pt x="541" y="18"/>
                    <a:pt x="541" y="18"/>
                  </a:cubicBezTo>
                  <a:cubicBezTo>
                    <a:pt x="540" y="18"/>
                    <a:pt x="540" y="18"/>
                    <a:pt x="540" y="18"/>
                  </a:cubicBezTo>
                  <a:close/>
                  <a:moveTo>
                    <a:pt x="557" y="18"/>
                  </a:moveTo>
                  <a:cubicBezTo>
                    <a:pt x="557" y="18"/>
                    <a:pt x="557" y="18"/>
                    <a:pt x="556" y="18"/>
                  </a:cubicBezTo>
                  <a:cubicBezTo>
                    <a:pt x="557" y="18"/>
                    <a:pt x="557" y="18"/>
                    <a:pt x="557" y="18"/>
                  </a:cubicBezTo>
                  <a:close/>
                  <a:moveTo>
                    <a:pt x="579" y="18"/>
                  </a:moveTo>
                  <a:cubicBezTo>
                    <a:pt x="578" y="18"/>
                    <a:pt x="578" y="18"/>
                    <a:pt x="578" y="18"/>
                  </a:cubicBezTo>
                  <a:cubicBezTo>
                    <a:pt x="578" y="18"/>
                    <a:pt x="578" y="18"/>
                    <a:pt x="579" y="18"/>
                  </a:cubicBezTo>
                  <a:close/>
                  <a:moveTo>
                    <a:pt x="869" y="44"/>
                  </a:moveTo>
                  <a:cubicBezTo>
                    <a:pt x="869" y="44"/>
                    <a:pt x="870" y="44"/>
                    <a:pt x="870" y="44"/>
                  </a:cubicBezTo>
                  <a:cubicBezTo>
                    <a:pt x="869" y="44"/>
                    <a:pt x="869" y="44"/>
                    <a:pt x="869" y="44"/>
                  </a:cubicBezTo>
                  <a:close/>
                  <a:moveTo>
                    <a:pt x="987" y="18"/>
                  </a:moveTo>
                  <a:cubicBezTo>
                    <a:pt x="986" y="18"/>
                    <a:pt x="986" y="18"/>
                    <a:pt x="986" y="18"/>
                  </a:cubicBezTo>
                  <a:cubicBezTo>
                    <a:pt x="986" y="18"/>
                    <a:pt x="987" y="18"/>
                    <a:pt x="987" y="18"/>
                  </a:cubicBezTo>
                  <a:close/>
                  <a:moveTo>
                    <a:pt x="1359" y="18"/>
                  </a:moveTo>
                  <a:cubicBezTo>
                    <a:pt x="1358" y="18"/>
                    <a:pt x="1358" y="18"/>
                    <a:pt x="1358" y="18"/>
                  </a:cubicBezTo>
                  <a:cubicBezTo>
                    <a:pt x="1358" y="18"/>
                    <a:pt x="1358" y="18"/>
                    <a:pt x="1359" y="18"/>
                  </a:cubicBezTo>
                  <a:close/>
                  <a:moveTo>
                    <a:pt x="880" y="44"/>
                  </a:moveTo>
                  <a:cubicBezTo>
                    <a:pt x="880" y="44"/>
                    <a:pt x="880" y="44"/>
                    <a:pt x="880" y="44"/>
                  </a:cubicBezTo>
                  <a:cubicBezTo>
                    <a:pt x="880" y="44"/>
                    <a:pt x="880" y="44"/>
                    <a:pt x="880" y="44"/>
                  </a:cubicBezTo>
                  <a:close/>
                  <a:moveTo>
                    <a:pt x="1394" y="18"/>
                  </a:moveTo>
                  <a:cubicBezTo>
                    <a:pt x="1394" y="18"/>
                    <a:pt x="1394" y="18"/>
                    <a:pt x="1394" y="18"/>
                  </a:cubicBezTo>
                  <a:cubicBezTo>
                    <a:pt x="1394" y="18"/>
                    <a:pt x="1394" y="18"/>
                    <a:pt x="1394" y="18"/>
                  </a:cubicBezTo>
                  <a:close/>
                  <a:moveTo>
                    <a:pt x="1418" y="18"/>
                  </a:moveTo>
                  <a:cubicBezTo>
                    <a:pt x="1418" y="18"/>
                    <a:pt x="1418" y="18"/>
                    <a:pt x="1418" y="18"/>
                  </a:cubicBezTo>
                  <a:cubicBezTo>
                    <a:pt x="1418" y="18"/>
                    <a:pt x="1418" y="18"/>
                    <a:pt x="1418" y="18"/>
                  </a:cubicBezTo>
                  <a:close/>
                  <a:moveTo>
                    <a:pt x="1463" y="18"/>
                  </a:moveTo>
                  <a:cubicBezTo>
                    <a:pt x="1463" y="18"/>
                    <a:pt x="1463" y="18"/>
                    <a:pt x="1464" y="18"/>
                  </a:cubicBezTo>
                  <a:cubicBezTo>
                    <a:pt x="1464" y="18"/>
                    <a:pt x="1464" y="18"/>
                    <a:pt x="1463" y="18"/>
                  </a:cubicBezTo>
                  <a:close/>
                  <a:moveTo>
                    <a:pt x="1484" y="18"/>
                  </a:moveTo>
                  <a:cubicBezTo>
                    <a:pt x="1485" y="18"/>
                    <a:pt x="1485" y="18"/>
                    <a:pt x="1485" y="18"/>
                  </a:cubicBezTo>
                  <a:cubicBezTo>
                    <a:pt x="1485" y="18"/>
                    <a:pt x="1484" y="18"/>
                    <a:pt x="1484" y="18"/>
                  </a:cubicBezTo>
                  <a:close/>
                  <a:moveTo>
                    <a:pt x="1543" y="18"/>
                  </a:moveTo>
                  <a:cubicBezTo>
                    <a:pt x="1542" y="18"/>
                    <a:pt x="1542" y="18"/>
                    <a:pt x="1542" y="18"/>
                  </a:cubicBezTo>
                  <a:cubicBezTo>
                    <a:pt x="1542" y="18"/>
                    <a:pt x="1543" y="18"/>
                    <a:pt x="1543" y="18"/>
                  </a:cubicBezTo>
                  <a:close/>
                  <a:moveTo>
                    <a:pt x="895" y="44"/>
                  </a:moveTo>
                  <a:cubicBezTo>
                    <a:pt x="895" y="44"/>
                    <a:pt x="895" y="44"/>
                    <a:pt x="895" y="44"/>
                  </a:cubicBezTo>
                  <a:cubicBezTo>
                    <a:pt x="895" y="44"/>
                    <a:pt x="895" y="44"/>
                    <a:pt x="895" y="44"/>
                  </a:cubicBezTo>
                  <a:close/>
                  <a:moveTo>
                    <a:pt x="1711" y="18"/>
                  </a:moveTo>
                  <a:cubicBezTo>
                    <a:pt x="1711" y="18"/>
                    <a:pt x="1710" y="18"/>
                    <a:pt x="1710" y="18"/>
                  </a:cubicBezTo>
                  <a:cubicBezTo>
                    <a:pt x="1710" y="18"/>
                    <a:pt x="1711" y="18"/>
                    <a:pt x="1711" y="18"/>
                  </a:cubicBezTo>
                  <a:close/>
                  <a:moveTo>
                    <a:pt x="557" y="18"/>
                  </a:moveTo>
                  <a:cubicBezTo>
                    <a:pt x="556" y="18"/>
                    <a:pt x="556" y="18"/>
                    <a:pt x="556" y="18"/>
                  </a:cubicBezTo>
                  <a:cubicBezTo>
                    <a:pt x="556" y="18"/>
                    <a:pt x="556" y="18"/>
                    <a:pt x="557" y="18"/>
                  </a:cubicBezTo>
                  <a:close/>
                  <a:moveTo>
                    <a:pt x="986" y="18"/>
                  </a:moveTo>
                  <a:cubicBezTo>
                    <a:pt x="985" y="18"/>
                    <a:pt x="985" y="18"/>
                    <a:pt x="985" y="18"/>
                  </a:cubicBezTo>
                  <a:cubicBezTo>
                    <a:pt x="985" y="18"/>
                    <a:pt x="986" y="18"/>
                    <a:pt x="986" y="18"/>
                  </a:cubicBezTo>
                  <a:close/>
                  <a:moveTo>
                    <a:pt x="1358" y="18"/>
                  </a:moveTo>
                  <a:cubicBezTo>
                    <a:pt x="1358" y="18"/>
                    <a:pt x="1357" y="18"/>
                    <a:pt x="1357" y="18"/>
                  </a:cubicBezTo>
                  <a:cubicBezTo>
                    <a:pt x="1357" y="18"/>
                    <a:pt x="1358" y="18"/>
                    <a:pt x="1358" y="18"/>
                  </a:cubicBezTo>
                  <a:close/>
                  <a:moveTo>
                    <a:pt x="1484" y="18"/>
                  </a:moveTo>
                  <a:cubicBezTo>
                    <a:pt x="1484" y="18"/>
                    <a:pt x="1484" y="18"/>
                    <a:pt x="1484" y="18"/>
                  </a:cubicBezTo>
                  <a:cubicBezTo>
                    <a:pt x="1484" y="18"/>
                    <a:pt x="1484" y="18"/>
                    <a:pt x="1484" y="18"/>
                  </a:cubicBezTo>
                  <a:close/>
                  <a:moveTo>
                    <a:pt x="1542" y="18"/>
                  </a:moveTo>
                  <a:cubicBezTo>
                    <a:pt x="1542" y="18"/>
                    <a:pt x="1541" y="18"/>
                    <a:pt x="1541" y="18"/>
                  </a:cubicBezTo>
                  <a:cubicBezTo>
                    <a:pt x="1542" y="18"/>
                    <a:pt x="1542" y="18"/>
                    <a:pt x="1542" y="18"/>
                  </a:cubicBezTo>
                  <a:close/>
                  <a:moveTo>
                    <a:pt x="1564" y="18"/>
                  </a:moveTo>
                  <a:cubicBezTo>
                    <a:pt x="1564" y="18"/>
                    <a:pt x="1564" y="18"/>
                    <a:pt x="1564" y="18"/>
                  </a:cubicBezTo>
                  <a:cubicBezTo>
                    <a:pt x="1564" y="18"/>
                    <a:pt x="1564" y="18"/>
                    <a:pt x="1564" y="18"/>
                  </a:cubicBezTo>
                  <a:close/>
                  <a:moveTo>
                    <a:pt x="1579" y="18"/>
                  </a:moveTo>
                  <a:cubicBezTo>
                    <a:pt x="1579" y="18"/>
                    <a:pt x="1579" y="19"/>
                    <a:pt x="1579" y="19"/>
                  </a:cubicBezTo>
                  <a:cubicBezTo>
                    <a:pt x="1579" y="18"/>
                    <a:pt x="1579" y="18"/>
                    <a:pt x="1579" y="18"/>
                  </a:cubicBezTo>
                  <a:close/>
                  <a:moveTo>
                    <a:pt x="1111" y="44"/>
                  </a:moveTo>
                  <a:cubicBezTo>
                    <a:pt x="1111" y="44"/>
                    <a:pt x="1111" y="44"/>
                    <a:pt x="1111" y="44"/>
                  </a:cubicBezTo>
                  <a:cubicBezTo>
                    <a:pt x="1111" y="44"/>
                    <a:pt x="1111" y="44"/>
                    <a:pt x="1111" y="44"/>
                  </a:cubicBezTo>
                  <a:close/>
                  <a:moveTo>
                    <a:pt x="1710" y="18"/>
                  </a:moveTo>
                  <a:cubicBezTo>
                    <a:pt x="1710" y="18"/>
                    <a:pt x="1710" y="18"/>
                    <a:pt x="1709" y="18"/>
                  </a:cubicBezTo>
                  <a:cubicBezTo>
                    <a:pt x="1710" y="18"/>
                    <a:pt x="1710" y="18"/>
                    <a:pt x="1710" y="18"/>
                  </a:cubicBezTo>
                  <a:close/>
                  <a:moveTo>
                    <a:pt x="1732" y="18"/>
                  </a:moveTo>
                  <a:cubicBezTo>
                    <a:pt x="1732" y="18"/>
                    <a:pt x="1732" y="18"/>
                    <a:pt x="1732" y="18"/>
                  </a:cubicBezTo>
                  <a:cubicBezTo>
                    <a:pt x="1732" y="18"/>
                    <a:pt x="1732" y="18"/>
                    <a:pt x="1732" y="18"/>
                  </a:cubicBezTo>
                  <a:close/>
                  <a:moveTo>
                    <a:pt x="1747" y="18"/>
                  </a:moveTo>
                  <a:cubicBezTo>
                    <a:pt x="1747" y="18"/>
                    <a:pt x="1747" y="19"/>
                    <a:pt x="1747" y="19"/>
                  </a:cubicBezTo>
                  <a:cubicBezTo>
                    <a:pt x="1747" y="18"/>
                    <a:pt x="1747" y="18"/>
                    <a:pt x="1747" y="18"/>
                  </a:cubicBezTo>
                  <a:close/>
                  <a:moveTo>
                    <a:pt x="540" y="19"/>
                  </a:moveTo>
                  <a:cubicBezTo>
                    <a:pt x="540" y="19"/>
                    <a:pt x="540" y="19"/>
                    <a:pt x="540" y="18"/>
                  </a:cubicBezTo>
                  <a:cubicBezTo>
                    <a:pt x="540" y="18"/>
                    <a:pt x="540" y="19"/>
                    <a:pt x="540" y="19"/>
                  </a:cubicBezTo>
                  <a:close/>
                  <a:moveTo>
                    <a:pt x="556" y="18"/>
                  </a:moveTo>
                  <a:cubicBezTo>
                    <a:pt x="556" y="18"/>
                    <a:pt x="555" y="18"/>
                    <a:pt x="555" y="19"/>
                  </a:cubicBezTo>
                  <a:cubicBezTo>
                    <a:pt x="555" y="19"/>
                    <a:pt x="556" y="19"/>
                    <a:pt x="556" y="18"/>
                  </a:cubicBezTo>
                  <a:close/>
                  <a:moveTo>
                    <a:pt x="580" y="19"/>
                  </a:moveTo>
                  <a:cubicBezTo>
                    <a:pt x="580" y="18"/>
                    <a:pt x="580" y="18"/>
                    <a:pt x="580" y="18"/>
                  </a:cubicBezTo>
                  <a:cubicBezTo>
                    <a:pt x="580" y="19"/>
                    <a:pt x="580" y="19"/>
                    <a:pt x="580" y="19"/>
                  </a:cubicBezTo>
                  <a:close/>
                  <a:moveTo>
                    <a:pt x="650" y="49"/>
                  </a:moveTo>
                  <a:cubicBezTo>
                    <a:pt x="650" y="50"/>
                    <a:pt x="649" y="50"/>
                    <a:pt x="649" y="50"/>
                  </a:cubicBezTo>
                  <a:cubicBezTo>
                    <a:pt x="650" y="50"/>
                    <a:pt x="650" y="50"/>
                    <a:pt x="650" y="49"/>
                  </a:cubicBezTo>
                  <a:close/>
                  <a:moveTo>
                    <a:pt x="1014" y="19"/>
                  </a:moveTo>
                  <a:cubicBezTo>
                    <a:pt x="1014" y="18"/>
                    <a:pt x="1014" y="18"/>
                    <a:pt x="1014" y="18"/>
                  </a:cubicBezTo>
                  <a:cubicBezTo>
                    <a:pt x="1014" y="19"/>
                    <a:pt x="1014" y="19"/>
                    <a:pt x="1014" y="19"/>
                  </a:cubicBezTo>
                  <a:close/>
                  <a:moveTo>
                    <a:pt x="1357" y="18"/>
                  </a:moveTo>
                  <a:cubicBezTo>
                    <a:pt x="1357" y="18"/>
                    <a:pt x="1357" y="18"/>
                    <a:pt x="1356" y="19"/>
                  </a:cubicBezTo>
                  <a:cubicBezTo>
                    <a:pt x="1357" y="19"/>
                    <a:pt x="1357" y="19"/>
                    <a:pt x="1357" y="18"/>
                  </a:cubicBezTo>
                  <a:close/>
                  <a:moveTo>
                    <a:pt x="1137" y="44"/>
                  </a:moveTo>
                  <a:cubicBezTo>
                    <a:pt x="1137" y="44"/>
                    <a:pt x="1136" y="44"/>
                    <a:pt x="1136" y="44"/>
                  </a:cubicBezTo>
                  <a:cubicBezTo>
                    <a:pt x="1136" y="44"/>
                    <a:pt x="1137" y="44"/>
                    <a:pt x="1137" y="44"/>
                  </a:cubicBezTo>
                  <a:close/>
                  <a:moveTo>
                    <a:pt x="1152" y="44"/>
                  </a:moveTo>
                  <a:cubicBezTo>
                    <a:pt x="1152" y="44"/>
                    <a:pt x="1152" y="44"/>
                    <a:pt x="1152" y="44"/>
                  </a:cubicBezTo>
                  <a:cubicBezTo>
                    <a:pt x="1152" y="44"/>
                    <a:pt x="1152" y="44"/>
                    <a:pt x="1152" y="44"/>
                  </a:cubicBezTo>
                  <a:close/>
                  <a:moveTo>
                    <a:pt x="751" y="50"/>
                  </a:moveTo>
                  <a:cubicBezTo>
                    <a:pt x="751" y="50"/>
                    <a:pt x="751" y="50"/>
                    <a:pt x="751" y="50"/>
                  </a:cubicBezTo>
                  <a:cubicBezTo>
                    <a:pt x="751" y="50"/>
                    <a:pt x="751" y="50"/>
                    <a:pt x="751" y="50"/>
                  </a:cubicBezTo>
                  <a:close/>
                  <a:moveTo>
                    <a:pt x="1482" y="19"/>
                  </a:moveTo>
                  <a:cubicBezTo>
                    <a:pt x="1483" y="19"/>
                    <a:pt x="1483" y="19"/>
                    <a:pt x="1483" y="18"/>
                  </a:cubicBezTo>
                  <a:cubicBezTo>
                    <a:pt x="1483" y="18"/>
                    <a:pt x="1483" y="18"/>
                    <a:pt x="1482" y="19"/>
                  </a:cubicBezTo>
                  <a:close/>
                  <a:moveTo>
                    <a:pt x="1541" y="18"/>
                  </a:moveTo>
                  <a:cubicBezTo>
                    <a:pt x="1541" y="18"/>
                    <a:pt x="1541" y="18"/>
                    <a:pt x="1541" y="19"/>
                  </a:cubicBezTo>
                  <a:cubicBezTo>
                    <a:pt x="1541" y="19"/>
                    <a:pt x="1541" y="19"/>
                    <a:pt x="1541" y="18"/>
                  </a:cubicBezTo>
                  <a:close/>
                  <a:moveTo>
                    <a:pt x="1680" y="18"/>
                  </a:moveTo>
                  <a:cubicBezTo>
                    <a:pt x="1681" y="19"/>
                    <a:pt x="1681" y="19"/>
                    <a:pt x="1681" y="19"/>
                  </a:cubicBezTo>
                  <a:cubicBezTo>
                    <a:pt x="1681" y="19"/>
                    <a:pt x="1681" y="18"/>
                    <a:pt x="1680" y="18"/>
                  </a:cubicBezTo>
                  <a:close/>
                  <a:moveTo>
                    <a:pt x="1709" y="18"/>
                  </a:moveTo>
                  <a:cubicBezTo>
                    <a:pt x="1709" y="18"/>
                    <a:pt x="1709" y="18"/>
                    <a:pt x="1709" y="19"/>
                  </a:cubicBezTo>
                  <a:cubicBezTo>
                    <a:pt x="1709" y="19"/>
                    <a:pt x="1709" y="19"/>
                    <a:pt x="1709" y="18"/>
                  </a:cubicBezTo>
                  <a:close/>
                  <a:moveTo>
                    <a:pt x="555" y="19"/>
                  </a:moveTo>
                  <a:cubicBezTo>
                    <a:pt x="555" y="19"/>
                    <a:pt x="555" y="19"/>
                    <a:pt x="555" y="19"/>
                  </a:cubicBezTo>
                  <a:cubicBezTo>
                    <a:pt x="555" y="19"/>
                    <a:pt x="555" y="19"/>
                    <a:pt x="555" y="19"/>
                  </a:cubicBezTo>
                  <a:close/>
                  <a:moveTo>
                    <a:pt x="581" y="19"/>
                  </a:moveTo>
                  <a:cubicBezTo>
                    <a:pt x="581" y="19"/>
                    <a:pt x="581" y="19"/>
                    <a:pt x="580" y="19"/>
                  </a:cubicBezTo>
                  <a:cubicBezTo>
                    <a:pt x="580" y="19"/>
                    <a:pt x="581" y="19"/>
                    <a:pt x="581" y="19"/>
                  </a:cubicBezTo>
                  <a:close/>
                  <a:moveTo>
                    <a:pt x="1310" y="44"/>
                  </a:moveTo>
                  <a:cubicBezTo>
                    <a:pt x="1309" y="44"/>
                    <a:pt x="1309" y="44"/>
                    <a:pt x="1309" y="44"/>
                  </a:cubicBezTo>
                  <a:cubicBezTo>
                    <a:pt x="1309" y="44"/>
                    <a:pt x="1309" y="44"/>
                    <a:pt x="1310" y="44"/>
                  </a:cubicBezTo>
                  <a:close/>
                  <a:moveTo>
                    <a:pt x="984" y="19"/>
                  </a:moveTo>
                  <a:cubicBezTo>
                    <a:pt x="984" y="19"/>
                    <a:pt x="983" y="19"/>
                    <a:pt x="983" y="19"/>
                  </a:cubicBezTo>
                  <a:cubicBezTo>
                    <a:pt x="984" y="19"/>
                    <a:pt x="984" y="19"/>
                    <a:pt x="984" y="19"/>
                  </a:cubicBezTo>
                  <a:close/>
                  <a:moveTo>
                    <a:pt x="1015" y="19"/>
                  </a:moveTo>
                  <a:cubicBezTo>
                    <a:pt x="1015" y="19"/>
                    <a:pt x="1015" y="19"/>
                    <a:pt x="1015" y="19"/>
                  </a:cubicBezTo>
                  <a:cubicBezTo>
                    <a:pt x="1015" y="19"/>
                    <a:pt x="1015" y="19"/>
                    <a:pt x="1015" y="19"/>
                  </a:cubicBezTo>
                  <a:close/>
                  <a:moveTo>
                    <a:pt x="1356" y="19"/>
                  </a:moveTo>
                  <a:cubicBezTo>
                    <a:pt x="1356" y="19"/>
                    <a:pt x="1356" y="19"/>
                    <a:pt x="1356" y="19"/>
                  </a:cubicBezTo>
                  <a:cubicBezTo>
                    <a:pt x="1356" y="19"/>
                    <a:pt x="1356" y="19"/>
                    <a:pt x="1356" y="19"/>
                  </a:cubicBezTo>
                  <a:close/>
                  <a:moveTo>
                    <a:pt x="1383" y="44"/>
                  </a:moveTo>
                  <a:cubicBezTo>
                    <a:pt x="1384" y="44"/>
                    <a:pt x="1384" y="44"/>
                    <a:pt x="1384" y="44"/>
                  </a:cubicBezTo>
                  <a:cubicBezTo>
                    <a:pt x="1383" y="44"/>
                    <a:pt x="1383" y="44"/>
                    <a:pt x="1383" y="44"/>
                  </a:cubicBezTo>
                  <a:close/>
                  <a:moveTo>
                    <a:pt x="1417" y="19"/>
                  </a:moveTo>
                  <a:cubicBezTo>
                    <a:pt x="1417" y="19"/>
                    <a:pt x="1417" y="19"/>
                    <a:pt x="1417" y="19"/>
                  </a:cubicBezTo>
                  <a:cubicBezTo>
                    <a:pt x="1417" y="19"/>
                    <a:pt x="1417" y="19"/>
                    <a:pt x="1417" y="19"/>
                  </a:cubicBezTo>
                  <a:close/>
                  <a:moveTo>
                    <a:pt x="1464" y="19"/>
                  </a:moveTo>
                  <a:cubicBezTo>
                    <a:pt x="1464" y="19"/>
                    <a:pt x="1464" y="19"/>
                    <a:pt x="1464" y="19"/>
                  </a:cubicBezTo>
                  <a:cubicBezTo>
                    <a:pt x="1464" y="19"/>
                    <a:pt x="1464" y="19"/>
                    <a:pt x="1464" y="19"/>
                  </a:cubicBezTo>
                  <a:close/>
                  <a:moveTo>
                    <a:pt x="1748" y="44"/>
                  </a:moveTo>
                  <a:cubicBezTo>
                    <a:pt x="1747" y="44"/>
                    <a:pt x="1747" y="44"/>
                    <a:pt x="1747" y="44"/>
                  </a:cubicBezTo>
                  <a:cubicBezTo>
                    <a:pt x="1748" y="44"/>
                    <a:pt x="1748" y="44"/>
                    <a:pt x="1748" y="44"/>
                  </a:cubicBezTo>
                  <a:close/>
                  <a:moveTo>
                    <a:pt x="1579" y="19"/>
                  </a:moveTo>
                  <a:cubicBezTo>
                    <a:pt x="1579" y="19"/>
                    <a:pt x="1579" y="19"/>
                    <a:pt x="1579" y="19"/>
                  </a:cubicBezTo>
                  <a:cubicBezTo>
                    <a:pt x="1579" y="19"/>
                    <a:pt x="1579" y="19"/>
                    <a:pt x="1579" y="19"/>
                  </a:cubicBezTo>
                  <a:close/>
                  <a:moveTo>
                    <a:pt x="557" y="44"/>
                  </a:moveTo>
                  <a:cubicBezTo>
                    <a:pt x="557" y="44"/>
                    <a:pt x="557" y="44"/>
                    <a:pt x="557" y="45"/>
                  </a:cubicBezTo>
                  <a:cubicBezTo>
                    <a:pt x="557" y="44"/>
                    <a:pt x="557" y="44"/>
                    <a:pt x="557" y="44"/>
                  </a:cubicBezTo>
                  <a:close/>
                  <a:moveTo>
                    <a:pt x="596" y="45"/>
                  </a:moveTo>
                  <a:cubicBezTo>
                    <a:pt x="596" y="44"/>
                    <a:pt x="596" y="44"/>
                    <a:pt x="596" y="44"/>
                  </a:cubicBezTo>
                  <a:cubicBezTo>
                    <a:pt x="596" y="44"/>
                    <a:pt x="596" y="45"/>
                    <a:pt x="596" y="45"/>
                  </a:cubicBezTo>
                  <a:close/>
                  <a:moveTo>
                    <a:pt x="1747" y="19"/>
                  </a:moveTo>
                  <a:cubicBezTo>
                    <a:pt x="1747" y="19"/>
                    <a:pt x="1747" y="19"/>
                    <a:pt x="1747" y="19"/>
                  </a:cubicBezTo>
                  <a:cubicBezTo>
                    <a:pt x="1747" y="19"/>
                    <a:pt x="1747" y="19"/>
                    <a:pt x="1747" y="19"/>
                  </a:cubicBezTo>
                  <a:close/>
                  <a:moveTo>
                    <a:pt x="640" y="45"/>
                  </a:moveTo>
                  <a:cubicBezTo>
                    <a:pt x="641" y="45"/>
                    <a:pt x="641" y="44"/>
                    <a:pt x="641" y="44"/>
                  </a:cubicBezTo>
                  <a:cubicBezTo>
                    <a:pt x="640" y="44"/>
                    <a:pt x="640" y="45"/>
                    <a:pt x="640" y="45"/>
                  </a:cubicBezTo>
                  <a:close/>
                  <a:moveTo>
                    <a:pt x="582" y="19"/>
                  </a:moveTo>
                  <a:cubicBezTo>
                    <a:pt x="582" y="19"/>
                    <a:pt x="581" y="19"/>
                    <a:pt x="581" y="19"/>
                  </a:cubicBezTo>
                  <a:cubicBezTo>
                    <a:pt x="581" y="19"/>
                    <a:pt x="581" y="19"/>
                    <a:pt x="582" y="19"/>
                  </a:cubicBezTo>
                  <a:close/>
                  <a:moveTo>
                    <a:pt x="983" y="19"/>
                  </a:moveTo>
                  <a:cubicBezTo>
                    <a:pt x="983" y="19"/>
                    <a:pt x="983" y="19"/>
                    <a:pt x="983" y="19"/>
                  </a:cubicBezTo>
                  <a:cubicBezTo>
                    <a:pt x="983" y="19"/>
                    <a:pt x="983" y="19"/>
                    <a:pt x="983" y="19"/>
                  </a:cubicBezTo>
                  <a:close/>
                  <a:moveTo>
                    <a:pt x="692" y="44"/>
                  </a:moveTo>
                  <a:cubicBezTo>
                    <a:pt x="692" y="44"/>
                    <a:pt x="692" y="44"/>
                    <a:pt x="692" y="44"/>
                  </a:cubicBezTo>
                  <a:cubicBezTo>
                    <a:pt x="692" y="44"/>
                    <a:pt x="692" y="44"/>
                    <a:pt x="692" y="44"/>
                  </a:cubicBezTo>
                  <a:close/>
                  <a:moveTo>
                    <a:pt x="837" y="44"/>
                  </a:moveTo>
                  <a:cubicBezTo>
                    <a:pt x="836" y="44"/>
                    <a:pt x="836" y="44"/>
                    <a:pt x="836" y="44"/>
                  </a:cubicBezTo>
                  <a:cubicBezTo>
                    <a:pt x="836" y="44"/>
                    <a:pt x="837" y="44"/>
                    <a:pt x="837" y="44"/>
                  </a:cubicBezTo>
                  <a:close/>
                  <a:moveTo>
                    <a:pt x="1540" y="19"/>
                  </a:moveTo>
                  <a:cubicBezTo>
                    <a:pt x="1540" y="19"/>
                    <a:pt x="1540" y="19"/>
                    <a:pt x="1540" y="19"/>
                  </a:cubicBezTo>
                  <a:cubicBezTo>
                    <a:pt x="1540" y="19"/>
                    <a:pt x="1540" y="19"/>
                    <a:pt x="1540" y="19"/>
                  </a:cubicBezTo>
                  <a:close/>
                  <a:moveTo>
                    <a:pt x="1681" y="19"/>
                  </a:moveTo>
                  <a:cubicBezTo>
                    <a:pt x="1681" y="19"/>
                    <a:pt x="1681" y="20"/>
                    <a:pt x="1681" y="20"/>
                  </a:cubicBezTo>
                  <a:cubicBezTo>
                    <a:pt x="1681" y="19"/>
                    <a:pt x="1681" y="19"/>
                    <a:pt x="1681" y="19"/>
                  </a:cubicBezTo>
                  <a:close/>
                  <a:moveTo>
                    <a:pt x="1708" y="19"/>
                  </a:moveTo>
                  <a:cubicBezTo>
                    <a:pt x="1708" y="19"/>
                    <a:pt x="1708" y="19"/>
                    <a:pt x="1708" y="19"/>
                  </a:cubicBezTo>
                  <a:cubicBezTo>
                    <a:pt x="1708" y="19"/>
                    <a:pt x="1708" y="19"/>
                    <a:pt x="1708" y="19"/>
                  </a:cubicBezTo>
                  <a:close/>
                  <a:moveTo>
                    <a:pt x="539" y="20"/>
                  </a:moveTo>
                  <a:cubicBezTo>
                    <a:pt x="540" y="20"/>
                    <a:pt x="540" y="20"/>
                    <a:pt x="540" y="19"/>
                  </a:cubicBezTo>
                  <a:cubicBezTo>
                    <a:pt x="539" y="20"/>
                    <a:pt x="539" y="20"/>
                    <a:pt x="539" y="20"/>
                  </a:cubicBezTo>
                  <a:close/>
                  <a:moveTo>
                    <a:pt x="1392" y="50"/>
                  </a:moveTo>
                  <a:cubicBezTo>
                    <a:pt x="1392" y="50"/>
                    <a:pt x="1392" y="50"/>
                    <a:pt x="1392" y="50"/>
                  </a:cubicBezTo>
                  <a:cubicBezTo>
                    <a:pt x="1392" y="50"/>
                    <a:pt x="1392" y="50"/>
                    <a:pt x="1392" y="50"/>
                  </a:cubicBezTo>
                  <a:close/>
                  <a:moveTo>
                    <a:pt x="582" y="20"/>
                  </a:moveTo>
                  <a:cubicBezTo>
                    <a:pt x="582" y="19"/>
                    <a:pt x="582" y="19"/>
                    <a:pt x="582" y="19"/>
                  </a:cubicBezTo>
                  <a:cubicBezTo>
                    <a:pt x="582" y="20"/>
                    <a:pt x="582" y="20"/>
                    <a:pt x="582" y="20"/>
                  </a:cubicBezTo>
                  <a:close/>
                  <a:moveTo>
                    <a:pt x="983" y="19"/>
                  </a:moveTo>
                  <a:cubicBezTo>
                    <a:pt x="982" y="19"/>
                    <a:pt x="982" y="19"/>
                    <a:pt x="982" y="20"/>
                  </a:cubicBezTo>
                  <a:cubicBezTo>
                    <a:pt x="982" y="20"/>
                    <a:pt x="982" y="20"/>
                    <a:pt x="983" y="19"/>
                  </a:cubicBezTo>
                  <a:close/>
                  <a:moveTo>
                    <a:pt x="1017" y="20"/>
                  </a:moveTo>
                  <a:cubicBezTo>
                    <a:pt x="1017" y="19"/>
                    <a:pt x="1017" y="19"/>
                    <a:pt x="1016" y="19"/>
                  </a:cubicBezTo>
                  <a:cubicBezTo>
                    <a:pt x="1017" y="20"/>
                    <a:pt x="1017" y="20"/>
                    <a:pt x="1017" y="20"/>
                  </a:cubicBezTo>
                  <a:close/>
                  <a:moveTo>
                    <a:pt x="1355" y="19"/>
                  </a:moveTo>
                  <a:cubicBezTo>
                    <a:pt x="1355" y="19"/>
                    <a:pt x="1355" y="19"/>
                    <a:pt x="1355" y="20"/>
                  </a:cubicBezTo>
                  <a:cubicBezTo>
                    <a:pt x="1355" y="20"/>
                    <a:pt x="1355" y="20"/>
                    <a:pt x="1355" y="19"/>
                  </a:cubicBezTo>
                  <a:close/>
                  <a:moveTo>
                    <a:pt x="1417" y="20"/>
                  </a:moveTo>
                  <a:cubicBezTo>
                    <a:pt x="1417" y="20"/>
                    <a:pt x="1417" y="20"/>
                    <a:pt x="1417" y="19"/>
                  </a:cubicBezTo>
                  <a:cubicBezTo>
                    <a:pt x="1417" y="20"/>
                    <a:pt x="1417" y="20"/>
                    <a:pt x="1417" y="20"/>
                  </a:cubicBezTo>
                  <a:close/>
                  <a:moveTo>
                    <a:pt x="1464" y="19"/>
                  </a:moveTo>
                  <a:cubicBezTo>
                    <a:pt x="1464" y="20"/>
                    <a:pt x="1464" y="20"/>
                    <a:pt x="1465" y="20"/>
                  </a:cubicBezTo>
                  <a:cubicBezTo>
                    <a:pt x="1465" y="20"/>
                    <a:pt x="1465" y="20"/>
                    <a:pt x="1464" y="19"/>
                  </a:cubicBezTo>
                  <a:close/>
                  <a:moveTo>
                    <a:pt x="1540" y="19"/>
                  </a:moveTo>
                  <a:cubicBezTo>
                    <a:pt x="1539" y="19"/>
                    <a:pt x="1539" y="19"/>
                    <a:pt x="1539" y="20"/>
                  </a:cubicBezTo>
                  <a:cubicBezTo>
                    <a:pt x="1539" y="20"/>
                    <a:pt x="1539" y="20"/>
                    <a:pt x="1540" y="19"/>
                  </a:cubicBezTo>
                  <a:close/>
                  <a:moveTo>
                    <a:pt x="1579" y="19"/>
                  </a:moveTo>
                  <a:cubicBezTo>
                    <a:pt x="1579" y="20"/>
                    <a:pt x="1579" y="20"/>
                    <a:pt x="1580" y="20"/>
                  </a:cubicBezTo>
                  <a:cubicBezTo>
                    <a:pt x="1580" y="20"/>
                    <a:pt x="1580" y="20"/>
                    <a:pt x="1579" y="19"/>
                  </a:cubicBezTo>
                  <a:close/>
                  <a:moveTo>
                    <a:pt x="1708" y="19"/>
                  </a:moveTo>
                  <a:cubicBezTo>
                    <a:pt x="1707" y="19"/>
                    <a:pt x="1707" y="19"/>
                    <a:pt x="1707" y="20"/>
                  </a:cubicBezTo>
                  <a:cubicBezTo>
                    <a:pt x="1707" y="20"/>
                    <a:pt x="1708" y="20"/>
                    <a:pt x="1708" y="19"/>
                  </a:cubicBezTo>
                  <a:close/>
                  <a:moveTo>
                    <a:pt x="1747" y="19"/>
                  </a:moveTo>
                  <a:cubicBezTo>
                    <a:pt x="1747" y="20"/>
                    <a:pt x="1747" y="20"/>
                    <a:pt x="1748" y="20"/>
                  </a:cubicBezTo>
                  <a:cubicBezTo>
                    <a:pt x="1748" y="20"/>
                    <a:pt x="1748" y="20"/>
                    <a:pt x="1747" y="19"/>
                  </a:cubicBezTo>
                  <a:close/>
                  <a:moveTo>
                    <a:pt x="910" y="44"/>
                  </a:moveTo>
                  <a:cubicBezTo>
                    <a:pt x="910" y="44"/>
                    <a:pt x="910" y="45"/>
                    <a:pt x="910" y="45"/>
                  </a:cubicBezTo>
                  <a:cubicBezTo>
                    <a:pt x="910" y="45"/>
                    <a:pt x="910" y="44"/>
                    <a:pt x="910" y="44"/>
                  </a:cubicBezTo>
                  <a:close/>
                  <a:moveTo>
                    <a:pt x="1083" y="44"/>
                  </a:moveTo>
                  <a:cubicBezTo>
                    <a:pt x="1083" y="44"/>
                    <a:pt x="1083" y="45"/>
                    <a:pt x="1083" y="45"/>
                  </a:cubicBezTo>
                  <a:cubicBezTo>
                    <a:pt x="1083" y="44"/>
                    <a:pt x="1083" y="44"/>
                    <a:pt x="1083" y="44"/>
                  </a:cubicBezTo>
                  <a:close/>
                  <a:moveTo>
                    <a:pt x="982" y="20"/>
                  </a:moveTo>
                  <a:cubicBezTo>
                    <a:pt x="982" y="20"/>
                    <a:pt x="981" y="20"/>
                    <a:pt x="981" y="20"/>
                  </a:cubicBezTo>
                  <a:cubicBezTo>
                    <a:pt x="982" y="20"/>
                    <a:pt x="982" y="20"/>
                    <a:pt x="982" y="20"/>
                  </a:cubicBezTo>
                  <a:close/>
                  <a:moveTo>
                    <a:pt x="1018" y="20"/>
                  </a:moveTo>
                  <a:cubicBezTo>
                    <a:pt x="1018" y="20"/>
                    <a:pt x="1017" y="20"/>
                    <a:pt x="1017" y="20"/>
                  </a:cubicBezTo>
                  <a:cubicBezTo>
                    <a:pt x="1017" y="20"/>
                    <a:pt x="1018" y="20"/>
                    <a:pt x="1018" y="20"/>
                  </a:cubicBezTo>
                  <a:close/>
                  <a:moveTo>
                    <a:pt x="1395" y="20"/>
                  </a:moveTo>
                  <a:cubicBezTo>
                    <a:pt x="1395" y="20"/>
                    <a:pt x="1395" y="20"/>
                    <a:pt x="1395" y="20"/>
                  </a:cubicBezTo>
                  <a:cubicBezTo>
                    <a:pt x="1395" y="20"/>
                    <a:pt x="1395" y="20"/>
                    <a:pt x="1395" y="20"/>
                  </a:cubicBezTo>
                  <a:close/>
                  <a:moveTo>
                    <a:pt x="1214" y="45"/>
                  </a:moveTo>
                  <a:cubicBezTo>
                    <a:pt x="1214" y="45"/>
                    <a:pt x="1215" y="44"/>
                    <a:pt x="1215" y="44"/>
                  </a:cubicBezTo>
                  <a:cubicBezTo>
                    <a:pt x="1214" y="44"/>
                    <a:pt x="1214" y="44"/>
                    <a:pt x="1214" y="45"/>
                  </a:cubicBezTo>
                  <a:close/>
                  <a:moveTo>
                    <a:pt x="1261" y="44"/>
                  </a:moveTo>
                  <a:cubicBezTo>
                    <a:pt x="1261" y="44"/>
                    <a:pt x="1261" y="45"/>
                    <a:pt x="1261" y="45"/>
                  </a:cubicBezTo>
                  <a:cubicBezTo>
                    <a:pt x="1261" y="44"/>
                    <a:pt x="1261" y="44"/>
                    <a:pt x="1261" y="44"/>
                  </a:cubicBezTo>
                  <a:close/>
                  <a:moveTo>
                    <a:pt x="539" y="21"/>
                  </a:moveTo>
                  <a:cubicBezTo>
                    <a:pt x="539" y="21"/>
                    <a:pt x="539" y="20"/>
                    <a:pt x="539" y="20"/>
                  </a:cubicBezTo>
                  <a:cubicBezTo>
                    <a:pt x="539" y="20"/>
                    <a:pt x="539" y="21"/>
                    <a:pt x="539" y="21"/>
                  </a:cubicBezTo>
                  <a:close/>
                  <a:moveTo>
                    <a:pt x="583" y="20"/>
                  </a:moveTo>
                  <a:cubicBezTo>
                    <a:pt x="583" y="20"/>
                    <a:pt x="583" y="20"/>
                    <a:pt x="583" y="20"/>
                  </a:cubicBezTo>
                  <a:cubicBezTo>
                    <a:pt x="583" y="20"/>
                    <a:pt x="583" y="20"/>
                    <a:pt x="583" y="20"/>
                  </a:cubicBezTo>
                  <a:close/>
                  <a:moveTo>
                    <a:pt x="1289" y="45"/>
                  </a:moveTo>
                  <a:cubicBezTo>
                    <a:pt x="1290" y="45"/>
                    <a:pt x="1290" y="44"/>
                    <a:pt x="1290" y="44"/>
                  </a:cubicBezTo>
                  <a:cubicBezTo>
                    <a:pt x="1289" y="44"/>
                    <a:pt x="1289" y="44"/>
                    <a:pt x="1289" y="45"/>
                  </a:cubicBezTo>
                  <a:close/>
                  <a:moveTo>
                    <a:pt x="981" y="20"/>
                  </a:moveTo>
                  <a:cubicBezTo>
                    <a:pt x="981" y="20"/>
                    <a:pt x="981" y="20"/>
                    <a:pt x="981" y="20"/>
                  </a:cubicBezTo>
                  <a:cubicBezTo>
                    <a:pt x="981" y="20"/>
                    <a:pt x="981" y="20"/>
                    <a:pt x="981" y="20"/>
                  </a:cubicBezTo>
                  <a:close/>
                  <a:moveTo>
                    <a:pt x="1019" y="20"/>
                  </a:moveTo>
                  <a:cubicBezTo>
                    <a:pt x="1018" y="20"/>
                    <a:pt x="1018" y="20"/>
                    <a:pt x="1018" y="20"/>
                  </a:cubicBezTo>
                  <a:cubicBezTo>
                    <a:pt x="1018" y="20"/>
                    <a:pt x="1018" y="20"/>
                    <a:pt x="1019" y="20"/>
                  </a:cubicBezTo>
                  <a:close/>
                  <a:moveTo>
                    <a:pt x="1299" y="44"/>
                  </a:moveTo>
                  <a:cubicBezTo>
                    <a:pt x="1299" y="44"/>
                    <a:pt x="1298" y="44"/>
                    <a:pt x="1298" y="44"/>
                  </a:cubicBezTo>
                  <a:cubicBezTo>
                    <a:pt x="1299" y="44"/>
                    <a:pt x="1299" y="44"/>
                    <a:pt x="1299" y="44"/>
                  </a:cubicBezTo>
                  <a:close/>
                  <a:moveTo>
                    <a:pt x="1311" y="44"/>
                  </a:moveTo>
                  <a:cubicBezTo>
                    <a:pt x="1310" y="44"/>
                    <a:pt x="1310" y="44"/>
                    <a:pt x="1310" y="44"/>
                  </a:cubicBezTo>
                  <a:cubicBezTo>
                    <a:pt x="1310" y="44"/>
                    <a:pt x="1310" y="44"/>
                    <a:pt x="1311" y="44"/>
                  </a:cubicBezTo>
                  <a:close/>
                  <a:moveTo>
                    <a:pt x="1465" y="20"/>
                  </a:moveTo>
                  <a:cubicBezTo>
                    <a:pt x="1465" y="20"/>
                    <a:pt x="1465" y="21"/>
                    <a:pt x="1465" y="21"/>
                  </a:cubicBezTo>
                  <a:cubicBezTo>
                    <a:pt x="1465" y="20"/>
                    <a:pt x="1465" y="20"/>
                    <a:pt x="1465" y="20"/>
                  </a:cubicBezTo>
                  <a:close/>
                  <a:moveTo>
                    <a:pt x="1539" y="20"/>
                  </a:moveTo>
                  <a:cubicBezTo>
                    <a:pt x="1538" y="20"/>
                    <a:pt x="1538" y="20"/>
                    <a:pt x="1538" y="20"/>
                  </a:cubicBezTo>
                  <a:cubicBezTo>
                    <a:pt x="1538" y="20"/>
                    <a:pt x="1538" y="20"/>
                    <a:pt x="1539" y="20"/>
                  </a:cubicBezTo>
                  <a:close/>
                  <a:moveTo>
                    <a:pt x="1580" y="20"/>
                  </a:moveTo>
                  <a:cubicBezTo>
                    <a:pt x="1580" y="20"/>
                    <a:pt x="1580" y="21"/>
                    <a:pt x="1580" y="21"/>
                  </a:cubicBezTo>
                  <a:cubicBezTo>
                    <a:pt x="1580" y="21"/>
                    <a:pt x="1580" y="20"/>
                    <a:pt x="1580" y="20"/>
                  </a:cubicBezTo>
                  <a:close/>
                  <a:moveTo>
                    <a:pt x="1682" y="20"/>
                  </a:moveTo>
                  <a:cubicBezTo>
                    <a:pt x="1682" y="20"/>
                    <a:pt x="1682" y="21"/>
                    <a:pt x="1682" y="21"/>
                  </a:cubicBezTo>
                  <a:cubicBezTo>
                    <a:pt x="1682" y="21"/>
                    <a:pt x="1682" y="20"/>
                    <a:pt x="1682" y="20"/>
                  </a:cubicBezTo>
                  <a:close/>
                  <a:moveTo>
                    <a:pt x="1707" y="20"/>
                  </a:moveTo>
                  <a:cubicBezTo>
                    <a:pt x="1706" y="20"/>
                    <a:pt x="1706" y="20"/>
                    <a:pt x="1706" y="20"/>
                  </a:cubicBezTo>
                  <a:cubicBezTo>
                    <a:pt x="1706" y="20"/>
                    <a:pt x="1707" y="20"/>
                    <a:pt x="1707" y="20"/>
                  </a:cubicBezTo>
                  <a:close/>
                  <a:moveTo>
                    <a:pt x="1748" y="20"/>
                  </a:moveTo>
                  <a:cubicBezTo>
                    <a:pt x="1748" y="20"/>
                    <a:pt x="1748" y="21"/>
                    <a:pt x="1748" y="21"/>
                  </a:cubicBezTo>
                  <a:cubicBezTo>
                    <a:pt x="1748" y="21"/>
                    <a:pt x="1748" y="20"/>
                    <a:pt x="1748" y="20"/>
                  </a:cubicBezTo>
                  <a:close/>
                  <a:moveTo>
                    <a:pt x="1567" y="45"/>
                  </a:moveTo>
                  <a:cubicBezTo>
                    <a:pt x="1568" y="45"/>
                    <a:pt x="1568" y="44"/>
                    <a:pt x="1568" y="44"/>
                  </a:cubicBezTo>
                  <a:cubicBezTo>
                    <a:pt x="1568" y="44"/>
                    <a:pt x="1567" y="44"/>
                    <a:pt x="1567" y="45"/>
                  </a:cubicBezTo>
                  <a:close/>
                  <a:moveTo>
                    <a:pt x="584" y="21"/>
                  </a:moveTo>
                  <a:cubicBezTo>
                    <a:pt x="584" y="21"/>
                    <a:pt x="584" y="20"/>
                    <a:pt x="583" y="20"/>
                  </a:cubicBezTo>
                  <a:cubicBezTo>
                    <a:pt x="583" y="21"/>
                    <a:pt x="584" y="21"/>
                    <a:pt x="584" y="21"/>
                  </a:cubicBezTo>
                  <a:close/>
                  <a:moveTo>
                    <a:pt x="981" y="20"/>
                  </a:moveTo>
                  <a:cubicBezTo>
                    <a:pt x="980" y="20"/>
                    <a:pt x="980" y="20"/>
                    <a:pt x="980" y="21"/>
                  </a:cubicBezTo>
                  <a:cubicBezTo>
                    <a:pt x="980" y="21"/>
                    <a:pt x="980" y="21"/>
                    <a:pt x="981" y="20"/>
                  </a:cubicBezTo>
                  <a:close/>
                  <a:moveTo>
                    <a:pt x="1019" y="21"/>
                  </a:moveTo>
                  <a:cubicBezTo>
                    <a:pt x="1019" y="20"/>
                    <a:pt x="1019" y="20"/>
                    <a:pt x="1019" y="20"/>
                  </a:cubicBezTo>
                  <a:cubicBezTo>
                    <a:pt x="1019" y="21"/>
                    <a:pt x="1019" y="21"/>
                    <a:pt x="1019" y="21"/>
                  </a:cubicBezTo>
                  <a:close/>
                  <a:moveTo>
                    <a:pt x="1682" y="44"/>
                  </a:moveTo>
                  <a:cubicBezTo>
                    <a:pt x="1682" y="44"/>
                    <a:pt x="1682" y="44"/>
                    <a:pt x="1682" y="45"/>
                  </a:cubicBezTo>
                  <a:cubicBezTo>
                    <a:pt x="1682" y="45"/>
                    <a:pt x="1682" y="44"/>
                    <a:pt x="1682" y="44"/>
                  </a:cubicBezTo>
                  <a:close/>
                  <a:moveTo>
                    <a:pt x="1736" y="45"/>
                  </a:moveTo>
                  <a:cubicBezTo>
                    <a:pt x="1736" y="45"/>
                    <a:pt x="1736" y="44"/>
                    <a:pt x="1736" y="44"/>
                  </a:cubicBezTo>
                  <a:cubicBezTo>
                    <a:pt x="1736" y="44"/>
                    <a:pt x="1736" y="44"/>
                    <a:pt x="1736" y="45"/>
                  </a:cubicBezTo>
                  <a:close/>
                  <a:moveTo>
                    <a:pt x="1395" y="20"/>
                  </a:moveTo>
                  <a:cubicBezTo>
                    <a:pt x="1395" y="21"/>
                    <a:pt x="1395" y="21"/>
                    <a:pt x="1396" y="21"/>
                  </a:cubicBezTo>
                  <a:cubicBezTo>
                    <a:pt x="1396" y="21"/>
                    <a:pt x="1396" y="21"/>
                    <a:pt x="1395" y="20"/>
                  </a:cubicBezTo>
                  <a:close/>
                  <a:moveTo>
                    <a:pt x="566" y="50"/>
                  </a:moveTo>
                  <a:cubicBezTo>
                    <a:pt x="566" y="50"/>
                    <a:pt x="567" y="50"/>
                    <a:pt x="567" y="50"/>
                  </a:cubicBezTo>
                  <a:cubicBezTo>
                    <a:pt x="567" y="50"/>
                    <a:pt x="567" y="50"/>
                    <a:pt x="566" y="50"/>
                  </a:cubicBezTo>
                  <a:close/>
                  <a:moveTo>
                    <a:pt x="660" y="45"/>
                  </a:moveTo>
                  <a:cubicBezTo>
                    <a:pt x="660" y="45"/>
                    <a:pt x="660" y="45"/>
                    <a:pt x="660" y="44"/>
                  </a:cubicBezTo>
                  <a:cubicBezTo>
                    <a:pt x="660" y="45"/>
                    <a:pt x="660" y="45"/>
                    <a:pt x="660" y="45"/>
                  </a:cubicBezTo>
                  <a:close/>
                  <a:moveTo>
                    <a:pt x="693" y="45"/>
                  </a:moveTo>
                  <a:cubicBezTo>
                    <a:pt x="693" y="44"/>
                    <a:pt x="693" y="44"/>
                    <a:pt x="692" y="44"/>
                  </a:cubicBezTo>
                  <a:cubicBezTo>
                    <a:pt x="692" y="45"/>
                    <a:pt x="693" y="45"/>
                    <a:pt x="693" y="45"/>
                  </a:cubicBezTo>
                  <a:close/>
                  <a:moveTo>
                    <a:pt x="1020" y="21"/>
                  </a:moveTo>
                  <a:cubicBezTo>
                    <a:pt x="1020" y="21"/>
                    <a:pt x="1020" y="21"/>
                    <a:pt x="1019" y="21"/>
                  </a:cubicBezTo>
                  <a:cubicBezTo>
                    <a:pt x="1019" y="21"/>
                    <a:pt x="1020" y="21"/>
                    <a:pt x="1020" y="21"/>
                  </a:cubicBezTo>
                  <a:close/>
                  <a:moveTo>
                    <a:pt x="1353" y="21"/>
                  </a:moveTo>
                  <a:cubicBezTo>
                    <a:pt x="1353" y="21"/>
                    <a:pt x="1353" y="21"/>
                    <a:pt x="1353" y="21"/>
                  </a:cubicBezTo>
                  <a:cubicBezTo>
                    <a:pt x="1353" y="21"/>
                    <a:pt x="1353" y="21"/>
                    <a:pt x="1353" y="21"/>
                  </a:cubicBezTo>
                  <a:close/>
                  <a:moveTo>
                    <a:pt x="831" y="50"/>
                  </a:moveTo>
                  <a:cubicBezTo>
                    <a:pt x="831" y="50"/>
                    <a:pt x="831" y="50"/>
                    <a:pt x="831" y="51"/>
                  </a:cubicBezTo>
                  <a:cubicBezTo>
                    <a:pt x="831" y="51"/>
                    <a:pt x="831" y="50"/>
                    <a:pt x="831" y="50"/>
                  </a:cubicBezTo>
                  <a:close/>
                  <a:moveTo>
                    <a:pt x="858" y="51"/>
                  </a:moveTo>
                  <a:cubicBezTo>
                    <a:pt x="858" y="50"/>
                    <a:pt x="858" y="50"/>
                    <a:pt x="857" y="50"/>
                  </a:cubicBezTo>
                  <a:cubicBezTo>
                    <a:pt x="857" y="50"/>
                    <a:pt x="857" y="51"/>
                    <a:pt x="858" y="51"/>
                  </a:cubicBezTo>
                  <a:close/>
                  <a:moveTo>
                    <a:pt x="1465" y="21"/>
                  </a:moveTo>
                  <a:cubicBezTo>
                    <a:pt x="1465" y="21"/>
                    <a:pt x="1465" y="21"/>
                    <a:pt x="1465" y="21"/>
                  </a:cubicBezTo>
                  <a:cubicBezTo>
                    <a:pt x="1465" y="21"/>
                    <a:pt x="1465" y="21"/>
                    <a:pt x="1465" y="21"/>
                  </a:cubicBezTo>
                  <a:close/>
                  <a:moveTo>
                    <a:pt x="853" y="45"/>
                  </a:moveTo>
                  <a:cubicBezTo>
                    <a:pt x="853" y="45"/>
                    <a:pt x="853" y="44"/>
                    <a:pt x="853" y="44"/>
                  </a:cubicBezTo>
                  <a:cubicBezTo>
                    <a:pt x="853" y="45"/>
                    <a:pt x="853" y="45"/>
                    <a:pt x="853" y="45"/>
                  </a:cubicBezTo>
                  <a:close/>
                  <a:moveTo>
                    <a:pt x="1682" y="21"/>
                  </a:moveTo>
                  <a:cubicBezTo>
                    <a:pt x="1682" y="21"/>
                    <a:pt x="1682" y="21"/>
                    <a:pt x="1682" y="22"/>
                  </a:cubicBezTo>
                  <a:cubicBezTo>
                    <a:pt x="1682" y="21"/>
                    <a:pt x="1682" y="21"/>
                    <a:pt x="1682" y="21"/>
                  </a:cubicBezTo>
                  <a:close/>
                  <a:moveTo>
                    <a:pt x="867" y="44"/>
                  </a:moveTo>
                  <a:cubicBezTo>
                    <a:pt x="867" y="45"/>
                    <a:pt x="867" y="45"/>
                    <a:pt x="868" y="45"/>
                  </a:cubicBezTo>
                  <a:cubicBezTo>
                    <a:pt x="868" y="45"/>
                    <a:pt x="868" y="45"/>
                    <a:pt x="867" y="44"/>
                  </a:cubicBezTo>
                  <a:close/>
                  <a:moveTo>
                    <a:pt x="538" y="22"/>
                  </a:moveTo>
                  <a:cubicBezTo>
                    <a:pt x="539" y="22"/>
                    <a:pt x="539" y="21"/>
                    <a:pt x="539" y="21"/>
                  </a:cubicBezTo>
                  <a:cubicBezTo>
                    <a:pt x="539" y="21"/>
                    <a:pt x="538" y="22"/>
                    <a:pt x="538" y="22"/>
                  </a:cubicBezTo>
                  <a:close/>
                  <a:moveTo>
                    <a:pt x="896" y="45"/>
                  </a:moveTo>
                  <a:cubicBezTo>
                    <a:pt x="896" y="44"/>
                    <a:pt x="896" y="44"/>
                    <a:pt x="896" y="44"/>
                  </a:cubicBezTo>
                  <a:cubicBezTo>
                    <a:pt x="896" y="45"/>
                    <a:pt x="896" y="45"/>
                    <a:pt x="896" y="45"/>
                  </a:cubicBezTo>
                  <a:close/>
                  <a:moveTo>
                    <a:pt x="979" y="21"/>
                  </a:moveTo>
                  <a:cubicBezTo>
                    <a:pt x="979" y="21"/>
                    <a:pt x="979" y="21"/>
                    <a:pt x="979" y="21"/>
                  </a:cubicBezTo>
                  <a:cubicBezTo>
                    <a:pt x="979" y="21"/>
                    <a:pt x="979" y="21"/>
                    <a:pt x="979" y="21"/>
                  </a:cubicBezTo>
                  <a:close/>
                  <a:moveTo>
                    <a:pt x="1021" y="21"/>
                  </a:moveTo>
                  <a:cubicBezTo>
                    <a:pt x="1020" y="21"/>
                    <a:pt x="1020" y="21"/>
                    <a:pt x="1020" y="21"/>
                  </a:cubicBezTo>
                  <a:cubicBezTo>
                    <a:pt x="1020" y="21"/>
                    <a:pt x="1020" y="21"/>
                    <a:pt x="1021" y="21"/>
                  </a:cubicBezTo>
                  <a:close/>
                  <a:moveTo>
                    <a:pt x="1120" y="44"/>
                  </a:moveTo>
                  <a:cubicBezTo>
                    <a:pt x="1119" y="44"/>
                    <a:pt x="1119" y="44"/>
                    <a:pt x="1119" y="45"/>
                  </a:cubicBezTo>
                  <a:cubicBezTo>
                    <a:pt x="1119" y="45"/>
                    <a:pt x="1120" y="45"/>
                    <a:pt x="1120" y="44"/>
                  </a:cubicBezTo>
                  <a:close/>
                  <a:moveTo>
                    <a:pt x="1383" y="22"/>
                  </a:moveTo>
                  <a:cubicBezTo>
                    <a:pt x="1383" y="21"/>
                    <a:pt x="1383" y="21"/>
                    <a:pt x="1383" y="21"/>
                  </a:cubicBezTo>
                  <a:cubicBezTo>
                    <a:pt x="1383" y="21"/>
                    <a:pt x="1383" y="22"/>
                    <a:pt x="1383" y="22"/>
                  </a:cubicBezTo>
                  <a:close/>
                  <a:moveTo>
                    <a:pt x="1416" y="22"/>
                  </a:moveTo>
                  <a:cubicBezTo>
                    <a:pt x="1416" y="22"/>
                    <a:pt x="1416" y="21"/>
                    <a:pt x="1416" y="21"/>
                  </a:cubicBezTo>
                  <a:cubicBezTo>
                    <a:pt x="1416" y="21"/>
                    <a:pt x="1416" y="22"/>
                    <a:pt x="1416" y="22"/>
                  </a:cubicBezTo>
                  <a:close/>
                  <a:moveTo>
                    <a:pt x="1138" y="45"/>
                  </a:moveTo>
                  <a:cubicBezTo>
                    <a:pt x="1138" y="45"/>
                    <a:pt x="1138" y="44"/>
                    <a:pt x="1137" y="44"/>
                  </a:cubicBezTo>
                  <a:cubicBezTo>
                    <a:pt x="1137" y="45"/>
                    <a:pt x="1138" y="45"/>
                    <a:pt x="1138" y="45"/>
                  </a:cubicBezTo>
                  <a:close/>
                  <a:moveTo>
                    <a:pt x="1152" y="44"/>
                  </a:moveTo>
                  <a:cubicBezTo>
                    <a:pt x="1152" y="45"/>
                    <a:pt x="1152" y="45"/>
                    <a:pt x="1152" y="45"/>
                  </a:cubicBezTo>
                  <a:cubicBezTo>
                    <a:pt x="1153" y="45"/>
                    <a:pt x="1152" y="45"/>
                    <a:pt x="1152" y="44"/>
                  </a:cubicBezTo>
                  <a:close/>
                  <a:moveTo>
                    <a:pt x="1580" y="21"/>
                  </a:moveTo>
                  <a:cubicBezTo>
                    <a:pt x="1580" y="21"/>
                    <a:pt x="1580" y="22"/>
                    <a:pt x="1580" y="22"/>
                  </a:cubicBezTo>
                  <a:cubicBezTo>
                    <a:pt x="1580" y="22"/>
                    <a:pt x="1580" y="21"/>
                    <a:pt x="1580" y="21"/>
                  </a:cubicBezTo>
                  <a:close/>
                  <a:moveTo>
                    <a:pt x="1298" y="44"/>
                  </a:moveTo>
                  <a:cubicBezTo>
                    <a:pt x="1298" y="44"/>
                    <a:pt x="1298" y="44"/>
                    <a:pt x="1298" y="45"/>
                  </a:cubicBezTo>
                  <a:cubicBezTo>
                    <a:pt x="1298" y="45"/>
                    <a:pt x="1298" y="45"/>
                    <a:pt x="1298" y="44"/>
                  </a:cubicBezTo>
                  <a:close/>
                  <a:moveTo>
                    <a:pt x="1748" y="21"/>
                  </a:moveTo>
                  <a:cubicBezTo>
                    <a:pt x="1748" y="21"/>
                    <a:pt x="1748" y="22"/>
                    <a:pt x="1748" y="22"/>
                  </a:cubicBezTo>
                  <a:cubicBezTo>
                    <a:pt x="1748" y="22"/>
                    <a:pt x="1748" y="21"/>
                    <a:pt x="1748" y="21"/>
                  </a:cubicBezTo>
                  <a:close/>
                  <a:moveTo>
                    <a:pt x="1311" y="45"/>
                  </a:moveTo>
                  <a:cubicBezTo>
                    <a:pt x="1311" y="45"/>
                    <a:pt x="1311" y="44"/>
                    <a:pt x="1311" y="44"/>
                  </a:cubicBezTo>
                  <a:cubicBezTo>
                    <a:pt x="1311" y="45"/>
                    <a:pt x="1311" y="45"/>
                    <a:pt x="1311" y="45"/>
                  </a:cubicBezTo>
                  <a:close/>
                  <a:moveTo>
                    <a:pt x="652" y="43"/>
                  </a:moveTo>
                  <a:cubicBezTo>
                    <a:pt x="652" y="43"/>
                    <a:pt x="652" y="44"/>
                    <a:pt x="652" y="44"/>
                  </a:cubicBezTo>
                  <a:cubicBezTo>
                    <a:pt x="652" y="44"/>
                    <a:pt x="652" y="44"/>
                    <a:pt x="652" y="43"/>
                  </a:cubicBezTo>
                  <a:close/>
                  <a:moveTo>
                    <a:pt x="1383" y="45"/>
                  </a:moveTo>
                  <a:cubicBezTo>
                    <a:pt x="1383" y="45"/>
                    <a:pt x="1383" y="45"/>
                    <a:pt x="1383" y="44"/>
                  </a:cubicBezTo>
                  <a:cubicBezTo>
                    <a:pt x="1383" y="45"/>
                    <a:pt x="1383" y="45"/>
                    <a:pt x="1383" y="45"/>
                  </a:cubicBezTo>
                  <a:close/>
                  <a:moveTo>
                    <a:pt x="1395" y="44"/>
                  </a:moveTo>
                  <a:cubicBezTo>
                    <a:pt x="1395" y="45"/>
                    <a:pt x="1395" y="45"/>
                    <a:pt x="1395" y="45"/>
                  </a:cubicBezTo>
                  <a:cubicBezTo>
                    <a:pt x="1395" y="45"/>
                    <a:pt x="1395" y="45"/>
                    <a:pt x="1395" y="44"/>
                  </a:cubicBezTo>
                  <a:close/>
                  <a:moveTo>
                    <a:pt x="1465" y="21"/>
                  </a:moveTo>
                  <a:cubicBezTo>
                    <a:pt x="1465" y="22"/>
                    <a:pt x="1465" y="22"/>
                    <a:pt x="1466" y="22"/>
                  </a:cubicBezTo>
                  <a:cubicBezTo>
                    <a:pt x="1466" y="22"/>
                    <a:pt x="1466" y="22"/>
                    <a:pt x="1465" y="21"/>
                  </a:cubicBezTo>
                  <a:close/>
                  <a:moveTo>
                    <a:pt x="558" y="45"/>
                  </a:moveTo>
                  <a:cubicBezTo>
                    <a:pt x="558" y="45"/>
                    <a:pt x="558" y="45"/>
                    <a:pt x="558" y="45"/>
                  </a:cubicBezTo>
                  <a:cubicBezTo>
                    <a:pt x="558" y="45"/>
                    <a:pt x="558" y="45"/>
                    <a:pt x="558" y="45"/>
                  </a:cubicBezTo>
                  <a:close/>
                  <a:moveTo>
                    <a:pt x="1568" y="22"/>
                  </a:moveTo>
                  <a:cubicBezTo>
                    <a:pt x="1568" y="22"/>
                    <a:pt x="1568" y="22"/>
                    <a:pt x="1567" y="21"/>
                  </a:cubicBezTo>
                  <a:cubicBezTo>
                    <a:pt x="1567" y="22"/>
                    <a:pt x="1568" y="22"/>
                    <a:pt x="1568" y="22"/>
                  </a:cubicBezTo>
                  <a:close/>
                  <a:moveTo>
                    <a:pt x="1736" y="22"/>
                  </a:moveTo>
                  <a:cubicBezTo>
                    <a:pt x="1736" y="22"/>
                    <a:pt x="1736" y="22"/>
                    <a:pt x="1736" y="21"/>
                  </a:cubicBezTo>
                  <a:cubicBezTo>
                    <a:pt x="1736" y="22"/>
                    <a:pt x="1736" y="22"/>
                    <a:pt x="1736" y="22"/>
                  </a:cubicBezTo>
                  <a:close/>
                  <a:moveTo>
                    <a:pt x="538" y="23"/>
                  </a:moveTo>
                  <a:cubicBezTo>
                    <a:pt x="538" y="22"/>
                    <a:pt x="538" y="22"/>
                    <a:pt x="538" y="22"/>
                  </a:cubicBezTo>
                  <a:cubicBezTo>
                    <a:pt x="538" y="22"/>
                    <a:pt x="538" y="22"/>
                    <a:pt x="538" y="23"/>
                  </a:cubicBezTo>
                  <a:close/>
                  <a:moveTo>
                    <a:pt x="694" y="45"/>
                  </a:moveTo>
                  <a:cubicBezTo>
                    <a:pt x="694" y="45"/>
                    <a:pt x="693" y="45"/>
                    <a:pt x="693" y="45"/>
                  </a:cubicBezTo>
                  <a:cubicBezTo>
                    <a:pt x="693" y="45"/>
                    <a:pt x="693" y="45"/>
                    <a:pt x="694" y="45"/>
                  </a:cubicBezTo>
                  <a:close/>
                  <a:moveTo>
                    <a:pt x="1352" y="22"/>
                  </a:moveTo>
                  <a:cubicBezTo>
                    <a:pt x="1352" y="22"/>
                    <a:pt x="1351" y="22"/>
                    <a:pt x="1351" y="22"/>
                  </a:cubicBezTo>
                  <a:cubicBezTo>
                    <a:pt x="1352" y="22"/>
                    <a:pt x="1352" y="22"/>
                    <a:pt x="1352" y="22"/>
                  </a:cubicBezTo>
                  <a:close/>
                  <a:moveTo>
                    <a:pt x="1415" y="23"/>
                  </a:moveTo>
                  <a:cubicBezTo>
                    <a:pt x="1416" y="22"/>
                    <a:pt x="1416" y="22"/>
                    <a:pt x="1416" y="22"/>
                  </a:cubicBezTo>
                  <a:cubicBezTo>
                    <a:pt x="1415" y="22"/>
                    <a:pt x="1415" y="22"/>
                    <a:pt x="1415" y="23"/>
                  </a:cubicBezTo>
                  <a:close/>
                  <a:moveTo>
                    <a:pt x="1033" y="51"/>
                  </a:moveTo>
                  <a:cubicBezTo>
                    <a:pt x="1033" y="51"/>
                    <a:pt x="1033" y="50"/>
                    <a:pt x="1033" y="50"/>
                  </a:cubicBezTo>
                  <a:cubicBezTo>
                    <a:pt x="1033" y="50"/>
                    <a:pt x="1033" y="50"/>
                    <a:pt x="1033" y="51"/>
                  </a:cubicBezTo>
                  <a:close/>
                  <a:moveTo>
                    <a:pt x="1682" y="22"/>
                  </a:moveTo>
                  <a:cubicBezTo>
                    <a:pt x="1682" y="22"/>
                    <a:pt x="1682" y="22"/>
                    <a:pt x="1683" y="23"/>
                  </a:cubicBezTo>
                  <a:cubicBezTo>
                    <a:pt x="1683" y="22"/>
                    <a:pt x="1683" y="22"/>
                    <a:pt x="1682" y="22"/>
                  </a:cubicBezTo>
                  <a:close/>
                  <a:moveTo>
                    <a:pt x="869" y="46"/>
                  </a:moveTo>
                  <a:cubicBezTo>
                    <a:pt x="869" y="45"/>
                    <a:pt x="869" y="45"/>
                    <a:pt x="869" y="45"/>
                  </a:cubicBezTo>
                  <a:cubicBezTo>
                    <a:pt x="869" y="45"/>
                    <a:pt x="868" y="45"/>
                    <a:pt x="869" y="46"/>
                  </a:cubicBezTo>
                  <a:close/>
                  <a:moveTo>
                    <a:pt x="1086" y="50"/>
                  </a:moveTo>
                  <a:cubicBezTo>
                    <a:pt x="1086" y="50"/>
                    <a:pt x="1086" y="51"/>
                    <a:pt x="1086" y="51"/>
                  </a:cubicBezTo>
                  <a:cubicBezTo>
                    <a:pt x="1086" y="51"/>
                    <a:pt x="1086" y="50"/>
                    <a:pt x="1086" y="50"/>
                  </a:cubicBezTo>
                  <a:close/>
                  <a:moveTo>
                    <a:pt x="1114" y="50"/>
                  </a:moveTo>
                  <a:cubicBezTo>
                    <a:pt x="1114" y="50"/>
                    <a:pt x="1113" y="50"/>
                    <a:pt x="1113" y="51"/>
                  </a:cubicBezTo>
                  <a:cubicBezTo>
                    <a:pt x="1114" y="51"/>
                    <a:pt x="1114" y="50"/>
                    <a:pt x="1114" y="50"/>
                  </a:cubicBezTo>
                  <a:close/>
                  <a:moveTo>
                    <a:pt x="1142" y="51"/>
                  </a:moveTo>
                  <a:cubicBezTo>
                    <a:pt x="1142" y="50"/>
                    <a:pt x="1142" y="50"/>
                    <a:pt x="1142" y="50"/>
                  </a:cubicBezTo>
                  <a:cubicBezTo>
                    <a:pt x="1142" y="50"/>
                    <a:pt x="1142" y="51"/>
                    <a:pt x="1142" y="51"/>
                  </a:cubicBezTo>
                  <a:close/>
                  <a:moveTo>
                    <a:pt x="1384" y="23"/>
                  </a:moveTo>
                  <a:cubicBezTo>
                    <a:pt x="1384" y="23"/>
                    <a:pt x="1384" y="22"/>
                    <a:pt x="1384" y="22"/>
                  </a:cubicBezTo>
                  <a:cubicBezTo>
                    <a:pt x="1384" y="22"/>
                    <a:pt x="1384" y="23"/>
                    <a:pt x="1384" y="23"/>
                  </a:cubicBezTo>
                  <a:close/>
                  <a:moveTo>
                    <a:pt x="1211" y="51"/>
                  </a:moveTo>
                  <a:cubicBezTo>
                    <a:pt x="1211" y="51"/>
                    <a:pt x="1211" y="50"/>
                    <a:pt x="1211" y="50"/>
                  </a:cubicBezTo>
                  <a:cubicBezTo>
                    <a:pt x="1211" y="50"/>
                    <a:pt x="1211" y="50"/>
                    <a:pt x="1211" y="51"/>
                  </a:cubicBezTo>
                  <a:close/>
                  <a:moveTo>
                    <a:pt x="1536" y="22"/>
                  </a:moveTo>
                  <a:cubicBezTo>
                    <a:pt x="1535" y="22"/>
                    <a:pt x="1535" y="22"/>
                    <a:pt x="1535" y="23"/>
                  </a:cubicBezTo>
                  <a:cubicBezTo>
                    <a:pt x="1535" y="22"/>
                    <a:pt x="1536" y="22"/>
                    <a:pt x="1536" y="22"/>
                  </a:cubicBezTo>
                  <a:close/>
                  <a:moveTo>
                    <a:pt x="1704" y="22"/>
                  </a:moveTo>
                  <a:cubicBezTo>
                    <a:pt x="1704" y="22"/>
                    <a:pt x="1703" y="22"/>
                    <a:pt x="1703" y="23"/>
                  </a:cubicBezTo>
                  <a:cubicBezTo>
                    <a:pt x="1704" y="22"/>
                    <a:pt x="1704" y="22"/>
                    <a:pt x="1704" y="22"/>
                  </a:cubicBezTo>
                  <a:close/>
                  <a:moveTo>
                    <a:pt x="872" y="55"/>
                  </a:moveTo>
                  <a:cubicBezTo>
                    <a:pt x="871" y="55"/>
                    <a:pt x="871" y="56"/>
                    <a:pt x="871" y="56"/>
                  </a:cubicBezTo>
                  <a:cubicBezTo>
                    <a:pt x="872" y="56"/>
                    <a:pt x="872" y="55"/>
                    <a:pt x="872" y="55"/>
                  </a:cubicBezTo>
                  <a:close/>
                  <a:moveTo>
                    <a:pt x="572" y="53"/>
                  </a:moveTo>
                  <a:cubicBezTo>
                    <a:pt x="572" y="53"/>
                    <a:pt x="572" y="53"/>
                    <a:pt x="572" y="54"/>
                  </a:cubicBezTo>
                  <a:cubicBezTo>
                    <a:pt x="572" y="53"/>
                    <a:pt x="572" y="53"/>
                    <a:pt x="572" y="53"/>
                  </a:cubicBezTo>
                  <a:close/>
                  <a:moveTo>
                    <a:pt x="977" y="22"/>
                  </a:moveTo>
                  <a:cubicBezTo>
                    <a:pt x="977" y="22"/>
                    <a:pt x="977" y="23"/>
                    <a:pt x="977" y="23"/>
                  </a:cubicBezTo>
                  <a:cubicBezTo>
                    <a:pt x="977" y="23"/>
                    <a:pt x="977" y="23"/>
                    <a:pt x="977" y="22"/>
                  </a:cubicBezTo>
                  <a:close/>
                  <a:moveTo>
                    <a:pt x="1261" y="45"/>
                  </a:moveTo>
                  <a:cubicBezTo>
                    <a:pt x="1261" y="45"/>
                    <a:pt x="1261" y="45"/>
                    <a:pt x="1261" y="45"/>
                  </a:cubicBezTo>
                  <a:cubicBezTo>
                    <a:pt x="1261" y="45"/>
                    <a:pt x="1261" y="45"/>
                    <a:pt x="1261" y="45"/>
                  </a:cubicBezTo>
                  <a:close/>
                  <a:moveTo>
                    <a:pt x="1415" y="23"/>
                  </a:moveTo>
                  <a:cubicBezTo>
                    <a:pt x="1415" y="23"/>
                    <a:pt x="1415" y="23"/>
                    <a:pt x="1415" y="23"/>
                  </a:cubicBezTo>
                  <a:cubicBezTo>
                    <a:pt x="1415" y="23"/>
                    <a:pt x="1415" y="23"/>
                    <a:pt x="1415" y="23"/>
                  </a:cubicBezTo>
                  <a:close/>
                  <a:moveTo>
                    <a:pt x="1497" y="22"/>
                  </a:moveTo>
                  <a:cubicBezTo>
                    <a:pt x="1496" y="22"/>
                    <a:pt x="1496" y="23"/>
                    <a:pt x="1496" y="23"/>
                  </a:cubicBezTo>
                  <a:cubicBezTo>
                    <a:pt x="1496" y="23"/>
                    <a:pt x="1497" y="23"/>
                    <a:pt x="1497" y="22"/>
                  </a:cubicBezTo>
                  <a:close/>
                  <a:moveTo>
                    <a:pt x="1289" y="45"/>
                  </a:moveTo>
                  <a:cubicBezTo>
                    <a:pt x="1289" y="45"/>
                    <a:pt x="1289" y="45"/>
                    <a:pt x="1289" y="45"/>
                  </a:cubicBezTo>
                  <a:cubicBezTo>
                    <a:pt x="1289" y="45"/>
                    <a:pt x="1289" y="45"/>
                    <a:pt x="1289" y="45"/>
                  </a:cubicBezTo>
                  <a:close/>
                  <a:moveTo>
                    <a:pt x="1568" y="23"/>
                  </a:moveTo>
                  <a:cubicBezTo>
                    <a:pt x="1568" y="23"/>
                    <a:pt x="1568" y="23"/>
                    <a:pt x="1568" y="23"/>
                  </a:cubicBezTo>
                  <a:cubicBezTo>
                    <a:pt x="1568" y="23"/>
                    <a:pt x="1568" y="23"/>
                    <a:pt x="1568" y="23"/>
                  </a:cubicBezTo>
                  <a:close/>
                  <a:moveTo>
                    <a:pt x="1683" y="23"/>
                  </a:moveTo>
                  <a:cubicBezTo>
                    <a:pt x="1683" y="23"/>
                    <a:pt x="1683" y="23"/>
                    <a:pt x="1683" y="23"/>
                  </a:cubicBezTo>
                  <a:cubicBezTo>
                    <a:pt x="1683" y="23"/>
                    <a:pt x="1683" y="23"/>
                    <a:pt x="1683" y="23"/>
                  </a:cubicBezTo>
                  <a:close/>
                  <a:moveTo>
                    <a:pt x="1298" y="45"/>
                  </a:moveTo>
                  <a:cubicBezTo>
                    <a:pt x="1297" y="45"/>
                    <a:pt x="1297" y="45"/>
                    <a:pt x="1297" y="45"/>
                  </a:cubicBezTo>
                  <a:cubicBezTo>
                    <a:pt x="1297" y="45"/>
                    <a:pt x="1298" y="45"/>
                    <a:pt x="1298" y="45"/>
                  </a:cubicBezTo>
                  <a:close/>
                  <a:moveTo>
                    <a:pt x="1737" y="23"/>
                  </a:moveTo>
                  <a:cubicBezTo>
                    <a:pt x="1737" y="23"/>
                    <a:pt x="1737" y="23"/>
                    <a:pt x="1736" y="23"/>
                  </a:cubicBezTo>
                  <a:cubicBezTo>
                    <a:pt x="1736" y="23"/>
                    <a:pt x="1736" y="23"/>
                    <a:pt x="1737" y="23"/>
                  </a:cubicBezTo>
                  <a:close/>
                  <a:moveTo>
                    <a:pt x="538" y="24"/>
                  </a:moveTo>
                  <a:cubicBezTo>
                    <a:pt x="538" y="23"/>
                    <a:pt x="538" y="23"/>
                    <a:pt x="538" y="23"/>
                  </a:cubicBezTo>
                  <a:cubicBezTo>
                    <a:pt x="538" y="23"/>
                    <a:pt x="538" y="23"/>
                    <a:pt x="538" y="24"/>
                  </a:cubicBezTo>
                  <a:close/>
                  <a:moveTo>
                    <a:pt x="551" y="23"/>
                  </a:moveTo>
                  <a:cubicBezTo>
                    <a:pt x="550" y="23"/>
                    <a:pt x="550" y="23"/>
                    <a:pt x="550" y="24"/>
                  </a:cubicBezTo>
                  <a:cubicBezTo>
                    <a:pt x="551" y="23"/>
                    <a:pt x="551" y="23"/>
                    <a:pt x="551" y="23"/>
                  </a:cubicBezTo>
                  <a:close/>
                  <a:moveTo>
                    <a:pt x="600" y="54"/>
                  </a:moveTo>
                  <a:cubicBezTo>
                    <a:pt x="600" y="53"/>
                    <a:pt x="600" y="53"/>
                    <a:pt x="599" y="53"/>
                  </a:cubicBezTo>
                  <a:cubicBezTo>
                    <a:pt x="599" y="53"/>
                    <a:pt x="599" y="54"/>
                    <a:pt x="600" y="54"/>
                  </a:cubicBezTo>
                  <a:close/>
                  <a:moveTo>
                    <a:pt x="648" y="53"/>
                  </a:moveTo>
                  <a:cubicBezTo>
                    <a:pt x="648" y="53"/>
                    <a:pt x="648" y="53"/>
                    <a:pt x="648" y="54"/>
                  </a:cubicBezTo>
                  <a:cubicBezTo>
                    <a:pt x="648" y="54"/>
                    <a:pt x="648" y="53"/>
                    <a:pt x="648" y="53"/>
                  </a:cubicBezTo>
                  <a:close/>
                  <a:moveTo>
                    <a:pt x="1384" y="24"/>
                  </a:moveTo>
                  <a:cubicBezTo>
                    <a:pt x="1384" y="23"/>
                    <a:pt x="1384" y="23"/>
                    <a:pt x="1384" y="23"/>
                  </a:cubicBezTo>
                  <a:cubicBezTo>
                    <a:pt x="1384" y="23"/>
                    <a:pt x="1384" y="23"/>
                    <a:pt x="1384" y="24"/>
                  </a:cubicBezTo>
                  <a:close/>
                  <a:moveTo>
                    <a:pt x="1579" y="45"/>
                  </a:moveTo>
                  <a:cubicBezTo>
                    <a:pt x="1579" y="45"/>
                    <a:pt x="1579" y="45"/>
                    <a:pt x="1579" y="45"/>
                  </a:cubicBezTo>
                  <a:cubicBezTo>
                    <a:pt x="1579" y="45"/>
                    <a:pt x="1579" y="45"/>
                    <a:pt x="1579" y="45"/>
                  </a:cubicBezTo>
                  <a:close/>
                  <a:moveTo>
                    <a:pt x="1682" y="45"/>
                  </a:moveTo>
                  <a:cubicBezTo>
                    <a:pt x="1681" y="45"/>
                    <a:pt x="1681" y="45"/>
                    <a:pt x="1681" y="45"/>
                  </a:cubicBezTo>
                  <a:cubicBezTo>
                    <a:pt x="1682" y="45"/>
                    <a:pt x="1682" y="45"/>
                    <a:pt x="1682" y="45"/>
                  </a:cubicBezTo>
                  <a:close/>
                  <a:moveTo>
                    <a:pt x="1747" y="45"/>
                  </a:moveTo>
                  <a:cubicBezTo>
                    <a:pt x="1747" y="45"/>
                    <a:pt x="1747" y="45"/>
                    <a:pt x="1747" y="45"/>
                  </a:cubicBezTo>
                  <a:cubicBezTo>
                    <a:pt x="1747" y="45"/>
                    <a:pt x="1747" y="45"/>
                    <a:pt x="1747" y="45"/>
                  </a:cubicBezTo>
                  <a:close/>
                  <a:moveTo>
                    <a:pt x="1466" y="23"/>
                  </a:moveTo>
                  <a:cubicBezTo>
                    <a:pt x="1466" y="23"/>
                    <a:pt x="1466" y="24"/>
                    <a:pt x="1466" y="24"/>
                  </a:cubicBezTo>
                  <a:cubicBezTo>
                    <a:pt x="1466" y="24"/>
                    <a:pt x="1466" y="23"/>
                    <a:pt x="1466" y="23"/>
                  </a:cubicBezTo>
                  <a:close/>
                  <a:moveTo>
                    <a:pt x="1496" y="23"/>
                  </a:moveTo>
                  <a:cubicBezTo>
                    <a:pt x="1495" y="23"/>
                    <a:pt x="1495" y="23"/>
                    <a:pt x="1495" y="24"/>
                  </a:cubicBezTo>
                  <a:cubicBezTo>
                    <a:pt x="1495" y="24"/>
                    <a:pt x="1496" y="23"/>
                    <a:pt x="1496" y="23"/>
                  </a:cubicBezTo>
                  <a:close/>
                  <a:moveTo>
                    <a:pt x="597" y="46"/>
                  </a:moveTo>
                  <a:cubicBezTo>
                    <a:pt x="597" y="45"/>
                    <a:pt x="597" y="45"/>
                    <a:pt x="596" y="45"/>
                  </a:cubicBezTo>
                  <a:cubicBezTo>
                    <a:pt x="596" y="45"/>
                    <a:pt x="596" y="46"/>
                    <a:pt x="597" y="46"/>
                  </a:cubicBezTo>
                  <a:close/>
                  <a:moveTo>
                    <a:pt x="1569" y="24"/>
                  </a:moveTo>
                  <a:cubicBezTo>
                    <a:pt x="1569" y="24"/>
                    <a:pt x="1569" y="23"/>
                    <a:pt x="1568" y="23"/>
                  </a:cubicBezTo>
                  <a:cubicBezTo>
                    <a:pt x="1568" y="23"/>
                    <a:pt x="1569" y="24"/>
                    <a:pt x="1569" y="24"/>
                  </a:cubicBezTo>
                  <a:close/>
                  <a:moveTo>
                    <a:pt x="640" y="46"/>
                  </a:moveTo>
                  <a:cubicBezTo>
                    <a:pt x="640" y="46"/>
                    <a:pt x="640" y="45"/>
                    <a:pt x="640" y="45"/>
                  </a:cubicBezTo>
                  <a:cubicBezTo>
                    <a:pt x="640" y="45"/>
                    <a:pt x="640" y="46"/>
                    <a:pt x="640" y="46"/>
                  </a:cubicBezTo>
                  <a:close/>
                  <a:moveTo>
                    <a:pt x="1737" y="24"/>
                  </a:moveTo>
                  <a:cubicBezTo>
                    <a:pt x="1737" y="24"/>
                    <a:pt x="1737" y="23"/>
                    <a:pt x="1737" y="23"/>
                  </a:cubicBezTo>
                  <a:cubicBezTo>
                    <a:pt x="1737" y="23"/>
                    <a:pt x="1737" y="24"/>
                    <a:pt x="1737" y="24"/>
                  </a:cubicBezTo>
                  <a:close/>
                  <a:moveTo>
                    <a:pt x="550" y="23"/>
                  </a:moveTo>
                  <a:cubicBezTo>
                    <a:pt x="550" y="24"/>
                    <a:pt x="550" y="24"/>
                    <a:pt x="550" y="24"/>
                  </a:cubicBezTo>
                  <a:cubicBezTo>
                    <a:pt x="550" y="24"/>
                    <a:pt x="550" y="24"/>
                    <a:pt x="550" y="23"/>
                  </a:cubicBezTo>
                  <a:close/>
                  <a:moveTo>
                    <a:pt x="652" y="45"/>
                  </a:moveTo>
                  <a:cubicBezTo>
                    <a:pt x="651" y="45"/>
                    <a:pt x="651" y="46"/>
                    <a:pt x="651" y="46"/>
                  </a:cubicBezTo>
                  <a:cubicBezTo>
                    <a:pt x="652" y="46"/>
                    <a:pt x="652" y="45"/>
                    <a:pt x="652" y="45"/>
                  </a:cubicBezTo>
                  <a:close/>
                  <a:moveTo>
                    <a:pt x="1385" y="24"/>
                  </a:moveTo>
                  <a:cubicBezTo>
                    <a:pt x="1385" y="24"/>
                    <a:pt x="1385" y="24"/>
                    <a:pt x="1384" y="23"/>
                  </a:cubicBezTo>
                  <a:cubicBezTo>
                    <a:pt x="1384" y="24"/>
                    <a:pt x="1384" y="24"/>
                    <a:pt x="1385" y="24"/>
                  </a:cubicBezTo>
                  <a:close/>
                  <a:moveTo>
                    <a:pt x="1415" y="24"/>
                  </a:moveTo>
                  <a:cubicBezTo>
                    <a:pt x="1415" y="24"/>
                    <a:pt x="1415" y="24"/>
                    <a:pt x="1415" y="24"/>
                  </a:cubicBezTo>
                  <a:cubicBezTo>
                    <a:pt x="1415" y="24"/>
                    <a:pt x="1415" y="24"/>
                    <a:pt x="1415" y="24"/>
                  </a:cubicBezTo>
                  <a:close/>
                  <a:moveTo>
                    <a:pt x="694" y="45"/>
                  </a:moveTo>
                  <a:cubicBezTo>
                    <a:pt x="694" y="45"/>
                    <a:pt x="694" y="45"/>
                    <a:pt x="694" y="45"/>
                  </a:cubicBezTo>
                  <a:cubicBezTo>
                    <a:pt x="694" y="45"/>
                    <a:pt x="694" y="45"/>
                    <a:pt x="694" y="45"/>
                  </a:cubicBezTo>
                  <a:close/>
                  <a:moveTo>
                    <a:pt x="567" y="50"/>
                  </a:moveTo>
                  <a:cubicBezTo>
                    <a:pt x="567" y="51"/>
                    <a:pt x="567" y="51"/>
                    <a:pt x="568" y="51"/>
                  </a:cubicBezTo>
                  <a:cubicBezTo>
                    <a:pt x="568" y="50"/>
                    <a:pt x="567" y="50"/>
                    <a:pt x="567" y="50"/>
                  </a:cubicBezTo>
                  <a:close/>
                  <a:moveTo>
                    <a:pt x="599" y="51"/>
                  </a:moveTo>
                  <a:cubicBezTo>
                    <a:pt x="599" y="51"/>
                    <a:pt x="599" y="50"/>
                    <a:pt x="598" y="50"/>
                  </a:cubicBezTo>
                  <a:cubicBezTo>
                    <a:pt x="598" y="51"/>
                    <a:pt x="598" y="51"/>
                    <a:pt x="599" y="51"/>
                  </a:cubicBezTo>
                  <a:close/>
                  <a:moveTo>
                    <a:pt x="1495" y="24"/>
                  </a:moveTo>
                  <a:cubicBezTo>
                    <a:pt x="1494" y="24"/>
                    <a:pt x="1494" y="24"/>
                    <a:pt x="1494" y="24"/>
                  </a:cubicBezTo>
                  <a:cubicBezTo>
                    <a:pt x="1494" y="24"/>
                    <a:pt x="1495" y="24"/>
                    <a:pt x="1495" y="24"/>
                  </a:cubicBezTo>
                  <a:close/>
                  <a:moveTo>
                    <a:pt x="649" y="50"/>
                  </a:moveTo>
                  <a:cubicBezTo>
                    <a:pt x="649" y="50"/>
                    <a:pt x="649" y="51"/>
                    <a:pt x="649" y="51"/>
                  </a:cubicBezTo>
                  <a:cubicBezTo>
                    <a:pt x="649" y="51"/>
                    <a:pt x="650" y="51"/>
                    <a:pt x="649" y="50"/>
                  </a:cubicBezTo>
                  <a:close/>
                  <a:moveTo>
                    <a:pt x="1569" y="25"/>
                  </a:moveTo>
                  <a:cubicBezTo>
                    <a:pt x="1569" y="24"/>
                    <a:pt x="1569" y="24"/>
                    <a:pt x="1569" y="24"/>
                  </a:cubicBezTo>
                  <a:cubicBezTo>
                    <a:pt x="1569" y="24"/>
                    <a:pt x="1569" y="24"/>
                    <a:pt x="1569" y="25"/>
                  </a:cubicBezTo>
                  <a:close/>
                  <a:moveTo>
                    <a:pt x="750" y="51"/>
                  </a:moveTo>
                  <a:cubicBezTo>
                    <a:pt x="751" y="51"/>
                    <a:pt x="751" y="51"/>
                    <a:pt x="751" y="50"/>
                  </a:cubicBezTo>
                  <a:cubicBezTo>
                    <a:pt x="751" y="51"/>
                    <a:pt x="750" y="51"/>
                    <a:pt x="750" y="51"/>
                  </a:cubicBezTo>
                  <a:close/>
                  <a:moveTo>
                    <a:pt x="1737" y="25"/>
                  </a:moveTo>
                  <a:cubicBezTo>
                    <a:pt x="1737" y="24"/>
                    <a:pt x="1737" y="24"/>
                    <a:pt x="1737" y="24"/>
                  </a:cubicBezTo>
                  <a:cubicBezTo>
                    <a:pt x="1737" y="24"/>
                    <a:pt x="1737" y="24"/>
                    <a:pt x="1737" y="25"/>
                  </a:cubicBezTo>
                  <a:close/>
                  <a:moveTo>
                    <a:pt x="550" y="24"/>
                  </a:moveTo>
                  <a:cubicBezTo>
                    <a:pt x="550" y="24"/>
                    <a:pt x="550" y="25"/>
                    <a:pt x="550" y="25"/>
                  </a:cubicBezTo>
                  <a:cubicBezTo>
                    <a:pt x="550" y="25"/>
                    <a:pt x="550" y="24"/>
                    <a:pt x="550" y="24"/>
                  </a:cubicBezTo>
                  <a:close/>
                  <a:moveTo>
                    <a:pt x="960" y="25"/>
                  </a:moveTo>
                  <a:cubicBezTo>
                    <a:pt x="960" y="25"/>
                    <a:pt x="960" y="25"/>
                    <a:pt x="960" y="24"/>
                  </a:cubicBezTo>
                  <a:cubicBezTo>
                    <a:pt x="960" y="24"/>
                    <a:pt x="960" y="25"/>
                    <a:pt x="960" y="25"/>
                  </a:cubicBezTo>
                  <a:close/>
                  <a:moveTo>
                    <a:pt x="910" y="45"/>
                  </a:moveTo>
                  <a:cubicBezTo>
                    <a:pt x="910" y="45"/>
                    <a:pt x="910" y="46"/>
                    <a:pt x="911" y="46"/>
                  </a:cubicBezTo>
                  <a:cubicBezTo>
                    <a:pt x="911" y="46"/>
                    <a:pt x="911" y="45"/>
                    <a:pt x="910" y="45"/>
                  </a:cubicBezTo>
                  <a:close/>
                  <a:moveTo>
                    <a:pt x="1385" y="25"/>
                  </a:moveTo>
                  <a:cubicBezTo>
                    <a:pt x="1385" y="25"/>
                    <a:pt x="1385" y="24"/>
                    <a:pt x="1385" y="24"/>
                  </a:cubicBezTo>
                  <a:cubicBezTo>
                    <a:pt x="1385" y="24"/>
                    <a:pt x="1385" y="25"/>
                    <a:pt x="1385" y="25"/>
                  </a:cubicBezTo>
                  <a:close/>
                  <a:moveTo>
                    <a:pt x="1414" y="25"/>
                  </a:moveTo>
                  <a:cubicBezTo>
                    <a:pt x="1415" y="25"/>
                    <a:pt x="1415" y="25"/>
                    <a:pt x="1415" y="24"/>
                  </a:cubicBezTo>
                  <a:cubicBezTo>
                    <a:pt x="1414" y="24"/>
                    <a:pt x="1414" y="25"/>
                    <a:pt x="1414" y="25"/>
                  </a:cubicBezTo>
                  <a:close/>
                  <a:moveTo>
                    <a:pt x="1036" y="46"/>
                  </a:moveTo>
                  <a:cubicBezTo>
                    <a:pt x="1036" y="46"/>
                    <a:pt x="1036" y="45"/>
                    <a:pt x="1036" y="45"/>
                  </a:cubicBezTo>
                  <a:cubicBezTo>
                    <a:pt x="1036" y="45"/>
                    <a:pt x="1036" y="46"/>
                    <a:pt x="1036" y="46"/>
                  </a:cubicBezTo>
                  <a:close/>
                  <a:moveTo>
                    <a:pt x="1083" y="45"/>
                  </a:moveTo>
                  <a:cubicBezTo>
                    <a:pt x="1084" y="45"/>
                    <a:pt x="1084" y="46"/>
                    <a:pt x="1084" y="46"/>
                  </a:cubicBezTo>
                  <a:cubicBezTo>
                    <a:pt x="1084" y="46"/>
                    <a:pt x="1084" y="45"/>
                    <a:pt x="1083" y="45"/>
                  </a:cubicBezTo>
                  <a:close/>
                  <a:moveTo>
                    <a:pt x="1494" y="24"/>
                  </a:moveTo>
                  <a:cubicBezTo>
                    <a:pt x="1493" y="25"/>
                    <a:pt x="1493" y="25"/>
                    <a:pt x="1493" y="25"/>
                  </a:cubicBezTo>
                  <a:cubicBezTo>
                    <a:pt x="1493" y="25"/>
                    <a:pt x="1493" y="25"/>
                    <a:pt x="1494" y="24"/>
                  </a:cubicBezTo>
                  <a:close/>
                  <a:moveTo>
                    <a:pt x="1152" y="45"/>
                  </a:moveTo>
                  <a:cubicBezTo>
                    <a:pt x="1152" y="45"/>
                    <a:pt x="1153" y="46"/>
                    <a:pt x="1153" y="46"/>
                  </a:cubicBezTo>
                  <a:cubicBezTo>
                    <a:pt x="1153" y="46"/>
                    <a:pt x="1153" y="45"/>
                    <a:pt x="1152" y="45"/>
                  </a:cubicBezTo>
                  <a:close/>
                  <a:moveTo>
                    <a:pt x="550" y="25"/>
                  </a:moveTo>
                  <a:cubicBezTo>
                    <a:pt x="549" y="25"/>
                    <a:pt x="549" y="25"/>
                    <a:pt x="549" y="26"/>
                  </a:cubicBezTo>
                  <a:cubicBezTo>
                    <a:pt x="550" y="25"/>
                    <a:pt x="550" y="25"/>
                    <a:pt x="550" y="25"/>
                  </a:cubicBezTo>
                  <a:close/>
                  <a:moveTo>
                    <a:pt x="874" y="50"/>
                  </a:moveTo>
                  <a:cubicBezTo>
                    <a:pt x="873" y="50"/>
                    <a:pt x="873" y="51"/>
                    <a:pt x="873" y="51"/>
                  </a:cubicBezTo>
                  <a:cubicBezTo>
                    <a:pt x="874" y="51"/>
                    <a:pt x="874" y="51"/>
                    <a:pt x="874" y="50"/>
                  </a:cubicBezTo>
                  <a:close/>
                  <a:moveTo>
                    <a:pt x="1493" y="25"/>
                  </a:moveTo>
                  <a:cubicBezTo>
                    <a:pt x="1493" y="25"/>
                    <a:pt x="1492" y="25"/>
                    <a:pt x="1492" y="25"/>
                  </a:cubicBezTo>
                  <a:cubicBezTo>
                    <a:pt x="1493" y="25"/>
                    <a:pt x="1493" y="25"/>
                    <a:pt x="1493" y="25"/>
                  </a:cubicBezTo>
                  <a:close/>
                  <a:moveTo>
                    <a:pt x="1312" y="45"/>
                  </a:moveTo>
                  <a:cubicBezTo>
                    <a:pt x="1312" y="45"/>
                    <a:pt x="1312" y="45"/>
                    <a:pt x="1312" y="45"/>
                  </a:cubicBezTo>
                  <a:cubicBezTo>
                    <a:pt x="1312" y="46"/>
                    <a:pt x="1312" y="45"/>
                    <a:pt x="1312" y="45"/>
                  </a:cubicBezTo>
                  <a:close/>
                  <a:moveTo>
                    <a:pt x="1570" y="26"/>
                  </a:moveTo>
                  <a:cubicBezTo>
                    <a:pt x="1570" y="25"/>
                    <a:pt x="1570" y="25"/>
                    <a:pt x="1569" y="25"/>
                  </a:cubicBezTo>
                  <a:cubicBezTo>
                    <a:pt x="1569" y="25"/>
                    <a:pt x="1569" y="25"/>
                    <a:pt x="1570" y="26"/>
                  </a:cubicBezTo>
                  <a:close/>
                  <a:moveTo>
                    <a:pt x="1383" y="46"/>
                  </a:moveTo>
                  <a:cubicBezTo>
                    <a:pt x="1383" y="46"/>
                    <a:pt x="1383" y="45"/>
                    <a:pt x="1383" y="45"/>
                  </a:cubicBezTo>
                  <a:cubicBezTo>
                    <a:pt x="1383" y="45"/>
                    <a:pt x="1383" y="46"/>
                    <a:pt x="1383" y="46"/>
                  </a:cubicBezTo>
                  <a:close/>
                  <a:moveTo>
                    <a:pt x="1738" y="26"/>
                  </a:moveTo>
                  <a:cubicBezTo>
                    <a:pt x="1738" y="25"/>
                    <a:pt x="1738" y="25"/>
                    <a:pt x="1737" y="25"/>
                  </a:cubicBezTo>
                  <a:cubicBezTo>
                    <a:pt x="1737" y="25"/>
                    <a:pt x="1737" y="25"/>
                    <a:pt x="1738" y="26"/>
                  </a:cubicBezTo>
                  <a:close/>
                  <a:moveTo>
                    <a:pt x="959" y="26"/>
                  </a:moveTo>
                  <a:cubicBezTo>
                    <a:pt x="960" y="26"/>
                    <a:pt x="960" y="26"/>
                    <a:pt x="960" y="25"/>
                  </a:cubicBezTo>
                  <a:cubicBezTo>
                    <a:pt x="959" y="25"/>
                    <a:pt x="959" y="26"/>
                    <a:pt x="959" y="26"/>
                  </a:cubicBezTo>
                  <a:close/>
                  <a:moveTo>
                    <a:pt x="1395" y="45"/>
                  </a:moveTo>
                  <a:cubicBezTo>
                    <a:pt x="1395" y="45"/>
                    <a:pt x="1394" y="46"/>
                    <a:pt x="1394" y="46"/>
                  </a:cubicBezTo>
                  <a:cubicBezTo>
                    <a:pt x="1395" y="46"/>
                    <a:pt x="1395" y="45"/>
                    <a:pt x="1395" y="45"/>
                  </a:cubicBezTo>
                  <a:close/>
                  <a:moveTo>
                    <a:pt x="1492" y="25"/>
                  </a:moveTo>
                  <a:cubicBezTo>
                    <a:pt x="1492" y="25"/>
                    <a:pt x="1492" y="25"/>
                    <a:pt x="1492" y="26"/>
                  </a:cubicBezTo>
                  <a:cubicBezTo>
                    <a:pt x="1492" y="26"/>
                    <a:pt x="1492" y="26"/>
                    <a:pt x="1492" y="25"/>
                  </a:cubicBezTo>
                  <a:close/>
                  <a:moveTo>
                    <a:pt x="559" y="45"/>
                  </a:moveTo>
                  <a:cubicBezTo>
                    <a:pt x="559" y="46"/>
                    <a:pt x="559" y="46"/>
                    <a:pt x="559" y="46"/>
                  </a:cubicBezTo>
                  <a:cubicBezTo>
                    <a:pt x="559" y="46"/>
                    <a:pt x="559" y="45"/>
                    <a:pt x="559" y="45"/>
                  </a:cubicBezTo>
                  <a:close/>
                  <a:moveTo>
                    <a:pt x="659" y="46"/>
                  </a:moveTo>
                  <a:cubicBezTo>
                    <a:pt x="660" y="46"/>
                    <a:pt x="660" y="46"/>
                    <a:pt x="660" y="45"/>
                  </a:cubicBezTo>
                  <a:cubicBezTo>
                    <a:pt x="659" y="46"/>
                    <a:pt x="659" y="46"/>
                    <a:pt x="659" y="46"/>
                  </a:cubicBezTo>
                  <a:close/>
                  <a:moveTo>
                    <a:pt x="695" y="46"/>
                  </a:moveTo>
                  <a:cubicBezTo>
                    <a:pt x="695" y="46"/>
                    <a:pt x="695" y="45"/>
                    <a:pt x="694" y="45"/>
                  </a:cubicBezTo>
                  <a:cubicBezTo>
                    <a:pt x="695" y="46"/>
                    <a:pt x="695" y="46"/>
                    <a:pt x="695" y="46"/>
                  </a:cubicBezTo>
                  <a:close/>
                  <a:moveTo>
                    <a:pt x="802" y="46"/>
                  </a:moveTo>
                  <a:cubicBezTo>
                    <a:pt x="802" y="46"/>
                    <a:pt x="802" y="46"/>
                    <a:pt x="802" y="46"/>
                  </a:cubicBezTo>
                  <a:cubicBezTo>
                    <a:pt x="802" y="46"/>
                    <a:pt x="802" y="46"/>
                    <a:pt x="802" y="46"/>
                  </a:cubicBezTo>
                  <a:close/>
                  <a:moveTo>
                    <a:pt x="1292" y="50"/>
                  </a:moveTo>
                  <a:cubicBezTo>
                    <a:pt x="1292" y="50"/>
                    <a:pt x="1292" y="51"/>
                    <a:pt x="1292" y="51"/>
                  </a:cubicBezTo>
                  <a:cubicBezTo>
                    <a:pt x="1292" y="51"/>
                    <a:pt x="1292" y="51"/>
                    <a:pt x="1292" y="50"/>
                  </a:cubicBezTo>
                  <a:close/>
                  <a:moveTo>
                    <a:pt x="1414" y="27"/>
                  </a:moveTo>
                  <a:cubicBezTo>
                    <a:pt x="1414" y="27"/>
                    <a:pt x="1414" y="26"/>
                    <a:pt x="1414" y="26"/>
                  </a:cubicBezTo>
                  <a:cubicBezTo>
                    <a:pt x="1414" y="26"/>
                    <a:pt x="1414" y="26"/>
                    <a:pt x="1414" y="27"/>
                  </a:cubicBezTo>
                  <a:close/>
                  <a:moveTo>
                    <a:pt x="872" y="53"/>
                  </a:moveTo>
                  <a:cubicBezTo>
                    <a:pt x="872" y="53"/>
                    <a:pt x="872" y="54"/>
                    <a:pt x="872" y="54"/>
                  </a:cubicBezTo>
                  <a:cubicBezTo>
                    <a:pt x="872" y="54"/>
                    <a:pt x="872" y="53"/>
                    <a:pt x="872" y="53"/>
                  </a:cubicBezTo>
                  <a:close/>
                  <a:moveTo>
                    <a:pt x="959" y="27"/>
                  </a:moveTo>
                  <a:cubicBezTo>
                    <a:pt x="959" y="27"/>
                    <a:pt x="959" y="27"/>
                    <a:pt x="959" y="26"/>
                  </a:cubicBezTo>
                  <a:cubicBezTo>
                    <a:pt x="959" y="26"/>
                    <a:pt x="959" y="27"/>
                    <a:pt x="959" y="27"/>
                  </a:cubicBezTo>
                  <a:close/>
                  <a:moveTo>
                    <a:pt x="1490" y="26"/>
                  </a:moveTo>
                  <a:cubicBezTo>
                    <a:pt x="1490" y="26"/>
                    <a:pt x="1490" y="26"/>
                    <a:pt x="1490" y="27"/>
                  </a:cubicBezTo>
                  <a:cubicBezTo>
                    <a:pt x="1490" y="27"/>
                    <a:pt x="1490" y="27"/>
                    <a:pt x="1490" y="26"/>
                  </a:cubicBezTo>
                  <a:close/>
                  <a:moveTo>
                    <a:pt x="1490" y="27"/>
                  </a:moveTo>
                  <a:cubicBezTo>
                    <a:pt x="1489" y="27"/>
                    <a:pt x="1489" y="27"/>
                    <a:pt x="1489" y="27"/>
                  </a:cubicBezTo>
                  <a:cubicBezTo>
                    <a:pt x="1489" y="27"/>
                    <a:pt x="1490" y="27"/>
                    <a:pt x="1490" y="27"/>
                  </a:cubicBezTo>
                  <a:close/>
                  <a:moveTo>
                    <a:pt x="1289" y="46"/>
                  </a:moveTo>
                  <a:cubicBezTo>
                    <a:pt x="1289" y="46"/>
                    <a:pt x="1289" y="46"/>
                    <a:pt x="1289" y="45"/>
                  </a:cubicBezTo>
                  <a:cubicBezTo>
                    <a:pt x="1289" y="46"/>
                    <a:pt x="1289" y="46"/>
                    <a:pt x="1289" y="46"/>
                  </a:cubicBezTo>
                  <a:close/>
                  <a:moveTo>
                    <a:pt x="1413" y="28"/>
                  </a:moveTo>
                  <a:cubicBezTo>
                    <a:pt x="1414" y="28"/>
                    <a:pt x="1414" y="27"/>
                    <a:pt x="1414" y="27"/>
                  </a:cubicBezTo>
                  <a:cubicBezTo>
                    <a:pt x="1413" y="27"/>
                    <a:pt x="1413" y="28"/>
                    <a:pt x="1413" y="28"/>
                  </a:cubicBezTo>
                  <a:close/>
                  <a:moveTo>
                    <a:pt x="1489" y="27"/>
                  </a:moveTo>
                  <a:cubicBezTo>
                    <a:pt x="1489" y="27"/>
                    <a:pt x="1489" y="27"/>
                    <a:pt x="1488" y="27"/>
                  </a:cubicBezTo>
                  <a:cubicBezTo>
                    <a:pt x="1489" y="27"/>
                    <a:pt x="1489" y="27"/>
                    <a:pt x="1489" y="27"/>
                  </a:cubicBezTo>
                  <a:close/>
                  <a:moveTo>
                    <a:pt x="958" y="28"/>
                  </a:moveTo>
                  <a:cubicBezTo>
                    <a:pt x="958" y="28"/>
                    <a:pt x="958" y="28"/>
                    <a:pt x="958" y="27"/>
                  </a:cubicBezTo>
                  <a:cubicBezTo>
                    <a:pt x="958" y="28"/>
                    <a:pt x="958" y="28"/>
                    <a:pt x="958" y="28"/>
                  </a:cubicBezTo>
                  <a:close/>
                  <a:moveTo>
                    <a:pt x="1488" y="27"/>
                  </a:moveTo>
                  <a:cubicBezTo>
                    <a:pt x="1488" y="27"/>
                    <a:pt x="1488" y="27"/>
                    <a:pt x="1488" y="28"/>
                  </a:cubicBezTo>
                  <a:cubicBezTo>
                    <a:pt x="1488" y="28"/>
                    <a:pt x="1488" y="28"/>
                    <a:pt x="1488" y="27"/>
                  </a:cubicBezTo>
                  <a:close/>
                  <a:moveTo>
                    <a:pt x="1488" y="28"/>
                  </a:moveTo>
                  <a:cubicBezTo>
                    <a:pt x="1487" y="28"/>
                    <a:pt x="1487" y="28"/>
                    <a:pt x="1487" y="28"/>
                  </a:cubicBezTo>
                  <a:cubicBezTo>
                    <a:pt x="1487" y="28"/>
                    <a:pt x="1488" y="28"/>
                    <a:pt x="1488" y="28"/>
                  </a:cubicBezTo>
                  <a:close/>
                  <a:moveTo>
                    <a:pt x="958" y="29"/>
                  </a:moveTo>
                  <a:cubicBezTo>
                    <a:pt x="958" y="29"/>
                    <a:pt x="958" y="28"/>
                    <a:pt x="958" y="28"/>
                  </a:cubicBezTo>
                  <a:cubicBezTo>
                    <a:pt x="958" y="28"/>
                    <a:pt x="958" y="28"/>
                    <a:pt x="958" y="29"/>
                  </a:cubicBezTo>
                  <a:close/>
                  <a:moveTo>
                    <a:pt x="1576" y="50"/>
                  </a:moveTo>
                  <a:cubicBezTo>
                    <a:pt x="1576" y="51"/>
                    <a:pt x="1576" y="51"/>
                    <a:pt x="1576" y="51"/>
                  </a:cubicBezTo>
                  <a:cubicBezTo>
                    <a:pt x="1576" y="51"/>
                    <a:pt x="1576" y="51"/>
                    <a:pt x="1576" y="50"/>
                  </a:cubicBezTo>
                  <a:close/>
                  <a:moveTo>
                    <a:pt x="1413" y="29"/>
                  </a:moveTo>
                  <a:cubicBezTo>
                    <a:pt x="1413" y="29"/>
                    <a:pt x="1413" y="28"/>
                    <a:pt x="1413" y="28"/>
                  </a:cubicBezTo>
                  <a:cubicBezTo>
                    <a:pt x="1413" y="28"/>
                    <a:pt x="1413" y="29"/>
                    <a:pt x="1413" y="29"/>
                  </a:cubicBezTo>
                  <a:close/>
                  <a:moveTo>
                    <a:pt x="1579" y="45"/>
                  </a:moveTo>
                  <a:cubicBezTo>
                    <a:pt x="1579" y="46"/>
                    <a:pt x="1579" y="46"/>
                    <a:pt x="1579" y="46"/>
                  </a:cubicBezTo>
                  <a:cubicBezTo>
                    <a:pt x="1579" y="46"/>
                    <a:pt x="1579" y="46"/>
                    <a:pt x="1579" y="45"/>
                  </a:cubicBezTo>
                  <a:close/>
                  <a:moveTo>
                    <a:pt x="1486" y="28"/>
                  </a:moveTo>
                  <a:cubicBezTo>
                    <a:pt x="1486" y="28"/>
                    <a:pt x="1485" y="29"/>
                    <a:pt x="1485" y="29"/>
                  </a:cubicBezTo>
                  <a:cubicBezTo>
                    <a:pt x="1486" y="29"/>
                    <a:pt x="1486" y="29"/>
                    <a:pt x="1486" y="28"/>
                  </a:cubicBezTo>
                  <a:close/>
                  <a:moveTo>
                    <a:pt x="957" y="29"/>
                  </a:moveTo>
                  <a:cubicBezTo>
                    <a:pt x="957" y="29"/>
                    <a:pt x="958" y="29"/>
                    <a:pt x="958" y="29"/>
                  </a:cubicBezTo>
                  <a:cubicBezTo>
                    <a:pt x="957" y="29"/>
                    <a:pt x="957" y="29"/>
                    <a:pt x="957" y="29"/>
                  </a:cubicBezTo>
                  <a:close/>
                  <a:moveTo>
                    <a:pt x="1485" y="29"/>
                  </a:moveTo>
                  <a:cubicBezTo>
                    <a:pt x="1485" y="29"/>
                    <a:pt x="1485" y="29"/>
                    <a:pt x="1485" y="29"/>
                  </a:cubicBezTo>
                  <a:cubicBezTo>
                    <a:pt x="1485" y="29"/>
                    <a:pt x="1485" y="29"/>
                    <a:pt x="1485" y="29"/>
                  </a:cubicBezTo>
                  <a:close/>
                  <a:moveTo>
                    <a:pt x="1413" y="30"/>
                  </a:moveTo>
                  <a:cubicBezTo>
                    <a:pt x="1413" y="30"/>
                    <a:pt x="1413" y="29"/>
                    <a:pt x="1413" y="29"/>
                  </a:cubicBezTo>
                  <a:cubicBezTo>
                    <a:pt x="1413" y="29"/>
                    <a:pt x="1413" y="30"/>
                    <a:pt x="1413" y="30"/>
                  </a:cubicBezTo>
                  <a:close/>
                  <a:moveTo>
                    <a:pt x="1485" y="29"/>
                  </a:moveTo>
                  <a:cubicBezTo>
                    <a:pt x="1484" y="29"/>
                    <a:pt x="1484" y="29"/>
                    <a:pt x="1484" y="29"/>
                  </a:cubicBezTo>
                  <a:cubicBezTo>
                    <a:pt x="1484" y="29"/>
                    <a:pt x="1484" y="29"/>
                    <a:pt x="1485" y="29"/>
                  </a:cubicBezTo>
                  <a:close/>
                  <a:moveTo>
                    <a:pt x="1681" y="45"/>
                  </a:moveTo>
                  <a:cubicBezTo>
                    <a:pt x="1681" y="46"/>
                    <a:pt x="1681" y="46"/>
                    <a:pt x="1681" y="46"/>
                  </a:cubicBezTo>
                  <a:cubicBezTo>
                    <a:pt x="1681" y="46"/>
                    <a:pt x="1681" y="46"/>
                    <a:pt x="1681" y="45"/>
                  </a:cubicBezTo>
                  <a:close/>
                  <a:moveTo>
                    <a:pt x="1484" y="29"/>
                  </a:moveTo>
                  <a:cubicBezTo>
                    <a:pt x="1483" y="29"/>
                    <a:pt x="1483" y="30"/>
                    <a:pt x="1483" y="30"/>
                  </a:cubicBezTo>
                  <a:cubicBezTo>
                    <a:pt x="1483" y="30"/>
                    <a:pt x="1483" y="30"/>
                    <a:pt x="1484" y="29"/>
                  </a:cubicBezTo>
                  <a:close/>
                  <a:moveTo>
                    <a:pt x="1744" y="50"/>
                  </a:moveTo>
                  <a:cubicBezTo>
                    <a:pt x="1744" y="51"/>
                    <a:pt x="1744" y="51"/>
                    <a:pt x="1744" y="51"/>
                  </a:cubicBezTo>
                  <a:cubicBezTo>
                    <a:pt x="1744" y="51"/>
                    <a:pt x="1744" y="51"/>
                    <a:pt x="1744" y="50"/>
                  </a:cubicBezTo>
                  <a:close/>
                  <a:moveTo>
                    <a:pt x="1747" y="45"/>
                  </a:moveTo>
                  <a:cubicBezTo>
                    <a:pt x="1747" y="46"/>
                    <a:pt x="1747" y="46"/>
                    <a:pt x="1747" y="46"/>
                  </a:cubicBezTo>
                  <a:cubicBezTo>
                    <a:pt x="1747" y="46"/>
                    <a:pt x="1747" y="46"/>
                    <a:pt x="1747" y="45"/>
                  </a:cubicBezTo>
                  <a:close/>
                  <a:moveTo>
                    <a:pt x="970" y="30"/>
                  </a:moveTo>
                  <a:cubicBezTo>
                    <a:pt x="969" y="30"/>
                    <a:pt x="969" y="31"/>
                    <a:pt x="969" y="31"/>
                  </a:cubicBezTo>
                  <a:cubicBezTo>
                    <a:pt x="970" y="31"/>
                    <a:pt x="970" y="30"/>
                    <a:pt x="970" y="30"/>
                  </a:cubicBezTo>
                  <a:close/>
                  <a:moveTo>
                    <a:pt x="1482" y="30"/>
                  </a:moveTo>
                  <a:cubicBezTo>
                    <a:pt x="1481" y="30"/>
                    <a:pt x="1481" y="30"/>
                    <a:pt x="1481" y="30"/>
                  </a:cubicBezTo>
                  <a:cubicBezTo>
                    <a:pt x="1481" y="30"/>
                    <a:pt x="1482" y="30"/>
                    <a:pt x="1482" y="30"/>
                  </a:cubicBezTo>
                  <a:close/>
                  <a:moveTo>
                    <a:pt x="956" y="31"/>
                  </a:moveTo>
                  <a:cubicBezTo>
                    <a:pt x="957" y="31"/>
                    <a:pt x="957" y="31"/>
                    <a:pt x="957" y="31"/>
                  </a:cubicBezTo>
                  <a:cubicBezTo>
                    <a:pt x="956" y="31"/>
                    <a:pt x="956" y="31"/>
                    <a:pt x="956" y="31"/>
                  </a:cubicBezTo>
                  <a:close/>
                  <a:moveTo>
                    <a:pt x="1481" y="31"/>
                  </a:moveTo>
                  <a:cubicBezTo>
                    <a:pt x="1480" y="30"/>
                    <a:pt x="1480" y="31"/>
                    <a:pt x="1480" y="31"/>
                  </a:cubicBezTo>
                  <a:cubicBezTo>
                    <a:pt x="1480" y="31"/>
                    <a:pt x="1481" y="31"/>
                    <a:pt x="1481" y="31"/>
                  </a:cubicBezTo>
                  <a:close/>
                  <a:moveTo>
                    <a:pt x="1112" y="53"/>
                  </a:moveTo>
                  <a:cubicBezTo>
                    <a:pt x="1112" y="53"/>
                    <a:pt x="1112" y="54"/>
                    <a:pt x="1112" y="54"/>
                  </a:cubicBezTo>
                  <a:cubicBezTo>
                    <a:pt x="1112" y="54"/>
                    <a:pt x="1112" y="53"/>
                    <a:pt x="1112" y="53"/>
                  </a:cubicBezTo>
                  <a:close/>
                  <a:moveTo>
                    <a:pt x="956" y="32"/>
                  </a:moveTo>
                  <a:cubicBezTo>
                    <a:pt x="956" y="32"/>
                    <a:pt x="956" y="32"/>
                    <a:pt x="956" y="31"/>
                  </a:cubicBezTo>
                  <a:cubicBezTo>
                    <a:pt x="956" y="31"/>
                    <a:pt x="956" y="32"/>
                    <a:pt x="956" y="32"/>
                  </a:cubicBezTo>
                  <a:close/>
                  <a:moveTo>
                    <a:pt x="969" y="31"/>
                  </a:moveTo>
                  <a:cubicBezTo>
                    <a:pt x="969" y="31"/>
                    <a:pt x="969" y="32"/>
                    <a:pt x="969" y="32"/>
                  </a:cubicBezTo>
                  <a:cubicBezTo>
                    <a:pt x="969" y="32"/>
                    <a:pt x="969" y="31"/>
                    <a:pt x="969" y="31"/>
                  </a:cubicBezTo>
                  <a:close/>
                  <a:moveTo>
                    <a:pt x="597" y="47"/>
                  </a:moveTo>
                  <a:cubicBezTo>
                    <a:pt x="597" y="46"/>
                    <a:pt x="597" y="46"/>
                    <a:pt x="597" y="46"/>
                  </a:cubicBezTo>
                  <a:cubicBezTo>
                    <a:pt x="597" y="46"/>
                    <a:pt x="597" y="46"/>
                    <a:pt x="597" y="47"/>
                  </a:cubicBezTo>
                  <a:close/>
                  <a:moveTo>
                    <a:pt x="608" y="46"/>
                  </a:moveTo>
                  <a:cubicBezTo>
                    <a:pt x="608" y="46"/>
                    <a:pt x="608" y="46"/>
                    <a:pt x="609" y="47"/>
                  </a:cubicBezTo>
                  <a:cubicBezTo>
                    <a:pt x="609" y="46"/>
                    <a:pt x="609" y="46"/>
                    <a:pt x="608" y="46"/>
                  </a:cubicBezTo>
                  <a:close/>
                  <a:moveTo>
                    <a:pt x="968" y="32"/>
                  </a:moveTo>
                  <a:cubicBezTo>
                    <a:pt x="968" y="32"/>
                    <a:pt x="968" y="33"/>
                    <a:pt x="968" y="33"/>
                  </a:cubicBezTo>
                  <a:cubicBezTo>
                    <a:pt x="968" y="33"/>
                    <a:pt x="968" y="33"/>
                    <a:pt x="968" y="32"/>
                  </a:cubicBezTo>
                  <a:close/>
                  <a:moveTo>
                    <a:pt x="955" y="34"/>
                  </a:moveTo>
                  <a:cubicBezTo>
                    <a:pt x="955" y="33"/>
                    <a:pt x="955" y="33"/>
                    <a:pt x="955" y="33"/>
                  </a:cubicBezTo>
                  <a:cubicBezTo>
                    <a:pt x="955" y="33"/>
                    <a:pt x="955" y="33"/>
                    <a:pt x="955" y="34"/>
                  </a:cubicBezTo>
                  <a:close/>
                  <a:moveTo>
                    <a:pt x="968" y="33"/>
                  </a:moveTo>
                  <a:cubicBezTo>
                    <a:pt x="968" y="33"/>
                    <a:pt x="968" y="33"/>
                    <a:pt x="968" y="34"/>
                  </a:cubicBezTo>
                  <a:cubicBezTo>
                    <a:pt x="968" y="33"/>
                    <a:pt x="968" y="33"/>
                    <a:pt x="968" y="33"/>
                  </a:cubicBezTo>
                  <a:close/>
                  <a:moveTo>
                    <a:pt x="855" y="33"/>
                  </a:moveTo>
                  <a:cubicBezTo>
                    <a:pt x="855" y="34"/>
                    <a:pt x="855" y="34"/>
                    <a:pt x="856" y="34"/>
                  </a:cubicBezTo>
                  <a:cubicBezTo>
                    <a:pt x="855" y="33"/>
                    <a:pt x="855" y="33"/>
                    <a:pt x="855" y="33"/>
                  </a:cubicBezTo>
                  <a:close/>
                  <a:moveTo>
                    <a:pt x="769" y="34"/>
                  </a:moveTo>
                  <a:cubicBezTo>
                    <a:pt x="769" y="34"/>
                    <a:pt x="770" y="34"/>
                    <a:pt x="770" y="34"/>
                  </a:cubicBezTo>
                  <a:cubicBezTo>
                    <a:pt x="769" y="34"/>
                    <a:pt x="769" y="34"/>
                    <a:pt x="769" y="34"/>
                  </a:cubicBezTo>
                  <a:close/>
                  <a:moveTo>
                    <a:pt x="787" y="34"/>
                  </a:moveTo>
                  <a:cubicBezTo>
                    <a:pt x="787" y="34"/>
                    <a:pt x="787" y="34"/>
                    <a:pt x="788" y="34"/>
                  </a:cubicBezTo>
                  <a:cubicBezTo>
                    <a:pt x="787" y="34"/>
                    <a:pt x="787" y="34"/>
                    <a:pt x="787" y="34"/>
                  </a:cubicBezTo>
                  <a:close/>
                  <a:moveTo>
                    <a:pt x="856" y="34"/>
                  </a:moveTo>
                  <a:cubicBezTo>
                    <a:pt x="856" y="34"/>
                    <a:pt x="856" y="34"/>
                    <a:pt x="857" y="34"/>
                  </a:cubicBezTo>
                  <a:cubicBezTo>
                    <a:pt x="856" y="34"/>
                    <a:pt x="856" y="34"/>
                    <a:pt x="856" y="34"/>
                  </a:cubicBezTo>
                  <a:close/>
                  <a:moveTo>
                    <a:pt x="882" y="34"/>
                  </a:moveTo>
                  <a:cubicBezTo>
                    <a:pt x="882" y="34"/>
                    <a:pt x="882" y="34"/>
                    <a:pt x="882" y="34"/>
                  </a:cubicBezTo>
                  <a:cubicBezTo>
                    <a:pt x="882" y="34"/>
                    <a:pt x="882" y="34"/>
                    <a:pt x="882" y="34"/>
                  </a:cubicBezTo>
                  <a:close/>
                  <a:moveTo>
                    <a:pt x="955" y="34"/>
                  </a:moveTo>
                  <a:cubicBezTo>
                    <a:pt x="955" y="34"/>
                    <a:pt x="955" y="34"/>
                    <a:pt x="955" y="34"/>
                  </a:cubicBezTo>
                  <a:cubicBezTo>
                    <a:pt x="955" y="34"/>
                    <a:pt x="955" y="34"/>
                    <a:pt x="955" y="34"/>
                  </a:cubicBezTo>
                  <a:close/>
                  <a:moveTo>
                    <a:pt x="968" y="34"/>
                  </a:moveTo>
                  <a:cubicBezTo>
                    <a:pt x="967" y="34"/>
                    <a:pt x="967" y="34"/>
                    <a:pt x="967" y="34"/>
                  </a:cubicBezTo>
                  <a:cubicBezTo>
                    <a:pt x="968" y="34"/>
                    <a:pt x="968" y="34"/>
                    <a:pt x="968" y="34"/>
                  </a:cubicBezTo>
                  <a:close/>
                  <a:moveTo>
                    <a:pt x="1300" y="34"/>
                  </a:moveTo>
                  <a:cubicBezTo>
                    <a:pt x="1300" y="34"/>
                    <a:pt x="1301" y="34"/>
                    <a:pt x="1301" y="34"/>
                  </a:cubicBezTo>
                  <a:cubicBezTo>
                    <a:pt x="1301" y="34"/>
                    <a:pt x="1300" y="34"/>
                    <a:pt x="1300" y="34"/>
                  </a:cubicBezTo>
                  <a:close/>
                  <a:moveTo>
                    <a:pt x="1311" y="34"/>
                  </a:moveTo>
                  <a:cubicBezTo>
                    <a:pt x="1312" y="34"/>
                    <a:pt x="1312" y="34"/>
                    <a:pt x="1312" y="34"/>
                  </a:cubicBezTo>
                  <a:cubicBezTo>
                    <a:pt x="1312" y="34"/>
                    <a:pt x="1312" y="34"/>
                    <a:pt x="1311" y="34"/>
                  </a:cubicBezTo>
                  <a:close/>
                  <a:moveTo>
                    <a:pt x="768" y="34"/>
                  </a:moveTo>
                  <a:cubicBezTo>
                    <a:pt x="768" y="34"/>
                    <a:pt x="768" y="34"/>
                    <a:pt x="769" y="34"/>
                  </a:cubicBezTo>
                  <a:cubicBezTo>
                    <a:pt x="768" y="34"/>
                    <a:pt x="768" y="34"/>
                    <a:pt x="768" y="34"/>
                  </a:cubicBezTo>
                  <a:close/>
                  <a:moveTo>
                    <a:pt x="788" y="34"/>
                  </a:moveTo>
                  <a:cubicBezTo>
                    <a:pt x="788" y="34"/>
                    <a:pt x="788" y="34"/>
                    <a:pt x="789" y="34"/>
                  </a:cubicBezTo>
                  <a:cubicBezTo>
                    <a:pt x="789" y="34"/>
                    <a:pt x="788" y="34"/>
                    <a:pt x="788" y="34"/>
                  </a:cubicBezTo>
                  <a:close/>
                  <a:moveTo>
                    <a:pt x="840" y="34"/>
                  </a:moveTo>
                  <a:cubicBezTo>
                    <a:pt x="840" y="34"/>
                    <a:pt x="840" y="34"/>
                    <a:pt x="840" y="34"/>
                  </a:cubicBezTo>
                  <a:cubicBezTo>
                    <a:pt x="840" y="34"/>
                    <a:pt x="840" y="34"/>
                    <a:pt x="840" y="34"/>
                  </a:cubicBezTo>
                  <a:close/>
                  <a:moveTo>
                    <a:pt x="857" y="34"/>
                  </a:moveTo>
                  <a:cubicBezTo>
                    <a:pt x="857" y="34"/>
                    <a:pt x="857" y="34"/>
                    <a:pt x="858" y="34"/>
                  </a:cubicBezTo>
                  <a:cubicBezTo>
                    <a:pt x="857" y="34"/>
                    <a:pt x="857" y="34"/>
                    <a:pt x="857" y="34"/>
                  </a:cubicBezTo>
                  <a:close/>
                  <a:moveTo>
                    <a:pt x="881" y="34"/>
                  </a:moveTo>
                  <a:cubicBezTo>
                    <a:pt x="881" y="34"/>
                    <a:pt x="881" y="34"/>
                    <a:pt x="881" y="34"/>
                  </a:cubicBezTo>
                  <a:cubicBezTo>
                    <a:pt x="881" y="34"/>
                    <a:pt x="881" y="34"/>
                    <a:pt x="881" y="34"/>
                  </a:cubicBezTo>
                  <a:close/>
                  <a:moveTo>
                    <a:pt x="899" y="34"/>
                  </a:moveTo>
                  <a:cubicBezTo>
                    <a:pt x="900" y="34"/>
                    <a:pt x="900" y="34"/>
                    <a:pt x="900" y="34"/>
                  </a:cubicBezTo>
                  <a:cubicBezTo>
                    <a:pt x="900" y="34"/>
                    <a:pt x="900" y="34"/>
                    <a:pt x="899" y="34"/>
                  </a:cubicBezTo>
                  <a:close/>
                  <a:moveTo>
                    <a:pt x="1123" y="34"/>
                  </a:moveTo>
                  <a:cubicBezTo>
                    <a:pt x="1123" y="34"/>
                    <a:pt x="1123" y="34"/>
                    <a:pt x="1123" y="34"/>
                  </a:cubicBezTo>
                  <a:cubicBezTo>
                    <a:pt x="1123" y="34"/>
                    <a:pt x="1123" y="34"/>
                    <a:pt x="1123" y="34"/>
                  </a:cubicBezTo>
                  <a:close/>
                  <a:moveTo>
                    <a:pt x="1141" y="34"/>
                  </a:moveTo>
                  <a:cubicBezTo>
                    <a:pt x="1141" y="34"/>
                    <a:pt x="1142" y="34"/>
                    <a:pt x="1142" y="34"/>
                  </a:cubicBezTo>
                  <a:cubicBezTo>
                    <a:pt x="1142" y="34"/>
                    <a:pt x="1142" y="34"/>
                    <a:pt x="1141" y="34"/>
                  </a:cubicBezTo>
                  <a:close/>
                  <a:moveTo>
                    <a:pt x="1228" y="34"/>
                  </a:moveTo>
                  <a:cubicBezTo>
                    <a:pt x="1228" y="34"/>
                    <a:pt x="1228" y="34"/>
                    <a:pt x="1229" y="34"/>
                  </a:cubicBezTo>
                  <a:cubicBezTo>
                    <a:pt x="1228" y="34"/>
                    <a:pt x="1228" y="34"/>
                    <a:pt x="1228" y="34"/>
                  </a:cubicBezTo>
                  <a:close/>
                  <a:moveTo>
                    <a:pt x="1299" y="34"/>
                  </a:moveTo>
                  <a:cubicBezTo>
                    <a:pt x="1299" y="34"/>
                    <a:pt x="1300" y="34"/>
                    <a:pt x="1300" y="34"/>
                  </a:cubicBezTo>
                  <a:cubicBezTo>
                    <a:pt x="1300" y="34"/>
                    <a:pt x="1299" y="34"/>
                    <a:pt x="1299" y="34"/>
                  </a:cubicBezTo>
                  <a:close/>
                  <a:moveTo>
                    <a:pt x="671" y="35"/>
                  </a:moveTo>
                  <a:cubicBezTo>
                    <a:pt x="671" y="35"/>
                    <a:pt x="671" y="35"/>
                    <a:pt x="671" y="34"/>
                  </a:cubicBezTo>
                  <a:cubicBezTo>
                    <a:pt x="671" y="34"/>
                    <a:pt x="671" y="34"/>
                    <a:pt x="671" y="35"/>
                  </a:cubicBezTo>
                  <a:close/>
                  <a:moveTo>
                    <a:pt x="693" y="34"/>
                  </a:moveTo>
                  <a:cubicBezTo>
                    <a:pt x="694" y="35"/>
                    <a:pt x="694" y="35"/>
                    <a:pt x="694" y="35"/>
                  </a:cubicBezTo>
                  <a:cubicBezTo>
                    <a:pt x="694" y="34"/>
                    <a:pt x="694" y="34"/>
                    <a:pt x="693" y="34"/>
                  </a:cubicBezTo>
                  <a:close/>
                  <a:moveTo>
                    <a:pt x="767" y="35"/>
                  </a:moveTo>
                  <a:cubicBezTo>
                    <a:pt x="767" y="35"/>
                    <a:pt x="767" y="35"/>
                    <a:pt x="768" y="34"/>
                  </a:cubicBezTo>
                  <a:cubicBezTo>
                    <a:pt x="767" y="34"/>
                    <a:pt x="767" y="34"/>
                    <a:pt x="767" y="35"/>
                  </a:cubicBezTo>
                  <a:close/>
                  <a:moveTo>
                    <a:pt x="789" y="34"/>
                  </a:moveTo>
                  <a:cubicBezTo>
                    <a:pt x="789" y="35"/>
                    <a:pt x="789" y="35"/>
                    <a:pt x="790" y="35"/>
                  </a:cubicBezTo>
                  <a:cubicBezTo>
                    <a:pt x="790" y="34"/>
                    <a:pt x="789" y="34"/>
                    <a:pt x="789" y="34"/>
                  </a:cubicBezTo>
                  <a:close/>
                  <a:moveTo>
                    <a:pt x="839" y="35"/>
                  </a:moveTo>
                  <a:cubicBezTo>
                    <a:pt x="839" y="35"/>
                    <a:pt x="839" y="35"/>
                    <a:pt x="839" y="34"/>
                  </a:cubicBezTo>
                  <a:cubicBezTo>
                    <a:pt x="839" y="34"/>
                    <a:pt x="839" y="34"/>
                    <a:pt x="839" y="35"/>
                  </a:cubicBezTo>
                  <a:close/>
                  <a:moveTo>
                    <a:pt x="858" y="34"/>
                  </a:moveTo>
                  <a:cubicBezTo>
                    <a:pt x="858" y="35"/>
                    <a:pt x="858" y="35"/>
                    <a:pt x="858" y="35"/>
                  </a:cubicBezTo>
                  <a:cubicBezTo>
                    <a:pt x="858" y="34"/>
                    <a:pt x="858" y="34"/>
                    <a:pt x="858" y="34"/>
                  </a:cubicBezTo>
                  <a:close/>
                  <a:moveTo>
                    <a:pt x="880" y="35"/>
                  </a:moveTo>
                  <a:cubicBezTo>
                    <a:pt x="880" y="35"/>
                    <a:pt x="880" y="35"/>
                    <a:pt x="881" y="34"/>
                  </a:cubicBezTo>
                  <a:cubicBezTo>
                    <a:pt x="880" y="34"/>
                    <a:pt x="880" y="34"/>
                    <a:pt x="880" y="35"/>
                  </a:cubicBezTo>
                  <a:close/>
                  <a:moveTo>
                    <a:pt x="900" y="34"/>
                  </a:moveTo>
                  <a:cubicBezTo>
                    <a:pt x="901" y="35"/>
                    <a:pt x="901" y="35"/>
                    <a:pt x="901" y="35"/>
                  </a:cubicBezTo>
                  <a:cubicBezTo>
                    <a:pt x="901" y="34"/>
                    <a:pt x="901" y="34"/>
                    <a:pt x="900" y="34"/>
                  </a:cubicBezTo>
                  <a:close/>
                  <a:moveTo>
                    <a:pt x="954" y="35"/>
                  </a:moveTo>
                  <a:cubicBezTo>
                    <a:pt x="955" y="35"/>
                    <a:pt x="955" y="35"/>
                    <a:pt x="955" y="34"/>
                  </a:cubicBezTo>
                  <a:cubicBezTo>
                    <a:pt x="954" y="35"/>
                    <a:pt x="954" y="35"/>
                    <a:pt x="954" y="35"/>
                  </a:cubicBezTo>
                  <a:close/>
                  <a:moveTo>
                    <a:pt x="967" y="34"/>
                  </a:moveTo>
                  <a:cubicBezTo>
                    <a:pt x="967" y="34"/>
                    <a:pt x="967" y="35"/>
                    <a:pt x="967" y="35"/>
                  </a:cubicBezTo>
                  <a:cubicBezTo>
                    <a:pt x="967" y="35"/>
                    <a:pt x="967" y="35"/>
                    <a:pt x="967" y="34"/>
                  </a:cubicBezTo>
                  <a:close/>
                  <a:moveTo>
                    <a:pt x="1049" y="35"/>
                  </a:moveTo>
                  <a:cubicBezTo>
                    <a:pt x="1049" y="35"/>
                    <a:pt x="1050" y="35"/>
                    <a:pt x="1050" y="34"/>
                  </a:cubicBezTo>
                  <a:cubicBezTo>
                    <a:pt x="1050" y="34"/>
                    <a:pt x="1049" y="34"/>
                    <a:pt x="1049" y="35"/>
                  </a:cubicBezTo>
                  <a:close/>
                  <a:moveTo>
                    <a:pt x="1071" y="34"/>
                  </a:moveTo>
                  <a:cubicBezTo>
                    <a:pt x="1071" y="35"/>
                    <a:pt x="1071" y="35"/>
                    <a:pt x="1072" y="35"/>
                  </a:cubicBezTo>
                  <a:cubicBezTo>
                    <a:pt x="1072" y="34"/>
                    <a:pt x="1071" y="34"/>
                    <a:pt x="1071" y="34"/>
                  </a:cubicBezTo>
                  <a:close/>
                  <a:moveTo>
                    <a:pt x="1122" y="35"/>
                  </a:moveTo>
                  <a:cubicBezTo>
                    <a:pt x="1122" y="35"/>
                    <a:pt x="1122" y="35"/>
                    <a:pt x="1122" y="34"/>
                  </a:cubicBezTo>
                  <a:cubicBezTo>
                    <a:pt x="1122" y="34"/>
                    <a:pt x="1122" y="34"/>
                    <a:pt x="1122" y="35"/>
                  </a:cubicBezTo>
                  <a:close/>
                  <a:moveTo>
                    <a:pt x="1142" y="34"/>
                  </a:moveTo>
                  <a:cubicBezTo>
                    <a:pt x="1142" y="35"/>
                    <a:pt x="1142" y="35"/>
                    <a:pt x="1143" y="35"/>
                  </a:cubicBezTo>
                  <a:cubicBezTo>
                    <a:pt x="1143" y="34"/>
                    <a:pt x="1142" y="34"/>
                    <a:pt x="1142" y="34"/>
                  </a:cubicBezTo>
                  <a:close/>
                  <a:moveTo>
                    <a:pt x="1249" y="34"/>
                  </a:moveTo>
                  <a:cubicBezTo>
                    <a:pt x="1249" y="35"/>
                    <a:pt x="1249" y="35"/>
                    <a:pt x="1250" y="35"/>
                  </a:cubicBezTo>
                  <a:cubicBezTo>
                    <a:pt x="1249" y="34"/>
                    <a:pt x="1249" y="34"/>
                    <a:pt x="1249" y="34"/>
                  </a:cubicBezTo>
                  <a:close/>
                  <a:moveTo>
                    <a:pt x="1298" y="35"/>
                  </a:moveTo>
                  <a:cubicBezTo>
                    <a:pt x="1299" y="35"/>
                    <a:pt x="1299" y="35"/>
                    <a:pt x="1299" y="34"/>
                  </a:cubicBezTo>
                  <a:cubicBezTo>
                    <a:pt x="1299" y="34"/>
                    <a:pt x="1299" y="34"/>
                    <a:pt x="1298" y="35"/>
                  </a:cubicBezTo>
                  <a:close/>
                  <a:moveTo>
                    <a:pt x="644" y="35"/>
                  </a:moveTo>
                  <a:cubicBezTo>
                    <a:pt x="644" y="35"/>
                    <a:pt x="644" y="35"/>
                    <a:pt x="644" y="35"/>
                  </a:cubicBezTo>
                  <a:cubicBezTo>
                    <a:pt x="644" y="35"/>
                    <a:pt x="644" y="35"/>
                    <a:pt x="644" y="35"/>
                  </a:cubicBezTo>
                  <a:close/>
                  <a:moveTo>
                    <a:pt x="656" y="35"/>
                  </a:moveTo>
                  <a:cubicBezTo>
                    <a:pt x="655" y="35"/>
                    <a:pt x="655" y="35"/>
                    <a:pt x="655" y="35"/>
                  </a:cubicBezTo>
                  <a:cubicBezTo>
                    <a:pt x="656" y="35"/>
                    <a:pt x="656" y="35"/>
                    <a:pt x="656" y="35"/>
                  </a:cubicBezTo>
                  <a:close/>
                  <a:moveTo>
                    <a:pt x="670" y="35"/>
                  </a:moveTo>
                  <a:cubicBezTo>
                    <a:pt x="670" y="35"/>
                    <a:pt x="671" y="35"/>
                    <a:pt x="671" y="35"/>
                  </a:cubicBezTo>
                  <a:cubicBezTo>
                    <a:pt x="670" y="35"/>
                    <a:pt x="670" y="35"/>
                    <a:pt x="670" y="35"/>
                  </a:cubicBezTo>
                  <a:close/>
                  <a:moveTo>
                    <a:pt x="694" y="35"/>
                  </a:moveTo>
                  <a:cubicBezTo>
                    <a:pt x="695" y="35"/>
                    <a:pt x="695" y="35"/>
                    <a:pt x="695" y="35"/>
                  </a:cubicBezTo>
                  <a:cubicBezTo>
                    <a:pt x="695" y="35"/>
                    <a:pt x="695" y="35"/>
                    <a:pt x="694" y="35"/>
                  </a:cubicBezTo>
                  <a:close/>
                  <a:moveTo>
                    <a:pt x="766" y="35"/>
                  </a:moveTo>
                  <a:cubicBezTo>
                    <a:pt x="766" y="35"/>
                    <a:pt x="767" y="35"/>
                    <a:pt x="767" y="35"/>
                  </a:cubicBezTo>
                  <a:cubicBezTo>
                    <a:pt x="767" y="35"/>
                    <a:pt x="766" y="35"/>
                    <a:pt x="766" y="35"/>
                  </a:cubicBezTo>
                  <a:close/>
                  <a:moveTo>
                    <a:pt x="790" y="35"/>
                  </a:moveTo>
                  <a:cubicBezTo>
                    <a:pt x="790" y="35"/>
                    <a:pt x="790" y="35"/>
                    <a:pt x="790" y="35"/>
                  </a:cubicBezTo>
                  <a:cubicBezTo>
                    <a:pt x="790" y="35"/>
                    <a:pt x="790" y="35"/>
                    <a:pt x="790" y="35"/>
                  </a:cubicBezTo>
                  <a:close/>
                  <a:moveTo>
                    <a:pt x="838" y="35"/>
                  </a:moveTo>
                  <a:cubicBezTo>
                    <a:pt x="838" y="35"/>
                    <a:pt x="838" y="35"/>
                    <a:pt x="839" y="35"/>
                  </a:cubicBezTo>
                  <a:cubicBezTo>
                    <a:pt x="838" y="35"/>
                    <a:pt x="838" y="35"/>
                    <a:pt x="838" y="35"/>
                  </a:cubicBezTo>
                  <a:close/>
                  <a:moveTo>
                    <a:pt x="858" y="35"/>
                  </a:moveTo>
                  <a:cubicBezTo>
                    <a:pt x="858" y="35"/>
                    <a:pt x="859" y="35"/>
                    <a:pt x="859" y="35"/>
                  </a:cubicBezTo>
                  <a:cubicBezTo>
                    <a:pt x="859" y="35"/>
                    <a:pt x="859" y="35"/>
                    <a:pt x="858" y="35"/>
                  </a:cubicBezTo>
                  <a:close/>
                  <a:moveTo>
                    <a:pt x="879" y="35"/>
                  </a:moveTo>
                  <a:cubicBezTo>
                    <a:pt x="879" y="35"/>
                    <a:pt x="880" y="35"/>
                    <a:pt x="880" y="35"/>
                  </a:cubicBezTo>
                  <a:cubicBezTo>
                    <a:pt x="879" y="35"/>
                    <a:pt x="879" y="35"/>
                    <a:pt x="879" y="35"/>
                  </a:cubicBezTo>
                  <a:close/>
                  <a:moveTo>
                    <a:pt x="901" y="35"/>
                  </a:moveTo>
                  <a:cubicBezTo>
                    <a:pt x="901" y="35"/>
                    <a:pt x="902" y="35"/>
                    <a:pt x="902" y="35"/>
                  </a:cubicBezTo>
                  <a:cubicBezTo>
                    <a:pt x="902" y="35"/>
                    <a:pt x="901" y="35"/>
                    <a:pt x="901" y="35"/>
                  </a:cubicBezTo>
                  <a:close/>
                  <a:moveTo>
                    <a:pt x="1048" y="35"/>
                  </a:moveTo>
                  <a:cubicBezTo>
                    <a:pt x="1048" y="35"/>
                    <a:pt x="1049" y="35"/>
                    <a:pt x="1049" y="35"/>
                  </a:cubicBezTo>
                  <a:cubicBezTo>
                    <a:pt x="1049" y="35"/>
                    <a:pt x="1048" y="35"/>
                    <a:pt x="1048" y="35"/>
                  </a:cubicBezTo>
                  <a:close/>
                  <a:moveTo>
                    <a:pt x="1072" y="35"/>
                  </a:moveTo>
                  <a:cubicBezTo>
                    <a:pt x="1072" y="35"/>
                    <a:pt x="1072" y="35"/>
                    <a:pt x="1073" y="35"/>
                  </a:cubicBezTo>
                  <a:cubicBezTo>
                    <a:pt x="1073" y="35"/>
                    <a:pt x="1072" y="35"/>
                    <a:pt x="1072" y="35"/>
                  </a:cubicBezTo>
                  <a:close/>
                  <a:moveTo>
                    <a:pt x="1121" y="35"/>
                  </a:moveTo>
                  <a:cubicBezTo>
                    <a:pt x="1121" y="35"/>
                    <a:pt x="1121" y="35"/>
                    <a:pt x="1122" y="35"/>
                  </a:cubicBezTo>
                  <a:cubicBezTo>
                    <a:pt x="1121" y="35"/>
                    <a:pt x="1121" y="35"/>
                    <a:pt x="1121" y="35"/>
                  </a:cubicBezTo>
                  <a:close/>
                  <a:moveTo>
                    <a:pt x="1226" y="35"/>
                  </a:moveTo>
                  <a:cubicBezTo>
                    <a:pt x="1226" y="35"/>
                    <a:pt x="1227" y="35"/>
                    <a:pt x="1227" y="35"/>
                  </a:cubicBezTo>
                  <a:cubicBezTo>
                    <a:pt x="1226" y="35"/>
                    <a:pt x="1226" y="35"/>
                    <a:pt x="1226" y="35"/>
                  </a:cubicBezTo>
                  <a:close/>
                  <a:moveTo>
                    <a:pt x="1250" y="35"/>
                  </a:moveTo>
                  <a:cubicBezTo>
                    <a:pt x="1250" y="35"/>
                    <a:pt x="1250" y="35"/>
                    <a:pt x="1250" y="35"/>
                  </a:cubicBezTo>
                  <a:cubicBezTo>
                    <a:pt x="1250" y="35"/>
                    <a:pt x="1250" y="35"/>
                    <a:pt x="1250" y="35"/>
                  </a:cubicBezTo>
                  <a:close/>
                  <a:moveTo>
                    <a:pt x="1298" y="35"/>
                  </a:moveTo>
                  <a:cubicBezTo>
                    <a:pt x="1298" y="35"/>
                    <a:pt x="1298" y="35"/>
                    <a:pt x="1298" y="35"/>
                  </a:cubicBezTo>
                  <a:cubicBezTo>
                    <a:pt x="1298" y="35"/>
                    <a:pt x="1298" y="35"/>
                    <a:pt x="1298" y="35"/>
                  </a:cubicBezTo>
                  <a:close/>
                  <a:moveTo>
                    <a:pt x="605" y="35"/>
                  </a:moveTo>
                  <a:cubicBezTo>
                    <a:pt x="605" y="35"/>
                    <a:pt x="605" y="36"/>
                    <a:pt x="605" y="36"/>
                  </a:cubicBezTo>
                  <a:cubicBezTo>
                    <a:pt x="605" y="35"/>
                    <a:pt x="605" y="35"/>
                    <a:pt x="605" y="35"/>
                  </a:cubicBezTo>
                  <a:close/>
                  <a:moveTo>
                    <a:pt x="695" y="35"/>
                  </a:moveTo>
                  <a:cubicBezTo>
                    <a:pt x="695" y="35"/>
                    <a:pt x="696" y="35"/>
                    <a:pt x="696" y="35"/>
                  </a:cubicBezTo>
                  <a:cubicBezTo>
                    <a:pt x="696" y="35"/>
                    <a:pt x="695" y="35"/>
                    <a:pt x="695" y="35"/>
                  </a:cubicBezTo>
                  <a:close/>
                  <a:moveTo>
                    <a:pt x="790" y="35"/>
                  </a:moveTo>
                  <a:cubicBezTo>
                    <a:pt x="791" y="35"/>
                    <a:pt x="791" y="35"/>
                    <a:pt x="791" y="35"/>
                  </a:cubicBezTo>
                  <a:cubicBezTo>
                    <a:pt x="791" y="35"/>
                    <a:pt x="791" y="35"/>
                    <a:pt x="790" y="35"/>
                  </a:cubicBezTo>
                  <a:close/>
                  <a:moveTo>
                    <a:pt x="837" y="35"/>
                  </a:moveTo>
                  <a:cubicBezTo>
                    <a:pt x="837" y="35"/>
                    <a:pt x="838" y="35"/>
                    <a:pt x="838" y="35"/>
                  </a:cubicBezTo>
                  <a:cubicBezTo>
                    <a:pt x="838" y="35"/>
                    <a:pt x="837" y="35"/>
                    <a:pt x="837" y="35"/>
                  </a:cubicBezTo>
                  <a:close/>
                  <a:moveTo>
                    <a:pt x="753" y="47"/>
                  </a:moveTo>
                  <a:cubicBezTo>
                    <a:pt x="753" y="46"/>
                    <a:pt x="753" y="46"/>
                    <a:pt x="753" y="46"/>
                  </a:cubicBezTo>
                  <a:cubicBezTo>
                    <a:pt x="753" y="46"/>
                    <a:pt x="753" y="46"/>
                    <a:pt x="753" y="47"/>
                  </a:cubicBezTo>
                  <a:close/>
                  <a:moveTo>
                    <a:pt x="638" y="52"/>
                  </a:moveTo>
                  <a:cubicBezTo>
                    <a:pt x="638" y="51"/>
                    <a:pt x="638" y="51"/>
                    <a:pt x="638" y="51"/>
                  </a:cubicBezTo>
                  <a:cubicBezTo>
                    <a:pt x="638" y="51"/>
                    <a:pt x="638" y="51"/>
                    <a:pt x="638" y="52"/>
                  </a:cubicBezTo>
                  <a:close/>
                  <a:moveTo>
                    <a:pt x="967" y="35"/>
                  </a:moveTo>
                  <a:cubicBezTo>
                    <a:pt x="967" y="35"/>
                    <a:pt x="967" y="35"/>
                    <a:pt x="967" y="36"/>
                  </a:cubicBezTo>
                  <a:cubicBezTo>
                    <a:pt x="967" y="36"/>
                    <a:pt x="967" y="35"/>
                    <a:pt x="967" y="35"/>
                  </a:cubicBezTo>
                  <a:close/>
                  <a:moveTo>
                    <a:pt x="1047" y="35"/>
                  </a:moveTo>
                  <a:cubicBezTo>
                    <a:pt x="1048" y="35"/>
                    <a:pt x="1048" y="35"/>
                    <a:pt x="1048" y="35"/>
                  </a:cubicBezTo>
                  <a:cubicBezTo>
                    <a:pt x="1048" y="35"/>
                    <a:pt x="1048" y="35"/>
                    <a:pt x="1047" y="35"/>
                  </a:cubicBezTo>
                  <a:close/>
                  <a:moveTo>
                    <a:pt x="1073" y="35"/>
                  </a:moveTo>
                  <a:cubicBezTo>
                    <a:pt x="1073" y="35"/>
                    <a:pt x="1073" y="35"/>
                    <a:pt x="1073" y="35"/>
                  </a:cubicBezTo>
                  <a:cubicBezTo>
                    <a:pt x="1073" y="35"/>
                    <a:pt x="1073" y="35"/>
                    <a:pt x="1073" y="35"/>
                  </a:cubicBezTo>
                  <a:close/>
                  <a:moveTo>
                    <a:pt x="1120" y="35"/>
                  </a:moveTo>
                  <a:cubicBezTo>
                    <a:pt x="1120" y="35"/>
                    <a:pt x="1121" y="35"/>
                    <a:pt x="1121" y="35"/>
                  </a:cubicBezTo>
                  <a:cubicBezTo>
                    <a:pt x="1121" y="35"/>
                    <a:pt x="1120" y="35"/>
                    <a:pt x="1120" y="35"/>
                  </a:cubicBezTo>
                  <a:close/>
                  <a:moveTo>
                    <a:pt x="1225" y="35"/>
                  </a:moveTo>
                  <a:cubicBezTo>
                    <a:pt x="1226" y="35"/>
                    <a:pt x="1226" y="35"/>
                    <a:pt x="1226" y="35"/>
                  </a:cubicBezTo>
                  <a:cubicBezTo>
                    <a:pt x="1226" y="35"/>
                    <a:pt x="1225" y="35"/>
                    <a:pt x="1225" y="35"/>
                  </a:cubicBezTo>
                  <a:close/>
                  <a:moveTo>
                    <a:pt x="1251" y="35"/>
                  </a:moveTo>
                  <a:cubicBezTo>
                    <a:pt x="1251" y="35"/>
                    <a:pt x="1251" y="35"/>
                    <a:pt x="1251" y="35"/>
                  </a:cubicBezTo>
                  <a:cubicBezTo>
                    <a:pt x="1251" y="35"/>
                    <a:pt x="1251" y="35"/>
                    <a:pt x="1251" y="35"/>
                  </a:cubicBezTo>
                  <a:close/>
                  <a:moveTo>
                    <a:pt x="549" y="35"/>
                  </a:moveTo>
                  <a:cubicBezTo>
                    <a:pt x="549" y="36"/>
                    <a:pt x="549" y="36"/>
                    <a:pt x="550" y="36"/>
                  </a:cubicBezTo>
                  <a:cubicBezTo>
                    <a:pt x="550" y="36"/>
                    <a:pt x="550" y="36"/>
                    <a:pt x="549" y="35"/>
                  </a:cubicBezTo>
                  <a:close/>
                  <a:moveTo>
                    <a:pt x="593" y="36"/>
                  </a:moveTo>
                  <a:cubicBezTo>
                    <a:pt x="593" y="36"/>
                    <a:pt x="593" y="35"/>
                    <a:pt x="592" y="35"/>
                  </a:cubicBezTo>
                  <a:cubicBezTo>
                    <a:pt x="592" y="36"/>
                    <a:pt x="592" y="36"/>
                    <a:pt x="593" y="36"/>
                  </a:cubicBezTo>
                  <a:close/>
                  <a:moveTo>
                    <a:pt x="655" y="35"/>
                  </a:moveTo>
                  <a:cubicBezTo>
                    <a:pt x="655" y="36"/>
                    <a:pt x="655" y="36"/>
                    <a:pt x="655" y="36"/>
                  </a:cubicBezTo>
                  <a:cubicBezTo>
                    <a:pt x="655" y="36"/>
                    <a:pt x="655" y="36"/>
                    <a:pt x="655" y="35"/>
                  </a:cubicBezTo>
                  <a:close/>
                  <a:moveTo>
                    <a:pt x="831" y="51"/>
                  </a:moveTo>
                  <a:cubicBezTo>
                    <a:pt x="831" y="51"/>
                    <a:pt x="830" y="51"/>
                    <a:pt x="830" y="51"/>
                  </a:cubicBezTo>
                  <a:cubicBezTo>
                    <a:pt x="831" y="51"/>
                    <a:pt x="831" y="51"/>
                    <a:pt x="831" y="51"/>
                  </a:cubicBezTo>
                  <a:close/>
                  <a:moveTo>
                    <a:pt x="696" y="35"/>
                  </a:moveTo>
                  <a:cubicBezTo>
                    <a:pt x="696" y="36"/>
                    <a:pt x="696" y="36"/>
                    <a:pt x="696" y="36"/>
                  </a:cubicBezTo>
                  <a:cubicBezTo>
                    <a:pt x="696" y="35"/>
                    <a:pt x="696" y="35"/>
                    <a:pt x="696" y="35"/>
                  </a:cubicBezTo>
                  <a:close/>
                  <a:moveTo>
                    <a:pt x="764" y="36"/>
                  </a:moveTo>
                  <a:cubicBezTo>
                    <a:pt x="765" y="36"/>
                    <a:pt x="765" y="36"/>
                    <a:pt x="765" y="35"/>
                  </a:cubicBezTo>
                  <a:cubicBezTo>
                    <a:pt x="765" y="35"/>
                    <a:pt x="765" y="35"/>
                    <a:pt x="764" y="36"/>
                  </a:cubicBezTo>
                  <a:close/>
                  <a:moveTo>
                    <a:pt x="791" y="35"/>
                  </a:moveTo>
                  <a:cubicBezTo>
                    <a:pt x="791" y="36"/>
                    <a:pt x="792" y="36"/>
                    <a:pt x="792" y="36"/>
                  </a:cubicBezTo>
                  <a:cubicBezTo>
                    <a:pt x="792" y="35"/>
                    <a:pt x="791" y="35"/>
                    <a:pt x="791" y="35"/>
                  </a:cubicBezTo>
                  <a:close/>
                  <a:moveTo>
                    <a:pt x="1084" y="46"/>
                  </a:moveTo>
                  <a:cubicBezTo>
                    <a:pt x="1084" y="46"/>
                    <a:pt x="1084" y="46"/>
                    <a:pt x="1084" y="47"/>
                  </a:cubicBezTo>
                  <a:cubicBezTo>
                    <a:pt x="1084" y="46"/>
                    <a:pt x="1084" y="46"/>
                    <a:pt x="1084" y="46"/>
                  </a:cubicBezTo>
                  <a:close/>
                  <a:moveTo>
                    <a:pt x="859" y="35"/>
                  </a:moveTo>
                  <a:cubicBezTo>
                    <a:pt x="860" y="36"/>
                    <a:pt x="860" y="36"/>
                    <a:pt x="860" y="36"/>
                  </a:cubicBezTo>
                  <a:cubicBezTo>
                    <a:pt x="860" y="35"/>
                    <a:pt x="860" y="35"/>
                    <a:pt x="859" y="35"/>
                  </a:cubicBezTo>
                  <a:close/>
                  <a:moveTo>
                    <a:pt x="1032" y="51"/>
                  </a:moveTo>
                  <a:cubicBezTo>
                    <a:pt x="1033" y="51"/>
                    <a:pt x="1033" y="51"/>
                    <a:pt x="1033" y="51"/>
                  </a:cubicBezTo>
                  <a:cubicBezTo>
                    <a:pt x="1032" y="51"/>
                    <a:pt x="1032" y="51"/>
                    <a:pt x="1032" y="51"/>
                  </a:cubicBezTo>
                  <a:close/>
                  <a:moveTo>
                    <a:pt x="954" y="36"/>
                  </a:moveTo>
                  <a:cubicBezTo>
                    <a:pt x="954" y="36"/>
                    <a:pt x="954" y="36"/>
                    <a:pt x="954" y="35"/>
                  </a:cubicBezTo>
                  <a:cubicBezTo>
                    <a:pt x="954" y="36"/>
                    <a:pt x="954" y="36"/>
                    <a:pt x="954" y="36"/>
                  </a:cubicBezTo>
                  <a:close/>
                  <a:moveTo>
                    <a:pt x="1047" y="36"/>
                  </a:moveTo>
                  <a:cubicBezTo>
                    <a:pt x="1047" y="36"/>
                    <a:pt x="1047" y="36"/>
                    <a:pt x="1047" y="35"/>
                  </a:cubicBezTo>
                  <a:cubicBezTo>
                    <a:pt x="1047" y="35"/>
                    <a:pt x="1047" y="35"/>
                    <a:pt x="1047" y="36"/>
                  </a:cubicBezTo>
                  <a:close/>
                  <a:moveTo>
                    <a:pt x="1073" y="35"/>
                  </a:moveTo>
                  <a:cubicBezTo>
                    <a:pt x="1074" y="36"/>
                    <a:pt x="1074" y="36"/>
                    <a:pt x="1074" y="36"/>
                  </a:cubicBezTo>
                  <a:cubicBezTo>
                    <a:pt x="1074" y="35"/>
                    <a:pt x="1074" y="35"/>
                    <a:pt x="1073" y="35"/>
                  </a:cubicBezTo>
                  <a:close/>
                  <a:moveTo>
                    <a:pt x="1119" y="36"/>
                  </a:moveTo>
                  <a:cubicBezTo>
                    <a:pt x="1120" y="36"/>
                    <a:pt x="1120" y="36"/>
                    <a:pt x="1120" y="35"/>
                  </a:cubicBezTo>
                  <a:cubicBezTo>
                    <a:pt x="1120" y="35"/>
                    <a:pt x="1120" y="35"/>
                    <a:pt x="1119" y="36"/>
                  </a:cubicBezTo>
                  <a:close/>
                  <a:moveTo>
                    <a:pt x="1144" y="35"/>
                  </a:moveTo>
                  <a:cubicBezTo>
                    <a:pt x="1144" y="36"/>
                    <a:pt x="1145" y="36"/>
                    <a:pt x="1145" y="36"/>
                  </a:cubicBezTo>
                  <a:cubicBezTo>
                    <a:pt x="1145" y="35"/>
                    <a:pt x="1144" y="35"/>
                    <a:pt x="1144" y="35"/>
                  </a:cubicBezTo>
                  <a:close/>
                  <a:moveTo>
                    <a:pt x="1225" y="36"/>
                  </a:moveTo>
                  <a:cubicBezTo>
                    <a:pt x="1225" y="36"/>
                    <a:pt x="1225" y="36"/>
                    <a:pt x="1225" y="35"/>
                  </a:cubicBezTo>
                  <a:cubicBezTo>
                    <a:pt x="1225" y="35"/>
                    <a:pt x="1225" y="35"/>
                    <a:pt x="1225" y="36"/>
                  </a:cubicBezTo>
                  <a:close/>
                  <a:moveTo>
                    <a:pt x="1251" y="35"/>
                  </a:moveTo>
                  <a:cubicBezTo>
                    <a:pt x="1251" y="36"/>
                    <a:pt x="1252" y="36"/>
                    <a:pt x="1252" y="36"/>
                  </a:cubicBezTo>
                  <a:cubicBezTo>
                    <a:pt x="1252" y="35"/>
                    <a:pt x="1252" y="35"/>
                    <a:pt x="1251" y="35"/>
                  </a:cubicBezTo>
                  <a:close/>
                  <a:moveTo>
                    <a:pt x="1297" y="36"/>
                  </a:moveTo>
                  <a:cubicBezTo>
                    <a:pt x="1297" y="36"/>
                    <a:pt x="1297" y="36"/>
                    <a:pt x="1297" y="35"/>
                  </a:cubicBezTo>
                  <a:cubicBezTo>
                    <a:pt x="1297" y="35"/>
                    <a:pt x="1297" y="35"/>
                    <a:pt x="1297" y="36"/>
                  </a:cubicBezTo>
                  <a:close/>
                  <a:moveTo>
                    <a:pt x="668" y="36"/>
                  </a:moveTo>
                  <a:cubicBezTo>
                    <a:pt x="668" y="36"/>
                    <a:pt x="668" y="36"/>
                    <a:pt x="669" y="36"/>
                  </a:cubicBezTo>
                  <a:cubicBezTo>
                    <a:pt x="668" y="36"/>
                    <a:pt x="668" y="36"/>
                    <a:pt x="668" y="36"/>
                  </a:cubicBezTo>
                  <a:close/>
                  <a:moveTo>
                    <a:pt x="1296" y="46"/>
                  </a:moveTo>
                  <a:cubicBezTo>
                    <a:pt x="1296" y="46"/>
                    <a:pt x="1296" y="46"/>
                    <a:pt x="1296" y="46"/>
                  </a:cubicBezTo>
                  <a:cubicBezTo>
                    <a:pt x="1296" y="46"/>
                    <a:pt x="1296" y="46"/>
                    <a:pt x="1296" y="46"/>
                  </a:cubicBezTo>
                  <a:close/>
                  <a:moveTo>
                    <a:pt x="792" y="36"/>
                  </a:moveTo>
                  <a:cubicBezTo>
                    <a:pt x="792" y="36"/>
                    <a:pt x="792" y="36"/>
                    <a:pt x="793" y="36"/>
                  </a:cubicBezTo>
                  <a:cubicBezTo>
                    <a:pt x="792" y="36"/>
                    <a:pt x="792" y="36"/>
                    <a:pt x="792" y="36"/>
                  </a:cubicBezTo>
                  <a:close/>
                  <a:moveTo>
                    <a:pt x="836" y="36"/>
                  </a:moveTo>
                  <a:cubicBezTo>
                    <a:pt x="836" y="36"/>
                    <a:pt x="837" y="36"/>
                    <a:pt x="837" y="36"/>
                  </a:cubicBezTo>
                  <a:cubicBezTo>
                    <a:pt x="836" y="36"/>
                    <a:pt x="836" y="36"/>
                    <a:pt x="836" y="36"/>
                  </a:cubicBezTo>
                  <a:close/>
                  <a:moveTo>
                    <a:pt x="860" y="36"/>
                  </a:moveTo>
                  <a:cubicBezTo>
                    <a:pt x="860" y="36"/>
                    <a:pt x="860" y="36"/>
                    <a:pt x="861" y="36"/>
                  </a:cubicBezTo>
                  <a:cubicBezTo>
                    <a:pt x="861" y="36"/>
                    <a:pt x="860" y="36"/>
                    <a:pt x="860" y="36"/>
                  </a:cubicBezTo>
                  <a:close/>
                  <a:moveTo>
                    <a:pt x="877" y="36"/>
                  </a:moveTo>
                  <a:cubicBezTo>
                    <a:pt x="877" y="36"/>
                    <a:pt x="878" y="36"/>
                    <a:pt x="878" y="36"/>
                  </a:cubicBezTo>
                  <a:cubicBezTo>
                    <a:pt x="878" y="36"/>
                    <a:pt x="877" y="36"/>
                    <a:pt x="877" y="36"/>
                  </a:cubicBezTo>
                  <a:close/>
                  <a:moveTo>
                    <a:pt x="903" y="36"/>
                  </a:moveTo>
                  <a:cubicBezTo>
                    <a:pt x="903" y="36"/>
                    <a:pt x="903" y="36"/>
                    <a:pt x="904" y="36"/>
                  </a:cubicBezTo>
                  <a:cubicBezTo>
                    <a:pt x="903" y="36"/>
                    <a:pt x="903" y="36"/>
                    <a:pt x="903" y="36"/>
                  </a:cubicBezTo>
                  <a:close/>
                  <a:moveTo>
                    <a:pt x="967" y="36"/>
                  </a:moveTo>
                  <a:cubicBezTo>
                    <a:pt x="966" y="36"/>
                    <a:pt x="966" y="36"/>
                    <a:pt x="966" y="36"/>
                  </a:cubicBezTo>
                  <a:cubicBezTo>
                    <a:pt x="967" y="36"/>
                    <a:pt x="967" y="36"/>
                    <a:pt x="967" y="36"/>
                  </a:cubicBezTo>
                  <a:close/>
                  <a:moveTo>
                    <a:pt x="1046" y="36"/>
                  </a:moveTo>
                  <a:cubicBezTo>
                    <a:pt x="1046" y="36"/>
                    <a:pt x="1047" y="36"/>
                    <a:pt x="1047" y="36"/>
                  </a:cubicBezTo>
                  <a:cubicBezTo>
                    <a:pt x="1046" y="36"/>
                    <a:pt x="1046" y="36"/>
                    <a:pt x="1046" y="36"/>
                  </a:cubicBezTo>
                  <a:close/>
                  <a:moveTo>
                    <a:pt x="1142" y="51"/>
                  </a:moveTo>
                  <a:cubicBezTo>
                    <a:pt x="1142" y="51"/>
                    <a:pt x="1142" y="51"/>
                    <a:pt x="1142" y="51"/>
                  </a:cubicBezTo>
                  <a:cubicBezTo>
                    <a:pt x="1142" y="51"/>
                    <a:pt x="1142" y="51"/>
                    <a:pt x="1142" y="51"/>
                  </a:cubicBezTo>
                  <a:close/>
                  <a:moveTo>
                    <a:pt x="1119" y="36"/>
                  </a:moveTo>
                  <a:cubicBezTo>
                    <a:pt x="1119" y="36"/>
                    <a:pt x="1119" y="36"/>
                    <a:pt x="1119" y="36"/>
                  </a:cubicBezTo>
                  <a:cubicBezTo>
                    <a:pt x="1119" y="36"/>
                    <a:pt x="1119" y="36"/>
                    <a:pt x="1119" y="36"/>
                  </a:cubicBezTo>
                  <a:close/>
                  <a:moveTo>
                    <a:pt x="1566" y="47"/>
                  </a:moveTo>
                  <a:cubicBezTo>
                    <a:pt x="1567" y="46"/>
                    <a:pt x="1567" y="46"/>
                    <a:pt x="1567" y="46"/>
                  </a:cubicBezTo>
                  <a:cubicBezTo>
                    <a:pt x="1566" y="46"/>
                    <a:pt x="1566" y="46"/>
                    <a:pt x="1566" y="47"/>
                  </a:cubicBezTo>
                  <a:close/>
                  <a:moveTo>
                    <a:pt x="1224" y="36"/>
                  </a:moveTo>
                  <a:cubicBezTo>
                    <a:pt x="1224" y="36"/>
                    <a:pt x="1224" y="36"/>
                    <a:pt x="1225" y="36"/>
                  </a:cubicBezTo>
                  <a:cubicBezTo>
                    <a:pt x="1224" y="36"/>
                    <a:pt x="1224" y="36"/>
                    <a:pt x="1224" y="36"/>
                  </a:cubicBezTo>
                  <a:close/>
                  <a:moveTo>
                    <a:pt x="1735" y="47"/>
                  </a:moveTo>
                  <a:cubicBezTo>
                    <a:pt x="1735" y="46"/>
                    <a:pt x="1735" y="46"/>
                    <a:pt x="1735" y="46"/>
                  </a:cubicBezTo>
                  <a:cubicBezTo>
                    <a:pt x="1735" y="46"/>
                    <a:pt x="1735" y="46"/>
                    <a:pt x="1735" y="47"/>
                  </a:cubicBezTo>
                  <a:close/>
                  <a:moveTo>
                    <a:pt x="593" y="37"/>
                  </a:moveTo>
                  <a:cubicBezTo>
                    <a:pt x="593" y="36"/>
                    <a:pt x="593" y="36"/>
                    <a:pt x="593" y="36"/>
                  </a:cubicBezTo>
                  <a:cubicBezTo>
                    <a:pt x="593" y="36"/>
                    <a:pt x="593" y="37"/>
                    <a:pt x="593" y="37"/>
                  </a:cubicBezTo>
                  <a:close/>
                  <a:moveTo>
                    <a:pt x="667" y="37"/>
                  </a:moveTo>
                  <a:cubicBezTo>
                    <a:pt x="668" y="36"/>
                    <a:pt x="668" y="36"/>
                    <a:pt x="668" y="36"/>
                  </a:cubicBezTo>
                  <a:cubicBezTo>
                    <a:pt x="668" y="36"/>
                    <a:pt x="667" y="36"/>
                    <a:pt x="667" y="37"/>
                  </a:cubicBezTo>
                  <a:close/>
                  <a:moveTo>
                    <a:pt x="560" y="46"/>
                  </a:moveTo>
                  <a:cubicBezTo>
                    <a:pt x="560" y="46"/>
                    <a:pt x="560" y="47"/>
                    <a:pt x="560" y="47"/>
                  </a:cubicBezTo>
                  <a:cubicBezTo>
                    <a:pt x="560" y="46"/>
                    <a:pt x="560" y="46"/>
                    <a:pt x="560" y="46"/>
                  </a:cubicBezTo>
                  <a:close/>
                  <a:moveTo>
                    <a:pt x="793" y="36"/>
                  </a:moveTo>
                  <a:cubicBezTo>
                    <a:pt x="793" y="36"/>
                    <a:pt x="793" y="36"/>
                    <a:pt x="793" y="37"/>
                  </a:cubicBezTo>
                  <a:cubicBezTo>
                    <a:pt x="793" y="36"/>
                    <a:pt x="793" y="36"/>
                    <a:pt x="793" y="36"/>
                  </a:cubicBezTo>
                  <a:close/>
                  <a:moveTo>
                    <a:pt x="1210" y="51"/>
                  </a:moveTo>
                  <a:cubicBezTo>
                    <a:pt x="1211" y="51"/>
                    <a:pt x="1211" y="51"/>
                    <a:pt x="1211" y="51"/>
                  </a:cubicBezTo>
                  <a:cubicBezTo>
                    <a:pt x="1210" y="51"/>
                    <a:pt x="1210" y="51"/>
                    <a:pt x="1210" y="51"/>
                  </a:cubicBezTo>
                  <a:close/>
                  <a:moveTo>
                    <a:pt x="1045" y="36"/>
                  </a:moveTo>
                  <a:cubicBezTo>
                    <a:pt x="1046" y="36"/>
                    <a:pt x="1046" y="36"/>
                    <a:pt x="1046" y="36"/>
                  </a:cubicBezTo>
                  <a:cubicBezTo>
                    <a:pt x="1046" y="36"/>
                    <a:pt x="1045" y="36"/>
                    <a:pt x="1045" y="36"/>
                  </a:cubicBezTo>
                  <a:close/>
                  <a:moveTo>
                    <a:pt x="696" y="47"/>
                  </a:moveTo>
                  <a:cubicBezTo>
                    <a:pt x="696" y="46"/>
                    <a:pt x="696" y="46"/>
                    <a:pt x="695" y="46"/>
                  </a:cubicBezTo>
                  <a:cubicBezTo>
                    <a:pt x="696" y="46"/>
                    <a:pt x="696" y="47"/>
                    <a:pt x="696" y="47"/>
                  </a:cubicBezTo>
                  <a:close/>
                  <a:moveTo>
                    <a:pt x="802" y="46"/>
                  </a:moveTo>
                  <a:cubicBezTo>
                    <a:pt x="802" y="46"/>
                    <a:pt x="802" y="47"/>
                    <a:pt x="802" y="47"/>
                  </a:cubicBezTo>
                  <a:cubicBezTo>
                    <a:pt x="802" y="47"/>
                    <a:pt x="802" y="46"/>
                    <a:pt x="802" y="46"/>
                  </a:cubicBezTo>
                  <a:close/>
                  <a:moveTo>
                    <a:pt x="1145" y="36"/>
                  </a:moveTo>
                  <a:cubicBezTo>
                    <a:pt x="1145" y="36"/>
                    <a:pt x="1146" y="36"/>
                    <a:pt x="1146" y="36"/>
                  </a:cubicBezTo>
                  <a:cubicBezTo>
                    <a:pt x="1146" y="36"/>
                    <a:pt x="1146" y="36"/>
                    <a:pt x="1145" y="36"/>
                  </a:cubicBezTo>
                  <a:close/>
                  <a:moveTo>
                    <a:pt x="1223" y="36"/>
                  </a:moveTo>
                  <a:cubicBezTo>
                    <a:pt x="1223" y="36"/>
                    <a:pt x="1224" y="36"/>
                    <a:pt x="1224" y="36"/>
                  </a:cubicBezTo>
                  <a:cubicBezTo>
                    <a:pt x="1224" y="36"/>
                    <a:pt x="1223" y="36"/>
                    <a:pt x="1223" y="36"/>
                  </a:cubicBezTo>
                  <a:close/>
                  <a:moveTo>
                    <a:pt x="1252" y="36"/>
                  </a:moveTo>
                  <a:cubicBezTo>
                    <a:pt x="1253" y="36"/>
                    <a:pt x="1253" y="36"/>
                    <a:pt x="1253" y="36"/>
                  </a:cubicBezTo>
                  <a:cubicBezTo>
                    <a:pt x="1253" y="36"/>
                    <a:pt x="1253" y="36"/>
                    <a:pt x="1252" y="36"/>
                  </a:cubicBezTo>
                  <a:close/>
                  <a:moveTo>
                    <a:pt x="550" y="36"/>
                  </a:moveTo>
                  <a:cubicBezTo>
                    <a:pt x="550" y="37"/>
                    <a:pt x="550" y="37"/>
                    <a:pt x="550" y="37"/>
                  </a:cubicBezTo>
                  <a:cubicBezTo>
                    <a:pt x="550" y="37"/>
                    <a:pt x="550" y="37"/>
                    <a:pt x="550" y="36"/>
                  </a:cubicBezTo>
                  <a:close/>
                  <a:moveTo>
                    <a:pt x="643" y="37"/>
                  </a:moveTo>
                  <a:cubicBezTo>
                    <a:pt x="644" y="37"/>
                    <a:pt x="644" y="37"/>
                    <a:pt x="644" y="36"/>
                  </a:cubicBezTo>
                  <a:cubicBezTo>
                    <a:pt x="643" y="37"/>
                    <a:pt x="643" y="37"/>
                    <a:pt x="643" y="37"/>
                  </a:cubicBezTo>
                  <a:close/>
                  <a:moveTo>
                    <a:pt x="655" y="36"/>
                  </a:moveTo>
                  <a:cubicBezTo>
                    <a:pt x="655" y="36"/>
                    <a:pt x="655" y="37"/>
                    <a:pt x="655" y="37"/>
                  </a:cubicBezTo>
                  <a:cubicBezTo>
                    <a:pt x="655" y="37"/>
                    <a:pt x="655" y="37"/>
                    <a:pt x="655" y="36"/>
                  </a:cubicBezTo>
                  <a:close/>
                  <a:moveTo>
                    <a:pt x="763" y="37"/>
                  </a:moveTo>
                  <a:cubicBezTo>
                    <a:pt x="763" y="37"/>
                    <a:pt x="763" y="37"/>
                    <a:pt x="763" y="36"/>
                  </a:cubicBezTo>
                  <a:cubicBezTo>
                    <a:pt x="763" y="36"/>
                    <a:pt x="763" y="36"/>
                    <a:pt x="763" y="37"/>
                  </a:cubicBezTo>
                  <a:close/>
                  <a:moveTo>
                    <a:pt x="898" y="47"/>
                  </a:moveTo>
                  <a:cubicBezTo>
                    <a:pt x="898" y="47"/>
                    <a:pt x="898" y="46"/>
                    <a:pt x="898" y="46"/>
                  </a:cubicBezTo>
                  <a:cubicBezTo>
                    <a:pt x="898" y="46"/>
                    <a:pt x="898" y="47"/>
                    <a:pt x="898" y="47"/>
                  </a:cubicBezTo>
                  <a:close/>
                  <a:moveTo>
                    <a:pt x="1035" y="47"/>
                  </a:moveTo>
                  <a:cubicBezTo>
                    <a:pt x="1035" y="47"/>
                    <a:pt x="1035" y="46"/>
                    <a:pt x="1035" y="46"/>
                  </a:cubicBezTo>
                  <a:cubicBezTo>
                    <a:pt x="1035" y="46"/>
                    <a:pt x="1035" y="47"/>
                    <a:pt x="1035" y="47"/>
                  </a:cubicBezTo>
                  <a:close/>
                  <a:moveTo>
                    <a:pt x="1392" y="51"/>
                  </a:moveTo>
                  <a:cubicBezTo>
                    <a:pt x="1391" y="51"/>
                    <a:pt x="1391" y="51"/>
                    <a:pt x="1391" y="51"/>
                  </a:cubicBezTo>
                  <a:cubicBezTo>
                    <a:pt x="1392" y="51"/>
                    <a:pt x="1392" y="51"/>
                    <a:pt x="1392" y="51"/>
                  </a:cubicBezTo>
                  <a:close/>
                  <a:moveTo>
                    <a:pt x="966" y="36"/>
                  </a:moveTo>
                  <a:cubicBezTo>
                    <a:pt x="966" y="37"/>
                    <a:pt x="966" y="37"/>
                    <a:pt x="966" y="37"/>
                  </a:cubicBezTo>
                  <a:cubicBezTo>
                    <a:pt x="966" y="37"/>
                    <a:pt x="966" y="37"/>
                    <a:pt x="966" y="36"/>
                  </a:cubicBezTo>
                  <a:close/>
                  <a:moveTo>
                    <a:pt x="568" y="51"/>
                  </a:moveTo>
                  <a:cubicBezTo>
                    <a:pt x="568" y="51"/>
                    <a:pt x="568" y="51"/>
                    <a:pt x="569" y="51"/>
                  </a:cubicBezTo>
                  <a:cubicBezTo>
                    <a:pt x="569" y="51"/>
                    <a:pt x="568" y="51"/>
                    <a:pt x="568" y="51"/>
                  </a:cubicBezTo>
                  <a:close/>
                  <a:moveTo>
                    <a:pt x="1075" y="36"/>
                  </a:moveTo>
                  <a:cubicBezTo>
                    <a:pt x="1075" y="37"/>
                    <a:pt x="1076" y="37"/>
                    <a:pt x="1076" y="37"/>
                  </a:cubicBezTo>
                  <a:cubicBezTo>
                    <a:pt x="1076" y="36"/>
                    <a:pt x="1076" y="36"/>
                    <a:pt x="1075" y="36"/>
                  </a:cubicBezTo>
                  <a:close/>
                  <a:moveTo>
                    <a:pt x="1118" y="37"/>
                  </a:moveTo>
                  <a:cubicBezTo>
                    <a:pt x="1118" y="37"/>
                    <a:pt x="1118" y="37"/>
                    <a:pt x="1118" y="36"/>
                  </a:cubicBezTo>
                  <a:cubicBezTo>
                    <a:pt x="1118" y="36"/>
                    <a:pt x="1118" y="36"/>
                    <a:pt x="1118" y="37"/>
                  </a:cubicBezTo>
                  <a:close/>
                  <a:moveTo>
                    <a:pt x="1153" y="46"/>
                  </a:moveTo>
                  <a:cubicBezTo>
                    <a:pt x="1153" y="46"/>
                    <a:pt x="1153" y="47"/>
                    <a:pt x="1153" y="47"/>
                  </a:cubicBezTo>
                  <a:cubicBezTo>
                    <a:pt x="1153" y="47"/>
                    <a:pt x="1153" y="46"/>
                    <a:pt x="1153" y="46"/>
                  </a:cubicBezTo>
                  <a:close/>
                  <a:moveTo>
                    <a:pt x="1223" y="37"/>
                  </a:moveTo>
                  <a:cubicBezTo>
                    <a:pt x="1223" y="37"/>
                    <a:pt x="1223" y="37"/>
                    <a:pt x="1223" y="36"/>
                  </a:cubicBezTo>
                  <a:cubicBezTo>
                    <a:pt x="1223" y="36"/>
                    <a:pt x="1223" y="36"/>
                    <a:pt x="1223" y="37"/>
                  </a:cubicBezTo>
                  <a:close/>
                  <a:moveTo>
                    <a:pt x="1253" y="36"/>
                  </a:moveTo>
                  <a:cubicBezTo>
                    <a:pt x="1253" y="37"/>
                    <a:pt x="1253" y="37"/>
                    <a:pt x="1254" y="37"/>
                  </a:cubicBezTo>
                  <a:cubicBezTo>
                    <a:pt x="1254" y="36"/>
                    <a:pt x="1253" y="36"/>
                    <a:pt x="1253" y="36"/>
                  </a:cubicBezTo>
                  <a:close/>
                  <a:moveTo>
                    <a:pt x="1213" y="47"/>
                  </a:moveTo>
                  <a:cubicBezTo>
                    <a:pt x="1213" y="47"/>
                    <a:pt x="1213" y="46"/>
                    <a:pt x="1213" y="46"/>
                  </a:cubicBezTo>
                  <a:cubicBezTo>
                    <a:pt x="1213" y="46"/>
                    <a:pt x="1213" y="47"/>
                    <a:pt x="1213" y="47"/>
                  </a:cubicBezTo>
                  <a:close/>
                  <a:moveTo>
                    <a:pt x="666" y="37"/>
                  </a:moveTo>
                  <a:cubicBezTo>
                    <a:pt x="667" y="37"/>
                    <a:pt x="667" y="37"/>
                    <a:pt x="667" y="37"/>
                  </a:cubicBezTo>
                  <a:cubicBezTo>
                    <a:pt x="667" y="37"/>
                    <a:pt x="666" y="37"/>
                    <a:pt x="666" y="37"/>
                  </a:cubicBezTo>
                  <a:close/>
                  <a:moveTo>
                    <a:pt x="762" y="37"/>
                  </a:moveTo>
                  <a:cubicBezTo>
                    <a:pt x="762" y="37"/>
                    <a:pt x="763" y="37"/>
                    <a:pt x="763" y="37"/>
                  </a:cubicBezTo>
                  <a:cubicBezTo>
                    <a:pt x="762" y="37"/>
                    <a:pt x="762" y="37"/>
                    <a:pt x="762" y="37"/>
                  </a:cubicBezTo>
                  <a:close/>
                  <a:moveTo>
                    <a:pt x="794" y="37"/>
                  </a:moveTo>
                  <a:cubicBezTo>
                    <a:pt x="794" y="37"/>
                    <a:pt x="794" y="37"/>
                    <a:pt x="794" y="37"/>
                  </a:cubicBezTo>
                  <a:cubicBezTo>
                    <a:pt x="794" y="37"/>
                    <a:pt x="794" y="37"/>
                    <a:pt x="794" y="37"/>
                  </a:cubicBezTo>
                  <a:close/>
                  <a:moveTo>
                    <a:pt x="750" y="52"/>
                  </a:moveTo>
                  <a:cubicBezTo>
                    <a:pt x="750" y="52"/>
                    <a:pt x="750" y="51"/>
                    <a:pt x="751" y="51"/>
                  </a:cubicBezTo>
                  <a:cubicBezTo>
                    <a:pt x="750" y="51"/>
                    <a:pt x="750" y="52"/>
                    <a:pt x="750" y="52"/>
                  </a:cubicBezTo>
                  <a:close/>
                  <a:moveTo>
                    <a:pt x="862" y="37"/>
                  </a:moveTo>
                  <a:cubicBezTo>
                    <a:pt x="862" y="37"/>
                    <a:pt x="862" y="37"/>
                    <a:pt x="862" y="37"/>
                  </a:cubicBezTo>
                  <a:cubicBezTo>
                    <a:pt x="862" y="37"/>
                    <a:pt x="862" y="37"/>
                    <a:pt x="862" y="37"/>
                  </a:cubicBezTo>
                  <a:close/>
                  <a:moveTo>
                    <a:pt x="858" y="52"/>
                  </a:moveTo>
                  <a:cubicBezTo>
                    <a:pt x="858" y="51"/>
                    <a:pt x="858" y="51"/>
                    <a:pt x="858" y="51"/>
                  </a:cubicBezTo>
                  <a:cubicBezTo>
                    <a:pt x="858" y="51"/>
                    <a:pt x="858" y="52"/>
                    <a:pt x="858" y="52"/>
                  </a:cubicBezTo>
                  <a:close/>
                  <a:moveTo>
                    <a:pt x="1044" y="37"/>
                  </a:moveTo>
                  <a:cubicBezTo>
                    <a:pt x="1045" y="37"/>
                    <a:pt x="1045" y="37"/>
                    <a:pt x="1045" y="37"/>
                  </a:cubicBezTo>
                  <a:cubicBezTo>
                    <a:pt x="1045" y="37"/>
                    <a:pt x="1044" y="37"/>
                    <a:pt x="1044" y="37"/>
                  </a:cubicBezTo>
                  <a:close/>
                  <a:moveTo>
                    <a:pt x="1382" y="47"/>
                  </a:moveTo>
                  <a:cubicBezTo>
                    <a:pt x="1382" y="47"/>
                    <a:pt x="1382" y="46"/>
                    <a:pt x="1382" y="46"/>
                  </a:cubicBezTo>
                  <a:cubicBezTo>
                    <a:pt x="1382" y="46"/>
                    <a:pt x="1382" y="47"/>
                    <a:pt x="1382" y="47"/>
                  </a:cubicBezTo>
                  <a:close/>
                  <a:moveTo>
                    <a:pt x="1394" y="46"/>
                  </a:moveTo>
                  <a:cubicBezTo>
                    <a:pt x="1394" y="46"/>
                    <a:pt x="1394" y="47"/>
                    <a:pt x="1394" y="47"/>
                  </a:cubicBezTo>
                  <a:cubicBezTo>
                    <a:pt x="1394" y="47"/>
                    <a:pt x="1394" y="46"/>
                    <a:pt x="1394" y="46"/>
                  </a:cubicBezTo>
                  <a:close/>
                  <a:moveTo>
                    <a:pt x="1579" y="46"/>
                  </a:moveTo>
                  <a:cubicBezTo>
                    <a:pt x="1578" y="46"/>
                    <a:pt x="1578" y="47"/>
                    <a:pt x="1578" y="47"/>
                  </a:cubicBezTo>
                  <a:cubicBezTo>
                    <a:pt x="1579" y="47"/>
                    <a:pt x="1579" y="46"/>
                    <a:pt x="1579" y="46"/>
                  </a:cubicBezTo>
                  <a:close/>
                  <a:moveTo>
                    <a:pt x="1681" y="46"/>
                  </a:moveTo>
                  <a:cubicBezTo>
                    <a:pt x="1681" y="46"/>
                    <a:pt x="1681" y="47"/>
                    <a:pt x="1680" y="47"/>
                  </a:cubicBezTo>
                  <a:cubicBezTo>
                    <a:pt x="1681" y="47"/>
                    <a:pt x="1681" y="46"/>
                    <a:pt x="1681" y="46"/>
                  </a:cubicBezTo>
                  <a:close/>
                  <a:moveTo>
                    <a:pt x="1747" y="46"/>
                  </a:moveTo>
                  <a:cubicBezTo>
                    <a:pt x="1746" y="46"/>
                    <a:pt x="1746" y="47"/>
                    <a:pt x="1746" y="47"/>
                  </a:cubicBezTo>
                  <a:cubicBezTo>
                    <a:pt x="1747" y="47"/>
                    <a:pt x="1747" y="46"/>
                    <a:pt x="1747" y="46"/>
                  </a:cubicBezTo>
                  <a:close/>
                  <a:moveTo>
                    <a:pt x="550" y="37"/>
                  </a:moveTo>
                  <a:cubicBezTo>
                    <a:pt x="550" y="37"/>
                    <a:pt x="550" y="38"/>
                    <a:pt x="550" y="38"/>
                  </a:cubicBezTo>
                  <a:cubicBezTo>
                    <a:pt x="550" y="38"/>
                    <a:pt x="550" y="37"/>
                    <a:pt x="550" y="37"/>
                  </a:cubicBezTo>
                  <a:close/>
                  <a:moveTo>
                    <a:pt x="593" y="38"/>
                  </a:moveTo>
                  <a:cubicBezTo>
                    <a:pt x="593" y="37"/>
                    <a:pt x="593" y="37"/>
                    <a:pt x="593" y="37"/>
                  </a:cubicBezTo>
                  <a:cubicBezTo>
                    <a:pt x="593" y="37"/>
                    <a:pt x="593" y="38"/>
                    <a:pt x="593" y="38"/>
                  </a:cubicBezTo>
                  <a:close/>
                  <a:moveTo>
                    <a:pt x="655" y="37"/>
                  </a:moveTo>
                  <a:cubicBezTo>
                    <a:pt x="654" y="37"/>
                    <a:pt x="654" y="38"/>
                    <a:pt x="654" y="38"/>
                  </a:cubicBezTo>
                  <a:cubicBezTo>
                    <a:pt x="655" y="38"/>
                    <a:pt x="655" y="37"/>
                    <a:pt x="655" y="37"/>
                  </a:cubicBezTo>
                  <a:close/>
                  <a:moveTo>
                    <a:pt x="560" y="47"/>
                  </a:moveTo>
                  <a:cubicBezTo>
                    <a:pt x="560" y="47"/>
                    <a:pt x="561" y="47"/>
                    <a:pt x="561" y="47"/>
                  </a:cubicBezTo>
                  <a:cubicBezTo>
                    <a:pt x="561" y="47"/>
                    <a:pt x="561" y="47"/>
                    <a:pt x="560" y="47"/>
                  </a:cubicBezTo>
                  <a:close/>
                  <a:moveTo>
                    <a:pt x="873" y="51"/>
                  </a:moveTo>
                  <a:cubicBezTo>
                    <a:pt x="873" y="51"/>
                    <a:pt x="873" y="51"/>
                    <a:pt x="873" y="52"/>
                  </a:cubicBezTo>
                  <a:cubicBezTo>
                    <a:pt x="873" y="52"/>
                    <a:pt x="873" y="51"/>
                    <a:pt x="873" y="51"/>
                  </a:cubicBezTo>
                  <a:close/>
                  <a:moveTo>
                    <a:pt x="753" y="47"/>
                  </a:moveTo>
                  <a:cubicBezTo>
                    <a:pt x="753" y="47"/>
                    <a:pt x="753" y="47"/>
                    <a:pt x="753" y="47"/>
                  </a:cubicBezTo>
                  <a:cubicBezTo>
                    <a:pt x="753" y="47"/>
                    <a:pt x="753" y="47"/>
                    <a:pt x="753" y="47"/>
                  </a:cubicBezTo>
                  <a:close/>
                  <a:moveTo>
                    <a:pt x="875" y="38"/>
                  </a:moveTo>
                  <a:cubicBezTo>
                    <a:pt x="875" y="38"/>
                    <a:pt x="876" y="37"/>
                    <a:pt x="876" y="37"/>
                  </a:cubicBezTo>
                  <a:cubicBezTo>
                    <a:pt x="875" y="37"/>
                    <a:pt x="875" y="37"/>
                    <a:pt x="875" y="38"/>
                  </a:cubicBezTo>
                  <a:close/>
                  <a:moveTo>
                    <a:pt x="1044" y="38"/>
                  </a:moveTo>
                  <a:cubicBezTo>
                    <a:pt x="1044" y="38"/>
                    <a:pt x="1044" y="37"/>
                    <a:pt x="1044" y="37"/>
                  </a:cubicBezTo>
                  <a:cubicBezTo>
                    <a:pt x="1044" y="37"/>
                    <a:pt x="1044" y="37"/>
                    <a:pt x="1044" y="38"/>
                  </a:cubicBezTo>
                  <a:close/>
                  <a:moveTo>
                    <a:pt x="1084" y="47"/>
                  </a:moveTo>
                  <a:cubicBezTo>
                    <a:pt x="1084" y="47"/>
                    <a:pt x="1084" y="47"/>
                    <a:pt x="1085" y="47"/>
                  </a:cubicBezTo>
                  <a:cubicBezTo>
                    <a:pt x="1085" y="47"/>
                    <a:pt x="1085" y="47"/>
                    <a:pt x="1084" y="47"/>
                  </a:cubicBezTo>
                  <a:close/>
                  <a:moveTo>
                    <a:pt x="1221" y="38"/>
                  </a:moveTo>
                  <a:cubicBezTo>
                    <a:pt x="1222" y="38"/>
                    <a:pt x="1222" y="37"/>
                    <a:pt x="1222" y="37"/>
                  </a:cubicBezTo>
                  <a:cubicBezTo>
                    <a:pt x="1222" y="37"/>
                    <a:pt x="1222" y="37"/>
                    <a:pt x="1221" y="38"/>
                  </a:cubicBezTo>
                  <a:close/>
                  <a:moveTo>
                    <a:pt x="643" y="38"/>
                  </a:moveTo>
                  <a:cubicBezTo>
                    <a:pt x="643" y="38"/>
                    <a:pt x="643" y="38"/>
                    <a:pt x="643" y="37"/>
                  </a:cubicBezTo>
                  <a:cubicBezTo>
                    <a:pt x="643" y="38"/>
                    <a:pt x="643" y="38"/>
                    <a:pt x="643" y="38"/>
                  </a:cubicBezTo>
                  <a:close/>
                  <a:moveTo>
                    <a:pt x="1113" y="51"/>
                  </a:moveTo>
                  <a:cubicBezTo>
                    <a:pt x="1113" y="51"/>
                    <a:pt x="1113" y="51"/>
                    <a:pt x="1113" y="52"/>
                  </a:cubicBezTo>
                  <a:cubicBezTo>
                    <a:pt x="1113" y="52"/>
                    <a:pt x="1113" y="51"/>
                    <a:pt x="1113" y="51"/>
                  </a:cubicBezTo>
                  <a:close/>
                  <a:moveTo>
                    <a:pt x="1292" y="51"/>
                  </a:moveTo>
                  <a:cubicBezTo>
                    <a:pt x="1291" y="51"/>
                    <a:pt x="1291" y="51"/>
                    <a:pt x="1291" y="52"/>
                  </a:cubicBezTo>
                  <a:cubicBezTo>
                    <a:pt x="1292" y="52"/>
                    <a:pt x="1292" y="51"/>
                    <a:pt x="1292" y="51"/>
                  </a:cubicBezTo>
                  <a:close/>
                  <a:moveTo>
                    <a:pt x="966" y="37"/>
                  </a:moveTo>
                  <a:cubicBezTo>
                    <a:pt x="966" y="38"/>
                    <a:pt x="966" y="38"/>
                    <a:pt x="966" y="38"/>
                  </a:cubicBezTo>
                  <a:cubicBezTo>
                    <a:pt x="966" y="38"/>
                    <a:pt x="966" y="38"/>
                    <a:pt x="966" y="37"/>
                  </a:cubicBezTo>
                  <a:close/>
                  <a:moveTo>
                    <a:pt x="597" y="48"/>
                  </a:moveTo>
                  <a:cubicBezTo>
                    <a:pt x="597" y="47"/>
                    <a:pt x="597" y="47"/>
                    <a:pt x="597" y="47"/>
                  </a:cubicBezTo>
                  <a:cubicBezTo>
                    <a:pt x="597" y="47"/>
                    <a:pt x="597" y="47"/>
                    <a:pt x="597" y="48"/>
                  </a:cubicBezTo>
                  <a:close/>
                  <a:moveTo>
                    <a:pt x="609" y="47"/>
                  </a:moveTo>
                  <a:cubicBezTo>
                    <a:pt x="609" y="47"/>
                    <a:pt x="609" y="47"/>
                    <a:pt x="609" y="48"/>
                  </a:cubicBezTo>
                  <a:cubicBezTo>
                    <a:pt x="609" y="47"/>
                    <a:pt x="609" y="47"/>
                    <a:pt x="609" y="47"/>
                  </a:cubicBezTo>
                  <a:close/>
                  <a:moveTo>
                    <a:pt x="639" y="48"/>
                  </a:moveTo>
                  <a:cubicBezTo>
                    <a:pt x="640" y="47"/>
                    <a:pt x="640" y="47"/>
                    <a:pt x="640" y="47"/>
                  </a:cubicBezTo>
                  <a:cubicBezTo>
                    <a:pt x="639" y="47"/>
                    <a:pt x="639" y="47"/>
                    <a:pt x="639" y="48"/>
                  </a:cubicBezTo>
                  <a:close/>
                  <a:moveTo>
                    <a:pt x="1255" y="37"/>
                  </a:moveTo>
                  <a:cubicBezTo>
                    <a:pt x="1255" y="38"/>
                    <a:pt x="1255" y="38"/>
                    <a:pt x="1255" y="38"/>
                  </a:cubicBezTo>
                  <a:cubicBezTo>
                    <a:pt x="1255" y="38"/>
                    <a:pt x="1255" y="37"/>
                    <a:pt x="1255" y="37"/>
                  </a:cubicBezTo>
                  <a:close/>
                  <a:moveTo>
                    <a:pt x="651" y="47"/>
                  </a:moveTo>
                  <a:cubicBezTo>
                    <a:pt x="651" y="47"/>
                    <a:pt x="651" y="47"/>
                    <a:pt x="651" y="48"/>
                  </a:cubicBezTo>
                  <a:cubicBezTo>
                    <a:pt x="651" y="47"/>
                    <a:pt x="651" y="47"/>
                    <a:pt x="651" y="47"/>
                  </a:cubicBezTo>
                  <a:close/>
                  <a:moveTo>
                    <a:pt x="594" y="39"/>
                  </a:moveTo>
                  <a:cubicBezTo>
                    <a:pt x="594" y="38"/>
                    <a:pt x="594" y="38"/>
                    <a:pt x="593" y="38"/>
                  </a:cubicBezTo>
                  <a:cubicBezTo>
                    <a:pt x="593" y="38"/>
                    <a:pt x="594" y="38"/>
                    <a:pt x="594" y="39"/>
                  </a:cubicBezTo>
                  <a:close/>
                  <a:moveTo>
                    <a:pt x="795" y="38"/>
                  </a:moveTo>
                  <a:cubicBezTo>
                    <a:pt x="795" y="38"/>
                    <a:pt x="795" y="38"/>
                    <a:pt x="796" y="38"/>
                  </a:cubicBezTo>
                  <a:cubicBezTo>
                    <a:pt x="796" y="38"/>
                    <a:pt x="795" y="38"/>
                    <a:pt x="795" y="38"/>
                  </a:cubicBezTo>
                  <a:close/>
                  <a:moveTo>
                    <a:pt x="671" y="47"/>
                  </a:moveTo>
                  <a:cubicBezTo>
                    <a:pt x="671" y="47"/>
                    <a:pt x="670" y="47"/>
                    <a:pt x="670" y="48"/>
                  </a:cubicBezTo>
                  <a:cubicBezTo>
                    <a:pt x="671" y="47"/>
                    <a:pt x="671" y="47"/>
                    <a:pt x="671" y="47"/>
                  </a:cubicBezTo>
                  <a:close/>
                  <a:moveTo>
                    <a:pt x="802" y="47"/>
                  </a:moveTo>
                  <a:cubicBezTo>
                    <a:pt x="802" y="47"/>
                    <a:pt x="802" y="47"/>
                    <a:pt x="803" y="48"/>
                  </a:cubicBezTo>
                  <a:cubicBezTo>
                    <a:pt x="803" y="47"/>
                    <a:pt x="803" y="47"/>
                    <a:pt x="802" y="47"/>
                  </a:cubicBezTo>
                  <a:close/>
                  <a:moveTo>
                    <a:pt x="1111" y="55"/>
                  </a:moveTo>
                  <a:cubicBezTo>
                    <a:pt x="1111" y="55"/>
                    <a:pt x="1111" y="56"/>
                    <a:pt x="1111" y="56"/>
                  </a:cubicBezTo>
                  <a:cubicBezTo>
                    <a:pt x="1111" y="56"/>
                    <a:pt x="1111" y="55"/>
                    <a:pt x="1111" y="55"/>
                  </a:cubicBezTo>
                  <a:close/>
                  <a:moveTo>
                    <a:pt x="1673" y="54"/>
                  </a:moveTo>
                  <a:cubicBezTo>
                    <a:pt x="1673" y="54"/>
                    <a:pt x="1673" y="55"/>
                    <a:pt x="1673" y="55"/>
                  </a:cubicBezTo>
                  <a:cubicBezTo>
                    <a:pt x="1673" y="55"/>
                    <a:pt x="1673" y="55"/>
                    <a:pt x="1673" y="54"/>
                  </a:cubicBezTo>
                  <a:close/>
                  <a:moveTo>
                    <a:pt x="1140" y="47"/>
                  </a:moveTo>
                  <a:cubicBezTo>
                    <a:pt x="1140" y="47"/>
                    <a:pt x="1140" y="47"/>
                    <a:pt x="1140" y="47"/>
                  </a:cubicBezTo>
                  <a:cubicBezTo>
                    <a:pt x="1140" y="47"/>
                    <a:pt x="1140" y="47"/>
                    <a:pt x="1140" y="47"/>
                  </a:cubicBezTo>
                  <a:close/>
                  <a:moveTo>
                    <a:pt x="551" y="38"/>
                  </a:moveTo>
                  <a:cubicBezTo>
                    <a:pt x="551" y="39"/>
                    <a:pt x="551" y="39"/>
                    <a:pt x="551" y="39"/>
                  </a:cubicBezTo>
                  <a:cubicBezTo>
                    <a:pt x="551" y="39"/>
                    <a:pt x="551" y="38"/>
                    <a:pt x="551" y="38"/>
                  </a:cubicBezTo>
                  <a:close/>
                  <a:moveTo>
                    <a:pt x="654" y="38"/>
                  </a:moveTo>
                  <a:cubicBezTo>
                    <a:pt x="654" y="38"/>
                    <a:pt x="654" y="39"/>
                    <a:pt x="654" y="39"/>
                  </a:cubicBezTo>
                  <a:cubicBezTo>
                    <a:pt x="654" y="39"/>
                    <a:pt x="654" y="38"/>
                    <a:pt x="654" y="38"/>
                  </a:cubicBezTo>
                  <a:close/>
                  <a:moveTo>
                    <a:pt x="569" y="51"/>
                  </a:moveTo>
                  <a:cubicBezTo>
                    <a:pt x="569" y="52"/>
                    <a:pt x="569" y="52"/>
                    <a:pt x="569" y="52"/>
                  </a:cubicBezTo>
                  <a:cubicBezTo>
                    <a:pt x="569" y="51"/>
                    <a:pt x="569" y="51"/>
                    <a:pt x="569" y="51"/>
                  </a:cubicBezTo>
                  <a:close/>
                  <a:moveTo>
                    <a:pt x="599" y="52"/>
                  </a:moveTo>
                  <a:cubicBezTo>
                    <a:pt x="599" y="52"/>
                    <a:pt x="599" y="51"/>
                    <a:pt x="599" y="51"/>
                  </a:cubicBezTo>
                  <a:cubicBezTo>
                    <a:pt x="599" y="52"/>
                    <a:pt x="599" y="52"/>
                    <a:pt x="599" y="52"/>
                  </a:cubicBezTo>
                  <a:close/>
                  <a:moveTo>
                    <a:pt x="649" y="51"/>
                  </a:moveTo>
                  <a:cubicBezTo>
                    <a:pt x="649" y="51"/>
                    <a:pt x="649" y="52"/>
                    <a:pt x="649" y="52"/>
                  </a:cubicBezTo>
                  <a:cubicBezTo>
                    <a:pt x="649" y="52"/>
                    <a:pt x="649" y="52"/>
                    <a:pt x="649" y="51"/>
                  </a:cubicBezTo>
                  <a:close/>
                  <a:moveTo>
                    <a:pt x="1394" y="47"/>
                  </a:moveTo>
                  <a:cubicBezTo>
                    <a:pt x="1394" y="47"/>
                    <a:pt x="1394" y="47"/>
                    <a:pt x="1394" y="48"/>
                  </a:cubicBezTo>
                  <a:cubicBezTo>
                    <a:pt x="1394" y="47"/>
                    <a:pt x="1394" y="47"/>
                    <a:pt x="1394" y="47"/>
                  </a:cubicBezTo>
                  <a:close/>
                  <a:moveTo>
                    <a:pt x="1566" y="48"/>
                  </a:moveTo>
                  <a:cubicBezTo>
                    <a:pt x="1566" y="47"/>
                    <a:pt x="1566" y="47"/>
                    <a:pt x="1566" y="47"/>
                  </a:cubicBezTo>
                  <a:cubicBezTo>
                    <a:pt x="1566" y="47"/>
                    <a:pt x="1566" y="47"/>
                    <a:pt x="1566" y="48"/>
                  </a:cubicBezTo>
                  <a:close/>
                  <a:moveTo>
                    <a:pt x="966" y="38"/>
                  </a:moveTo>
                  <a:cubicBezTo>
                    <a:pt x="965" y="38"/>
                    <a:pt x="965" y="39"/>
                    <a:pt x="965" y="39"/>
                  </a:cubicBezTo>
                  <a:cubicBezTo>
                    <a:pt x="966" y="39"/>
                    <a:pt x="966" y="38"/>
                    <a:pt x="966" y="38"/>
                  </a:cubicBezTo>
                  <a:close/>
                  <a:moveTo>
                    <a:pt x="1042" y="39"/>
                  </a:moveTo>
                  <a:cubicBezTo>
                    <a:pt x="1042" y="39"/>
                    <a:pt x="1043" y="38"/>
                    <a:pt x="1043" y="38"/>
                  </a:cubicBezTo>
                  <a:cubicBezTo>
                    <a:pt x="1043" y="38"/>
                    <a:pt x="1042" y="38"/>
                    <a:pt x="1042" y="39"/>
                  </a:cubicBezTo>
                  <a:close/>
                  <a:moveTo>
                    <a:pt x="1578" y="47"/>
                  </a:moveTo>
                  <a:cubicBezTo>
                    <a:pt x="1578" y="47"/>
                    <a:pt x="1578" y="47"/>
                    <a:pt x="1578" y="48"/>
                  </a:cubicBezTo>
                  <a:cubicBezTo>
                    <a:pt x="1578" y="47"/>
                    <a:pt x="1578" y="47"/>
                    <a:pt x="1578" y="47"/>
                  </a:cubicBezTo>
                  <a:close/>
                  <a:moveTo>
                    <a:pt x="830" y="51"/>
                  </a:moveTo>
                  <a:cubicBezTo>
                    <a:pt x="830" y="51"/>
                    <a:pt x="830" y="52"/>
                    <a:pt x="830" y="52"/>
                  </a:cubicBezTo>
                  <a:cubicBezTo>
                    <a:pt x="830" y="52"/>
                    <a:pt x="831" y="52"/>
                    <a:pt x="830" y="51"/>
                  </a:cubicBezTo>
                  <a:close/>
                  <a:moveTo>
                    <a:pt x="1734" y="48"/>
                  </a:moveTo>
                  <a:cubicBezTo>
                    <a:pt x="1734" y="47"/>
                    <a:pt x="1734" y="47"/>
                    <a:pt x="1734" y="47"/>
                  </a:cubicBezTo>
                  <a:cubicBezTo>
                    <a:pt x="1734" y="47"/>
                    <a:pt x="1734" y="47"/>
                    <a:pt x="1734" y="48"/>
                  </a:cubicBezTo>
                  <a:close/>
                  <a:moveTo>
                    <a:pt x="1746" y="47"/>
                  </a:moveTo>
                  <a:cubicBezTo>
                    <a:pt x="1746" y="47"/>
                    <a:pt x="1746" y="47"/>
                    <a:pt x="1746" y="48"/>
                  </a:cubicBezTo>
                  <a:cubicBezTo>
                    <a:pt x="1746" y="47"/>
                    <a:pt x="1746" y="47"/>
                    <a:pt x="1746" y="47"/>
                  </a:cubicBezTo>
                  <a:close/>
                  <a:moveTo>
                    <a:pt x="643" y="39"/>
                  </a:moveTo>
                  <a:cubicBezTo>
                    <a:pt x="643" y="39"/>
                    <a:pt x="643" y="39"/>
                    <a:pt x="643" y="39"/>
                  </a:cubicBezTo>
                  <a:cubicBezTo>
                    <a:pt x="643" y="39"/>
                    <a:pt x="643" y="39"/>
                    <a:pt x="643" y="39"/>
                  </a:cubicBezTo>
                  <a:close/>
                  <a:moveTo>
                    <a:pt x="561" y="47"/>
                  </a:moveTo>
                  <a:cubicBezTo>
                    <a:pt x="562" y="47"/>
                    <a:pt x="562" y="48"/>
                    <a:pt x="562" y="48"/>
                  </a:cubicBezTo>
                  <a:cubicBezTo>
                    <a:pt x="562" y="47"/>
                    <a:pt x="562" y="47"/>
                    <a:pt x="561" y="47"/>
                  </a:cubicBezTo>
                  <a:close/>
                  <a:moveTo>
                    <a:pt x="1680" y="48"/>
                  </a:moveTo>
                  <a:cubicBezTo>
                    <a:pt x="1679" y="48"/>
                    <a:pt x="1679" y="49"/>
                    <a:pt x="1679" y="49"/>
                  </a:cubicBezTo>
                  <a:cubicBezTo>
                    <a:pt x="1679" y="49"/>
                    <a:pt x="1679" y="49"/>
                    <a:pt x="1680" y="48"/>
                  </a:cubicBezTo>
                  <a:close/>
                  <a:moveTo>
                    <a:pt x="872" y="54"/>
                  </a:moveTo>
                  <a:cubicBezTo>
                    <a:pt x="872" y="54"/>
                    <a:pt x="872" y="55"/>
                    <a:pt x="872" y="55"/>
                  </a:cubicBezTo>
                  <a:cubicBezTo>
                    <a:pt x="872" y="55"/>
                    <a:pt x="872" y="54"/>
                    <a:pt x="872" y="54"/>
                  </a:cubicBezTo>
                  <a:close/>
                  <a:moveTo>
                    <a:pt x="1211" y="49"/>
                  </a:moveTo>
                  <a:cubicBezTo>
                    <a:pt x="1212" y="49"/>
                    <a:pt x="1212" y="49"/>
                    <a:pt x="1212" y="49"/>
                  </a:cubicBezTo>
                  <a:cubicBezTo>
                    <a:pt x="1211" y="49"/>
                    <a:pt x="1211" y="49"/>
                    <a:pt x="1211" y="49"/>
                  </a:cubicBezTo>
                  <a:close/>
                  <a:moveTo>
                    <a:pt x="681" y="63"/>
                  </a:moveTo>
                  <a:cubicBezTo>
                    <a:pt x="682" y="64"/>
                    <a:pt x="682" y="64"/>
                    <a:pt x="682" y="64"/>
                  </a:cubicBezTo>
                  <a:cubicBezTo>
                    <a:pt x="682" y="63"/>
                    <a:pt x="682" y="63"/>
                    <a:pt x="681" y="63"/>
                  </a:cubicBezTo>
                  <a:close/>
                  <a:moveTo>
                    <a:pt x="1379" y="63"/>
                  </a:moveTo>
                  <a:cubicBezTo>
                    <a:pt x="1379" y="63"/>
                    <a:pt x="1379" y="63"/>
                    <a:pt x="1378" y="64"/>
                  </a:cubicBezTo>
                  <a:cubicBezTo>
                    <a:pt x="1379" y="64"/>
                    <a:pt x="1379" y="63"/>
                    <a:pt x="1379" y="63"/>
                  </a:cubicBezTo>
                  <a:close/>
                  <a:moveTo>
                    <a:pt x="610" y="49"/>
                  </a:moveTo>
                  <a:cubicBezTo>
                    <a:pt x="609" y="49"/>
                    <a:pt x="610" y="50"/>
                    <a:pt x="610" y="50"/>
                  </a:cubicBezTo>
                  <a:cubicBezTo>
                    <a:pt x="610" y="49"/>
                    <a:pt x="610" y="49"/>
                    <a:pt x="610" y="49"/>
                  </a:cubicBezTo>
                  <a:close/>
                  <a:moveTo>
                    <a:pt x="644" y="64"/>
                  </a:moveTo>
                  <a:cubicBezTo>
                    <a:pt x="644" y="64"/>
                    <a:pt x="644" y="64"/>
                    <a:pt x="644" y="64"/>
                  </a:cubicBezTo>
                  <a:cubicBezTo>
                    <a:pt x="644" y="64"/>
                    <a:pt x="644" y="64"/>
                    <a:pt x="644" y="64"/>
                  </a:cubicBezTo>
                  <a:close/>
                  <a:moveTo>
                    <a:pt x="682" y="64"/>
                  </a:moveTo>
                  <a:cubicBezTo>
                    <a:pt x="682" y="64"/>
                    <a:pt x="683" y="64"/>
                    <a:pt x="683" y="64"/>
                  </a:cubicBezTo>
                  <a:cubicBezTo>
                    <a:pt x="683" y="64"/>
                    <a:pt x="683" y="64"/>
                    <a:pt x="682" y="64"/>
                  </a:cubicBezTo>
                  <a:close/>
                  <a:moveTo>
                    <a:pt x="1563" y="63"/>
                  </a:moveTo>
                  <a:cubicBezTo>
                    <a:pt x="1563" y="64"/>
                    <a:pt x="1562" y="64"/>
                    <a:pt x="1562" y="64"/>
                  </a:cubicBezTo>
                  <a:cubicBezTo>
                    <a:pt x="1563" y="64"/>
                    <a:pt x="1563" y="64"/>
                    <a:pt x="1563" y="63"/>
                  </a:cubicBezTo>
                  <a:close/>
                  <a:moveTo>
                    <a:pt x="1655" y="64"/>
                  </a:moveTo>
                  <a:cubicBezTo>
                    <a:pt x="1655" y="64"/>
                    <a:pt x="1655" y="64"/>
                    <a:pt x="1655" y="64"/>
                  </a:cubicBezTo>
                  <a:cubicBezTo>
                    <a:pt x="1655" y="64"/>
                    <a:pt x="1655" y="64"/>
                    <a:pt x="1655" y="64"/>
                  </a:cubicBezTo>
                  <a:close/>
                  <a:moveTo>
                    <a:pt x="1731" y="63"/>
                  </a:moveTo>
                  <a:cubicBezTo>
                    <a:pt x="1731" y="64"/>
                    <a:pt x="1730" y="64"/>
                    <a:pt x="1730" y="64"/>
                  </a:cubicBezTo>
                  <a:cubicBezTo>
                    <a:pt x="1731" y="64"/>
                    <a:pt x="1731" y="64"/>
                    <a:pt x="1731" y="63"/>
                  </a:cubicBezTo>
                  <a:close/>
                  <a:moveTo>
                    <a:pt x="1669" y="57"/>
                  </a:moveTo>
                  <a:cubicBezTo>
                    <a:pt x="1669" y="57"/>
                    <a:pt x="1669" y="57"/>
                    <a:pt x="1669" y="57"/>
                  </a:cubicBezTo>
                  <a:cubicBezTo>
                    <a:pt x="1669" y="57"/>
                    <a:pt x="1669" y="57"/>
                    <a:pt x="1669" y="57"/>
                  </a:cubicBezTo>
                  <a:close/>
                  <a:moveTo>
                    <a:pt x="615" y="64"/>
                  </a:moveTo>
                  <a:cubicBezTo>
                    <a:pt x="615" y="64"/>
                    <a:pt x="615" y="64"/>
                    <a:pt x="615" y="65"/>
                  </a:cubicBezTo>
                  <a:cubicBezTo>
                    <a:pt x="615" y="64"/>
                    <a:pt x="615" y="64"/>
                    <a:pt x="615" y="64"/>
                  </a:cubicBezTo>
                  <a:close/>
                  <a:moveTo>
                    <a:pt x="633" y="65"/>
                  </a:moveTo>
                  <a:cubicBezTo>
                    <a:pt x="633" y="65"/>
                    <a:pt x="634" y="64"/>
                    <a:pt x="634" y="64"/>
                  </a:cubicBezTo>
                  <a:cubicBezTo>
                    <a:pt x="633" y="64"/>
                    <a:pt x="633" y="64"/>
                    <a:pt x="633" y="65"/>
                  </a:cubicBezTo>
                  <a:close/>
                  <a:moveTo>
                    <a:pt x="683" y="64"/>
                  </a:moveTo>
                  <a:cubicBezTo>
                    <a:pt x="683" y="64"/>
                    <a:pt x="684" y="64"/>
                    <a:pt x="684" y="64"/>
                  </a:cubicBezTo>
                  <a:cubicBezTo>
                    <a:pt x="684" y="64"/>
                    <a:pt x="683" y="64"/>
                    <a:pt x="683" y="64"/>
                  </a:cubicBezTo>
                  <a:close/>
                  <a:moveTo>
                    <a:pt x="1670" y="64"/>
                  </a:moveTo>
                  <a:cubicBezTo>
                    <a:pt x="1670" y="64"/>
                    <a:pt x="1670" y="65"/>
                    <a:pt x="1670" y="65"/>
                  </a:cubicBezTo>
                  <a:cubicBezTo>
                    <a:pt x="1670" y="64"/>
                    <a:pt x="1670" y="64"/>
                    <a:pt x="1670" y="64"/>
                  </a:cubicBezTo>
                  <a:close/>
                  <a:moveTo>
                    <a:pt x="684" y="64"/>
                  </a:moveTo>
                  <a:cubicBezTo>
                    <a:pt x="684" y="65"/>
                    <a:pt x="684" y="65"/>
                    <a:pt x="685" y="65"/>
                  </a:cubicBezTo>
                  <a:cubicBezTo>
                    <a:pt x="685" y="64"/>
                    <a:pt x="684" y="64"/>
                    <a:pt x="684" y="64"/>
                  </a:cubicBezTo>
                  <a:close/>
                  <a:moveTo>
                    <a:pt x="612" y="57"/>
                  </a:moveTo>
                  <a:cubicBezTo>
                    <a:pt x="612" y="57"/>
                    <a:pt x="612" y="58"/>
                    <a:pt x="613" y="58"/>
                  </a:cubicBezTo>
                  <a:cubicBezTo>
                    <a:pt x="613" y="57"/>
                    <a:pt x="613" y="57"/>
                    <a:pt x="612" y="57"/>
                  </a:cubicBezTo>
                  <a:close/>
                  <a:moveTo>
                    <a:pt x="1362" y="65"/>
                  </a:moveTo>
                  <a:cubicBezTo>
                    <a:pt x="1362" y="65"/>
                    <a:pt x="1362" y="65"/>
                    <a:pt x="1362" y="64"/>
                  </a:cubicBezTo>
                  <a:cubicBezTo>
                    <a:pt x="1362" y="64"/>
                    <a:pt x="1362" y="64"/>
                    <a:pt x="1362" y="65"/>
                  </a:cubicBezTo>
                  <a:close/>
                  <a:moveTo>
                    <a:pt x="1378" y="64"/>
                  </a:moveTo>
                  <a:cubicBezTo>
                    <a:pt x="1377" y="64"/>
                    <a:pt x="1377" y="64"/>
                    <a:pt x="1377" y="65"/>
                  </a:cubicBezTo>
                  <a:cubicBezTo>
                    <a:pt x="1377" y="65"/>
                    <a:pt x="1378" y="65"/>
                    <a:pt x="1378" y="64"/>
                  </a:cubicBezTo>
                  <a:close/>
                  <a:moveTo>
                    <a:pt x="604" y="65"/>
                  </a:moveTo>
                  <a:cubicBezTo>
                    <a:pt x="604" y="65"/>
                    <a:pt x="604" y="65"/>
                    <a:pt x="604" y="65"/>
                  </a:cubicBezTo>
                  <a:cubicBezTo>
                    <a:pt x="604" y="65"/>
                    <a:pt x="604" y="65"/>
                    <a:pt x="604" y="65"/>
                  </a:cubicBezTo>
                  <a:close/>
                  <a:moveTo>
                    <a:pt x="685" y="65"/>
                  </a:moveTo>
                  <a:cubicBezTo>
                    <a:pt x="685" y="65"/>
                    <a:pt x="685" y="65"/>
                    <a:pt x="685" y="65"/>
                  </a:cubicBezTo>
                  <a:cubicBezTo>
                    <a:pt x="685" y="65"/>
                    <a:pt x="685" y="65"/>
                    <a:pt x="685" y="65"/>
                  </a:cubicBezTo>
                  <a:close/>
                  <a:moveTo>
                    <a:pt x="1546" y="65"/>
                  </a:moveTo>
                  <a:cubicBezTo>
                    <a:pt x="1546" y="65"/>
                    <a:pt x="1546" y="65"/>
                    <a:pt x="1546" y="65"/>
                  </a:cubicBezTo>
                  <a:cubicBezTo>
                    <a:pt x="1546" y="65"/>
                    <a:pt x="1546" y="65"/>
                    <a:pt x="1546" y="65"/>
                  </a:cubicBezTo>
                  <a:close/>
                  <a:moveTo>
                    <a:pt x="1561" y="65"/>
                  </a:moveTo>
                  <a:cubicBezTo>
                    <a:pt x="1561" y="65"/>
                    <a:pt x="1561" y="65"/>
                    <a:pt x="1561" y="65"/>
                  </a:cubicBezTo>
                  <a:cubicBezTo>
                    <a:pt x="1561" y="65"/>
                    <a:pt x="1561" y="65"/>
                    <a:pt x="1561" y="65"/>
                  </a:cubicBezTo>
                  <a:close/>
                  <a:moveTo>
                    <a:pt x="1714" y="65"/>
                  </a:moveTo>
                  <a:cubicBezTo>
                    <a:pt x="1714" y="65"/>
                    <a:pt x="1714" y="65"/>
                    <a:pt x="1714" y="65"/>
                  </a:cubicBezTo>
                  <a:cubicBezTo>
                    <a:pt x="1714" y="65"/>
                    <a:pt x="1714" y="65"/>
                    <a:pt x="1714" y="65"/>
                  </a:cubicBezTo>
                  <a:close/>
                  <a:moveTo>
                    <a:pt x="1730" y="65"/>
                  </a:moveTo>
                  <a:cubicBezTo>
                    <a:pt x="1729" y="65"/>
                    <a:pt x="1729" y="65"/>
                    <a:pt x="1729" y="65"/>
                  </a:cubicBezTo>
                  <a:cubicBezTo>
                    <a:pt x="1729" y="65"/>
                    <a:pt x="1730" y="65"/>
                    <a:pt x="1730" y="65"/>
                  </a:cubicBezTo>
                  <a:close/>
                  <a:moveTo>
                    <a:pt x="633" y="66"/>
                  </a:moveTo>
                  <a:cubicBezTo>
                    <a:pt x="633" y="66"/>
                    <a:pt x="633" y="65"/>
                    <a:pt x="633" y="65"/>
                  </a:cubicBezTo>
                  <a:cubicBezTo>
                    <a:pt x="633" y="65"/>
                    <a:pt x="633" y="65"/>
                    <a:pt x="633" y="66"/>
                  </a:cubicBezTo>
                  <a:close/>
                  <a:moveTo>
                    <a:pt x="685" y="65"/>
                  </a:moveTo>
                  <a:cubicBezTo>
                    <a:pt x="685" y="65"/>
                    <a:pt x="686" y="65"/>
                    <a:pt x="686" y="65"/>
                  </a:cubicBezTo>
                  <a:cubicBezTo>
                    <a:pt x="686" y="65"/>
                    <a:pt x="686" y="65"/>
                    <a:pt x="685" y="65"/>
                  </a:cubicBezTo>
                  <a:close/>
                  <a:moveTo>
                    <a:pt x="1683" y="40"/>
                  </a:moveTo>
                  <a:cubicBezTo>
                    <a:pt x="1683" y="41"/>
                    <a:pt x="1683" y="41"/>
                    <a:pt x="1683" y="41"/>
                  </a:cubicBezTo>
                  <a:cubicBezTo>
                    <a:pt x="1683" y="41"/>
                    <a:pt x="1683" y="41"/>
                    <a:pt x="1683" y="40"/>
                  </a:cubicBezTo>
                  <a:close/>
                  <a:moveTo>
                    <a:pt x="1670" y="65"/>
                  </a:moveTo>
                  <a:cubicBezTo>
                    <a:pt x="1670" y="65"/>
                    <a:pt x="1671" y="66"/>
                    <a:pt x="1671" y="66"/>
                  </a:cubicBezTo>
                  <a:cubicBezTo>
                    <a:pt x="1671" y="65"/>
                    <a:pt x="1671" y="65"/>
                    <a:pt x="1670" y="65"/>
                  </a:cubicBezTo>
                  <a:close/>
                  <a:moveTo>
                    <a:pt x="586" y="65"/>
                  </a:moveTo>
                  <a:cubicBezTo>
                    <a:pt x="586" y="66"/>
                    <a:pt x="586" y="66"/>
                    <a:pt x="586" y="66"/>
                  </a:cubicBezTo>
                  <a:cubicBezTo>
                    <a:pt x="586" y="66"/>
                    <a:pt x="586" y="65"/>
                    <a:pt x="586" y="65"/>
                  </a:cubicBezTo>
                  <a:close/>
                  <a:moveTo>
                    <a:pt x="644" y="65"/>
                  </a:moveTo>
                  <a:cubicBezTo>
                    <a:pt x="643" y="65"/>
                    <a:pt x="643" y="66"/>
                    <a:pt x="643" y="66"/>
                  </a:cubicBezTo>
                  <a:cubicBezTo>
                    <a:pt x="644" y="66"/>
                    <a:pt x="644" y="66"/>
                    <a:pt x="644" y="65"/>
                  </a:cubicBezTo>
                  <a:close/>
                  <a:moveTo>
                    <a:pt x="686" y="65"/>
                  </a:moveTo>
                  <a:cubicBezTo>
                    <a:pt x="686" y="66"/>
                    <a:pt x="686" y="66"/>
                    <a:pt x="687" y="66"/>
                  </a:cubicBezTo>
                  <a:cubicBezTo>
                    <a:pt x="687" y="65"/>
                    <a:pt x="686" y="65"/>
                    <a:pt x="686" y="65"/>
                  </a:cubicBezTo>
                  <a:close/>
                  <a:moveTo>
                    <a:pt x="1376" y="65"/>
                  </a:moveTo>
                  <a:cubicBezTo>
                    <a:pt x="1376" y="65"/>
                    <a:pt x="1376" y="65"/>
                    <a:pt x="1376" y="66"/>
                  </a:cubicBezTo>
                  <a:cubicBezTo>
                    <a:pt x="1376" y="66"/>
                    <a:pt x="1376" y="66"/>
                    <a:pt x="1376" y="65"/>
                  </a:cubicBezTo>
                  <a:close/>
                  <a:moveTo>
                    <a:pt x="687" y="66"/>
                  </a:moveTo>
                  <a:cubicBezTo>
                    <a:pt x="687" y="66"/>
                    <a:pt x="687" y="66"/>
                    <a:pt x="687" y="66"/>
                  </a:cubicBezTo>
                  <a:cubicBezTo>
                    <a:pt x="687" y="66"/>
                    <a:pt x="687" y="66"/>
                    <a:pt x="687" y="66"/>
                  </a:cubicBezTo>
                  <a:close/>
                  <a:moveTo>
                    <a:pt x="1560" y="66"/>
                  </a:moveTo>
                  <a:cubicBezTo>
                    <a:pt x="1560" y="66"/>
                    <a:pt x="1560" y="66"/>
                    <a:pt x="1559" y="66"/>
                  </a:cubicBezTo>
                  <a:cubicBezTo>
                    <a:pt x="1560" y="66"/>
                    <a:pt x="1560" y="66"/>
                    <a:pt x="1560" y="66"/>
                  </a:cubicBezTo>
                  <a:close/>
                  <a:moveTo>
                    <a:pt x="1671" y="66"/>
                  </a:moveTo>
                  <a:cubicBezTo>
                    <a:pt x="1671" y="66"/>
                    <a:pt x="1671" y="66"/>
                    <a:pt x="1671" y="66"/>
                  </a:cubicBezTo>
                  <a:cubicBezTo>
                    <a:pt x="1671" y="66"/>
                    <a:pt x="1671" y="66"/>
                    <a:pt x="1671" y="66"/>
                  </a:cubicBezTo>
                  <a:close/>
                  <a:moveTo>
                    <a:pt x="586" y="66"/>
                  </a:moveTo>
                  <a:cubicBezTo>
                    <a:pt x="586" y="66"/>
                    <a:pt x="586" y="67"/>
                    <a:pt x="587" y="67"/>
                  </a:cubicBezTo>
                  <a:cubicBezTo>
                    <a:pt x="587" y="66"/>
                    <a:pt x="586" y="66"/>
                    <a:pt x="586" y="66"/>
                  </a:cubicBezTo>
                  <a:close/>
                  <a:moveTo>
                    <a:pt x="687" y="66"/>
                  </a:moveTo>
                  <a:cubicBezTo>
                    <a:pt x="688" y="66"/>
                    <a:pt x="688" y="66"/>
                    <a:pt x="688" y="66"/>
                  </a:cubicBezTo>
                  <a:cubicBezTo>
                    <a:pt x="688" y="66"/>
                    <a:pt x="688" y="66"/>
                    <a:pt x="687" y="66"/>
                  </a:cubicBezTo>
                  <a:close/>
                  <a:moveTo>
                    <a:pt x="1375" y="66"/>
                  </a:moveTo>
                  <a:cubicBezTo>
                    <a:pt x="1375" y="66"/>
                    <a:pt x="1375" y="66"/>
                    <a:pt x="1375" y="66"/>
                  </a:cubicBezTo>
                  <a:cubicBezTo>
                    <a:pt x="1375" y="66"/>
                    <a:pt x="1375" y="66"/>
                    <a:pt x="1375" y="66"/>
                  </a:cubicBezTo>
                  <a:close/>
                  <a:moveTo>
                    <a:pt x="1544" y="66"/>
                  </a:moveTo>
                  <a:cubicBezTo>
                    <a:pt x="1544" y="66"/>
                    <a:pt x="1544" y="66"/>
                    <a:pt x="1544" y="66"/>
                  </a:cubicBezTo>
                  <a:cubicBezTo>
                    <a:pt x="1544" y="66"/>
                    <a:pt x="1544" y="66"/>
                    <a:pt x="1544" y="66"/>
                  </a:cubicBezTo>
                  <a:close/>
                  <a:moveTo>
                    <a:pt x="605" y="67"/>
                  </a:moveTo>
                  <a:cubicBezTo>
                    <a:pt x="605" y="67"/>
                    <a:pt x="605" y="66"/>
                    <a:pt x="605" y="66"/>
                  </a:cubicBezTo>
                  <a:cubicBezTo>
                    <a:pt x="605" y="67"/>
                    <a:pt x="605" y="67"/>
                    <a:pt x="605" y="67"/>
                  </a:cubicBezTo>
                  <a:close/>
                  <a:moveTo>
                    <a:pt x="665" y="67"/>
                  </a:moveTo>
                  <a:cubicBezTo>
                    <a:pt x="665" y="66"/>
                    <a:pt x="665" y="66"/>
                    <a:pt x="665" y="66"/>
                  </a:cubicBezTo>
                  <a:cubicBezTo>
                    <a:pt x="665" y="67"/>
                    <a:pt x="665" y="67"/>
                    <a:pt x="665" y="67"/>
                  </a:cubicBezTo>
                  <a:close/>
                  <a:moveTo>
                    <a:pt x="688" y="66"/>
                  </a:moveTo>
                  <a:cubicBezTo>
                    <a:pt x="688" y="67"/>
                    <a:pt x="689" y="67"/>
                    <a:pt x="689" y="67"/>
                  </a:cubicBezTo>
                  <a:cubicBezTo>
                    <a:pt x="689" y="66"/>
                    <a:pt x="688" y="66"/>
                    <a:pt x="688" y="66"/>
                  </a:cubicBezTo>
                  <a:close/>
                  <a:moveTo>
                    <a:pt x="1578" y="48"/>
                  </a:moveTo>
                  <a:cubicBezTo>
                    <a:pt x="1577" y="48"/>
                    <a:pt x="1577" y="49"/>
                    <a:pt x="1577" y="49"/>
                  </a:cubicBezTo>
                  <a:cubicBezTo>
                    <a:pt x="1577" y="49"/>
                    <a:pt x="1578" y="49"/>
                    <a:pt x="1578" y="48"/>
                  </a:cubicBezTo>
                  <a:close/>
                  <a:moveTo>
                    <a:pt x="1559" y="66"/>
                  </a:moveTo>
                  <a:cubicBezTo>
                    <a:pt x="1559" y="66"/>
                    <a:pt x="1559" y="66"/>
                    <a:pt x="1558" y="67"/>
                  </a:cubicBezTo>
                  <a:cubicBezTo>
                    <a:pt x="1559" y="67"/>
                    <a:pt x="1559" y="67"/>
                    <a:pt x="1559" y="66"/>
                  </a:cubicBezTo>
                  <a:close/>
                  <a:moveTo>
                    <a:pt x="1727" y="66"/>
                  </a:moveTo>
                  <a:cubicBezTo>
                    <a:pt x="1727" y="66"/>
                    <a:pt x="1727" y="66"/>
                    <a:pt x="1727" y="67"/>
                  </a:cubicBezTo>
                  <a:cubicBezTo>
                    <a:pt x="1727" y="67"/>
                    <a:pt x="1727" y="67"/>
                    <a:pt x="1727" y="66"/>
                  </a:cubicBezTo>
                  <a:close/>
                  <a:moveTo>
                    <a:pt x="636" y="58"/>
                  </a:moveTo>
                  <a:cubicBezTo>
                    <a:pt x="636" y="58"/>
                    <a:pt x="636" y="58"/>
                    <a:pt x="636" y="57"/>
                  </a:cubicBezTo>
                  <a:cubicBezTo>
                    <a:pt x="636" y="58"/>
                    <a:pt x="636" y="58"/>
                    <a:pt x="636" y="58"/>
                  </a:cubicBezTo>
                  <a:close/>
                  <a:moveTo>
                    <a:pt x="1671" y="67"/>
                  </a:moveTo>
                  <a:cubicBezTo>
                    <a:pt x="1671" y="67"/>
                    <a:pt x="1672" y="67"/>
                    <a:pt x="1672" y="67"/>
                  </a:cubicBezTo>
                  <a:cubicBezTo>
                    <a:pt x="1672" y="67"/>
                    <a:pt x="1672" y="67"/>
                    <a:pt x="1671" y="67"/>
                  </a:cubicBezTo>
                  <a:close/>
                  <a:moveTo>
                    <a:pt x="643" y="67"/>
                  </a:moveTo>
                  <a:cubicBezTo>
                    <a:pt x="643" y="67"/>
                    <a:pt x="643" y="67"/>
                    <a:pt x="643" y="68"/>
                  </a:cubicBezTo>
                  <a:cubicBezTo>
                    <a:pt x="643" y="68"/>
                    <a:pt x="643" y="67"/>
                    <a:pt x="643" y="67"/>
                  </a:cubicBezTo>
                  <a:close/>
                  <a:moveTo>
                    <a:pt x="689" y="67"/>
                  </a:moveTo>
                  <a:cubicBezTo>
                    <a:pt x="689" y="67"/>
                    <a:pt x="690" y="67"/>
                    <a:pt x="690" y="67"/>
                  </a:cubicBezTo>
                  <a:cubicBezTo>
                    <a:pt x="690" y="67"/>
                    <a:pt x="690" y="67"/>
                    <a:pt x="689" y="67"/>
                  </a:cubicBezTo>
                  <a:close/>
                  <a:moveTo>
                    <a:pt x="1374" y="67"/>
                  </a:moveTo>
                  <a:cubicBezTo>
                    <a:pt x="1374" y="67"/>
                    <a:pt x="1373" y="67"/>
                    <a:pt x="1373" y="67"/>
                  </a:cubicBezTo>
                  <a:cubicBezTo>
                    <a:pt x="1374" y="67"/>
                    <a:pt x="1374" y="67"/>
                    <a:pt x="1374" y="67"/>
                  </a:cubicBezTo>
                  <a:close/>
                  <a:moveTo>
                    <a:pt x="605" y="68"/>
                  </a:moveTo>
                  <a:cubicBezTo>
                    <a:pt x="605" y="68"/>
                    <a:pt x="605" y="67"/>
                    <a:pt x="605" y="67"/>
                  </a:cubicBezTo>
                  <a:cubicBezTo>
                    <a:pt x="605" y="68"/>
                    <a:pt x="605" y="68"/>
                    <a:pt x="605" y="68"/>
                  </a:cubicBezTo>
                  <a:close/>
                  <a:moveTo>
                    <a:pt x="667" y="68"/>
                  </a:moveTo>
                  <a:cubicBezTo>
                    <a:pt x="666" y="67"/>
                    <a:pt x="666" y="67"/>
                    <a:pt x="666" y="67"/>
                  </a:cubicBezTo>
                  <a:cubicBezTo>
                    <a:pt x="666" y="68"/>
                    <a:pt x="666" y="68"/>
                    <a:pt x="667" y="68"/>
                  </a:cubicBezTo>
                  <a:close/>
                  <a:moveTo>
                    <a:pt x="690" y="67"/>
                  </a:moveTo>
                  <a:cubicBezTo>
                    <a:pt x="690" y="68"/>
                    <a:pt x="690" y="68"/>
                    <a:pt x="691" y="68"/>
                  </a:cubicBezTo>
                  <a:cubicBezTo>
                    <a:pt x="690" y="67"/>
                    <a:pt x="690" y="67"/>
                    <a:pt x="690" y="67"/>
                  </a:cubicBezTo>
                  <a:close/>
                  <a:moveTo>
                    <a:pt x="647" y="57"/>
                  </a:moveTo>
                  <a:cubicBezTo>
                    <a:pt x="646" y="57"/>
                    <a:pt x="646" y="58"/>
                    <a:pt x="646" y="58"/>
                  </a:cubicBezTo>
                  <a:cubicBezTo>
                    <a:pt x="647" y="58"/>
                    <a:pt x="647" y="58"/>
                    <a:pt x="647" y="57"/>
                  </a:cubicBezTo>
                  <a:close/>
                  <a:moveTo>
                    <a:pt x="1558" y="67"/>
                  </a:moveTo>
                  <a:cubicBezTo>
                    <a:pt x="1557" y="67"/>
                    <a:pt x="1557" y="67"/>
                    <a:pt x="1557" y="68"/>
                  </a:cubicBezTo>
                  <a:cubicBezTo>
                    <a:pt x="1557" y="68"/>
                    <a:pt x="1558" y="68"/>
                    <a:pt x="1558" y="67"/>
                  </a:cubicBezTo>
                  <a:close/>
                  <a:moveTo>
                    <a:pt x="1672" y="67"/>
                  </a:moveTo>
                  <a:cubicBezTo>
                    <a:pt x="1672" y="68"/>
                    <a:pt x="1672" y="68"/>
                    <a:pt x="1672" y="68"/>
                  </a:cubicBezTo>
                  <a:cubicBezTo>
                    <a:pt x="1672" y="68"/>
                    <a:pt x="1672" y="68"/>
                    <a:pt x="1672" y="67"/>
                  </a:cubicBezTo>
                  <a:close/>
                  <a:moveTo>
                    <a:pt x="1710" y="68"/>
                  </a:moveTo>
                  <a:cubicBezTo>
                    <a:pt x="1711" y="68"/>
                    <a:pt x="1711" y="68"/>
                    <a:pt x="1711" y="67"/>
                  </a:cubicBezTo>
                  <a:cubicBezTo>
                    <a:pt x="1711" y="67"/>
                    <a:pt x="1710" y="68"/>
                    <a:pt x="1710" y="68"/>
                  </a:cubicBezTo>
                  <a:close/>
                  <a:moveTo>
                    <a:pt x="1726" y="67"/>
                  </a:moveTo>
                  <a:cubicBezTo>
                    <a:pt x="1725" y="67"/>
                    <a:pt x="1725" y="67"/>
                    <a:pt x="1725" y="68"/>
                  </a:cubicBezTo>
                  <a:cubicBezTo>
                    <a:pt x="1725" y="68"/>
                    <a:pt x="1726" y="68"/>
                    <a:pt x="1726" y="67"/>
                  </a:cubicBezTo>
                  <a:close/>
                  <a:moveTo>
                    <a:pt x="616" y="68"/>
                  </a:moveTo>
                  <a:cubicBezTo>
                    <a:pt x="616" y="68"/>
                    <a:pt x="616" y="68"/>
                    <a:pt x="616" y="69"/>
                  </a:cubicBezTo>
                  <a:cubicBezTo>
                    <a:pt x="616" y="68"/>
                    <a:pt x="616" y="68"/>
                    <a:pt x="616" y="68"/>
                  </a:cubicBezTo>
                  <a:close/>
                  <a:moveTo>
                    <a:pt x="632" y="69"/>
                  </a:moveTo>
                  <a:cubicBezTo>
                    <a:pt x="632" y="68"/>
                    <a:pt x="632" y="68"/>
                    <a:pt x="632" y="68"/>
                  </a:cubicBezTo>
                  <a:cubicBezTo>
                    <a:pt x="632" y="68"/>
                    <a:pt x="632" y="68"/>
                    <a:pt x="632" y="69"/>
                  </a:cubicBezTo>
                  <a:close/>
                  <a:moveTo>
                    <a:pt x="1555" y="58"/>
                  </a:moveTo>
                  <a:cubicBezTo>
                    <a:pt x="1556" y="58"/>
                    <a:pt x="1556" y="58"/>
                    <a:pt x="1556" y="57"/>
                  </a:cubicBezTo>
                  <a:cubicBezTo>
                    <a:pt x="1556" y="57"/>
                    <a:pt x="1555" y="57"/>
                    <a:pt x="1555" y="58"/>
                  </a:cubicBezTo>
                  <a:close/>
                  <a:moveTo>
                    <a:pt x="587" y="68"/>
                  </a:moveTo>
                  <a:cubicBezTo>
                    <a:pt x="587" y="68"/>
                    <a:pt x="587" y="69"/>
                    <a:pt x="588" y="69"/>
                  </a:cubicBezTo>
                  <a:cubicBezTo>
                    <a:pt x="588" y="69"/>
                    <a:pt x="587" y="68"/>
                    <a:pt x="587" y="68"/>
                  </a:cubicBezTo>
                  <a:close/>
                  <a:moveTo>
                    <a:pt x="606" y="69"/>
                  </a:moveTo>
                  <a:cubicBezTo>
                    <a:pt x="606" y="68"/>
                    <a:pt x="606" y="68"/>
                    <a:pt x="605" y="68"/>
                  </a:cubicBezTo>
                  <a:cubicBezTo>
                    <a:pt x="605" y="68"/>
                    <a:pt x="605" y="69"/>
                    <a:pt x="606" y="69"/>
                  </a:cubicBezTo>
                  <a:close/>
                  <a:moveTo>
                    <a:pt x="668" y="68"/>
                  </a:moveTo>
                  <a:cubicBezTo>
                    <a:pt x="668" y="68"/>
                    <a:pt x="667" y="68"/>
                    <a:pt x="667" y="68"/>
                  </a:cubicBezTo>
                  <a:cubicBezTo>
                    <a:pt x="667" y="68"/>
                    <a:pt x="667" y="68"/>
                    <a:pt x="668" y="68"/>
                  </a:cubicBezTo>
                  <a:close/>
                  <a:moveTo>
                    <a:pt x="691" y="68"/>
                  </a:moveTo>
                  <a:cubicBezTo>
                    <a:pt x="691" y="68"/>
                    <a:pt x="691" y="68"/>
                    <a:pt x="692" y="69"/>
                  </a:cubicBezTo>
                  <a:cubicBezTo>
                    <a:pt x="692" y="68"/>
                    <a:pt x="691" y="68"/>
                    <a:pt x="691" y="68"/>
                  </a:cubicBezTo>
                  <a:close/>
                  <a:moveTo>
                    <a:pt x="1668" y="57"/>
                  </a:moveTo>
                  <a:cubicBezTo>
                    <a:pt x="1667" y="57"/>
                    <a:pt x="1667" y="57"/>
                    <a:pt x="1667" y="58"/>
                  </a:cubicBezTo>
                  <a:cubicBezTo>
                    <a:pt x="1667" y="58"/>
                    <a:pt x="1667" y="58"/>
                    <a:pt x="1668" y="57"/>
                  </a:cubicBezTo>
                  <a:close/>
                  <a:moveTo>
                    <a:pt x="1672" y="68"/>
                  </a:moveTo>
                  <a:cubicBezTo>
                    <a:pt x="1672" y="68"/>
                    <a:pt x="1672" y="69"/>
                    <a:pt x="1673" y="69"/>
                  </a:cubicBezTo>
                  <a:cubicBezTo>
                    <a:pt x="1673" y="69"/>
                    <a:pt x="1672" y="68"/>
                    <a:pt x="1672" y="68"/>
                  </a:cubicBezTo>
                  <a:close/>
                  <a:moveTo>
                    <a:pt x="1725" y="68"/>
                  </a:moveTo>
                  <a:cubicBezTo>
                    <a:pt x="1724" y="68"/>
                    <a:pt x="1724" y="68"/>
                    <a:pt x="1724" y="68"/>
                  </a:cubicBezTo>
                  <a:cubicBezTo>
                    <a:pt x="1724" y="68"/>
                    <a:pt x="1725" y="68"/>
                    <a:pt x="1725" y="68"/>
                  </a:cubicBezTo>
                  <a:close/>
                  <a:moveTo>
                    <a:pt x="668" y="69"/>
                  </a:moveTo>
                  <a:cubicBezTo>
                    <a:pt x="668" y="69"/>
                    <a:pt x="668" y="68"/>
                    <a:pt x="668" y="68"/>
                  </a:cubicBezTo>
                  <a:cubicBezTo>
                    <a:pt x="668" y="69"/>
                    <a:pt x="668" y="69"/>
                    <a:pt x="668" y="69"/>
                  </a:cubicBezTo>
                  <a:close/>
                  <a:moveTo>
                    <a:pt x="1723" y="58"/>
                  </a:moveTo>
                  <a:cubicBezTo>
                    <a:pt x="1724" y="58"/>
                    <a:pt x="1724" y="58"/>
                    <a:pt x="1724" y="57"/>
                  </a:cubicBezTo>
                  <a:cubicBezTo>
                    <a:pt x="1724" y="57"/>
                    <a:pt x="1723" y="57"/>
                    <a:pt x="1723" y="58"/>
                  </a:cubicBezTo>
                  <a:close/>
                  <a:moveTo>
                    <a:pt x="588" y="69"/>
                  </a:moveTo>
                  <a:cubicBezTo>
                    <a:pt x="588" y="69"/>
                    <a:pt x="588" y="69"/>
                    <a:pt x="588" y="70"/>
                  </a:cubicBezTo>
                  <a:cubicBezTo>
                    <a:pt x="588" y="69"/>
                    <a:pt x="588" y="69"/>
                    <a:pt x="588" y="69"/>
                  </a:cubicBezTo>
                  <a:close/>
                  <a:moveTo>
                    <a:pt x="616" y="69"/>
                  </a:moveTo>
                  <a:cubicBezTo>
                    <a:pt x="616" y="69"/>
                    <a:pt x="616" y="69"/>
                    <a:pt x="617" y="70"/>
                  </a:cubicBezTo>
                  <a:cubicBezTo>
                    <a:pt x="617" y="69"/>
                    <a:pt x="617" y="69"/>
                    <a:pt x="616" y="69"/>
                  </a:cubicBezTo>
                  <a:close/>
                  <a:moveTo>
                    <a:pt x="631" y="70"/>
                  </a:moveTo>
                  <a:cubicBezTo>
                    <a:pt x="632" y="69"/>
                    <a:pt x="632" y="69"/>
                    <a:pt x="632" y="69"/>
                  </a:cubicBezTo>
                  <a:cubicBezTo>
                    <a:pt x="631" y="69"/>
                    <a:pt x="631" y="69"/>
                    <a:pt x="631" y="70"/>
                  </a:cubicBezTo>
                  <a:close/>
                  <a:moveTo>
                    <a:pt x="642" y="69"/>
                  </a:moveTo>
                  <a:cubicBezTo>
                    <a:pt x="642" y="69"/>
                    <a:pt x="642" y="69"/>
                    <a:pt x="642" y="69"/>
                  </a:cubicBezTo>
                  <a:cubicBezTo>
                    <a:pt x="642" y="69"/>
                    <a:pt x="642" y="69"/>
                    <a:pt x="642" y="69"/>
                  </a:cubicBezTo>
                  <a:close/>
                  <a:moveTo>
                    <a:pt x="751" y="50"/>
                  </a:moveTo>
                  <a:cubicBezTo>
                    <a:pt x="751" y="50"/>
                    <a:pt x="752" y="49"/>
                    <a:pt x="752" y="49"/>
                  </a:cubicBezTo>
                  <a:cubicBezTo>
                    <a:pt x="751" y="49"/>
                    <a:pt x="751" y="49"/>
                    <a:pt x="751" y="50"/>
                  </a:cubicBezTo>
                  <a:close/>
                  <a:moveTo>
                    <a:pt x="964" y="69"/>
                  </a:moveTo>
                  <a:cubicBezTo>
                    <a:pt x="964" y="69"/>
                    <a:pt x="964" y="69"/>
                    <a:pt x="964" y="70"/>
                  </a:cubicBezTo>
                  <a:cubicBezTo>
                    <a:pt x="965" y="69"/>
                    <a:pt x="965" y="69"/>
                    <a:pt x="964" y="69"/>
                  </a:cubicBezTo>
                  <a:close/>
                  <a:moveTo>
                    <a:pt x="1371" y="69"/>
                  </a:moveTo>
                  <a:cubicBezTo>
                    <a:pt x="1371" y="69"/>
                    <a:pt x="1371" y="69"/>
                    <a:pt x="1371" y="69"/>
                  </a:cubicBezTo>
                  <a:cubicBezTo>
                    <a:pt x="1371" y="69"/>
                    <a:pt x="1371" y="69"/>
                    <a:pt x="1371" y="69"/>
                  </a:cubicBezTo>
                  <a:close/>
                  <a:moveTo>
                    <a:pt x="1565" y="49"/>
                  </a:moveTo>
                  <a:cubicBezTo>
                    <a:pt x="1565" y="49"/>
                    <a:pt x="1565" y="49"/>
                    <a:pt x="1565" y="48"/>
                  </a:cubicBezTo>
                  <a:cubicBezTo>
                    <a:pt x="1565" y="48"/>
                    <a:pt x="1565" y="49"/>
                    <a:pt x="1565" y="49"/>
                  </a:cubicBezTo>
                  <a:close/>
                  <a:moveTo>
                    <a:pt x="1660" y="69"/>
                  </a:moveTo>
                  <a:cubicBezTo>
                    <a:pt x="1660" y="69"/>
                    <a:pt x="1660" y="69"/>
                    <a:pt x="1660" y="69"/>
                  </a:cubicBezTo>
                  <a:cubicBezTo>
                    <a:pt x="1660" y="69"/>
                    <a:pt x="1660" y="69"/>
                    <a:pt x="1660" y="69"/>
                  </a:cubicBezTo>
                  <a:close/>
                  <a:moveTo>
                    <a:pt x="1673" y="69"/>
                  </a:moveTo>
                  <a:cubicBezTo>
                    <a:pt x="1673" y="69"/>
                    <a:pt x="1673" y="69"/>
                    <a:pt x="1673" y="70"/>
                  </a:cubicBezTo>
                  <a:cubicBezTo>
                    <a:pt x="1673" y="69"/>
                    <a:pt x="1673" y="69"/>
                    <a:pt x="1673" y="69"/>
                  </a:cubicBezTo>
                  <a:close/>
                  <a:moveTo>
                    <a:pt x="606" y="70"/>
                  </a:moveTo>
                  <a:cubicBezTo>
                    <a:pt x="606" y="70"/>
                    <a:pt x="606" y="69"/>
                    <a:pt x="606" y="69"/>
                  </a:cubicBezTo>
                  <a:cubicBezTo>
                    <a:pt x="606" y="69"/>
                    <a:pt x="606" y="70"/>
                    <a:pt x="606" y="70"/>
                  </a:cubicBezTo>
                  <a:close/>
                  <a:moveTo>
                    <a:pt x="669" y="69"/>
                  </a:moveTo>
                  <a:cubicBezTo>
                    <a:pt x="669" y="69"/>
                    <a:pt x="669" y="69"/>
                    <a:pt x="669" y="69"/>
                  </a:cubicBezTo>
                  <a:cubicBezTo>
                    <a:pt x="669" y="69"/>
                    <a:pt x="669" y="69"/>
                    <a:pt x="669" y="69"/>
                  </a:cubicBezTo>
                  <a:close/>
                  <a:moveTo>
                    <a:pt x="1555" y="69"/>
                  </a:moveTo>
                  <a:cubicBezTo>
                    <a:pt x="1555" y="69"/>
                    <a:pt x="1555" y="69"/>
                    <a:pt x="1555" y="70"/>
                  </a:cubicBezTo>
                  <a:cubicBezTo>
                    <a:pt x="1555" y="69"/>
                    <a:pt x="1555" y="69"/>
                    <a:pt x="1555" y="69"/>
                  </a:cubicBezTo>
                  <a:close/>
                  <a:moveTo>
                    <a:pt x="866" y="42"/>
                  </a:moveTo>
                  <a:cubicBezTo>
                    <a:pt x="866" y="42"/>
                    <a:pt x="866" y="42"/>
                    <a:pt x="866" y="42"/>
                  </a:cubicBezTo>
                  <a:cubicBezTo>
                    <a:pt x="866" y="42"/>
                    <a:pt x="866" y="42"/>
                    <a:pt x="866" y="42"/>
                  </a:cubicBezTo>
                  <a:close/>
                  <a:moveTo>
                    <a:pt x="1723" y="69"/>
                  </a:moveTo>
                  <a:cubicBezTo>
                    <a:pt x="1723" y="69"/>
                    <a:pt x="1723" y="69"/>
                    <a:pt x="1723" y="70"/>
                  </a:cubicBezTo>
                  <a:cubicBezTo>
                    <a:pt x="1723" y="69"/>
                    <a:pt x="1723" y="69"/>
                    <a:pt x="1723" y="69"/>
                  </a:cubicBezTo>
                  <a:close/>
                  <a:moveTo>
                    <a:pt x="1112" y="52"/>
                  </a:moveTo>
                  <a:cubicBezTo>
                    <a:pt x="1112" y="53"/>
                    <a:pt x="1112" y="53"/>
                    <a:pt x="1112" y="53"/>
                  </a:cubicBezTo>
                  <a:cubicBezTo>
                    <a:pt x="1112" y="53"/>
                    <a:pt x="1112" y="53"/>
                    <a:pt x="1112" y="52"/>
                  </a:cubicBezTo>
                  <a:close/>
                  <a:moveTo>
                    <a:pt x="1504" y="7"/>
                  </a:moveTo>
                  <a:cubicBezTo>
                    <a:pt x="1504" y="7"/>
                    <a:pt x="1505" y="6"/>
                    <a:pt x="1505" y="6"/>
                  </a:cubicBezTo>
                  <a:cubicBezTo>
                    <a:pt x="1504" y="6"/>
                    <a:pt x="1504" y="6"/>
                    <a:pt x="1504" y="7"/>
                  </a:cubicBezTo>
                  <a:close/>
                  <a:moveTo>
                    <a:pt x="670" y="70"/>
                  </a:moveTo>
                  <a:cubicBezTo>
                    <a:pt x="670" y="70"/>
                    <a:pt x="670" y="69"/>
                    <a:pt x="669" y="69"/>
                  </a:cubicBezTo>
                  <a:cubicBezTo>
                    <a:pt x="669" y="70"/>
                    <a:pt x="670" y="70"/>
                    <a:pt x="670" y="70"/>
                  </a:cubicBezTo>
                  <a:close/>
                  <a:moveTo>
                    <a:pt x="1150" y="41"/>
                  </a:moveTo>
                  <a:cubicBezTo>
                    <a:pt x="1150" y="41"/>
                    <a:pt x="1150" y="41"/>
                    <a:pt x="1150" y="41"/>
                  </a:cubicBezTo>
                  <a:cubicBezTo>
                    <a:pt x="1150" y="41"/>
                    <a:pt x="1150" y="41"/>
                    <a:pt x="1150" y="41"/>
                  </a:cubicBezTo>
                  <a:close/>
                  <a:moveTo>
                    <a:pt x="1085" y="49"/>
                  </a:moveTo>
                  <a:cubicBezTo>
                    <a:pt x="1085" y="49"/>
                    <a:pt x="1085" y="50"/>
                    <a:pt x="1086" y="50"/>
                  </a:cubicBezTo>
                  <a:cubicBezTo>
                    <a:pt x="1086" y="49"/>
                    <a:pt x="1086" y="49"/>
                    <a:pt x="1085" y="49"/>
                  </a:cubicBezTo>
                  <a:close/>
                  <a:moveTo>
                    <a:pt x="749" y="56"/>
                  </a:moveTo>
                  <a:cubicBezTo>
                    <a:pt x="749" y="55"/>
                    <a:pt x="749" y="55"/>
                    <a:pt x="749" y="55"/>
                  </a:cubicBezTo>
                  <a:cubicBezTo>
                    <a:pt x="749" y="55"/>
                    <a:pt x="749" y="55"/>
                    <a:pt x="749" y="56"/>
                  </a:cubicBezTo>
                  <a:close/>
                  <a:moveTo>
                    <a:pt x="1661" y="70"/>
                  </a:moveTo>
                  <a:cubicBezTo>
                    <a:pt x="1661" y="70"/>
                    <a:pt x="1661" y="70"/>
                    <a:pt x="1660" y="69"/>
                  </a:cubicBezTo>
                  <a:cubicBezTo>
                    <a:pt x="1660" y="70"/>
                    <a:pt x="1660" y="70"/>
                    <a:pt x="1661" y="70"/>
                  </a:cubicBezTo>
                  <a:close/>
                  <a:moveTo>
                    <a:pt x="1673" y="69"/>
                  </a:moveTo>
                  <a:cubicBezTo>
                    <a:pt x="1673" y="70"/>
                    <a:pt x="1673" y="70"/>
                    <a:pt x="1673" y="70"/>
                  </a:cubicBezTo>
                  <a:cubicBezTo>
                    <a:pt x="1673" y="70"/>
                    <a:pt x="1673" y="70"/>
                    <a:pt x="1673" y="69"/>
                  </a:cubicBezTo>
                  <a:close/>
                  <a:moveTo>
                    <a:pt x="606" y="71"/>
                  </a:moveTo>
                  <a:cubicBezTo>
                    <a:pt x="606" y="70"/>
                    <a:pt x="606" y="70"/>
                    <a:pt x="606" y="70"/>
                  </a:cubicBezTo>
                  <a:cubicBezTo>
                    <a:pt x="606" y="70"/>
                    <a:pt x="606" y="70"/>
                    <a:pt x="606" y="71"/>
                  </a:cubicBezTo>
                  <a:close/>
                  <a:moveTo>
                    <a:pt x="617" y="70"/>
                  </a:moveTo>
                  <a:cubicBezTo>
                    <a:pt x="617" y="70"/>
                    <a:pt x="617" y="70"/>
                    <a:pt x="617" y="71"/>
                  </a:cubicBezTo>
                  <a:cubicBezTo>
                    <a:pt x="617" y="70"/>
                    <a:pt x="617" y="70"/>
                    <a:pt x="617" y="70"/>
                  </a:cubicBezTo>
                  <a:close/>
                  <a:moveTo>
                    <a:pt x="642" y="70"/>
                  </a:moveTo>
                  <a:cubicBezTo>
                    <a:pt x="642" y="70"/>
                    <a:pt x="641" y="70"/>
                    <a:pt x="641" y="71"/>
                  </a:cubicBezTo>
                  <a:cubicBezTo>
                    <a:pt x="642" y="70"/>
                    <a:pt x="642" y="70"/>
                    <a:pt x="642" y="70"/>
                  </a:cubicBezTo>
                  <a:close/>
                  <a:moveTo>
                    <a:pt x="671" y="70"/>
                  </a:moveTo>
                  <a:cubicBezTo>
                    <a:pt x="671" y="70"/>
                    <a:pt x="670" y="70"/>
                    <a:pt x="670" y="70"/>
                  </a:cubicBezTo>
                  <a:cubicBezTo>
                    <a:pt x="670" y="70"/>
                    <a:pt x="670" y="70"/>
                    <a:pt x="671" y="70"/>
                  </a:cubicBezTo>
                  <a:close/>
                  <a:moveTo>
                    <a:pt x="965" y="70"/>
                  </a:moveTo>
                  <a:cubicBezTo>
                    <a:pt x="965" y="70"/>
                    <a:pt x="965" y="70"/>
                    <a:pt x="965" y="71"/>
                  </a:cubicBezTo>
                  <a:cubicBezTo>
                    <a:pt x="965" y="70"/>
                    <a:pt x="965" y="70"/>
                    <a:pt x="965" y="70"/>
                  </a:cubicBezTo>
                  <a:close/>
                  <a:moveTo>
                    <a:pt x="1370" y="70"/>
                  </a:moveTo>
                  <a:cubicBezTo>
                    <a:pt x="1370" y="70"/>
                    <a:pt x="1370" y="70"/>
                    <a:pt x="1369" y="70"/>
                  </a:cubicBezTo>
                  <a:cubicBezTo>
                    <a:pt x="1370" y="70"/>
                    <a:pt x="1370" y="70"/>
                    <a:pt x="1370" y="70"/>
                  </a:cubicBezTo>
                  <a:close/>
                  <a:moveTo>
                    <a:pt x="671" y="71"/>
                  </a:moveTo>
                  <a:cubicBezTo>
                    <a:pt x="671" y="70"/>
                    <a:pt x="671" y="70"/>
                    <a:pt x="671" y="70"/>
                  </a:cubicBezTo>
                  <a:cubicBezTo>
                    <a:pt x="671" y="70"/>
                    <a:pt x="671" y="71"/>
                    <a:pt x="671" y="71"/>
                  </a:cubicBezTo>
                  <a:close/>
                  <a:moveTo>
                    <a:pt x="1263" y="48"/>
                  </a:moveTo>
                  <a:cubicBezTo>
                    <a:pt x="1263" y="49"/>
                    <a:pt x="1263" y="49"/>
                    <a:pt x="1263" y="49"/>
                  </a:cubicBezTo>
                  <a:cubicBezTo>
                    <a:pt x="1263" y="49"/>
                    <a:pt x="1263" y="48"/>
                    <a:pt x="1263" y="48"/>
                  </a:cubicBezTo>
                  <a:close/>
                  <a:moveTo>
                    <a:pt x="1554" y="70"/>
                  </a:moveTo>
                  <a:cubicBezTo>
                    <a:pt x="1554" y="70"/>
                    <a:pt x="1553" y="70"/>
                    <a:pt x="1553" y="71"/>
                  </a:cubicBezTo>
                  <a:cubicBezTo>
                    <a:pt x="1553" y="71"/>
                    <a:pt x="1554" y="70"/>
                    <a:pt x="1554" y="70"/>
                  </a:cubicBezTo>
                  <a:close/>
                  <a:moveTo>
                    <a:pt x="1673" y="70"/>
                  </a:moveTo>
                  <a:cubicBezTo>
                    <a:pt x="1673" y="70"/>
                    <a:pt x="1673" y="71"/>
                    <a:pt x="1674" y="71"/>
                  </a:cubicBezTo>
                  <a:cubicBezTo>
                    <a:pt x="1674" y="71"/>
                    <a:pt x="1674" y="70"/>
                    <a:pt x="1673" y="70"/>
                  </a:cubicBezTo>
                  <a:close/>
                  <a:moveTo>
                    <a:pt x="1722" y="70"/>
                  </a:moveTo>
                  <a:cubicBezTo>
                    <a:pt x="1722" y="70"/>
                    <a:pt x="1721" y="70"/>
                    <a:pt x="1721" y="71"/>
                  </a:cubicBezTo>
                  <a:cubicBezTo>
                    <a:pt x="1722" y="71"/>
                    <a:pt x="1722" y="70"/>
                    <a:pt x="1722" y="70"/>
                  </a:cubicBezTo>
                  <a:close/>
                  <a:moveTo>
                    <a:pt x="1432" y="7"/>
                  </a:moveTo>
                  <a:cubicBezTo>
                    <a:pt x="1432" y="7"/>
                    <a:pt x="1432" y="7"/>
                    <a:pt x="1433" y="7"/>
                  </a:cubicBezTo>
                  <a:cubicBezTo>
                    <a:pt x="1432" y="7"/>
                    <a:pt x="1432" y="7"/>
                    <a:pt x="1432" y="7"/>
                  </a:cubicBezTo>
                  <a:close/>
                  <a:moveTo>
                    <a:pt x="631" y="71"/>
                  </a:moveTo>
                  <a:cubicBezTo>
                    <a:pt x="631" y="71"/>
                    <a:pt x="631" y="71"/>
                    <a:pt x="631" y="71"/>
                  </a:cubicBezTo>
                  <a:cubicBezTo>
                    <a:pt x="631" y="71"/>
                    <a:pt x="631" y="71"/>
                    <a:pt x="631" y="71"/>
                  </a:cubicBezTo>
                  <a:close/>
                  <a:moveTo>
                    <a:pt x="641" y="70"/>
                  </a:moveTo>
                  <a:cubicBezTo>
                    <a:pt x="641" y="71"/>
                    <a:pt x="641" y="71"/>
                    <a:pt x="641" y="71"/>
                  </a:cubicBezTo>
                  <a:cubicBezTo>
                    <a:pt x="641" y="71"/>
                    <a:pt x="642" y="71"/>
                    <a:pt x="641" y="70"/>
                  </a:cubicBezTo>
                  <a:close/>
                  <a:moveTo>
                    <a:pt x="672" y="71"/>
                  </a:moveTo>
                  <a:cubicBezTo>
                    <a:pt x="672" y="71"/>
                    <a:pt x="672" y="71"/>
                    <a:pt x="671" y="71"/>
                  </a:cubicBezTo>
                  <a:cubicBezTo>
                    <a:pt x="672" y="71"/>
                    <a:pt x="672" y="71"/>
                    <a:pt x="672" y="71"/>
                  </a:cubicBezTo>
                  <a:close/>
                  <a:moveTo>
                    <a:pt x="573" y="54"/>
                  </a:moveTo>
                  <a:cubicBezTo>
                    <a:pt x="573" y="54"/>
                    <a:pt x="574" y="55"/>
                    <a:pt x="574" y="55"/>
                  </a:cubicBezTo>
                  <a:cubicBezTo>
                    <a:pt x="574" y="54"/>
                    <a:pt x="574" y="54"/>
                    <a:pt x="573" y="54"/>
                  </a:cubicBezTo>
                  <a:close/>
                  <a:moveTo>
                    <a:pt x="607" y="72"/>
                  </a:moveTo>
                  <a:cubicBezTo>
                    <a:pt x="607" y="71"/>
                    <a:pt x="607" y="71"/>
                    <a:pt x="606" y="71"/>
                  </a:cubicBezTo>
                  <a:cubicBezTo>
                    <a:pt x="606" y="71"/>
                    <a:pt x="606" y="71"/>
                    <a:pt x="607" y="72"/>
                  </a:cubicBezTo>
                  <a:close/>
                  <a:moveTo>
                    <a:pt x="617" y="71"/>
                  </a:moveTo>
                  <a:cubicBezTo>
                    <a:pt x="617" y="71"/>
                    <a:pt x="617" y="71"/>
                    <a:pt x="617" y="72"/>
                  </a:cubicBezTo>
                  <a:cubicBezTo>
                    <a:pt x="617" y="71"/>
                    <a:pt x="617" y="71"/>
                    <a:pt x="617" y="71"/>
                  </a:cubicBezTo>
                  <a:close/>
                  <a:moveTo>
                    <a:pt x="673" y="71"/>
                  </a:moveTo>
                  <a:cubicBezTo>
                    <a:pt x="673" y="71"/>
                    <a:pt x="672" y="71"/>
                    <a:pt x="672" y="71"/>
                  </a:cubicBezTo>
                  <a:cubicBezTo>
                    <a:pt x="672" y="71"/>
                    <a:pt x="673" y="71"/>
                    <a:pt x="673" y="71"/>
                  </a:cubicBezTo>
                  <a:close/>
                  <a:moveTo>
                    <a:pt x="1450" y="7"/>
                  </a:moveTo>
                  <a:cubicBezTo>
                    <a:pt x="1450" y="7"/>
                    <a:pt x="1450" y="7"/>
                    <a:pt x="1450" y="7"/>
                  </a:cubicBezTo>
                  <a:cubicBezTo>
                    <a:pt x="1450" y="7"/>
                    <a:pt x="1450" y="7"/>
                    <a:pt x="1450" y="7"/>
                  </a:cubicBezTo>
                  <a:close/>
                  <a:moveTo>
                    <a:pt x="965" y="71"/>
                  </a:moveTo>
                  <a:cubicBezTo>
                    <a:pt x="965" y="71"/>
                    <a:pt x="965" y="71"/>
                    <a:pt x="965" y="72"/>
                  </a:cubicBezTo>
                  <a:cubicBezTo>
                    <a:pt x="965" y="71"/>
                    <a:pt x="965" y="71"/>
                    <a:pt x="965" y="71"/>
                  </a:cubicBezTo>
                  <a:close/>
                  <a:moveTo>
                    <a:pt x="1151" y="42"/>
                  </a:moveTo>
                  <a:cubicBezTo>
                    <a:pt x="1151" y="42"/>
                    <a:pt x="1151" y="42"/>
                    <a:pt x="1151" y="42"/>
                  </a:cubicBezTo>
                  <a:cubicBezTo>
                    <a:pt x="1151" y="42"/>
                    <a:pt x="1151" y="42"/>
                    <a:pt x="1151" y="42"/>
                  </a:cubicBezTo>
                  <a:close/>
                  <a:moveTo>
                    <a:pt x="1369" y="71"/>
                  </a:moveTo>
                  <a:cubicBezTo>
                    <a:pt x="1368" y="71"/>
                    <a:pt x="1368" y="71"/>
                    <a:pt x="1368" y="71"/>
                  </a:cubicBezTo>
                  <a:cubicBezTo>
                    <a:pt x="1368" y="71"/>
                    <a:pt x="1369" y="71"/>
                    <a:pt x="1369" y="71"/>
                  </a:cubicBezTo>
                  <a:close/>
                  <a:moveTo>
                    <a:pt x="1154" y="48"/>
                  </a:moveTo>
                  <a:cubicBezTo>
                    <a:pt x="1154" y="49"/>
                    <a:pt x="1154" y="49"/>
                    <a:pt x="1154" y="49"/>
                  </a:cubicBezTo>
                  <a:cubicBezTo>
                    <a:pt x="1154" y="49"/>
                    <a:pt x="1154" y="48"/>
                    <a:pt x="1154" y="48"/>
                  </a:cubicBezTo>
                  <a:close/>
                  <a:moveTo>
                    <a:pt x="1674" y="71"/>
                  </a:moveTo>
                  <a:cubicBezTo>
                    <a:pt x="1674" y="71"/>
                    <a:pt x="1674" y="71"/>
                    <a:pt x="1674" y="72"/>
                  </a:cubicBezTo>
                  <a:cubicBezTo>
                    <a:pt x="1674" y="71"/>
                    <a:pt x="1674" y="71"/>
                    <a:pt x="1674" y="71"/>
                  </a:cubicBezTo>
                  <a:close/>
                  <a:moveTo>
                    <a:pt x="674" y="72"/>
                  </a:moveTo>
                  <a:cubicBezTo>
                    <a:pt x="673" y="71"/>
                    <a:pt x="673" y="71"/>
                    <a:pt x="673" y="71"/>
                  </a:cubicBezTo>
                  <a:cubicBezTo>
                    <a:pt x="673" y="72"/>
                    <a:pt x="673" y="72"/>
                    <a:pt x="674" y="72"/>
                  </a:cubicBezTo>
                  <a:close/>
                  <a:moveTo>
                    <a:pt x="1552" y="71"/>
                  </a:moveTo>
                  <a:cubicBezTo>
                    <a:pt x="1552" y="71"/>
                    <a:pt x="1552" y="71"/>
                    <a:pt x="1552" y="72"/>
                  </a:cubicBezTo>
                  <a:cubicBezTo>
                    <a:pt x="1552" y="72"/>
                    <a:pt x="1552" y="71"/>
                    <a:pt x="1552" y="71"/>
                  </a:cubicBezTo>
                  <a:close/>
                  <a:moveTo>
                    <a:pt x="1662" y="72"/>
                  </a:moveTo>
                  <a:cubicBezTo>
                    <a:pt x="1662" y="72"/>
                    <a:pt x="1662" y="71"/>
                    <a:pt x="1661" y="71"/>
                  </a:cubicBezTo>
                  <a:cubicBezTo>
                    <a:pt x="1661" y="72"/>
                    <a:pt x="1661" y="72"/>
                    <a:pt x="1662" y="72"/>
                  </a:cubicBezTo>
                  <a:close/>
                  <a:moveTo>
                    <a:pt x="1721" y="71"/>
                  </a:moveTo>
                  <a:cubicBezTo>
                    <a:pt x="1720" y="71"/>
                    <a:pt x="1720" y="71"/>
                    <a:pt x="1720" y="72"/>
                  </a:cubicBezTo>
                  <a:cubicBezTo>
                    <a:pt x="1720" y="72"/>
                    <a:pt x="1720" y="71"/>
                    <a:pt x="1721" y="71"/>
                  </a:cubicBezTo>
                  <a:close/>
                  <a:moveTo>
                    <a:pt x="1564" y="7"/>
                  </a:moveTo>
                  <a:cubicBezTo>
                    <a:pt x="1564" y="7"/>
                    <a:pt x="1564" y="7"/>
                    <a:pt x="1565" y="7"/>
                  </a:cubicBezTo>
                  <a:cubicBezTo>
                    <a:pt x="1564" y="7"/>
                    <a:pt x="1564" y="7"/>
                    <a:pt x="1564" y="7"/>
                  </a:cubicBezTo>
                  <a:close/>
                  <a:moveTo>
                    <a:pt x="1732" y="7"/>
                  </a:moveTo>
                  <a:cubicBezTo>
                    <a:pt x="1732" y="7"/>
                    <a:pt x="1732" y="7"/>
                    <a:pt x="1733" y="7"/>
                  </a:cubicBezTo>
                  <a:cubicBezTo>
                    <a:pt x="1733" y="7"/>
                    <a:pt x="1732" y="7"/>
                    <a:pt x="1732" y="7"/>
                  </a:cubicBezTo>
                  <a:close/>
                  <a:moveTo>
                    <a:pt x="630" y="72"/>
                  </a:moveTo>
                  <a:cubicBezTo>
                    <a:pt x="631" y="72"/>
                    <a:pt x="631" y="72"/>
                    <a:pt x="631" y="72"/>
                  </a:cubicBezTo>
                  <a:cubicBezTo>
                    <a:pt x="630" y="72"/>
                    <a:pt x="630" y="72"/>
                    <a:pt x="630" y="72"/>
                  </a:cubicBezTo>
                  <a:close/>
                  <a:moveTo>
                    <a:pt x="641" y="71"/>
                  </a:moveTo>
                  <a:cubicBezTo>
                    <a:pt x="641" y="72"/>
                    <a:pt x="641" y="72"/>
                    <a:pt x="641" y="72"/>
                  </a:cubicBezTo>
                  <a:cubicBezTo>
                    <a:pt x="641" y="72"/>
                    <a:pt x="641" y="72"/>
                    <a:pt x="641" y="71"/>
                  </a:cubicBezTo>
                  <a:close/>
                  <a:moveTo>
                    <a:pt x="674" y="72"/>
                  </a:moveTo>
                  <a:cubicBezTo>
                    <a:pt x="674" y="72"/>
                    <a:pt x="674" y="72"/>
                    <a:pt x="674" y="72"/>
                  </a:cubicBezTo>
                  <a:cubicBezTo>
                    <a:pt x="674" y="72"/>
                    <a:pt x="674" y="72"/>
                    <a:pt x="674" y="72"/>
                  </a:cubicBezTo>
                  <a:close/>
                  <a:moveTo>
                    <a:pt x="1674" y="72"/>
                  </a:moveTo>
                  <a:cubicBezTo>
                    <a:pt x="1674" y="72"/>
                    <a:pt x="1674" y="72"/>
                    <a:pt x="1674" y="72"/>
                  </a:cubicBezTo>
                  <a:cubicBezTo>
                    <a:pt x="1674" y="72"/>
                    <a:pt x="1674" y="72"/>
                    <a:pt x="1674" y="72"/>
                  </a:cubicBezTo>
                  <a:close/>
                  <a:moveTo>
                    <a:pt x="1358" y="7"/>
                  </a:moveTo>
                  <a:cubicBezTo>
                    <a:pt x="1359" y="8"/>
                    <a:pt x="1359" y="7"/>
                    <a:pt x="1359" y="7"/>
                  </a:cubicBezTo>
                  <a:cubicBezTo>
                    <a:pt x="1359" y="7"/>
                    <a:pt x="1358" y="7"/>
                    <a:pt x="1358" y="7"/>
                  </a:cubicBezTo>
                  <a:close/>
                  <a:moveTo>
                    <a:pt x="675" y="72"/>
                  </a:moveTo>
                  <a:cubicBezTo>
                    <a:pt x="675" y="72"/>
                    <a:pt x="675" y="72"/>
                    <a:pt x="675" y="72"/>
                  </a:cubicBezTo>
                  <a:cubicBezTo>
                    <a:pt x="675" y="72"/>
                    <a:pt x="675" y="72"/>
                    <a:pt x="675" y="72"/>
                  </a:cubicBezTo>
                  <a:close/>
                  <a:moveTo>
                    <a:pt x="1381" y="7"/>
                  </a:moveTo>
                  <a:cubicBezTo>
                    <a:pt x="1381" y="8"/>
                    <a:pt x="1381" y="8"/>
                    <a:pt x="1382" y="8"/>
                  </a:cubicBezTo>
                  <a:cubicBezTo>
                    <a:pt x="1381" y="7"/>
                    <a:pt x="1381" y="7"/>
                    <a:pt x="1381" y="7"/>
                  </a:cubicBezTo>
                  <a:close/>
                  <a:moveTo>
                    <a:pt x="965" y="72"/>
                  </a:moveTo>
                  <a:cubicBezTo>
                    <a:pt x="965" y="72"/>
                    <a:pt x="965" y="72"/>
                    <a:pt x="966" y="73"/>
                  </a:cubicBezTo>
                  <a:cubicBezTo>
                    <a:pt x="966" y="72"/>
                    <a:pt x="966" y="72"/>
                    <a:pt x="965" y="72"/>
                  </a:cubicBezTo>
                  <a:close/>
                  <a:moveTo>
                    <a:pt x="908" y="41"/>
                  </a:moveTo>
                  <a:cubicBezTo>
                    <a:pt x="908" y="42"/>
                    <a:pt x="909" y="42"/>
                    <a:pt x="909" y="42"/>
                  </a:cubicBezTo>
                  <a:cubicBezTo>
                    <a:pt x="909" y="42"/>
                    <a:pt x="909" y="41"/>
                    <a:pt x="908" y="41"/>
                  </a:cubicBezTo>
                  <a:close/>
                  <a:moveTo>
                    <a:pt x="865" y="41"/>
                  </a:moveTo>
                  <a:cubicBezTo>
                    <a:pt x="865" y="41"/>
                    <a:pt x="865" y="41"/>
                    <a:pt x="866" y="41"/>
                  </a:cubicBezTo>
                  <a:cubicBezTo>
                    <a:pt x="866" y="41"/>
                    <a:pt x="866" y="41"/>
                    <a:pt x="865" y="41"/>
                  </a:cubicBezTo>
                  <a:close/>
                  <a:moveTo>
                    <a:pt x="1662" y="73"/>
                  </a:moveTo>
                  <a:cubicBezTo>
                    <a:pt x="1662" y="72"/>
                    <a:pt x="1662" y="72"/>
                    <a:pt x="1662" y="72"/>
                  </a:cubicBezTo>
                  <a:cubicBezTo>
                    <a:pt x="1662" y="72"/>
                    <a:pt x="1662" y="72"/>
                    <a:pt x="1662" y="73"/>
                  </a:cubicBezTo>
                  <a:close/>
                  <a:moveTo>
                    <a:pt x="641" y="72"/>
                  </a:moveTo>
                  <a:cubicBezTo>
                    <a:pt x="641" y="72"/>
                    <a:pt x="640" y="73"/>
                    <a:pt x="640" y="73"/>
                  </a:cubicBezTo>
                  <a:cubicBezTo>
                    <a:pt x="641" y="73"/>
                    <a:pt x="641" y="73"/>
                    <a:pt x="641" y="72"/>
                  </a:cubicBezTo>
                  <a:close/>
                  <a:moveTo>
                    <a:pt x="676" y="73"/>
                  </a:moveTo>
                  <a:cubicBezTo>
                    <a:pt x="676" y="72"/>
                    <a:pt x="676" y="72"/>
                    <a:pt x="675" y="72"/>
                  </a:cubicBezTo>
                  <a:cubicBezTo>
                    <a:pt x="675" y="73"/>
                    <a:pt x="676" y="73"/>
                    <a:pt x="676" y="73"/>
                  </a:cubicBezTo>
                  <a:close/>
                  <a:moveTo>
                    <a:pt x="648" y="55"/>
                  </a:moveTo>
                  <a:cubicBezTo>
                    <a:pt x="647" y="55"/>
                    <a:pt x="647" y="55"/>
                    <a:pt x="647" y="56"/>
                  </a:cubicBezTo>
                  <a:cubicBezTo>
                    <a:pt x="648" y="55"/>
                    <a:pt x="648" y="55"/>
                    <a:pt x="648" y="55"/>
                  </a:cubicBezTo>
                  <a:close/>
                  <a:moveTo>
                    <a:pt x="871" y="42"/>
                  </a:moveTo>
                  <a:cubicBezTo>
                    <a:pt x="871" y="42"/>
                    <a:pt x="871" y="42"/>
                    <a:pt x="871" y="41"/>
                  </a:cubicBezTo>
                  <a:cubicBezTo>
                    <a:pt x="871" y="41"/>
                    <a:pt x="871" y="42"/>
                    <a:pt x="871" y="42"/>
                  </a:cubicBezTo>
                  <a:close/>
                  <a:moveTo>
                    <a:pt x="1674" y="72"/>
                  </a:moveTo>
                  <a:cubicBezTo>
                    <a:pt x="1674" y="73"/>
                    <a:pt x="1674" y="73"/>
                    <a:pt x="1675" y="73"/>
                  </a:cubicBezTo>
                  <a:cubicBezTo>
                    <a:pt x="1675" y="73"/>
                    <a:pt x="1675" y="72"/>
                    <a:pt x="1674" y="72"/>
                  </a:cubicBezTo>
                  <a:close/>
                  <a:moveTo>
                    <a:pt x="1032" y="53"/>
                  </a:moveTo>
                  <a:cubicBezTo>
                    <a:pt x="1032" y="53"/>
                    <a:pt x="1032" y="53"/>
                    <a:pt x="1032" y="52"/>
                  </a:cubicBezTo>
                  <a:cubicBezTo>
                    <a:pt x="1032" y="53"/>
                    <a:pt x="1032" y="53"/>
                    <a:pt x="1032" y="53"/>
                  </a:cubicBezTo>
                  <a:close/>
                  <a:moveTo>
                    <a:pt x="607" y="73"/>
                  </a:moveTo>
                  <a:cubicBezTo>
                    <a:pt x="607" y="73"/>
                    <a:pt x="607" y="73"/>
                    <a:pt x="607" y="73"/>
                  </a:cubicBezTo>
                  <a:cubicBezTo>
                    <a:pt x="607" y="73"/>
                    <a:pt x="607" y="73"/>
                    <a:pt x="607" y="73"/>
                  </a:cubicBezTo>
                  <a:close/>
                  <a:moveTo>
                    <a:pt x="1431" y="8"/>
                  </a:moveTo>
                  <a:cubicBezTo>
                    <a:pt x="1431" y="8"/>
                    <a:pt x="1431" y="8"/>
                    <a:pt x="1431" y="7"/>
                  </a:cubicBezTo>
                  <a:cubicBezTo>
                    <a:pt x="1431" y="7"/>
                    <a:pt x="1431" y="7"/>
                    <a:pt x="1431" y="8"/>
                  </a:cubicBezTo>
                  <a:close/>
                  <a:moveTo>
                    <a:pt x="630" y="73"/>
                  </a:moveTo>
                  <a:cubicBezTo>
                    <a:pt x="630" y="73"/>
                    <a:pt x="630" y="73"/>
                    <a:pt x="630" y="73"/>
                  </a:cubicBezTo>
                  <a:cubicBezTo>
                    <a:pt x="630" y="73"/>
                    <a:pt x="630" y="73"/>
                    <a:pt x="630" y="73"/>
                  </a:cubicBezTo>
                  <a:close/>
                  <a:moveTo>
                    <a:pt x="677" y="73"/>
                  </a:moveTo>
                  <a:cubicBezTo>
                    <a:pt x="677" y="73"/>
                    <a:pt x="676" y="73"/>
                    <a:pt x="676" y="73"/>
                  </a:cubicBezTo>
                  <a:cubicBezTo>
                    <a:pt x="676" y="73"/>
                    <a:pt x="676" y="73"/>
                    <a:pt x="677" y="73"/>
                  </a:cubicBezTo>
                  <a:close/>
                  <a:moveTo>
                    <a:pt x="966" y="73"/>
                  </a:moveTo>
                  <a:cubicBezTo>
                    <a:pt x="966" y="73"/>
                    <a:pt x="966" y="73"/>
                    <a:pt x="966" y="73"/>
                  </a:cubicBezTo>
                  <a:cubicBezTo>
                    <a:pt x="966" y="73"/>
                    <a:pt x="966" y="73"/>
                    <a:pt x="966" y="73"/>
                  </a:cubicBezTo>
                  <a:close/>
                  <a:moveTo>
                    <a:pt x="677" y="73"/>
                  </a:moveTo>
                  <a:cubicBezTo>
                    <a:pt x="677" y="73"/>
                    <a:pt x="677" y="73"/>
                    <a:pt x="677" y="73"/>
                  </a:cubicBezTo>
                  <a:cubicBezTo>
                    <a:pt x="677" y="73"/>
                    <a:pt x="677" y="73"/>
                    <a:pt x="677" y="73"/>
                  </a:cubicBezTo>
                  <a:close/>
                  <a:moveTo>
                    <a:pt x="1451" y="7"/>
                  </a:moveTo>
                  <a:cubicBezTo>
                    <a:pt x="1451" y="8"/>
                    <a:pt x="1451" y="8"/>
                    <a:pt x="1452" y="8"/>
                  </a:cubicBezTo>
                  <a:cubicBezTo>
                    <a:pt x="1451" y="7"/>
                    <a:pt x="1451" y="7"/>
                    <a:pt x="1451" y="7"/>
                  </a:cubicBezTo>
                  <a:close/>
                  <a:moveTo>
                    <a:pt x="1663" y="74"/>
                  </a:moveTo>
                  <a:cubicBezTo>
                    <a:pt x="1663" y="73"/>
                    <a:pt x="1662" y="73"/>
                    <a:pt x="1662" y="73"/>
                  </a:cubicBezTo>
                  <a:cubicBezTo>
                    <a:pt x="1662" y="73"/>
                    <a:pt x="1662" y="73"/>
                    <a:pt x="1663" y="74"/>
                  </a:cubicBezTo>
                  <a:close/>
                  <a:moveTo>
                    <a:pt x="1085" y="48"/>
                  </a:moveTo>
                  <a:cubicBezTo>
                    <a:pt x="1085" y="49"/>
                    <a:pt x="1085" y="49"/>
                    <a:pt x="1085" y="49"/>
                  </a:cubicBezTo>
                  <a:cubicBezTo>
                    <a:pt x="1085" y="49"/>
                    <a:pt x="1085" y="48"/>
                    <a:pt x="1085" y="48"/>
                  </a:cubicBezTo>
                  <a:close/>
                  <a:moveTo>
                    <a:pt x="1542" y="8"/>
                  </a:moveTo>
                  <a:cubicBezTo>
                    <a:pt x="1543" y="8"/>
                    <a:pt x="1543" y="8"/>
                    <a:pt x="1543" y="7"/>
                  </a:cubicBezTo>
                  <a:cubicBezTo>
                    <a:pt x="1543" y="7"/>
                    <a:pt x="1543" y="7"/>
                    <a:pt x="1542" y="8"/>
                  </a:cubicBezTo>
                  <a:close/>
                  <a:moveTo>
                    <a:pt x="1565" y="7"/>
                  </a:moveTo>
                  <a:cubicBezTo>
                    <a:pt x="1565" y="7"/>
                    <a:pt x="1565" y="8"/>
                    <a:pt x="1566" y="7"/>
                  </a:cubicBezTo>
                  <a:cubicBezTo>
                    <a:pt x="1565" y="7"/>
                    <a:pt x="1565" y="7"/>
                    <a:pt x="1565" y="7"/>
                  </a:cubicBezTo>
                  <a:close/>
                  <a:moveTo>
                    <a:pt x="640" y="73"/>
                  </a:moveTo>
                  <a:cubicBezTo>
                    <a:pt x="640" y="73"/>
                    <a:pt x="640" y="74"/>
                    <a:pt x="640" y="74"/>
                  </a:cubicBezTo>
                  <a:cubicBezTo>
                    <a:pt x="640" y="74"/>
                    <a:pt x="640" y="74"/>
                    <a:pt x="640" y="73"/>
                  </a:cubicBezTo>
                  <a:close/>
                  <a:moveTo>
                    <a:pt x="678" y="74"/>
                  </a:moveTo>
                  <a:cubicBezTo>
                    <a:pt x="678" y="73"/>
                    <a:pt x="678" y="73"/>
                    <a:pt x="677" y="73"/>
                  </a:cubicBezTo>
                  <a:cubicBezTo>
                    <a:pt x="678" y="74"/>
                    <a:pt x="678" y="74"/>
                    <a:pt x="678" y="74"/>
                  </a:cubicBezTo>
                  <a:close/>
                  <a:moveTo>
                    <a:pt x="697" y="73"/>
                  </a:moveTo>
                  <a:cubicBezTo>
                    <a:pt x="697" y="74"/>
                    <a:pt x="697" y="74"/>
                    <a:pt x="697" y="74"/>
                  </a:cubicBezTo>
                  <a:cubicBezTo>
                    <a:pt x="697" y="74"/>
                    <a:pt x="697" y="73"/>
                    <a:pt x="697" y="73"/>
                  </a:cubicBezTo>
                  <a:close/>
                  <a:moveTo>
                    <a:pt x="953" y="74"/>
                  </a:moveTo>
                  <a:cubicBezTo>
                    <a:pt x="953" y="74"/>
                    <a:pt x="953" y="73"/>
                    <a:pt x="953" y="73"/>
                  </a:cubicBezTo>
                  <a:cubicBezTo>
                    <a:pt x="953" y="74"/>
                    <a:pt x="953" y="74"/>
                    <a:pt x="953" y="74"/>
                  </a:cubicBezTo>
                  <a:close/>
                  <a:moveTo>
                    <a:pt x="966" y="73"/>
                  </a:moveTo>
                  <a:cubicBezTo>
                    <a:pt x="966" y="74"/>
                    <a:pt x="966" y="74"/>
                    <a:pt x="966" y="74"/>
                  </a:cubicBezTo>
                  <a:cubicBezTo>
                    <a:pt x="966" y="74"/>
                    <a:pt x="966" y="74"/>
                    <a:pt x="966" y="73"/>
                  </a:cubicBezTo>
                  <a:close/>
                  <a:moveTo>
                    <a:pt x="662" y="41"/>
                  </a:moveTo>
                  <a:cubicBezTo>
                    <a:pt x="662" y="41"/>
                    <a:pt x="662" y="41"/>
                    <a:pt x="663" y="41"/>
                  </a:cubicBezTo>
                  <a:cubicBezTo>
                    <a:pt x="662" y="41"/>
                    <a:pt x="662" y="41"/>
                    <a:pt x="662" y="41"/>
                  </a:cubicBezTo>
                  <a:close/>
                  <a:moveTo>
                    <a:pt x="1365" y="73"/>
                  </a:moveTo>
                  <a:cubicBezTo>
                    <a:pt x="1365" y="73"/>
                    <a:pt x="1365" y="73"/>
                    <a:pt x="1365" y="74"/>
                  </a:cubicBezTo>
                  <a:cubicBezTo>
                    <a:pt x="1365" y="74"/>
                    <a:pt x="1365" y="74"/>
                    <a:pt x="1365" y="73"/>
                  </a:cubicBezTo>
                  <a:close/>
                  <a:moveTo>
                    <a:pt x="1710" y="8"/>
                  </a:moveTo>
                  <a:cubicBezTo>
                    <a:pt x="1711" y="8"/>
                    <a:pt x="1711" y="8"/>
                    <a:pt x="1711" y="7"/>
                  </a:cubicBezTo>
                  <a:cubicBezTo>
                    <a:pt x="1711" y="7"/>
                    <a:pt x="1711" y="7"/>
                    <a:pt x="1710" y="8"/>
                  </a:cubicBezTo>
                  <a:close/>
                  <a:moveTo>
                    <a:pt x="679" y="74"/>
                  </a:moveTo>
                  <a:cubicBezTo>
                    <a:pt x="679" y="74"/>
                    <a:pt x="678" y="74"/>
                    <a:pt x="678" y="74"/>
                  </a:cubicBezTo>
                  <a:cubicBezTo>
                    <a:pt x="678" y="74"/>
                    <a:pt x="678" y="74"/>
                    <a:pt x="679" y="74"/>
                  </a:cubicBezTo>
                  <a:close/>
                  <a:moveTo>
                    <a:pt x="1733" y="7"/>
                  </a:moveTo>
                  <a:cubicBezTo>
                    <a:pt x="1733" y="7"/>
                    <a:pt x="1734" y="8"/>
                    <a:pt x="1734" y="7"/>
                  </a:cubicBezTo>
                  <a:cubicBezTo>
                    <a:pt x="1734" y="7"/>
                    <a:pt x="1733" y="7"/>
                    <a:pt x="1733" y="7"/>
                  </a:cubicBezTo>
                  <a:close/>
                  <a:moveTo>
                    <a:pt x="1667" y="58"/>
                  </a:moveTo>
                  <a:cubicBezTo>
                    <a:pt x="1666" y="58"/>
                    <a:pt x="1666" y="58"/>
                    <a:pt x="1666" y="58"/>
                  </a:cubicBezTo>
                  <a:cubicBezTo>
                    <a:pt x="1666" y="58"/>
                    <a:pt x="1666" y="58"/>
                    <a:pt x="1667" y="58"/>
                  </a:cubicBezTo>
                  <a:close/>
                  <a:moveTo>
                    <a:pt x="1663" y="74"/>
                  </a:moveTo>
                  <a:cubicBezTo>
                    <a:pt x="1663" y="74"/>
                    <a:pt x="1663" y="74"/>
                    <a:pt x="1662" y="74"/>
                  </a:cubicBezTo>
                  <a:cubicBezTo>
                    <a:pt x="1662" y="74"/>
                    <a:pt x="1663" y="74"/>
                    <a:pt x="1663" y="74"/>
                  </a:cubicBezTo>
                  <a:close/>
                  <a:moveTo>
                    <a:pt x="1717" y="74"/>
                  </a:moveTo>
                  <a:cubicBezTo>
                    <a:pt x="1717" y="74"/>
                    <a:pt x="1717" y="74"/>
                    <a:pt x="1717" y="74"/>
                  </a:cubicBezTo>
                  <a:cubicBezTo>
                    <a:pt x="1717" y="74"/>
                    <a:pt x="1717" y="74"/>
                    <a:pt x="1717" y="74"/>
                  </a:cubicBezTo>
                  <a:close/>
                  <a:moveTo>
                    <a:pt x="640" y="74"/>
                  </a:moveTo>
                  <a:cubicBezTo>
                    <a:pt x="640" y="74"/>
                    <a:pt x="640" y="74"/>
                    <a:pt x="640" y="75"/>
                  </a:cubicBezTo>
                  <a:cubicBezTo>
                    <a:pt x="640" y="75"/>
                    <a:pt x="640" y="74"/>
                    <a:pt x="640" y="74"/>
                  </a:cubicBezTo>
                  <a:close/>
                  <a:moveTo>
                    <a:pt x="679" y="74"/>
                  </a:moveTo>
                  <a:cubicBezTo>
                    <a:pt x="679" y="74"/>
                    <a:pt x="679" y="74"/>
                    <a:pt x="679" y="74"/>
                  </a:cubicBezTo>
                  <a:cubicBezTo>
                    <a:pt x="679" y="74"/>
                    <a:pt x="679" y="74"/>
                    <a:pt x="679" y="74"/>
                  </a:cubicBezTo>
                  <a:close/>
                  <a:moveTo>
                    <a:pt x="697" y="74"/>
                  </a:moveTo>
                  <a:cubicBezTo>
                    <a:pt x="697" y="74"/>
                    <a:pt x="697" y="75"/>
                    <a:pt x="698" y="75"/>
                  </a:cubicBezTo>
                  <a:cubicBezTo>
                    <a:pt x="698" y="74"/>
                    <a:pt x="697" y="74"/>
                    <a:pt x="697" y="74"/>
                  </a:cubicBezTo>
                  <a:close/>
                  <a:moveTo>
                    <a:pt x="582" y="8"/>
                  </a:moveTo>
                  <a:cubicBezTo>
                    <a:pt x="582" y="8"/>
                    <a:pt x="582" y="8"/>
                    <a:pt x="583" y="8"/>
                  </a:cubicBezTo>
                  <a:cubicBezTo>
                    <a:pt x="582" y="8"/>
                    <a:pt x="582" y="8"/>
                    <a:pt x="582" y="8"/>
                  </a:cubicBezTo>
                  <a:close/>
                  <a:moveTo>
                    <a:pt x="1675" y="74"/>
                  </a:moveTo>
                  <a:cubicBezTo>
                    <a:pt x="1675" y="74"/>
                    <a:pt x="1675" y="75"/>
                    <a:pt x="1675" y="75"/>
                  </a:cubicBezTo>
                  <a:cubicBezTo>
                    <a:pt x="1675" y="74"/>
                    <a:pt x="1675" y="74"/>
                    <a:pt x="1675" y="74"/>
                  </a:cubicBezTo>
                  <a:close/>
                  <a:moveTo>
                    <a:pt x="608" y="75"/>
                  </a:moveTo>
                  <a:cubicBezTo>
                    <a:pt x="608" y="75"/>
                    <a:pt x="608" y="74"/>
                    <a:pt x="608" y="74"/>
                  </a:cubicBezTo>
                  <a:cubicBezTo>
                    <a:pt x="608" y="75"/>
                    <a:pt x="608" y="75"/>
                    <a:pt x="608" y="75"/>
                  </a:cubicBezTo>
                  <a:close/>
                  <a:moveTo>
                    <a:pt x="629" y="75"/>
                  </a:moveTo>
                  <a:cubicBezTo>
                    <a:pt x="630" y="75"/>
                    <a:pt x="630" y="75"/>
                    <a:pt x="630" y="74"/>
                  </a:cubicBezTo>
                  <a:cubicBezTo>
                    <a:pt x="629" y="75"/>
                    <a:pt x="629" y="75"/>
                    <a:pt x="629" y="75"/>
                  </a:cubicBezTo>
                  <a:close/>
                  <a:moveTo>
                    <a:pt x="680" y="75"/>
                  </a:moveTo>
                  <a:cubicBezTo>
                    <a:pt x="680" y="74"/>
                    <a:pt x="680" y="74"/>
                    <a:pt x="679" y="74"/>
                  </a:cubicBezTo>
                  <a:cubicBezTo>
                    <a:pt x="680" y="75"/>
                    <a:pt x="680" y="75"/>
                    <a:pt x="680" y="75"/>
                  </a:cubicBezTo>
                  <a:close/>
                  <a:moveTo>
                    <a:pt x="954" y="75"/>
                  </a:moveTo>
                  <a:cubicBezTo>
                    <a:pt x="954" y="75"/>
                    <a:pt x="954" y="74"/>
                    <a:pt x="953" y="74"/>
                  </a:cubicBezTo>
                  <a:cubicBezTo>
                    <a:pt x="953" y="75"/>
                    <a:pt x="953" y="75"/>
                    <a:pt x="954" y="75"/>
                  </a:cubicBezTo>
                  <a:close/>
                  <a:moveTo>
                    <a:pt x="966" y="74"/>
                  </a:moveTo>
                  <a:cubicBezTo>
                    <a:pt x="966" y="75"/>
                    <a:pt x="966" y="75"/>
                    <a:pt x="967" y="75"/>
                  </a:cubicBezTo>
                  <a:cubicBezTo>
                    <a:pt x="967" y="75"/>
                    <a:pt x="967" y="75"/>
                    <a:pt x="966" y="74"/>
                  </a:cubicBezTo>
                  <a:close/>
                  <a:moveTo>
                    <a:pt x="595" y="41"/>
                  </a:moveTo>
                  <a:cubicBezTo>
                    <a:pt x="595" y="41"/>
                    <a:pt x="595" y="41"/>
                    <a:pt x="595" y="41"/>
                  </a:cubicBezTo>
                  <a:cubicBezTo>
                    <a:pt x="595" y="41"/>
                    <a:pt x="595" y="41"/>
                    <a:pt x="595" y="41"/>
                  </a:cubicBezTo>
                  <a:close/>
                  <a:moveTo>
                    <a:pt x="1663" y="75"/>
                  </a:moveTo>
                  <a:cubicBezTo>
                    <a:pt x="1663" y="75"/>
                    <a:pt x="1663" y="75"/>
                    <a:pt x="1663" y="74"/>
                  </a:cubicBezTo>
                  <a:cubicBezTo>
                    <a:pt x="1663" y="75"/>
                    <a:pt x="1663" y="75"/>
                    <a:pt x="1663" y="75"/>
                  </a:cubicBezTo>
                  <a:close/>
                  <a:moveTo>
                    <a:pt x="619" y="75"/>
                  </a:moveTo>
                  <a:cubicBezTo>
                    <a:pt x="619" y="75"/>
                    <a:pt x="619" y="75"/>
                    <a:pt x="619" y="76"/>
                  </a:cubicBezTo>
                  <a:cubicBezTo>
                    <a:pt x="619" y="75"/>
                    <a:pt x="619" y="75"/>
                    <a:pt x="619" y="75"/>
                  </a:cubicBezTo>
                  <a:close/>
                  <a:moveTo>
                    <a:pt x="681" y="75"/>
                  </a:moveTo>
                  <a:cubicBezTo>
                    <a:pt x="681" y="75"/>
                    <a:pt x="680" y="75"/>
                    <a:pt x="680" y="75"/>
                  </a:cubicBezTo>
                  <a:cubicBezTo>
                    <a:pt x="680" y="75"/>
                    <a:pt x="681" y="75"/>
                    <a:pt x="681" y="75"/>
                  </a:cubicBezTo>
                  <a:close/>
                  <a:moveTo>
                    <a:pt x="1357" y="8"/>
                  </a:moveTo>
                  <a:cubicBezTo>
                    <a:pt x="1357" y="8"/>
                    <a:pt x="1358" y="8"/>
                    <a:pt x="1358" y="8"/>
                  </a:cubicBezTo>
                  <a:cubicBezTo>
                    <a:pt x="1358" y="8"/>
                    <a:pt x="1357" y="8"/>
                    <a:pt x="1357" y="8"/>
                  </a:cubicBezTo>
                  <a:close/>
                  <a:moveTo>
                    <a:pt x="799" y="41"/>
                  </a:moveTo>
                  <a:cubicBezTo>
                    <a:pt x="799" y="42"/>
                    <a:pt x="799" y="42"/>
                    <a:pt x="799" y="42"/>
                  </a:cubicBezTo>
                  <a:cubicBezTo>
                    <a:pt x="799" y="42"/>
                    <a:pt x="799" y="41"/>
                    <a:pt x="799" y="41"/>
                  </a:cubicBezTo>
                  <a:close/>
                  <a:moveTo>
                    <a:pt x="1382" y="8"/>
                  </a:moveTo>
                  <a:cubicBezTo>
                    <a:pt x="1382" y="8"/>
                    <a:pt x="1382" y="8"/>
                    <a:pt x="1383" y="8"/>
                  </a:cubicBezTo>
                  <a:cubicBezTo>
                    <a:pt x="1382" y="8"/>
                    <a:pt x="1382" y="8"/>
                    <a:pt x="1382" y="8"/>
                  </a:cubicBezTo>
                  <a:close/>
                  <a:moveTo>
                    <a:pt x="1675" y="75"/>
                  </a:moveTo>
                  <a:cubicBezTo>
                    <a:pt x="1675" y="75"/>
                    <a:pt x="1675" y="75"/>
                    <a:pt x="1676" y="75"/>
                  </a:cubicBezTo>
                  <a:cubicBezTo>
                    <a:pt x="1676" y="75"/>
                    <a:pt x="1676" y="75"/>
                    <a:pt x="1675" y="75"/>
                  </a:cubicBezTo>
                  <a:close/>
                  <a:moveTo>
                    <a:pt x="640" y="75"/>
                  </a:moveTo>
                  <a:cubicBezTo>
                    <a:pt x="639" y="75"/>
                    <a:pt x="639" y="75"/>
                    <a:pt x="639" y="76"/>
                  </a:cubicBezTo>
                  <a:cubicBezTo>
                    <a:pt x="640" y="76"/>
                    <a:pt x="640" y="75"/>
                    <a:pt x="640" y="75"/>
                  </a:cubicBezTo>
                  <a:close/>
                  <a:moveTo>
                    <a:pt x="682" y="75"/>
                  </a:moveTo>
                  <a:cubicBezTo>
                    <a:pt x="681" y="75"/>
                    <a:pt x="681" y="75"/>
                    <a:pt x="681" y="75"/>
                  </a:cubicBezTo>
                  <a:cubicBezTo>
                    <a:pt x="681" y="75"/>
                    <a:pt x="681" y="75"/>
                    <a:pt x="682" y="75"/>
                  </a:cubicBezTo>
                  <a:close/>
                  <a:moveTo>
                    <a:pt x="1502" y="8"/>
                  </a:moveTo>
                  <a:cubicBezTo>
                    <a:pt x="1503" y="8"/>
                    <a:pt x="1503" y="8"/>
                    <a:pt x="1503" y="8"/>
                  </a:cubicBezTo>
                  <a:cubicBezTo>
                    <a:pt x="1503" y="8"/>
                    <a:pt x="1502" y="8"/>
                    <a:pt x="1502" y="8"/>
                  </a:cubicBezTo>
                  <a:close/>
                  <a:moveTo>
                    <a:pt x="967" y="75"/>
                  </a:moveTo>
                  <a:cubicBezTo>
                    <a:pt x="967" y="75"/>
                    <a:pt x="967" y="76"/>
                    <a:pt x="967" y="76"/>
                  </a:cubicBezTo>
                  <a:cubicBezTo>
                    <a:pt x="967" y="75"/>
                    <a:pt x="967" y="75"/>
                    <a:pt x="967" y="75"/>
                  </a:cubicBezTo>
                  <a:close/>
                  <a:moveTo>
                    <a:pt x="1370" y="58"/>
                  </a:moveTo>
                  <a:cubicBezTo>
                    <a:pt x="1370" y="58"/>
                    <a:pt x="1371" y="58"/>
                    <a:pt x="1371" y="58"/>
                  </a:cubicBezTo>
                  <a:cubicBezTo>
                    <a:pt x="1370" y="58"/>
                    <a:pt x="1370" y="58"/>
                    <a:pt x="1370" y="58"/>
                  </a:cubicBezTo>
                  <a:close/>
                  <a:moveTo>
                    <a:pt x="875" y="48"/>
                  </a:moveTo>
                  <a:cubicBezTo>
                    <a:pt x="875" y="48"/>
                    <a:pt x="875" y="49"/>
                    <a:pt x="875" y="49"/>
                  </a:cubicBezTo>
                  <a:cubicBezTo>
                    <a:pt x="875" y="49"/>
                    <a:pt x="875" y="49"/>
                    <a:pt x="875" y="48"/>
                  </a:cubicBezTo>
                  <a:close/>
                  <a:moveTo>
                    <a:pt x="1033" y="49"/>
                  </a:moveTo>
                  <a:cubicBezTo>
                    <a:pt x="1034" y="49"/>
                    <a:pt x="1034" y="49"/>
                    <a:pt x="1034" y="49"/>
                  </a:cubicBezTo>
                  <a:cubicBezTo>
                    <a:pt x="1034" y="49"/>
                    <a:pt x="1033" y="49"/>
                    <a:pt x="1033" y="49"/>
                  </a:cubicBezTo>
                  <a:close/>
                  <a:moveTo>
                    <a:pt x="832" y="48"/>
                  </a:moveTo>
                  <a:cubicBezTo>
                    <a:pt x="832" y="48"/>
                    <a:pt x="832" y="49"/>
                    <a:pt x="832" y="49"/>
                  </a:cubicBezTo>
                  <a:cubicBezTo>
                    <a:pt x="832" y="49"/>
                    <a:pt x="832" y="49"/>
                    <a:pt x="832" y="48"/>
                  </a:cubicBezTo>
                  <a:close/>
                  <a:moveTo>
                    <a:pt x="608" y="76"/>
                  </a:moveTo>
                  <a:cubicBezTo>
                    <a:pt x="608" y="76"/>
                    <a:pt x="608" y="75"/>
                    <a:pt x="608" y="75"/>
                  </a:cubicBezTo>
                  <a:cubicBezTo>
                    <a:pt x="608" y="76"/>
                    <a:pt x="608" y="76"/>
                    <a:pt x="608" y="76"/>
                  </a:cubicBezTo>
                  <a:close/>
                  <a:moveTo>
                    <a:pt x="629" y="76"/>
                  </a:moveTo>
                  <a:cubicBezTo>
                    <a:pt x="629" y="76"/>
                    <a:pt x="629" y="76"/>
                    <a:pt x="629" y="75"/>
                  </a:cubicBezTo>
                  <a:cubicBezTo>
                    <a:pt x="629" y="76"/>
                    <a:pt x="629" y="76"/>
                    <a:pt x="629" y="76"/>
                  </a:cubicBezTo>
                  <a:close/>
                  <a:moveTo>
                    <a:pt x="752" y="49"/>
                  </a:moveTo>
                  <a:cubicBezTo>
                    <a:pt x="752" y="49"/>
                    <a:pt x="752" y="49"/>
                    <a:pt x="752" y="48"/>
                  </a:cubicBezTo>
                  <a:cubicBezTo>
                    <a:pt x="752" y="48"/>
                    <a:pt x="752" y="49"/>
                    <a:pt x="752" y="49"/>
                  </a:cubicBezTo>
                  <a:close/>
                  <a:moveTo>
                    <a:pt x="954" y="76"/>
                  </a:moveTo>
                  <a:cubicBezTo>
                    <a:pt x="954" y="76"/>
                    <a:pt x="954" y="75"/>
                    <a:pt x="954" y="75"/>
                  </a:cubicBezTo>
                  <a:cubicBezTo>
                    <a:pt x="954" y="76"/>
                    <a:pt x="954" y="76"/>
                    <a:pt x="954" y="76"/>
                  </a:cubicBezTo>
                  <a:close/>
                  <a:moveTo>
                    <a:pt x="1664" y="76"/>
                  </a:moveTo>
                  <a:cubicBezTo>
                    <a:pt x="1664" y="76"/>
                    <a:pt x="1664" y="75"/>
                    <a:pt x="1663" y="75"/>
                  </a:cubicBezTo>
                  <a:cubicBezTo>
                    <a:pt x="1663" y="76"/>
                    <a:pt x="1663" y="76"/>
                    <a:pt x="1664" y="76"/>
                  </a:cubicBezTo>
                  <a:close/>
                  <a:moveTo>
                    <a:pt x="1676" y="75"/>
                  </a:moveTo>
                  <a:cubicBezTo>
                    <a:pt x="1676" y="76"/>
                    <a:pt x="1676" y="76"/>
                    <a:pt x="1676" y="76"/>
                  </a:cubicBezTo>
                  <a:cubicBezTo>
                    <a:pt x="1676" y="76"/>
                    <a:pt x="1676" y="76"/>
                    <a:pt x="1676" y="75"/>
                  </a:cubicBezTo>
                  <a:close/>
                  <a:moveTo>
                    <a:pt x="619" y="76"/>
                  </a:moveTo>
                  <a:cubicBezTo>
                    <a:pt x="619" y="76"/>
                    <a:pt x="619" y="76"/>
                    <a:pt x="619" y="77"/>
                  </a:cubicBezTo>
                  <a:cubicBezTo>
                    <a:pt x="619" y="76"/>
                    <a:pt x="619" y="76"/>
                    <a:pt x="619" y="76"/>
                  </a:cubicBezTo>
                  <a:close/>
                  <a:moveTo>
                    <a:pt x="639" y="76"/>
                  </a:moveTo>
                  <a:cubicBezTo>
                    <a:pt x="639" y="76"/>
                    <a:pt x="639" y="76"/>
                    <a:pt x="639" y="76"/>
                  </a:cubicBezTo>
                  <a:cubicBezTo>
                    <a:pt x="639" y="76"/>
                    <a:pt x="639" y="76"/>
                    <a:pt x="639" y="76"/>
                  </a:cubicBezTo>
                  <a:close/>
                  <a:moveTo>
                    <a:pt x="683" y="76"/>
                  </a:moveTo>
                  <a:cubicBezTo>
                    <a:pt x="682" y="76"/>
                    <a:pt x="682" y="76"/>
                    <a:pt x="682" y="76"/>
                  </a:cubicBezTo>
                  <a:cubicBezTo>
                    <a:pt x="682" y="76"/>
                    <a:pt x="682" y="76"/>
                    <a:pt x="683" y="76"/>
                  </a:cubicBezTo>
                  <a:close/>
                  <a:moveTo>
                    <a:pt x="967" y="76"/>
                  </a:moveTo>
                  <a:cubicBezTo>
                    <a:pt x="967" y="76"/>
                    <a:pt x="967" y="76"/>
                    <a:pt x="967" y="76"/>
                  </a:cubicBezTo>
                  <a:cubicBezTo>
                    <a:pt x="967" y="76"/>
                    <a:pt x="967" y="76"/>
                    <a:pt x="967" y="76"/>
                  </a:cubicBezTo>
                  <a:close/>
                  <a:moveTo>
                    <a:pt x="1349" y="76"/>
                  </a:moveTo>
                  <a:cubicBezTo>
                    <a:pt x="1349" y="76"/>
                    <a:pt x="1350" y="76"/>
                    <a:pt x="1350" y="76"/>
                  </a:cubicBezTo>
                  <a:cubicBezTo>
                    <a:pt x="1349" y="76"/>
                    <a:pt x="1349" y="76"/>
                    <a:pt x="1349" y="76"/>
                  </a:cubicBezTo>
                  <a:close/>
                  <a:moveTo>
                    <a:pt x="1541" y="8"/>
                  </a:moveTo>
                  <a:cubicBezTo>
                    <a:pt x="1542" y="8"/>
                    <a:pt x="1542" y="8"/>
                    <a:pt x="1542" y="8"/>
                  </a:cubicBezTo>
                  <a:cubicBezTo>
                    <a:pt x="1542" y="8"/>
                    <a:pt x="1542" y="8"/>
                    <a:pt x="1541" y="8"/>
                  </a:cubicBezTo>
                  <a:close/>
                  <a:moveTo>
                    <a:pt x="609" y="77"/>
                  </a:moveTo>
                  <a:cubicBezTo>
                    <a:pt x="609" y="77"/>
                    <a:pt x="609" y="76"/>
                    <a:pt x="608" y="76"/>
                  </a:cubicBezTo>
                  <a:cubicBezTo>
                    <a:pt x="608" y="76"/>
                    <a:pt x="608" y="77"/>
                    <a:pt x="609" y="77"/>
                  </a:cubicBezTo>
                  <a:close/>
                  <a:moveTo>
                    <a:pt x="1566" y="8"/>
                  </a:moveTo>
                  <a:cubicBezTo>
                    <a:pt x="1566" y="8"/>
                    <a:pt x="1566" y="8"/>
                    <a:pt x="1567" y="8"/>
                  </a:cubicBezTo>
                  <a:cubicBezTo>
                    <a:pt x="1567" y="8"/>
                    <a:pt x="1566" y="8"/>
                    <a:pt x="1566" y="8"/>
                  </a:cubicBezTo>
                  <a:close/>
                  <a:moveTo>
                    <a:pt x="683" y="76"/>
                  </a:moveTo>
                  <a:cubicBezTo>
                    <a:pt x="683" y="76"/>
                    <a:pt x="683" y="76"/>
                    <a:pt x="683" y="76"/>
                  </a:cubicBezTo>
                  <a:cubicBezTo>
                    <a:pt x="683" y="76"/>
                    <a:pt x="683" y="76"/>
                    <a:pt x="683" y="76"/>
                  </a:cubicBezTo>
                  <a:close/>
                  <a:moveTo>
                    <a:pt x="698" y="76"/>
                  </a:moveTo>
                  <a:cubicBezTo>
                    <a:pt x="698" y="76"/>
                    <a:pt x="698" y="77"/>
                    <a:pt x="699" y="77"/>
                  </a:cubicBezTo>
                  <a:cubicBezTo>
                    <a:pt x="699" y="77"/>
                    <a:pt x="699" y="76"/>
                    <a:pt x="698" y="76"/>
                  </a:cubicBezTo>
                  <a:close/>
                  <a:moveTo>
                    <a:pt x="1709" y="8"/>
                  </a:moveTo>
                  <a:cubicBezTo>
                    <a:pt x="1710" y="8"/>
                    <a:pt x="1710" y="8"/>
                    <a:pt x="1710" y="8"/>
                  </a:cubicBezTo>
                  <a:cubicBezTo>
                    <a:pt x="1710" y="8"/>
                    <a:pt x="1710" y="8"/>
                    <a:pt x="1709" y="8"/>
                  </a:cubicBezTo>
                  <a:close/>
                  <a:moveTo>
                    <a:pt x="563" y="48"/>
                  </a:moveTo>
                  <a:cubicBezTo>
                    <a:pt x="563" y="49"/>
                    <a:pt x="564" y="49"/>
                    <a:pt x="564" y="49"/>
                  </a:cubicBezTo>
                  <a:cubicBezTo>
                    <a:pt x="564" y="48"/>
                    <a:pt x="563" y="48"/>
                    <a:pt x="563" y="48"/>
                  </a:cubicBezTo>
                  <a:close/>
                  <a:moveTo>
                    <a:pt x="1734" y="8"/>
                  </a:moveTo>
                  <a:cubicBezTo>
                    <a:pt x="1734" y="8"/>
                    <a:pt x="1735" y="8"/>
                    <a:pt x="1735" y="8"/>
                  </a:cubicBezTo>
                  <a:cubicBezTo>
                    <a:pt x="1735" y="8"/>
                    <a:pt x="1734" y="8"/>
                    <a:pt x="1734" y="8"/>
                  </a:cubicBezTo>
                  <a:close/>
                  <a:moveTo>
                    <a:pt x="1664" y="77"/>
                  </a:moveTo>
                  <a:cubicBezTo>
                    <a:pt x="1664" y="76"/>
                    <a:pt x="1664" y="76"/>
                    <a:pt x="1664" y="76"/>
                  </a:cubicBezTo>
                  <a:cubicBezTo>
                    <a:pt x="1664" y="76"/>
                    <a:pt x="1664" y="77"/>
                    <a:pt x="1664" y="77"/>
                  </a:cubicBezTo>
                  <a:close/>
                  <a:moveTo>
                    <a:pt x="1676" y="76"/>
                  </a:moveTo>
                  <a:cubicBezTo>
                    <a:pt x="1676" y="76"/>
                    <a:pt x="1676" y="77"/>
                    <a:pt x="1676" y="77"/>
                  </a:cubicBezTo>
                  <a:cubicBezTo>
                    <a:pt x="1676" y="77"/>
                    <a:pt x="1676" y="76"/>
                    <a:pt x="1676" y="76"/>
                  </a:cubicBezTo>
                  <a:close/>
                  <a:moveTo>
                    <a:pt x="602" y="59"/>
                  </a:moveTo>
                  <a:cubicBezTo>
                    <a:pt x="602" y="59"/>
                    <a:pt x="602" y="58"/>
                    <a:pt x="602" y="58"/>
                  </a:cubicBezTo>
                  <a:cubicBezTo>
                    <a:pt x="601" y="59"/>
                    <a:pt x="602" y="59"/>
                    <a:pt x="602" y="59"/>
                  </a:cubicBezTo>
                  <a:close/>
                  <a:moveTo>
                    <a:pt x="965" y="40"/>
                  </a:moveTo>
                  <a:cubicBezTo>
                    <a:pt x="965" y="40"/>
                    <a:pt x="965" y="41"/>
                    <a:pt x="965" y="41"/>
                  </a:cubicBezTo>
                  <a:cubicBezTo>
                    <a:pt x="965" y="41"/>
                    <a:pt x="965" y="40"/>
                    <a:pt x="965" y="40"/>
                  </a:cubicBezTo>
                  <a:close/>
                  <a:moveTo>
                    <a:pt x="619" y="77"/>
                  </a:moveTo>
                  <a:cubicBezTo>
                    <a:pt x="619" y="77"/>
                    <a:pt x="619" y="77"/>
                    <a:pt x="620" y="78"/>
                  </a:cubicBezTo>
                  <a:cubicBezTo>
                    <a:pt x="620" y="77"/>
                    <a:pt x="620" y="77"/>
                    <a:pt x="619" y="77"/>
                  </a:cubicBezTo>
                  <a:close/>
                  <a:moveTo>
                    <a:pt x="639" y="77"/>
                  </a:moveTo>
                  <a:cubicBezTo>
                    <a:pt x="639" y="77"/>
                    <a:pt x="639" y="77"/>
                    <a:pt x="639" y="77"/>
                  </a:cubicBezTo>
                  <a:cubicBezTo>
                    <a:pt x="639" y="77"/>
                    <a:pt x="639" y="77"/>
                    <a:pt x="639" y="77"/>
                  </a:cubicBezTo>
                  <a:close/>
                  <a:moveTo>
                    <a:pt x="684" y="77"/>
                  </a:moveTo>
                  <a:cubicBezTo>
                    <a:pt x="684" y="77"/>
                    <a:pt x="684" y="77"/>
                    <a:pt x="684" y="77"/>
                  </a:cubicBezTo>
                  <a:cubicBezTo>
                    <a:pt x="684" y="77"/>
                    <a:pt x="684" y="77"/>
                    <a:pt x="684" y="77"/>
                  </a:cubicBezTo>
                  <a:close/>
                  <a:moveTo>
                    <a:pt x="553" y="8"/>
                  </a:moveTo>
                  <a:cubicBezTo>
                    <a:pt x="553" y="8"/>
                    <a:pt x="553" y="8"/>
                    <a:pt x="553" y="8"/>
                  </a:cubicBezTo>
                  <a:cubicBezTo>
                    <a:pt x="553" y="8"/>
                    <a:pt x="553" y="8"/>
                    <a:pt x="553" y="8"/>
                  </a:cubicBezTo>
                  <a:close/>
                  <a:moveTo>
                    <a:pt x="968" y="77"/>
                  </a:moveTo>
                  <a:cubicBezTo>
                    <a:pt x="968" y="77"/>
                    <a:pt x="968" y="77"/>
                    <a:pt x="968" y="78"/>
                  </a:cubicBezTo>
                  <a:cubicBezTo>
                    <a:pt x="968" y="77"/>
                    <a:pt x="968" y="77"/>
                    <a:pt x="968" y="77"/>
                  </a:cubicBezTo>
                  <a:close/>
                  <a:moveTo>
                    <a:pt x="635" y="59"/>
                  </a:moveTo>
                  <a:cubicBezTo>
                    <a:pt x="636" y="59"/>
                    <a:pt x="636" y="59"/>
                    <a:pt x="636" y="58"/>
                  </a:cubicBezTo>
                  <a:cubicBezTo>
                    <a:pt x="635" y="59"/>
                    <a:pt x="635" y="59"/>
                    <a:pt x="635" y="59"/>
                  </a:cubicBezTo>
                  <a:close/>
                  <a:moveTo>
                    <a:pt x="1533" y="77"/>
                  </a:moveTo>
                  <a:cubicBezTo>
                    <a:pt x="1533" y="77"/>
                    <a:pt x="1533" y="77"/>
                    <a:pt x="1533" y="77"/>
                  </a:cubicBezTo>
                  <a:cubicBezTo>
                    <a:pt x="1533" y="77"/>
                    <a:pt x="1533" y="77"/>
                    <a:pt x="1533" y="77"/>
                  </a:cubicBezTo>
                  <a:close/>
                  <a:moveTo>
                    <a:pt x="1664" y="77"/>
                  </a:moveTo>
                  <a:cubicBezTo>
                    <a:pt x="1664" y="77"/>
                    <a:pt x="1664" y="77"/>
                    <a:pt x="1664" y="77"/>
                  </a:cubicBezTo>
                  <a:cubicBezTo>
                    <a:pt x="1664" y="77"/>
                    <a:pt x="1664" y="77"/>
                    <a:pt x="1664" y="77"/>
                  </a:cubicBezTo>
                  <a:close/>
                  <a:moveTo>
                    <a:pt x="1676" y="77"/>
                  </a:moveTo>
                  <a:cubicBezTo>
                    <a:pt x="1676" y="77"/>
                    <a:pt x="1676" y="77"/>
                    <a:pt x="1677" y="78"/>
                  </a:cubicBezTo>
                  <a:cubicBezTo>
                    <a:pt x="1677" y="77"/>
                    <a:pt x="1677" y="77"/>
                    <a:pt x="1676" y="77"/>
                  </a:cubicBezTo>
                  <a:close/>
                  <a:moveTo>
                    <a:pt x="1701" y="77"/>
                  </a:moveTo>
                  <a:cubicBezTo>
                    <a:pt x="1701" y="77"/>
                    <a:pt x="1701" y="77"/>
                    <a:pt x="1701" y="77"/>
                  </a:cubicBezTo>
                  <a:cubicBezTo>
                    <a:pt x="1701" y="77"/>
                    <a:pt x="1701" y="77"/>
                    <a:pt x="1701" y="77"/>
                  </a:cubicBezTo>
                  <a:close/>
                  <a:moveTo>
                    <a:pt x="609" y="78"/>
                  </a:moveTo>
                  <a:cubicBezTo>
                    <a:pt x="609" y="78"/>
                    <a:pt x="609" y="77"/>
                    <a:pt x="609" y="77"/>
                  </a:cubicBezTo>
                  <a:cubicBezTo>
                    <a:pt x="609" y="77"/>
                    <a:pt x="609" y="78"/>
                    <a:pt x="609" y="78"/>
                  </a:cubicBezTo>
                  <a:close/>
                  <a:moveTo>
                    <a:pt x="628" y="78"/>
                  </a:moveTo>
                  <a:cubicBezTo>
                    <a:pt x="629" y="78"/>
                    <a:pt x="629" y="77"/>
                    <a:pt x="629" y="77"/>
                  </a:cubicBezTo>
                  <a:cubicBezTo>
                    <a:pt x="628" y="77"/>
                    <a:pt x="628" y="78"/>
                    <a:pt x="628" y="78"/>
                  </a:cubicBezTo>
                  <a:close/>
                  <a:moveTo>
                    <a:pt x="955" y="78"/>
                  </a:moveTo>
                  <a:cubicBezTo>
                    <a:pt x="955" y="78"/>
                    <a:pt x="955" y="77"/>
                    <a:pt x="954" y="77"/>
                  </a:cubicBezTo>
                  <a:cubicBezTo>
                    <a:pt x="954" y="77"/>
                    <a:pt x="954" y="78"/>
                    <a:pt x="955" y="78"/>
                  </a:cubicBezTo>
                  <a:close/>
                  <a:moveTo>
                    <a:pt x="1348" y="78"/>
                  </a:moveTo>
                  <a:cubicBezTo>
                    <a:pt x="1348" y="78"/>
                    <a:pt x="1349" y="77"/>
                    <a:pt x="1349" y="77"/>
                  </a:cubicBezTo>
                  <a:cubicBezTo>
                    <a:pt x="1348" y="77"/>
                    <a:pt x="1348" y="78"/>
                    <a:pt x="1348" y="78"/>
                  </a:cubicBezTo>
                  <a:close/>
                  <a:moveTo>
                    <a:pt x="646" y="58"/>
                  </a:moveTo>
                  <a:cubicBezTo>
                    <a:pt x="646" y="58"/>
                    <a:pt x="646" y="59"/>
                    <a:pt x="646" y="59"/>
                  </a:cubicBezTo>
                  <a:cubicBezTo>
                    <a:pt x="646" y="59"/>
                    <a:pt x="646" y="59"/>
                    <a:pt x="646" y="58"/>
                  </a:cubicBezTo>
                  <a:close/>
                  <a:moveTo>
                    <a:pt x="639" y="77"/>
                  </a:moveTo>
                  <a:cubicBezTo>
                    <a:pt x="638" y="78"/>
                    <a:pt x="638" y="78"/>
                    <a:pt x="638" y="78"/>
                  </a:cubicBezTo>
                  <a:cubicBezTo>
                    <a:pt x="639" y="78"/>
                    <a:pt x="639" y="78"/>
                    <a:pt x="639" y="77"/>
                  </a:cubicBezTo>
                  <a:close/>
                  <a:moveTo>
                    <a:pt x="570" y="52"/>
                  </a:moveTo>
                  <a:cubicBezTo>
                    <a:pt x="571" y="53"/>
                    <a:pt x="571" y="53"/>
                    <a:pt x="571" y="53"/>
                  </a:cubicBezTo>
                  <a:cubicBezTo>
                    <a:pt x="571" y="53"/>
                    <a:pt x="571" y="52"/>
                    <a:pt x="570" y="52"/>
                  </a:cubicBezTo>
                  <a:close/>
                  <a:moveTo>
                    <a:pt x="1671" y="55"/>
                  </a:moveTo>
                  <a:cubicBezTo>
                    <a:pt x="1671" y="56"/>
                    <a:pt x="1671" y="56"/>
                    <a:pt x="1671" y="56"/>
                  </a:cubicBezTo>
                  <a:cubicBezTo>
                    <a:pt x="1671" y="56"/>
                    <a:pt x="1671" y="56"/>
                    <a:pt x="1671" y="55"/>
                  </a:cubicBezTo>
                  <a:close/>
                  <a:moveTo>
                    <a:pt x="583" y="8"/>
                  </a:moveTo>
                  <a:cubicBezTo>
                    <a:pt x="583" y="8"/>
                    <a:pt x="583" y="8"/>
                    <a:pt x="584" y="8"/>
                  </a:cubicBezTo>
                  <a:cubicBezTo>
                    <a:pt x="584" y="8"/>
                    <a:pt x="583" y="8"/>
                    <a:pt x="583" y="8"/>
                  </a:cubicBezTo>
                  <a:close/>
                  <a:moveTo>
                    <a:pt x="968" y="78"/>
                  </a:moveTo>
                  <a:cubicBezTo>
                    <a:pt x="968" y="78"/>
                    <a:pt x="968" y="78"/>
                    <a:pt x="968" y="78"/>
                  </a:cubicBezTo>
                  <a:cubicBezTo>
                    <a:pt x="968" y="78"/>
                    <a:pt x="968" y="78"/>
                    <a:pt x="968" y="78"/>
                  </a:cubicBezTo>
                  <a:close/>
                  <a:moveTo>
                    <a:pt x="1016" y="8"/>
                  </a:moveTo>
                  <a:cubicBezTo>
                    <a:pt x="1016" y="8"/>
                    <a:pt x="1017" y="8"/>
                    <a:pt x="1017" y="8"/>
                  </a:cubicBezTo>
                  <a:cubicBezTo>
                    <a:pt x="1017" y="8"/>
                    <a:pt x="1017" y="8"/>
                    <a:pt x="1016" y="8"/>
                  </a:cubicBezTo>
                  <a:close/>
                  <a:moveTo>
                    <a:pt x="1665" y="78"/>
                  </a:moveTo>
                  <a:cubicBezTo>
                    <a:pt x="1665" y="78"/>
                    <a:pt x="1664" y="78"/>
                    <a:pt x="1664" y="77"/>
                  </a:cubicBezTo>
                  <a:cubicBezTo>
                    <a:pt x="1664" y="78"/>
                    <a:pt x="1664" y="78"/>
                    <a:pt x="1665" y="78"/>
                  </a:cubicBezTo>
                  <a:close/>
                  <a:moveTo>
                    <a:pt x="1677" y="78"/>
                  </a:moveTo>
                  <a:cubicBezTo>
                    <a:pt x="1677" y="78"/>
                    <a:pt x="1677" y="78"/>
                    <a:pt x="1677" y="78"/>
                  </a:cubicBezTo>
                  <a:cubicBezTo>
                    <a:pt x="1677" y="78"/>
                    <a:pt x="1677" y="78"/>
                    <a:pt x="1677" y="78"/>
                  </a:cubicBezTo>
                  <a:close/>
                  <a:moveTo>
                    <a:pt x="609" y="79"/>
                  </a:moveTo>
                  <a:cubicBezTo>
                    <a:pt x="609" y="78"/>
                    <a:pt x="609" y="78"/>
                    <a:pt x="609" y="78"/>
                  </a:cubicBezTo>
                  <a:cubicBezTo>
                    <a:pt x="609" y="78"/>
                    <a:pt x="609" y="78"/>
                    <a:pt x="609" y="79"/>
                  </a:cubicBezTo>
                  <a:close/>
                  <a:moveTo>
                    <a:pt x="620" y="78"/>
                  </a:moveTo>
                  <a:cubicBezTo>
                    <a:pt x="620" y="78"/>
                    <a:pt x="620" y="78"/>
                    <a:pt x="620" y="79"/>
                  </a:cubicBezTo>
                  <a:cubicBezTo>
                    <a:pt x="620" y="78"/>
                    <a:pt x="620" y="78"/>
                    <a:pt x="620" y="78"/>
                  </a:cubicBezTo>
                  <a:close/>
                  <a:moveTo>
                    <a:pt x="1356" y="8"/>
                  </a:moveTo>
                  <a:cubicBezTo>
                    <a:pt x="1356" y="8"/>
                    <a:pt x="1357" y="8"/>
                    <a:pt x="1357" y="8"/>
                  </a:cubicBezTo>
                  <a:cubicBezTo>
                    <a:pt x="1357" y="8"/>
                    <a:pt x="1356" y="8"/>
                    <a:pt x="1356" y="8"/>
                  </a:cubicBezTo>
                  <a:close/>
                  <a:moveTo>
                    <a:pt x="955" y="79"/>
                  </a:moveTo>
                  <a:cubicBezTo>
                    <a:pt x="955" y="78"/>
                    <a:pt x="955" y="78"/>
                    <a:pt x="955" y="78"/>
                  </a:cubicBezTo>
                  <a:cubicBezTo>
                    <a:pt x="955" y="78"/>
                    <a:pt x="955" y="78"/>
                    <a:pt x="955" y="79"/>
                  </a:cubicBezTo>
                  <a:close/>
                  <a:moveTo>
                    <a:pt x="1532" y="79"/>
                  </a:moveTo>
                  <a:cubicBezTo>
                    <a:pt x="1532" y="78"/>
                    <a:pt x="1532" y="78"/>
                    <a:pt x="1532" y="78"/>
                  </a:cubicBezTo>
                  <a:cubicBezTo>
                    <a:pt x="1532" y="78"/>
                    <a:pt x="1532" y="78"/>
                    <a:pt x="1532" y="79"/>
                  </a:cubicBezTo>
                  <a:close/>
                  <a:moveTo>
                    <a:pt x="1700" y="79"/>
                  </a:moveTo>
                  <a:cubicBezTo>
                    <a:pt x="1700" y="78"/>
                    <a:pt x="1700" y="78"/>
                    <a:pt x="1700" y="78"/>
                  </a:cubicBezTo>
                  <a:cubicBezTo>
                    <a:pt x="1700" y="78"/>
                    <a:pt x="1700" y="78"/>
                    <a:pt x="1700" y="79"/>
                  </a:cubicBezTo>
                  <a:close/>
                  <a:moveTo>
                    <a:pt x="628" y="79"/>
                  </a:moveTo>
                  <a:cubicBezTo>
                    <a:pt x="628" y="79"/>
                    <a:pt x="628" y="79"/>
                    <a:pt x="628" y="78"/>
                  </a:cubicBezTo>
                  <a:cubicBezTo>
                    <a:pt x="628" y="78"/>
                    <a:pt x="628" y="79"/>
                    <a:pt x="628" y="79"/>
                  </a:cubicBezTo>
                  <a:close/>
                  <a:moveTo>
                    <a:pt x="1554" y="59"/>
                  </a:moveTo>
                  <a:cubicBezTo>
                    <a:pt x="1554" y="59"/>
                    <a:pt x="1554" y="59"/>
                    <a:pt x="1555" y="58"/>
                  </a:cubicBezTo>
                  <a:cubicBezTo>
                    <a:pt x="1554" y="58"/>
                    <a:pt x="1554" y="58"/>
                    <a:pt x="1554" y="59"/>
                  </a:cubicBezTo>
                  <a:close/>
                  <a:moveTo>
                    <a:pt x="1383" y="8"/>
                  </a:moveTo>
                  <a:cubicBezTo>
                    <a:pt x="1383" y="8"/>
                    <a:pt x="1383" y="8"/>
                    <a:pt x="1383" y="8"/>
                  </a:cubicBezTo>
                  <a:cubicBezTo>
                    <a:pt x="1383" y="8"/>
                    <a:pt x="1383" y="8"/>
                    <a:pt x="1383" y="8"/>
                  </a:cubicBezTo>
                  <a:close/>
                  <a:moveTo>
                    <a:pt x="1429" y="8"/>
                  </a:moveTo>
                  <a:cubicBezTo>
                    <a:pt x="1429" y="8"/>
                    <a:pt x="1429" y="8"/>
                    <a:pt x="1430" y="8"/>
                  </a:cubicBezTo>
                  <a:cubicBezTo>
                    <a:pt x="1429" y="8"/>
                    <a:pt x="1429" y="8"/>
                    <a:pt x="1429" y="8"/>
                  </a:cubicBezTo>
                  <a:close/>
                  <a:moveTo>
                    <a:pt x="1347" y="79"/>
                  </a:moveTo>
                  <a:cubicBezTo>
                    <a:pt x="1348" y="79"/>
                    <a:pt x="1348" y="79"/>
                    <a:pt x="1348" y="78"/>
                  </a:cubicBezTo>
                  <a:cubicBezTo>
                    <a:pt x="1348" y="78"/>
                    <a:pt x="1347" y="79"/>
                    <a:pt x="1347" y="79"/>
                  </a:cubicBezTo>
                  <a:close/>
                  <a:moveTo>
                    <a:pt x="1677" y="78"/>
                  </a:moveTo>
                  <a:cubicBezTo>
                    <a:pt x="1677" y="79"/>
                    <a:pt x="1677" y="79"/>
                    <a:pt x="1677" y="79"/>
                  </a:cubicBezTo>
                  <a:cubicBezTo>
                    <a:pt x="1677" y="79"/>
                    <a:pt x="1677" y="78"/>
                    <a:pt x="1677" y="78"/>
                  </a:cubicBezTo>
                  <a:close/>
                  <a:moveTo>
                    <a:pt x="1452" y="8"/>
                  </a:moveTo>
                  <a:cubicBezTo>
                    <a:pt x="1453" y="8"/>
                    <a:pt x="1453" y="8"/>
                    <a:pt x="1453" y="8"/>
                  </a:cubicBezTo>
                  <a:cubicBezTo>
                    <a:pt x="1453" y="8"/>
                    <a:pt x="1453" y="8"/>
                    <a:pt x="1452" y="8"/>
                  </a:cubicBezTo>
                  <a:close/>
                  <a:moveTo>
                    <a:pt x="638" y="78"/>
                  </a:moveTo>
                  <a:cubicBezTo>
                    <a:pt x="638" y="79"/>
                    <a:pt x="638" y="79"/>
                    <a:pt x="638" y="79"/>
                  </a:cubicBezTo>
                  <a:cubicBezTo>
                    <a:pt x="638" y="79"/>
                    <a:pt x="638" y="79"/>
                    <a:pt x="638" y="78"/>
                  </a:cubicBezTo>
                  <a:close/>
                  <a:moveTo>
                    <a:pt x="969" y="79"/>
                  </a:moveTo>
                  <a:cubicBezTo>
                    <a:pt x="969" y="79"/>
                    <a:pt x="969" y="79"/>
                    <a:pt x="969" y="79"/>
                  </a:cubicBezTo>
                  <a:cubicBezTo>
                    <a:pt x="969" y="79"/>
                    <a:pt x="969" y="79"/>
                    <a:pt x="969" y="79"/>
                  </a:cubicBezTo>
                  <a:close/>
                  <a:moveTo>
                    <a:pt x="642" y="42"/>
                  </a:moveTo>
                  <a:cubicBezTo>
                    <a:pt x="642" y="42"/>
                    <a:pt x="642" y="42"/>
                    <a:pt x="642" y="41"/>
                  </a:cubicBezTo>
                  <a:cubicBezTo>
                    <a:pt x="642" y="41"/>
                    <a:pt x="642" y="42"/>
                    <a:pt x="642" y="42"/>
                  </a:cubicBezTo>
                  <a:close/>
                  <a:moveTo>
                    <a:pt x="1541" y="8"/>
                  </a:moveTo>
                  <a:cubicBezTo>
                    <a:pt x="1541" y="8"/>
                    <a:pt x="1541" y="8"/>
                    <a:pt x="1541" y="8"/>
                  </a:cubicBezTo>
                  <a:cubicBezTo>
                    <a:pt x="1541" y="8"/>
                    <a:pt x="1541" y="8"/>
                    <a:pt x="1541" y="8"/>
                  </a:cubicBezTo>
                  <a:close/>
                  <a:moveTo>
                    <a:pt x="1709" y="8"/>
                  </a:moveTo>
                  <a:cubicBezTo>
                    <a:pt x="1709" y="8"/>
                    <a:pt x="1709" y="8"/>
                    <a:pt x="1709" y="8"/>
                  </a:cubicBezTo>
                  <a:cubicBezTo>
                    <a:pt x="1709" y="8"/>
                    <a:pt x="1709" y="8"/>
                    <a:pt x="1709" y="8"/>
                  </a:cubicBezTo>
                  <a:close/>
                  <a:moveTo>
                    <a:pt x="1665" y="79"/>
                  </a:moveTo>
                  <a:cubicBezTo>
                    <a:pt x="1665" y="79"/>
                    <a:pt x="1665" y="79"/>
                    <a:pt x="1665" y="78"/>
                  </a:cubicBezTo>
                  <a:cubicBezTo>
                    <a:pt x="1665" y="79"/>
                    <a:pt x="1665" y="79"/>
                    <a:pt x="1665" y="79"/>
                  </a:cubicBezTo>
                  <a:close/>
                  <a:moveTo>
                    <a:pt x="610" y="80"/>
                  </a:moveTo>
                  <a:cubicBezTo>
                    <a:pt x="610" y="79"/>
                    <a:pt x="610" y="79"/>
                    <a:pt x="610" y="79"/>
                  </a:cubicBezTo>
                  <a:cubicBezTo>
                    <a:pt x="609" y="79"/>
                    <a:pt x="610" y="79"/>
                    <a:pt x="610" y="80"/>
                  </a:cubicBezTo>
                  <a:close/>
                  <a:moveTo>
                    <a:pt x="584" y="8"/>
                  </a:moveTo>
                  <a:cubicBezTo>
                    <a:pt x="584" y="9"/>
                    <a:pt x="584" y="9"/>
                    <a:pt x="584" y="9"/>
                  </a:cubicBezTo>
                  <a:cubicBezTo>
                    <a:pt x="584" y="8"/>
                    <a:pt x="584" y="8"/>
                    <a:pt x="584" y="8"/>
                  </a:cubicBezTo>
                  <a:close/>
                  <a:moveTo>
                    <a:pt x="956" y="80"/>
                  </a:moveTo>
                  <a:cubicBezTo>
                    <a:pt x="956" y="79"/>
                    <a:pt x="955" y="79"/>
                    <a:pt x="955" y="79"/>
                  </a:cubicBezTo>
                  <a:cubicBezTo>
                    <a:pt x="955" y="79"/>
                    <a:pt x="955" y="79"/>
                    <a:pt x="956" y="80"/>
                  </a:cubicBezTo>
                  <a:close/>
                  <a:moveTo>
                    <a:pt x="1531" y="80"/>
                  </a:moveTo>
                  <a:cubicBezTo>
                    <a:pt x="1532" y="79"/>
                    <a:pt x="1532" y="79"/>
                    <a:pt x="1532" y="79"/>
                  </a:cubicBezTo>
                  <a:cubicBezTo>
                    <a:pt x="1531" y="79"/>
                    <a:pt x="1531" y="79"/>
                    <a:pt x="1531" y="80"/>
                  </a:cubicBezTo>
                  <a:close/>
                  <a:moveTo>
                    <a:pt x="1677" y="79"/>
                  </a:moveTo>
                  <a:cubicBezTo>
                    <a:pt x="1677" y="79"/>
                    <a:pt x="1677" y="79"/>
                    <a:pt x="1678" y="80"/>
                  </a:cubicBezTo>
                  <a:cubicBezTo>
                    <a:pt x="1678" y="79"/>
                    <a:pt x="1678" y="79"/>
                    <a:pt x="1677" y="79"/>
                  </a:cubicBezTo>
                  <a:close/>
                  <a:moveTo>
                    <a:pt x="1699" y="80"/>
                  </a:moveTo>
                  <a:cubicBezTo>
                    <a:pt x="1700" y="79"/>
                    <a:pt x="1700" y="79"/>
                    <a:pt x="1700" y="79"/>
                  </a:cubicBezTo>
                  <a:cubicBezTo>
                    <a:pt x="1699" y="79"/>
                    <a:pt x="1699" y="79"/>
                    <a:pt x="1699" y="80"/>
                  </a:cubicBezTo>
                  <a:close/>
                  <a:moveTo>
                    <a:pt x="628" y="80"/>
                  </a:moveTo>
                  <a:cubicBezTo>
                    <a:pt x="628" y="80"/>
                    <a:pt x="628" y="80"/>
                    <a:pt x="628" y="79"/>
                  </a:cubicBezTo>
                  <a:cubicBezTo>
                    <a:pt x="628" y="79"/>
                    <a:pt x="628" y="80"/>
                    <a:pt x="628" y="80"/>
                  </a:cubicBezTo>
                  <a:close/>
                  <a:moveTo>
                    <a:pt x="638" y="79"/>
                  </a:moveTo>
                  <a:cubicBezTo>
                    <a:pt x="638" y="79"/>
                    <a:pt x="638" y="80"/>
                    <a:pt x="638" y="80"/>
                  </a:cubicBezTo>
                  <a:cubicBezTo>
                    <a:pt x="638" y="80"/>
                    <a:pt x="638" y="80"/>
                    <a:pt x="638" y="79"/>
                  </a:cubicBezTo>
                  <a:close/>
                  <a:moveTo>
                    <a:pt x="687" y="80"/>
                  </a:moveTo>
                  <a:cubicBezTo>
                    <a:pt x="687" y="80"/>
                    <a:pt x="687" y="79"/>
                    <a:pt x="687" y="79"/>
                  </a:cubicBezTo>
                  <a:cubicBezTo>
                    <a:pt x="687" y="80"/>
                    <a:pt x="687" y="80"/>
                    <a:pt x="687" y="80"/>
                  </a:cubicBezTo>
                  <a:close/>
                  <a:moveTo>
                    <a:pt x="908" y="40"/>
                  </a:moveTo>
                  <a:cubicBezTo>
                    <a:pt x="908" y="41"/>
                    <a:pt x="908" y="41"/>
                    <a:pt x="908" y="41"/>
                  </a:cubicBezTo>
                  <a:cubicBezTo>
                    <a:pt x="908" y="41"/>
                    <a:pt x="908" y="40"/>
                    <a:pt x="908" y="40"/>
                  </a:cubicBezTo>
                  <a:close/>
                  <a:moveTo>
                    <a:pt x="1355" y="9"/>
                  </a:moveTo>
                  <a:cubicBezTo>
                    <a:pt x="1356" y="9"/>
                    <a:pt x="1356" y="9"/>
                    <a:pt x="1356" y="8"/>
                  </a:cubicBezTo>
                  <a:cubicBezTo>
                    <a:pt x="1356" y="8"/>
                    <a:pt x="1356" y="8"/>
                    <a:pt x="1355" y="9"/>
                  </a:cubicBezTo>
                  <a:close/>
                  <a:moveTo>
                    <a:pt x="1383" y="8"/>
                  </a:moveTo>
                  <a:cubicBezTo>
                    <a:pt x="1383" y="8"/>
                    <a:pt x="1384" y="9"/>
                    <a:pt x="1384" y="9"/>
                  </a:cubicBezTo>
                  <a:cubicBezTo>
                    <a:pt x="1384" y="8"/>
                    <a:pt x="1384" y="8"/>
                    <a:pt x="1383" y="8"/>
                  </a:cubicBezTo>
                  <a:close/>
                  <a:moveTo>
                    <a:pt x="1347" y="80"/>
                  </a:moveTo>
                  <a:cubicBezTo>
                    <a:pt x="1347" y="80"/>
                    <a:pt x="1347" y="80"/>
                    <a:pt x="1347" y="79"/>
                  </a:cubicBezTo>
                  <a:cubicBezTo>
                    <a:pt x="1347" y="79"/>
                    <a:pt x="1347" y="80"/>
                    <a:pt x="1347" y="80"/>
                  </a:cubicBezTo>
                  <a:close/>
                  <a:moveTo>
                    <a:pt x="1722" y="59"/>
                  </a:moveTo>
                  <a:cubicBezTo>
                    <a:pt x="1722" y="59"/>
                    <a:pt x="1723" y="59"/>
                    <a:pt x="1723" y="58"/>
                  </a:cubicBezTo>
                  <a:cubicBezTo>
                    <a:pt x="1722" y="58"/>
                    <a:pt x="1722" y="58"/>
                    <a:pt x="1722" y="59"/>
                  </a:cubicBezTo>
                  <a:close/>
                  <a:moveTo>
                    <a:pt x="1665" y="80"/>
                  </a:moveTo>
                  <a:cubicBezTo>
                    <a:pt x="1665" y="80"/>
                    <a:pt x="1665" y="79"/>
                    <a:pt x="1665" y="79"/>
                  </a:cubicBezTo>
                  <a:cubicBezTo>
                    <a:pt x="1665" y="79"/>
                    <a:pt x="1665" y="80"/>
                    <a:pt x="1665" y="80"/>
                  </a:cubicBezTo>
                  <a:close/>
                  <a:moveTo>
                    <a:pt x="1428" y="9"/>
                  </a:moveTo>
                  <a:cubicBezTo>
                    <a:pt x="1428" y="9"/>
                    <a:pt x="1429" y="9"/>
                    <a:pt x="1429" y="8"/>
                  </a:cubicBezTo>
                  <a:cubicBezTo>
                    <a:pt x="1429" y="8"/>
                    <a:pt x="1428" y="8"/>
                    <a:pt x="1428" y="9"/>
                  </a:cubicBezTo>
                  <a:close/>
                  <a:moveTo>
                    <a:pt x="1453" y="8"/>
                  </a:moveTo>
                  <a:cubicBezTo>
                    <a:pt x="1453" y="9"/>
                    <a:pt x="1454" y="9"/>
                    <a:pt x="1454" y="9"/>
                  </a:cubicBezTo>
                  <a:cubicBezTo>
                    <a:pt x="1454" y="8"/>
                    <a:pt x="1454" y="8"/>
                    <a:pt x="1453" y="8"/>
                  </a:cubicBezTo>
                  <a:close/>
                  <a:moveTo>
                    <a:pt x="1501" y="9"/>
                  </a:moveTo>
                  <a:cubicBezTo>
                    <a:pt x="1502" y="9"/>
                    <a:pt x="1502" y="9"/>
                    <a:pt x="1502" y="8"/>
                  </a:cubicBezTo>
                  <a:cubicBezTo>
                    <a:pt x="1502" y="8"/>
                    <a:pt x="1501" y="8"/>
                    <a:pt x="1501" y="9"/>
                  </a:cubicBezTo>
                  <a:close/>
                  <a:moveTo>
                    <a:pt x="956" y="80"/>
                  </a:moveTo>
                  <a:cubicBezTo>
                    <a:pt x="956" y="80"/>
                    <a:pt x="956" y="80"/>
                    <a:pt x="956" y="80"/>
                  </a:cubicBezTo>
                  <a:cubicBezTo>
                    <a:pt x="956" y="80"/>
                    <a:pt x="956" y="80"/>
                    <a:pt x="956" y="80"/>
                  </a:cubicBezTo>
                  <a:close/>
                  <a:moveTo>
                    <a:pt x="969" y="80"/>
                  </a:moveTo>
                  <a:cubicBezTo>
                    <a:pt x="969" y="80"/>
                    <a:pt x="969" y="80"/>
                    <a:pt x="970" y="80"/>
                  </a:cubicBezTo>
                  <a:cubicBezTo>
                    <a:pt x="970" y="80"/>
                    <a:pt x="970" y="80"/>
                    <a:pt x="969" y="80"/>
                  </a:cubicBezTo>
                  <a:close/>
                  <a:moveTo>
                    <a:pt x="1220" y="80"/>
                  </a:moveTo>
                  <a:cubicBezTo>
                    <a:pt x="1220" y="80"/>
                    <a:pt x="1220" y="80"/>
                    <a:pt x="1220" y="80"/>
                  </a:cubicBezTo>
                  <a:cubicBezTo>
                    <a:pt x="1220" y="80"/>
                    <a:pt x="1220" y="80"/>
                    <a:pt x="1220" y="80"/>
                  </a:cubicBezTo>
                  <a:close/>
                  <a:moveTo>
                    <a:pt x="1678" y="80"/>
                  </a:moveTo>
                  <a:cubicBezTo>
                    <a:pt x="1678" y="80"/>
                    <a:pt x="1678" y="80"/>
                    <a:pt x="1678" y="80"/>
                  </a:cubicBezTo>
                  <a:cubicBezTo>
                    <a:pt x="1678" y="80"/>
                    <a:pt x="1678" y="80"/>
                    <a:pt x="1678" y="80"/>
                  </a:cubicBezTo>
                  <a:close/>
                  <a:moveTo>
                    <a:pt x="1540" y="9"/>
                  </a:moveTo>
                  <a:cubicBezTo>
                    <a:pt x="1540" y="9"/>
                    <a:pt x="1540" y="9"/>
                    <a:pt x="1540" y="8"/>
                  </a:cubicBezTo>
                  <a:cubicBezTo>
                    <a:pt x="1540" y="8"/>
                    <a:pt x="1540" y="8"/>
                    <a:pt x="1540" y="9"/>
                  </a:cubicBezTo>
                  <a:close/>
                  <a:moveTo>
                    <a:pt x="1568" y="8"/>
                  </a:moveTo>
                  <a:cubicBezTo>
                    <a:pt x="1568" y="9"/>
                    <a:pt x="1568" y="9"/>
                    <a:pt x="1568" y="9"/>
                  </a:cubicBezTo>
                  <a:cubicBezTo>
                    <a:pt x="1568" y="8"/>
                    <a:pt x="1568" y="8"/>
                    <a:pt x="1568" y="8"/>
                  </a:cubicBezTo>
                  <a:close/>
                  <a:moveTo>
                    <a:pt x="1708" y="9"/>
                  </a:moveTo>
                  <a:cubicBezTo>
                    <a:pt x="1708" y="9"/>
                    <a:pt x="1708" y="9"/>
                    <a:pt x="1709" y="8"/>
                  </a:cubicBezTo>
                  <a:cubicBezTo>
                    <a:pt x="1708" y="8"/>
                    <a:pt x="1708" y="8"/>
                    <a:pt x="1708" y="9"/>
                  </a:cubicBezTo>
                  <a:close/>
                  <a:moveTo>
                    <a:pt x="1346" y="81"/>
                  </a:moveTo>
                  <a:cubicBezTo>
                    <a:pt x="1347" y="80"/>
                    <a:pt x="1347" y="80"/>
                    <a:pt x="1347" y="80"/>
                  </a:cubicBezTo>
                  <a:cubicBezTo>
                    <a:pt x="1346" y="80"/>
                    <a:pt x="1346" y="80"/>
                    <a:pt x="1346" y="81"/>
                  </a:cubicBezTo>
                  <a:close/>
                  <a:moveTo>
                    <a:pt x="1358" y="80"/>
                  </a:moveTo>
                  <a:cubicBezTo>
                    <a:pt x="1358" y="80"/>
                    <a:pt x="1358" y="80"/>
                    <a:pt x="1358" y="81"/>
                  </a:cubicBezTo>
                  <a:cubicBezTo>
                    <a:pt x="1358" y="81"/>
                    <a:pt x="1358" y="80"/>
                    <a:pt x="1358" y="80"/>
                  </a:cubicBezTo>
                  <a:close/>
                  <a:moveTo>
                    <a:pt x="1736" y="8"/>
                  </a:moveTo>
                  <a:cubicBezTo>
                    <a:pt x="1736" y="9"/>
                    <a:pt x="1736" y="9"/>
                    <a:pt x="1737" y="9"/>
                  </a:cubicBezTo>
                  <a:cubicBezTo>
                    <a:pt x="1736" y="8"/>
                    <a:pt x="1736" y="8"/>
                    <a:pt x="1736" y="8"/>
                  </a:cubicBezTo>
                  <a:close/>
                  <a:moveTo>
                    <a:pt x="1467" y="80"/>
                  </a:moveTo>
                  <a:cubicBezTo>
                    <a:pt x="1467" y="80"/>
                    <a:pt x="1467" y="80"/>
                    <a:pt x="1467" y="81"/>
                  </a:cubicBezTo>
                  <a:cubicBezTo>
                    <a:pt x="1468" y="80"/>
                    <a:pt x="1468" y="80"/>
                    <a:pt x="1467" y="80"/>
                  </a:cubicBezTo>
                  <a:close/>
                  <a:moveTo>
                    <a:pt x="1666" y="81"/>
                  </a:moveTo>
                  <a:cubicBezTo>
                    <a:pt x="1666" y="80"/>
                    <a:pt x="1665" y="80"/>
                    <a:pt x="1665" y="80"/>
                  </a:cubicBezTo>
                  <a:cubicBezTo>
                    <a:pt x="1665" y="80"/>
                    <a:pt x="1665" y="80"/>
                    <a:pt x="1666" y="81"/>
                  </a:cubicBezTo>
                  <a:close/>
                  <a:moveTo>
                    <a:pt x="551" y="9"/>
                  </a:moveTo>
                  <a:cubicBezTo>
                    <a:pt x="551" y="9"/>
                    <a:pt x="552" y="9"/>
                    <a:pt x="552" y="9"/>
                  </a:cubicBezTo>
                  <a:cubicBezTo>
                    <a:pt x="551" y="9"/>
                    <a:pt x="551" y="9"/>
                    <a:pt x="551" y="9"/>
                  </a:cubicBezTo>
                  <a:close/>
                  <a:moveTo>
                    <a:pt x="638" y="80"/>
                  </a:moveTo>
                  <a:cubicBezTo>
                    <a:pt x="637" y="80"/>
                    <a:pt x="637" y="81"/>
                    <a:pt x="637" y="81"/>
                  </a:cubicBezTo>
                  <a:cubicBezTo>
                    <a:pt x="638" y="81"/>
                    <a:pt x="638" y="80"/>
                    <a:pt x="638" y="80"/>
                  </a:cubicBezTo>
                  <a:close/>
                  <a:moveTo>
                    <a:pt x="956" y="81"/>
                  </a:moveTo>
                  <a:cubicBezTo>
                    <a:pt x="956" y="81"/>
                    <a:pt x="956" y="80"/>
                    <a:pt x="956" y="80"/>
                  </a:cubicBezTo>
                  <a:cubicBezTo>
                    <a:pt x="956" y="81"/>
                    <a:pt x="956" y="81"/>
                    <a:pt x="956" y="81"/>
                  </a:cubicBezTo>
                  <a:close/>
                  <a:moveTo>
                    <a:pt x="584" y="9"/>
                  </a:moveTo>
                  <a:cubicBezTo>
                    <a:pt x="585" y="9"/>
                    <a:pt x="585" y="9"/>
                    <a:pt x="585" y="9"/>
                  </a:cubicBezTo>
                  <a:cubicBezTo>
                    <a:pt x="585" y="9"/>
                    <a:pt x="585" y="9"/>
                    <a:pt x="584" y="9"/>
                  </a:cubicBezTo>
                  <a:close/>
                  <a:moveTo>
                    <a:pt x="611" y="81"/>
                  </a:moveTo>
                  <a:cubicBezTo>
                    <a:pt x="611" y="81"/>
                    <a:pt x="611" y="81"/>
                    <a:pt x="610" y="81"/>
                  </a:cubicBezTo>
                  <a:cubicBezTo>
                    <a:pt x="610" y="81"/>
                    <a:pt x="610" y="81"/>
                    <a:pt x="611" y="81"/>
                  </a:cubicBezTo>
                  <a:close/>
                  <a:moveTo>
                    <a:pt x="1018" y="9"/>
                  </a:moveTo>
                  <a:cubicBezTo>
                    <a:pt x="1019" y="9"/>
                    <a:pt x="1019" y="9"/>
                    <a:pt x="1019" y="9"/>
                  </a:cubicBezTo>
                  <a:cubicBezTo>
                    <a:pt x="1019" y="9"/>
                    <a:pt x="1019" y="9"/>
                    <a:pt x="1018" y="9"/>
                  </a:cubicBezTo>
                  <a:close/>
                  <a:moveTo>
                    <a:pt x="1355" y="9"/>
                  </a:moveTo>
                  <a:cubicBezTo>
                    <a:pt x="1355" y="9"/>
                    <a:pt x="1355" y="9"/>
                    <a:pt x="1355" y="9"/>
                  </a:cubicBezTo>
                  <a:cubicBezTo>
                    <a:pt x="1355" y="9"/>
                    <a:pt x="1355" y="9"/>
                    <a:pt x="1355" y="9"/>
                  </a:cubicBezTo>
                  <a:close/>
                  <a:moveTo>
                    <a:pt x="1042" y="81"/>
                  </a:moveTo>
                  <a:cubicBezTo>
                    <a:pt x="1042" y="81"/>
                    <a:pt x="1042" y="81"/>
                    <a:pt x="1042" y="81"/>
                  </a:cubicBezTo>
                  <a:cubicBezTo>
                    <a:pt x="1043" y="81"/>
                    <a:pt x="1042" y="81"/>
                    <a:pt x="1042" y="81"/>
                  </a:cubicBezTo>
                  <a:close/>
                  <a:moveTo>
                    <a:pt x="1220" y="81"/>
                  </a:moveTo>
                  <a:cubicBezTo>
                    <a:pt x="1220" y="81"/>
                    <a:pt x="1220" y="81"/>
                    <a:pt x="1220" y="81"/>
                  </a:cubicBezTo>
                  <a:cubicBezTo>
                    <a:pt x="1220" y="81"/>
                    <a:pt x="1220" y="81"/>
                    <a:pt x="1220" y="81"/>
                  </a:cubicBezTo>
                  <a:close/>
                  <a:moveTo>
                    <a:pt x="1346" y="81"/>
                  </a:moveTo>
                  <a:cubicBezTo>
                    <a:pt x="1346" y="81"/>
                    <a:pt x="1346" y="81"/>
                    <a:pt x="1346" y="81"/>
                  </a:cubicBezTo>
                  <a:cubicBezTo>
                    <a:pt x="1346" y="81"/>
                    <a:pt x="1346" y="81"/>
                    <a:pt x="1346" y="81"/>
                  </a:cubicBezTo>
                  <a:close/>
                  <a:moveTo>
                    <a:pt x="1530" y="81"/>
                  </a:moveTo>
                  <a:cubicBezTo>
                    <a:pt x="1531" y="81"/>
                    <a:pt x="1531" y="81"/>
                    <a:pt x="1531" y="81"/>
                  </a:cubicBezTo>
                  <a:cubicBezTo>
                    <a:pt x="1530" y="81"/>
                    <a:pt x="1530" y="81"/>
                    <a:pt x="1530" y="81"/>
                  </a:cubicBezTo>
                  <a:close/>
                  <a:moveTo>
                    <a:pt x="1698" y="81"/>
                  </a:moveTo>
                  <a:cubicBezTo>
                    <a:pt x="1699" y="81"/>
                    <a:pt x="1699" y="81"/>
                    <a:pt x="1699" y="81"/>
                  </a:cubicBezTo>
                  <a:cubicBezTo>
                    <a:pt x="1698" y="81"/>
                    <a:pt x="1698" y="81"/>
                    <a:pt x="1698" y="81"/>
                  </a:cubicBezTo>
                  <a:close/>
                  <a:moveTo>
                    <a:pt x="627" y="82"/>
                  </a:moveTo>
                  <a:cubicBezTo>
                    <a:pt x="627" y="82"/>
                    <a:pt x="627" y="81"/>
                    <a:pt x="627" y="81"/>
                  </a:cubicBezTo>
                  <a:cubicBezTo>
                    <a:pt x="627" y="81"/>
                    <a:pt x="627" y="81"/>
                    <a:pt x="627" y="82"/>
                  </a:cubicBezTo>
                  <a:close/>
                  <a:moveTo>
                    <a:pt x="1210" y="53"/>
                  </a:moveTo>
                  <a:cubicBezTo>
                    <a:pt x="1210" y="53"/>
                    <a:pt x="1210" y="53"/>
                    <a:pt x="1210" y="52"/>
                  </a:cubicBezTo>
                  <a:cubicBezTo>
                    <a:pt x="1210" y="53"/>
                    <a:pt x="1210" y="53"/>
                    <a:pt x="1210" y="53"/>
                  </a:cubicBezTo>
                  <a:close/>
                  <a:moveTo>
                    <a:pt x="760" y="81"/>
                  </a:moveTo>
                  <a:cubicBezTo>
                    <a:pt x="760" y="81"/>
                    <a:pt x="760" y="82"/>
                    <a:pt x="761" y="82"/>
                  </a:cubicBezTo>
                  <a:cubicBezTo>
                    <a:pt x="761" y="81"/>
                    <a:pt x="761" y="81"/>
                    <a:pt x="760" y="81"/>
                  </a:cubicBezTo>
                  <a:close/>
                  <a:moveTo>
                    <a:pt x="957" y="82"/>
                  </a:moveTo>
                  <a:cubicBezTo>
                    <a:pt x="957" y="81"/>
                    <a:pt x="957" y="81"/>
                    <a:pt x="956" y="81"/>
                  </a:cubicBezTo>
                  <a:cubicBezTo>
                    <a:pt x="956" y="81"/>
                    <a:pt x="956" y="82"/>
                    <a:pt x="957" y="82"/>
                  </a:cubicBezTo>
                  <a:close/>
                  <a:moveTo>
                    <a:pt x="673" y="59"/>
                  </a:moveTo>
                  <a:cubicBezTo>
                    <a:pt x="673" y="59"/>
                    <a:pt x="673" y="59"/>
                    <a:pt x="673" y="59"/>
                  </a:cubicBezTo>
                  <a:cubicBezTo>
                    <a:pt x="673" y="59"/>
                    <a:pt x="673" y="59"/>
                    <a:pt x="673" y="59"/>
                  </a:cubicBezTo>
                  <a:close/>
                  <a:moveTo>
                    <a:pt x="1428" y="9"/>
                  </a:moveTo>
                  <a:cubicBezTo>
                    <a:pt x="1428" y="9"/>
                    <a:pt x="1428" y="9"/>
                    <a:pt x="1428" y="9"/>
                  </a:cubicBezTo>
                  <a:cubicBezTo>
                    <a:pt x="1428" y="9"/>
                    <a:pt x="1428" y="9"/>
                    <a:pt x="1428" y="9"/>
                  </a:cubicBezTo>
                  <a:close/>
                  <a:moveTo>
                    <a:pt x="1467" y="81"/>
                  </a:moveTo>
                  <a:cubicBezTo>
                    <a:pt x="1467" y="81"/>
                    <a:pt x="1467" y="81"/>
                    <a:pt x="1467" y="82"/>
                  </a:cubicBezTo>
                  <a:cubicBezTo>
                    <a:pt x="1467" y="81"/>
                    <a:pt x="1467" y="81"/>
                    <a:pt x="1467" y="81"/>
                  </a:cubicBezTo>
                  <a:close/>
                  <a:moveTo>
                    <a:pt x="1542" y="81"/>
                  </a:moveTo>
                  <a:cubicBezTo>
                    <a:pt x="1541" y="81"/>
                    <a:pt x="1541" y="81"/>
                    <a:pt x="1541" y="82"/>
                  </a:cubicBezTo>
                  <a:cubicBezTo>
                    <a:pt x="1542" y="82"/>
                    <a:pt x="1542" y="81"/>
                    <a:pt x="1542" y="81"/>
                  </a:cubicBezTo>
                  <a:close/>
                  <a:moveTo>
                    <a:pt x="1666" y="82"/>
                  </a:moveTo>
                  <a:cubicBezTo>
                    <a:pt x="1666" y="81"/>
                    <a:pt x="1666" y="81"/>
                    <a:pt x="1666" y="81"/>
                  </a:cubicBezTo>
                  <a:cubicBezTo>
                    <a:pt x="1666" y="81"/>
                    <a:pt x="1666" y="81"/>
                    <a:pt x="1666" y="82"/>
                  </a:cubicBezTo>
                  <a:close/>
                  <a:moveTo>
                    <a:pt x="1710" y="81"/>
                  </a:moveTo>
                  <a:cubicBezTo>
                    <a:pt x="1710" y="81"/>
                    <a:pt x="1709" y="81"/>
                    <a:pt x="1709" y="82"/>
                  </a:cubicBezTo>
                  <a:cubicBezTo>
                    <a:pt x="1710" y="82"/>
                    <a:pt x="1710" y="81"/>
                    <a:pt x="1710" y="81"/>
                  </a:cubicBezTo>
                  <a:close/>
                  <a:moveTo>
                    <a:pt x="1454" y="9"/>
                  </a:moveTo>
                  <a:cubicBezTo>
                    <a:pt x="1454" y="9"/>
                    <a:pt x="1454" y="9"/>
                    <a:pt x="1455" y="9"/>
                  </a:cubicBezTo>
                  <a:cubicBezTo>
                    <a:pt x="1455" y="9"/>
                    <a:pt x="1454" y="9"/>
                    <a:pt x="1454" y="9"/>
                  </a:cubicBezTo>
                  <a:close/>
                  <a:moveTo>
                    <a:pt x="688" y="82"/>
                  </a:moveTo>
                  <a:cubicBezTo>
                    <a:pt x="688" y="82"/>
                    <a:pt x="688" y="81"/>
                    <a:pt x="688" y="81"/>
                  </a:cubicBezTo>
                  <a:cubicBezTo>
                    <a:pt x="688" y="82"/>
                    <a:pt x="688" y="82"/>
                    <a:pt x="688" y="82"/>
                  </a:cubicBezTo>
                  <a:close/>
                  <a:moveTo>
                    <a:pt x="1569" y="42"/>
                  </a:moveTo>
                  <a:cubicBezTo>
                    <a:pt x="1569" y="42"/>
                    <a:pt x="1569" y="42"/>
                    <a:pt x="1569" y="42"/>
                  </a:cubicBezTo>
                  <a:cubicBezTo>
                    <a:pt x="1569" y="42"/>
                    <a:pt x="1568" y="42"/>
                    <a:pt x="1569" y="42"/>
                  </a:cubicBezTo>
                  <a:close/>
                  <a:moveTo>
                    <a:pt x="1042" y="81"/>
                  </a:moveTo>
                  <a:cubicBezTo>
                    <a:pt x="1042" y="82"/>
                    <a:pt x="1043" y="82"/>
                    <a:pt x="1043" y="82"/>
                  </a:cubicBezTo>
                  <a:cubicBezTo>
                    <a:pt x="1043" y="82"/>
                    <a:pt x="1043" y="82"/>
                    <a:pt x="1042" y="81"/>
                  </a:cubicBezTo>
                  <a:close/>
                  <a:moveTo>
                    <a:pt x="1357" y="81"/>
                  </a:moveTo>
                  <a:cubicBezTo>
                    <a:pt x="1357" y="81"/>
                    <a:pt x="1357" y="82"/>
                    <a:pt x="1357" y="82"/>
                  </a:cubicBezTo>
                  <a:cubicBezTo>
                    <a:pt x="1357" y="82"/>
                    <a:pt x="1357" y="82"/>
                    <a:pt x="1357" y="81"/>
                  </a:cubicBezTo>
                  <a:close/>
                  <a:moveTo>
                    <a:pt x="1530" y="82"/>
                  </a:moveTo>
                  <a:cubicBezTo>
                    <a:pt x="1530" y="82"/>
                    <a:pt x="1530" y="82"/>
                    <a:pt x="1530" y="81"/>
                  </a:cubicBezTo>
                  <a:cubicBezTo>
                    <a:pt x="1530" y="81"/>
                    <a:pt x="1530" y="82"/>
                    <a:pt x="1530" y="82"/>
                  </a:cubicBezTo>
                  <a:close/>
                  <a:moveTo>
                    <a:pt x="1679" y="81"/>
                  </a:moveTo>
                  <a:cubicBezTo>
                    <a:pt x="1678" y="82"/>
                    <a:pt x="1679" y="82"/>
                    <a:pt x="1679" y="82"/>
                  </a:cubicBezTo>
                  <a:cubicBezTo>
                    <a:pt x="1679" y="82"/>
                    <a:pt x="1679" y="81"/>
                    <a:pt x="1679" y="81"/>
                  </a:cubicBezTo>
                  <a:close/>
                  <a:moveTo>
                    <a:pt x="1698" y="82"/>
                  </a:moveTo>
                  <a:cubicBezTo>
                    <a:pt x="1698" y="82"/>
                    <a:pt x="1698" y="82"/>
                    <a:pt x="1698" y="81"/>
                  </a:cubicBezTo>
                  <a:cubicBezTo>
                    <a:pt x="1698" y="81"/>
                    <a:pt x="1698" y="82"/>
                    <a:pt x="1698" y="82"/>
                  </a:cubicBezTo>
                  <a:close/>
                  <a:moveTo>
                    <a:pt x="621" y="82"/>
                  </a:moveTo>
                  <a:cubicBezTo>
                    <a:pt x="621" y="82"/>
                    <a:pt x="621" y="82"/>
                    <a:pt x="621" y="83"/>
                  </a:cubicBezTo>
                  <a:cubicBezTo>
                    <a:pt x="621" y="82"/>
                    <a:pt x="621" y="82"/>
                    <a:pt x="621" y="82"/>
                  </a:cubicBezTo>
                  <a:close/>
                  <a:moveTo>
                    <a:pt x="760" y="82"/>
                  </a:moveTo>
                  <a:cubicBezTo>
                    <a:pt x="760" y="82"/>
                    <a:pt x="761" y="82"/>
                    <a:pt x="761" y="83"/>
                  </a:cubicBezTo>
                  <a:cubicBezTo>
                    <a:pt x="761" y="82"/>
                    <a:pt x="761" y="82"/>
                    <a:pt x="760" y="82"/>
                  </a:cubicBezTo>
                  <a:close/>
                  <a:moveTo>
                    <a:pt x="1209" y="82"/>
                  </a:moveTo>
                  <a:cubicBezTo>
                    <a:pt x="1209" y="82"/>
                    <a:pt x="1209" y="82"/>
                    <a:pt x="1209" y="82"/>
                  </a:cubicBezTo>
                  <a:cubicBezTo>
                    <a:pt x="1209" y="82"/>
                    <a:pt x="1209" y="82"/>
                    <a:pt x="1209" y="82"/>
                  </a:cubicBezTo>
                  <a:close/>
                  <a:moveTo>
                    <a:pt x="1220" y="82"/>
                  </a:moveTo>
                  <a:cubicBezTo>
                    <a:pt x="1220" y="82"/>
                    <a:pt x="1220" y="82"/>
                    <a:pt x="1221" y="82"/>
                  </a:cubicBezTo>
                  <a:cubicBezTo>
                    <a:pt x="1221" y="82"/>
                    <a:pt x="1221" y="82"/>
                    <a:pt x="1220" y="82"/>
                  </a:cubicBezTo>
                  <a:close/>
                  <a:moveTo>
                    <a:pt x="1539" y="9"/>
                  </a:moveTo>
                  <a:cubicBezTo>
                    <a:pt x="1539" y="9"/>
                    <a:pt x="1539" y="9"/>
                    <a:pt x="1540" y="9"/>
                  </a:cubicBezTo>
                  <a:cubicBezTo>
                    <a:pt x="1539" y="9"/>
                    <a:pt x="1539" y="9"/>
                    <a:pt x="1539" y="9"/>
                  </a:cubicBezTo>
                  <a:close/>
                  <a:moveTo>
                    <a:pt x="1666" y="82"/>
                  </a:moveTo>
                  <a:cubicBezTo>
                    <a:pt x="1666" y="82"/>
                    <a:pt x="1666" y="82"/>
                    <a:pt x="1666" y="82"/>
                  </a:cubicBezTo>
                  <a:cubicBezTo>
                    <a:pt x="1666" y="82"/>
                    <a:pt x="1666" y="82"/>
                    <a:pt x="1666" y="82"/>
                  </a:cubicBezTo>
                  <a:close/>
                  <a:moveTo>
                    <a:pt x="627" y="83"/>
                  </a:moveTo>
                  <a:cubicBezTo>
                    <a:pt x="627" y="83"/>
                    <a:pt x="627" y="82"/>
                    <a:pt x="627" y="82"/>
                  </a:cubicBezTo>
                  <a:cubicBezTo>
                    <a:pt x="627" y="82"/>
                    <a:pt x="627" y="82"/>
                    <a:pt x="627" y="83"/>
                  </a:cubicBezTo>
                  <a:close/>
                  <a:moveTo>
                    <a:pt x="637" y="82"/>
                  </a:moveTo>
                  <a:cubicBezTo>
                    <a:pt x="637" y="82"/>
                    <a:pt x="637" y="82"/>
                    <a:pt x="637" y="83"/>
                  </a:cubicBezTo>
                  <a:cubicBezTo>
                    <a:pt x="637" y="83"/>
                    <a:pt x="637" y="82"/>
                    <a:pt x="637" y="82"/>
                  </a:cubicBezTo>
                  <a:close/>
                  <a:moveTo>
                    <a:pt x="1568" y="9"/>
                  </a:moveTo>
                  <a:cubicBezTo>
                    <a:pt x="1569" y="9"/>
                    <a:pt x="1569" y="9"/>
                    <a:pt x="1569" y="9"/>
                  </a:cubicBezTo>
                  <a:cubicBezTo>
                    <a:pt x="1569" y="9"/>
                    <a:pt x="1569" y="9"/>
                    <a:pt x="1568" y="9"/>
                  </a:cubicBezTo>
                  <a:close/>
                  <a:moveTo>
                    <a:pt x="1707" y="9"/>
                  </a:moveTo>
                  <a:cubicBezTo>
                    <a:pt x="1707" y="9"/>
                    <a:pt x="1708" y="9"/>
                    <a:pt x="1708" y="9"/>
                  </a:cubicBezTo>
                  <a:cubicBezTo>
                    <a:pt x="1707" y="9"/>
                    <a:pt x="1707" y="9"/>
                    <a:pt x="1707" y="9"/>
                  </a:cubicBezTo>
                  <a:close/>
                  <a:moveTo>
                    <a:pt x="1345" y="83"/>
                  </a:moveTo>
                  <a:cubicBezTo>
                    <a:pt x="1346" y="83"/>
                    <a:pt x="1346" y="82"/>
                    <a:pt x="1346" y="82"/>
                  </a:cubicBezTo>
                  <a:cubicBezTo>
                    <a:pt x="1345" y="82"/>
                    <a:pt x="1345" y="82"/>
                    <a:pt x="1345" y="83"/>
                  </a:cubicBezTo>
                  <a:close/>
                  <a:moveTo>
                    <a:pt x="1737" y="9"/>
                  </a:moveTo>
                  <a:cubicBezTo>
                    <a:pt x="1737" y="9"/>
                    <a:pt x="1737" y="9"/>
                    <a:pt x="1737" y="9"/>
                  </a:cubicBezTo>
                  <a:cubicBezTo>
                    <a:pt x="1737" y="9"/>
                    <a:pt x="1737" y="9"/>
                    <a:pt x="1737" y="9"/>
                  </a:cubicBezTo>
                  <a:close/>
                  <a:moveTo>
                    <a:pt x="1530" y="83"/>
                  </a:moveTo>
                  <a:cubicBezTo>
                    <a:pt x="1530" y="83"/>
                    <a:pt x="1530" y="82"/>
                    <a:pt x="1530" y="82"/>
                  </a:cubicBezTo>
                  <a:cubicBezTo>
                    <a:pt x="1530" y="82"/>
                    <a:pt x="1530" y="83"/>
                    <a:pt x="1530" y="83"/>
                  </a:cubicBezTo>
                  <a:close/>
                  <a:moveTo>
                    <a:pt x="1541" y="82"/>
                  </a:moveTo>
                  <a:cubicBezTo>
                    <a:pt x="1541" y="82"/>
                    <a:pt x="1541" y="82"/>
                    <a:pt x="1541" y="83"/>
                  </a:cubicBezTo>
                  <a:cubicBezTo>
                    <a:pt x="1541" y="83"/>
                    <a:pt x="1541" y="82"/>
                    <a:pt x="1541" y="82"/>
                  </a:cubicBezTo>
                  <a:close/>
                  <a:moveTo>
                    <a:pt x="1679" y="82"/>
                  </a:moveTo>
                  <a:cubicBezTo>
                    <a:pt x="1679" y="82"/>
                    <a:pt x="1679" y="83"/>
                    <a:pt x="1679" y="83"/>
                  </a:cubicBezTo>
                  <a:cubicBezTo>
                    <a:pt x="1679" y="82"/>
                    <a:pt x="1679" y="82"/>
                    <a:pt x="1679" y="82"/>
                  </a:cubicBezTo>
                  <a:close/>
                  <a:moveTo>
                    <a:pt x="1698" y="83"/>
                  </a:moveTo>
                  <a:cubicBezTo>
                    <a:pt x="1698" y="83"/>
                    <a:pt x="1698" y="82"/>
                    <a:pt x="1698" y="82"/>
                  </a:cubicBezTo>
                  <a:cubicBezTo>
                    <a:pt x="1698" y="82"/>
                    <a:pt x="1698" y="82"/>
                    <a:pt x="1698" y="83"/>
                  </a:cubicBezTo>
                  <a:close/>
                  <a:moveTo>
                    <a:pt x="1709" y="82"/>
                  </a:moveTo>
                  <a:cubicBezTo>
                    <a:pt x="1709" y="82"/>
                    <a:pt x="1709" y="82"/>
                    <a:pt x="1709" y="83"/>
                  </a:cubicBezTo>
                  <a:cubicBezTo>
                    <a:pt x="1709" y="83"/>
                    <a:pt x="1709" y="82"/>
                    <a:pt x="1709" y="82"/>
                  </a:cubicBezTo>
                  <a:close/>
                  <a:moveTo>
                    <a:pt x="611" y="83"/>
                  </a:moveTo>
                  <a:cubicBezTo>
                    <a:pt x="611" y="83"/>
                    <a:pt x="611" y="83"/>
                    <a:pt x="611" y="82"/>
                  </a:cubicBezTo>
                  <a:cubicBezTo>
                    <a:pt x="611" y="83"/>
                    <a:pt x="611" y="83"/>
                    <a:pt x="611" y="83"/>
                  </a:cubicBezTo>
                  <a:close/>
                  <a:moveTo>
                    <a:pt x="830" y="52"/>
                  </a:moveTo>
                  <a:cubicBezTo>
                    <a:pt x="830" y="52"/>
                    <a:pt x="830" y="52"/>
                    <a:pt x="830" y="53"/>
                  </a:cubicBezTo>
                  <a:cubicBezTo>
                    <a:pt x="830" y="53"/>
                    <a:pt x="830" y="52"/>
                    <a:pt x="830" y="52"/>
                  </a:cubicBezTo>
                  <a:close/>
                  <a:moveTo>
                    <a:pt x="1043" y="82"/>
                  </a:moveTo>
                  <a:cubicBezTo>
                    <a:pt x="1043" y="83"/>
                    <a:pt x="1043" y="83"/>
                    <a:pt x="1043" y="83"/>
                  </a:cubicBezTo>
                  <a:cubicBezTo>
                    <a:pt x="1043" y="83"/>
                    <a:pt x="1043" y="83"/>
                    <a:pt x="1043" y="82"/>
                  </a:cubicBezTo>
                  <a:close/>
                  <a:moveTo>
                    <a:pt x="1221" y="82"/>
                  </a:moveTo>
                  <a:cubicBezTo>
                    <a:pt x="1221" y="83"/>
                    <a:pt x="1221" y="83"/>
                    <a:pt x="1221" y="83"/>
                  </a:cubicBezTo>
                  <a:cubicBezTo>
                    <a:pt x="1221" y="83"/>
                    <a:pt x="1221" y="83"/>
                    <a:pt x="1221" y="82"/>
                  </a:cubicBezTo>
                  <a:close/>
                  <a:moveTo>
                    <a:pt x="1667" y="83"/>
                  </a:moveTo>
                  <a:cubicBezTo>
                    <a:pt x="1667" y="83"/>
                    <a:pt x="1667" y="83"/>
                    <a:pt x="1666" y="82"/>
                  </a:cubicBezTo>
                  <a:cubicBezTo>
                    <a:pt x="1666" y="83"/>
                    <a:pt x="1666" y="83"/>
                    <a:pt x="1667" y="83"/>
                  </a:cubicBezTo>
                  <a:close/>
                  <a:moveTo>
                    <a:pt x="621" y="83"/>
                  </a:moveTo>
                  <a:cubicBezTo>
                    <a:pt x="621" y="83"/>
                    <a:pt x="621" y="83"/>
                    <a:pt x="622" y="84"/>
                  </a:cubicBezTo>
                  <a:cubicBezTo>
                    <a:pt x="622" y="83"/>
                    <a:pt x="622" y="83"/>
                    <a:pt x="621" y="83"/>
                  </a:cubicBezTo>
                  <a:close/>
                  <a:moveTo>
                    <a:pt x="550" y="9"/>
                  </a:moveTo>
                  <a:cubicBezTo>
                    <a:pt x="551" y="9"/>
                    <a:pt x="551" y="9"/>
                    <a:pt x="551" y="9"/>
                  </a:cubicBezTo>
                  <a:cubicBezTo>
                    <a:pt x="551" y="9"/>
                    <a:pt x="550" y="9"/>
                    <a:pt x="550" y="9"/>
                  </a:cubicBezTo>
                  <a:close/>
                  <a:moveTo>
                    <a:pt x="761" y="83"/>
                  </a:moveTo>
                  <a:cubicBezTo>
                    <a:pt x="761" y="83"/>
                    <a:pt x="761" y="83"/>
                    <a:pt x="761" y="83"/>
                  </a:cubicBezTo>
                  <a:cubicBezTo>
                    <a:pt x="761" y="83"/>
                    <a:pt x="761" y="83"/>
                    <a:pt x="761" y="83"/>
                  </a:cubicBezTo>
                  <a:close/>
                  <a:moveTo>
                    <a:pt x="958" y="83"/>
                  </a:moveTo>
                  <a:cubicBezTo>
                    <a:pt x="958" y="83"/>
                    <a:pt x="957" y="83"/>
                    <a:pt x="957" y="83"/>
                  </a:cubicBezTo>
                  <a:cubicBezTo>
                    <a:pt x="957" y="83"/>
                    <a:pt x="957" y="83"/>
                    <a:pt x="958" y="83"/>
                  </a:cubicBezTo>
                  <a:close/>
                  <a:moveTo>
                    <a:pt x="1031" y="83"/>
                  </a:moveTo>
                  <a:cubicBezTo>
                    <a:pt x="1031" y="83"/>
                    <a:pt x="1031" y="83"/>
                    <a:pt x="1031" y="83"/>
                  </a:cubicBezTo>
                  <a:cubicBezTo>
                    <a:pt x="1031" y="83"/>
                    <a:pt x="1031" y="83"/>
                    <a:pt x="1031" y="83"/>
                  </a:cubicBezTo>
                  <a:close/>
                  <a:moveTo>
                    <a:pt x="980" y="9"/>
                  </a:moveTo>
                  <a:cubicBezTo>
                    <a:pt x="980" y="9"/>
                    <a:pt x="980" y="9"/>
                    <a:pt x="981" y="9"/>
                  </a:cubicBezTo>
                  <a:cubicBezTo>
                    <a:pt x="980" y="9"/>
                    <a:pt x="980" y="9"/>
                    <a:pt x="980" y="9"/>
                  </a:cubicBezTo>
                  <a:close/>
                  <a:moveTo>
                    <a:pt x="1345" y="83"/>
                  </a:moveTo>
                  <a:cubicBezTo>
                    <a:pt x="1345" y="83"/>
                    <a:pt x="1345" y="83"/>
                    <a:pt x="1345" y="83"/>
                  </a:cubicBezTo>
                  <a:cubicBezTo>
                    <a:pt x="1345" y="83"/>
                    <a:pt x="1345" y="83"/>
                    <a:pt x="1345" y="83"/>
                  </a:cubicBezTo>
                  <a:close/>
                  <a:moveTo>
                    <a:pt x="1466" y="83"/>
                  </a:moveTo>
                  <a:cubicBezTo>
                    <a:pt x="1466" y="83"/>
                    <a:pt x="1466" y="83"/>
                    <a:pt x="1466" y="83"/>
                  </a:cubicBezTo>
                  <a:cubicBezTo>
                    <a:pt x="1466" y="83"/>
                    <a:pt x="1466" y="83"/>
                    <a:pt x="1466" y="83"/>
                  </a:cubicBezTo>
                  <a:close/>
                  <a:moveTo>
                    <a:pt x="1541" y="83"/>
                  </a:moveTo>
                  <a:cubicBezTo>
                    <a:pt x="1540" y="83"/>
                    <a:pt x="1540" y="83"/>
                    <a:pt x="1540" y="83"/>
                  </a:cubicBezTo>
                  <a:cubicBezTo>
                    <a:pt x="1541" y="83"/>
                    <a:pt x="1541" y="83"/>
                    <a:pt x="1541" y="83"/>
                  </a:cubicBezTo>
                  <a:close/>
                  <a:moveTo>
                    <a:pt x="1679" y="83"/>
                  </a:moveTo>
                  <a:cubicBezTo>
                    <a:pt x="1679" y="83"/>
                    <a:pt x="1679" y="83"/>
                    <a:pt x="1680" y="83"/>
                  </a:cubicBezTo>
                  <a:cubicBezTo>
                    <a:pt x="1680" y="83"/>
                    <a:pt x="1679" y="83"/>
                    <a:pt x="1679" y="83"/>
                  </a:cubicBezTo>
                  <a:close/>
                  <a:moveTo>
                    <a:pt x="1709" y="83"/>
                  </a:moveTo>
                  <a:cubicBezTo>
                    <a:pt x="1708" y="83"/>
                    <a:pt x="1708" y="83"/>
                    <a:pt x="1708" y="83"/>
                  </a:cubicBezTo>
                  <a:cubicBezTo>
                    <a:pt x="1709" y="83"/>
                    <a:pt x="1709" y="83"/>
                    <a:pt x="1709" y="83"/>
                  </a:cubicBezTo>
                  <a:close/>
                  <a:moveTo>
                    <a:pt x="1019" y="9"/>
                  </a:moveTo>
                  <a:cubicBezTo>
                    <a:pt x="1020" y="9"/>
                    <a:pt x="1020" y="9"/>
                    <a:pt x="1020" y="9"/>
                  </a:cubicBezTo>
                  <a:cubicBezTo>
                    <a:pt x="1020" y="9"/>
                    <a:pt x="1020" y="9"/>
                    <a:pt x="1019" y="9"/>
                  </a:cubicBezTo>
                  <a:close/>
                  <a:moveTo>
                    <a:pt x="626" y="84"/>
                  </a:moveTo>
                  <a:cubicBezTo>
                    <a:pt x="626" y="84"/>
                    <a:pt x="627" y="83"/>
                    <a:pt x="626" y="83"/>
                  </a:cubicBezTo>
                  <a:cubicBezTo>
                    <a:pt x="626" y="83"/>
                    <a:pt x="626" y="84"/>
                    <a:pt x="626" y="84"/>
                  </a:cubicBezTo>
                  <a:close/>
                  <a:moveTo>
                    <a:pt x="750" y="53"/>
                  </a:moveTo>
                  <a:cubicBezTo>
                    <a:pt x="750" y="53"/>
                    <a:pt x="750" y="52"/>
                    <a:pt x="750" y="52"/>
                  </a:cubicBezTo>
                  <a:cubicBezTo>
                    <a:pt x="750" y="52"/>
                    <a:pt x="750" y="53"/>
                    <a:pt x="750" y="53"/>
                  </a:cubicBezTo>
                  <a:close/>
                  <a:moveTo>
                    <a:pt x="1354" y="9"/>
                  </a:moveTo>
                  <a:cubicBezTo>
                    <a:pt x="1354" y="9"/>
                    <a:pt x="1355" y="9"/>
                    <a:pt x="1355" y="9"/>
                  </a:cubicBezTo>
                  <a:cubicBezTo>
                    <a:pt x="1354" y="9"/>
                    <a:pt x="1354" y="9"/>
                    <a:pt x="1354" y="9"/>
                  </a:cubicBezTo>
                  <a:close/>
                  <a:moveTo>
                    <a:pt x="1043" y="83"/>
                  </a:moveTo>
                  <a:cubicBezTo>
                    <a:pt x="1043" y="83"/>
                    <a:pt x="1043" y="84"/>
                    <a:pt x="1044" y="84"/>
                  </a:cubicBezTo>
                  <a:cubicBezTo>
                    <a:pt x="1044" y="83"/>
                    <a:pt x="1043" y="83"/>
                    <a:pt x="1043" y="83"/>
                  </a:cubicBezTo>
                  <a:close/>
                  <a:moveTo>
                    <a:pt x="1221" y="83"/>
                  </a:moveTo>
                  <a:cubicBezTo>
                    <a:pt x="1221" y="83"/>
                    <a:pt x="1221" y="84"/>
                    <a:pt x="1221" y="84"/>
                  </a:cubicBezTo>
                  <a:cubicBezTo>
                    <a:pt x="1221" y="83"/>
                    <a:pt x="1221" y="83"/>
                    <a:pt x="1221" y="83"/>
                  </a:cubicBezTo>
                  <a:close/>
                  <a:moveTo>
                    <a:pt x="1356" y="83"/>
                  </a:moveTo>
                  <a:cubicBezTo>
                    <a:pt x="1356" y="83"/>
                    <a:pt x="1356" y="83"/>
                    <a:pt x="1356" y="84"/>
                  </a:cubicBezTo>
                  <a:cubicBezTo>
                    <a:pt x="1356" y="84"/>
                    <a:pt x="1356" y="83"/>
                    <a:pt x="1356" y="83"/>
                  </a:cubicBezTo>
                  <a:close/>
                  <a:moveTo>
                    <a:pt x="1414" y="84"/>
                  </a:moveTo>
                  <a:cubicBezTo>
                    <a:pt x="1414" y="83"/>
                    <a:pt x="1414" y="83"/>
                    <a:pt x="1413" y="83"/>
                  </a:cubicBezTo>
                  <a:cubicBezTo>
                    <a:pt x="1413" y="83"/>
                    <a:pt x="1413" y="84"/>
                    <a:pt x="1414" y="84"/>
                  </a:cubicBezTo>
                  <a:close/>
                  <a:moveTo>
                    <a:pt x="1529" y="84"/>
                  </a:moveTo>
                  <a:cubicBezTo>
                    <a:pt x="1529" y="84"/>
                    <a:pt x="1529" y="83"/>
                    <a:pt x="1529" y="83"/>
                  </a:cubicBezTo>
                  <a:cubicBezTo>
                    <a:pt x="1529" y="83"/>
                    <a:pt x="1529" y="83"/>
                    <a:pt x="1529" y="84"/>
                  </a:cubicBezTo>
                  <a:close/>
                  <a:moveTo>
                    <a:pt x="1385" y="9"/>
                  </a:moveTo>
                  <a:cubicBezTo>
                    <a:pt x="1385" y="9"/>
                    <a:pt x="1385" y="9"/>
                    <a:pt x="1385" y="9"/>
                  </a:cubicBezTo>
                  <a:cubicBezTo>
                    <a:pt x="1385" y="9"/>
                    <a:pt x="1385" y="9"/>
                    <a:pt x="1385" y="9"/>
                  </a:cubicBezTo>
                  <a:close/>
                  <a:moveTo>
                    <a:pt x="1697" y="84"/>
                  </a:moveTo>
                  <a:cubicBezTo>
                    <a:pt x="1697" y="84"/>
                    <a:pt x="1698" y="83"/>
                    <a:pt x="1698" y="83"/>
                  </a:cubicBezTo>
                  <a:cubicBezTo>
                    <a:pt x="1697" y="83"/>
                    <a:pt x="1697" y="83"/>
                    <a:pt x="1697" y="84"/>
                  </a:cubicBezTo>
                  <a:close/>
                  <a:moveTo>
                    <a:pt x="612" y="84"/>
                  </a:moveTo>
                  <a:cubicBezTo>
                    <a:pt x="612" y="84"/>
                    <a:pt x="612" y="83"/>
                    <a:pt x="611" y="83"/>
                  </a:cubicBezTo>
                  <a:cubicBezTo>
                    <a:pt x="611" y="84"/>
                    <a:pt x="611" y="84"/>
                    <a:pt x="612" y="84"/>
                  </a:cubicBezTo>
                  <a:close/>
                  <a:moveTo>
                    <a:pt x="958" y="84"/>
                  </a:moveTo>
                  <a:cubicBezTo>
                    <a:pt x="958" y="84"/>
                    <a:pt x="958" y="84"/>
                    <a:pt x="958" y="83"/>
                  </a:cubicBezTo>
                  <a:cubicBezTo>
                    <a:pt x="958" y="84"/>
                    <a:pt x="958" y="84"/>
                    <a:pt x="958" y="84"/>
                  </a:cubicBezTo>
                  <a:close/>
                  <a:moveTo>
                    <a:pt x="1345" y="84"/>
                  </a:moveTo>
                  <a:cubicBezTo>
                    <a:pt x="1345" y="84"/>
                    <a:pt x="1345" y="84"/>
                    <a:pt x="1345" y="83"/>
                  </a:cubicBezTo>
                  <a:cubicBezTo>
                    <a:pt x="1345" y="84"/>
                    <a:pt x="1345" y="84"/>
                    <a:pt x="1345" y="84"/>
                  </a:cubicBezTo>
                  <a:close/>
                  <a:moveTo>
                    <a:pt x="1540" y="83"/>
                  </a:moveTo>
                  <a:cubicBezTo>
                    <a:pt x="1540" y="84"/>
                    <a:pt x="1540" y="84"/>
                    <a:pt x="1540" y="84"/>
                  </a:cubicBezTo>
                  <a:cubicBezTo>
                    <a:pt x="1540" y="84"/>
                    <a:pt x="1540" y="84"/>
                    <a:pt x="1540" y="83"/>
                  </a:cubicBezTo>
                  <a:close/>
                  <a:moveTo>
                    <a:pt x="1680" y="83"/>
                  </a:moveTo>
                  <a:cubicBezTo>
                    <a:pt x="1679" y="84"/>
                    <a:pt x="1680" y="84"/>
                    <a:pt x="1680" y="84"/>
                  </a:cubicBezTo>
                  <a:cubicBezTo>
                    <a:pt x="1680" y="84"/>
                    <a:pt x="1680" y="84"/>
                    <a:pt x="1680" y="83"/>
                  </a:cubicBezTo>
                  <a:close/>
                  <a:moveTo>
                    <a:pt x="1708" y="83"/>
                  </a:moveTo>
                  <a:cubicBezTo>
                    <a:pt x="1708" y="84"/>
                    <a:pt x="1708" y="84"/>
                    <a:pt x="1708" y="84"/>
                  </a:cubicBezTo>
                  <a:cubicBezTo>
                    <a:pt x="1708" y="84"/>
                    <a:pt x="1708" y="84"/>
                    <a:pt x="1708" y="83"/>
                  </a:cubicBezTo>
                  <a:close/>
                  <a:moveTo>
                    <a:pt x="622" y="84"/>
                  </a:moveTo>
                  <a:cubicBezTo>
                    <a:pt x="622" y="84"/>
                    <a:pt x="622" y="84"/>
                    <a:pt x="622" y="85"/>
                  </a:cubicBezTo>
                  <a:cubicBezTo>
                    <a:pt x="622" y="84"/>
                    <a:pt x="622" y="84"/>
                    <a:pt x="622" y="84"/>
                  </a:cubicBezTo>
                  <a:close/>
                  <a:moveTo>
                    <a:pt x="1427" y="9"/>
                  </a:moveTo>
                  <a:cubicBezTo>
                    <a:pt x="1427" y="9"/>
                    <a:pt x="1427" y="9"/>
                    <a:pt x="1428" y="9"/>
                  </a:cubicBezTo>
                  <a:cubicBezTo>
                    <a:pt x="1427" y="9"/>
                    <a:pt x="1427" y="9"/>
                    <a:pt x="1427" y="9"/>
                  </a:cubicBezTo>
                  <a:close/>
                  <a:moveTo>
                    <a:pt x="636" y="84"/>
                  </a:moveTo>
                  <a:cubicBezTo>
                    <a:pt x="636" y="84"/>
                    <a:pt x="636" y="84"/>
                    <a:pt x="636" y="84"/>
                  </a:cubicBezTo>
                  <a:cubicBezTo>
                    <a:pt x="636" y="84"/>
                    <a:pt x="636" y="84"/>
                    <a:pt x="636" y="84"/>
                  </a:cubicBezTo>
                  <a:close/>
                  <a:moveTo>
                    <a:pt x="1032" y="84"/>
                  </a:moveTo>
                  <a:cubicBezTo>
                    <a:pt x="1032" y="84"/>
                    <a:pt x="1032" y="84"/>
                    <a:pt x="1031" y="84"/>
                  </a:cubicBezTo>
                  <a:cubicBezTo>
                    <a:pt x="1031" y="84"/>
                    <a:pt x="1031" y="84"/>
                    <a:pt x="1032" y="84"/>
                  </a:cubicBezTo>
                  <a:close/>
                  <a:moveTo>
                    <a:pt x="637" y="55"/>
                  </a:moveTo>
                  <a:cubicBezTo>
                    <a:pt x="637" y="55"/>
                    <a:pt x="637" y="55"/>
                    <a:pt x="637" y="55"/>
                  </a:cubicBezTo>
                  <a:cubicBezTo>
                    <a:pt x="637" y="55"/>
                    <a:pt x="637" y="55"/>
                    <a:pt x="637" y="55"/>
                  </a:cubicBezTo>
                  <a:close/>
                  <a:moveTo>
                    <a:pt x="1210" y="84"/>
                  </a:moveTo>
                  <a:cubicBezTo>
                    <a:pt x="1210" y="84"/>
                    <a:pt x="1210" y="84"/>
                    <a:pt x="1209" y="84"/>
                  </a:cubicBezTo>
                  <a:cubicBezTo>
                    <a:pt x="1209" y="84"/>
                    <a:pt x="1209" y="84"/>
                    <a:pt x="1210" y="84"/>
                  </a:cubicBezTo>
                  <a:close/>
                  <a:moveTo>
                    <a:pt x="1221" y="84"/>
                  </a:moveTo>
                  <a:cubicBezTo>
                    <a:pt x="1221" y="84"/>
                    <a:pt x="1222" y="84"/>
                    <a:pt x="1222" y="84"/>
                  </a:cubicBezTo>
                  <a:cubicBezTo>
                    <a:pt x="1222" y="84"/>
                    <a:pt x="1222" y="84"/>
                    <a:pt x="1221" y="84"/>
                  </a:cubicBezTo>
                  <a:close/>
                  <a:moveTo>
                    <a:pt x="1356" y="84"/>
                  </a:moveTo>
                  <a:cubicBezTo>
                    <a:pt x="1356" y="84"/>
                    <a:pt x="1355" y="84"/>
                    <a:pt x="1355" y="84"/>
                  </a:cubicBezTo>
                  <a:cubicBezTo>
                    <a:pt x="1356" y="84"/>
                    <a:pt x="1356" y="84"/>
                    <a:pt x="1356" y="84"/>
                  </a:cubicBezTo>
                  <a:close/>
                  <a:moveTo>
                    <a:pt x="1466" y="84"/>
                  </a:moveTo>
                  <a:cubicBezTo>
                    <a:pt x="1466" y="84"/>
                    <a:pt x="1466" y="84"/>
                    <a:pt x="1466" y="84"/>
                  </a:cubicBezTo>
                  <a:cubicBezTo>
                    <a:pt x="1466" y="84"/>
                    <a:pt x="1466" y="84"/>
                    <a:pt x="1466" y="84"/>
                  </a:cubicBezTo>
                  <a:close/>
                  <a:moveTo>
                    <a:pt x="1529" y="85"/>
                  </a:moveTo>
                  <a:cubicBezTo>
                    <a:pt x="1529" y="84"/>
                    <a:pt x="1529" y="84"/>
                    <a:pt x="1529" y="84"/>
                  </a:cubicBezTo>
                  <a:cubicBezTo>
                    <a:pt x="1529" y="84"/>
                    <a:pt x="1529" y="84"/>
                    <a:pt x="1529" y="85"/>
                  </a:cubicBezTo>
                  <a:close/>
                  <a:moveTo>
                    <a:pt x="1697" y="85"/>
                  </a:moveTo>
                  <a:cubicBezTo>
                    <a:pt x="1697" y="84"/>
                    <a:pt x="1697" y="84"/>
                    <a:pt x="1697" y="84"/>
                  </a:cubicBezTo>
                  <a:cubicBezTo>
                    <a:pt x="1697" y="84"/>
                    <a:pt x="1697" y="84"/>
                    <a:pt x="1697" y="85"/>
                  </a:cubicBezTo>
                  <a:close/>
                  <a:moveTo>
                    <a:pt x="612" y="85"/>
                  </a:moveTo>
                  <a:cubicBezTo>
                    <a:pt x="612" y="85"/>
                    <a:pt x="612" y="84"/>
                    <a:pt x="612" y="84"/>
                  </a:cubicBezTo>
                  <a:cubicBezTo>
                    <a:pt x="612" y="84"/>
                    <a:pt x="612" y="85"/>
                    <a:pt x="612" y="85"/>
                  </a:cubicBezTo>
                  <a:close/>
                  <a:moveTo>
                    <a:pt x="750" y="85"/>
                  </a:moveTo>
                  <a:cubicBezTo>
                    <a:pt x="750" y="85"/>
                    <a:pt x="750" y="84"/>
                    <a:pt x="749" y="84"/>
                  </a:cubicBezTo>
                  <a:cubicBezTo>
                    <a:pt x="749" y="84"/>
                    <a:pt x="749" y="85"/>
                    <a:pt x="750" y="85"/>
                  </a:cubicBezTo>
                  <a:close/>
                  <a:moveTo>
                    <a:pt x="1044" y="84"/>
                  </a:moveTo>
                  <a:cubicBezTo>
                    <a:pt x="1044" y="84"/>
                    <a:pt x="1044" y="85"/>
                    <a:pt x="1044" y="85"/>
                  </a:cubicBezTo>
                  <a:cubicBezTo>
                    <a:pt x="1044" y="85"/>
                    <a:pt x="1044" y="84"/>
                    <a:pt x="1044" y="84"/>
                  </a:cubicBezTo>
                  <a:close/>
                  <a:moveTo>
                    <a:pt x="1414" y="85"/>
                  </a:moveTo>
                  <a:cubicBezTo>
                    <a:pt x="1414" y="84"/>
                    <a:pt x="1414" y="84"/>
                    <a:pt x="1414" y="84"/>
                  </a:cubicBezTo>
                  <a:cubicBezTo>
                    <a:pt x="1414" y="84"/>
                    <a:pt x="1414" y="85"/>
                    <a:pt x="1414" y="85"/>
                  </a:cubicBezTo>
                  <a:close/>
                  <a:moveTo>
                    <a:pt x="1540" y="84"/>
                  </a:moveTo>
                  <a:cubicBezTo>
                    <a:pt x="1540" y="84"/>
                    <a:pt x="1540" y="85"/>
                    <a:pt x="1540" y="85"/>
                  </a:cubicBezTo>
                  <a:cubicBezTo>
                    <a:pt x="1540" y="85"/>
                    <a:pt x="1540" y="84"/>
                    <a:pt x="1540" y="84"/>
                  </a:cubicBezTo>
                  <a:close/>
                  <a:moveTo>
                    <a:pt x="1667" y="85"/>
                  </a:moveTo>
                  <a:cubicBezTo>
                    <a:pt x="1667" y="84"/>
                    <a:pt x="1667" y="84"/>
                    <a:pt x="1667" y="84"/>
                  </a:cubicBezTo>
                  <a:cubicBezTo>
                    <a:pt x="1667" y="84"/>
                    <a:pt x="1667" y="85"/>
                    <a:pt x="1667" y="85"/>
                  </a:cubicBezTo>
                  <a:close/>
                  <a:moveTo>
                    <a:pt x="1680" y="84"/>
                  </a:moveTo>
                  <a:cubicBezTo>
                    <a:pt x="1680" y="84"/>
                    <a:pt x="1680" y="85"/>
                    <a:pt x="1680" y="85"/>
                  </a:cubicBezTo>
                  <a:cubicBezTo>
                    <a:pt x="1680" y="85"/>
                    <a:pt x="1680" y="84"/>
                    <a:pt x="1680" y="84"/>
                  </a:cubicBezTo>
                  <a:close/>
                  <a:moveTo>
                    <a:pt x="1708" y="84"/>
                  </a:moveTo>
                  <a:cubicBezTo>
                    <a:pt x="1708" y="84"/>
                    <a:pt x="1708" y="85"/>
                    <a:pt x="1708" y="85"/>
                  </a:cubicBezTo>
                  <a:cubicBezTo>
                    <a:pt x="1708" y="85"/>
                    <a:pt x="1708" y="84"/>
                    <a:pt x="1708" y="84"/>
                  </a:cubicBezTo>
                  <a:close/>
                  <a:moveTo>
                    <a:pt x="1683" y="42"/>
                  </a:moveTo>
                  <a:cubicBezTo>
                    <a:pt x="1683" y="42"/>
                    <a:pt x="1683" y="42"/>
                    <a:pt x="1683" y="42"/>
                  </a:cubicBezTo>
                  <a:cubicBezTo>
                    <a:pt x="1683" y="42"/>
                    <a:pt x="1683" y="42"/>
                    <a:pt x="1683" y="42"/>
                  </a:cubicBezTo>
                  <a:close/>
                  <a:moveTo>
                    <a:pt x="1538" y="9"/>
                  </a:moveTo>
                  <a:cubicBezTo>
                    <a:pt x="1539" y="9"/>
                    <a:pt x="1539" y="9"/>
                    <a:pt x="1539" y="9"/>
                  </a:cubicBezTo>
                  <a:cubicBezTo>
                    <a:pt x="1539" y="9"/>
                    <a:pt x="1538" y="9"/>
                    <a:pt x="1538" y="9"/>
                  </a:cubicBezTo>
                  <a:close/>
                  <a:moveTo>
                    <a:pt x="762" y="84"/>
                  </a:moveTo>
                  <a:cubicBezTo>
                    <a:pt x="762" y="85"/>
                    <a:pt x="762" y="85"/>
                    <a:pt x="762" y="85"/>
                  </a:cubicBezTo>
                  <a:cubicBezTo>
                    <a:pt x="762" y="85"/>
                    <a:pt x="762" y="85"/>
                    <a:pt x="762" y="84"/>
                  </a:cubicBezTo>
                  <a:close/>
                  <a:moveTo>
                    <a:pt x="959" y="85"/>
                  </a:moveTo>
                  <a:cubicBezTo>
                    <a:pt x="959" y="85"/>
                    <a:pt x="959" y="85"/>
                    <a:pt x="958" y="84"/>
                  </a:cubicBezTo>
                  <a:cubicBezTo>
                    <a:pt x="958" y="85"/>
                    <a:pt x="958" y="85"/>
                    <a:pt x="959" y="85"/>
                  </a:cubicBezTo>
                  <a:close/>
                  <a:moveTo>
                    <a:pt x="1569" y="9"/>
                  </a:moveTo>
                  <a:cubicBezTo>
                    <a:pt x="1569" y="9"/>
                    <a:pt x="1570" y="9"/>
                    <a:pt x="1570" y="9"/>
                  </a:cubicBezTo>
                  <a:cubicBezTo>
                    <a:pt x="1570" y="9"/>
                    <a:pt x="1569" y="9"/>
                    <a:pt x="1569" y="9"/>
                  </a:cubicBezTo>
                  <a:close/>
                  <a:moveTo>
                    <a:pt x="1344" y="85"/>
                  </a:moveTo>
                  <a:cubicBezTo>
                    <a:pt x="1345" y="85"/>
                    <a:pt x="1345" y="85"/>
                    <a:pt x="1345" y="84"/>
                  </a:cubicBezTo>
                  <a:cubicBezTo>
                    <a:pt x="1344" y="85"/>
                    <a:pt x="1344" y="85"/>
                    <a:pt x="1344" y="85"/>
                  </a:cubicBezTo>
                  <a:close/>
                  <a:moveTo>
                    <a:pt x="1466" y="84"/>
                  </a:moveTo>
                  <a:cubicBezTo>
                    <a:pt x="1465" y="85"/>
                    <a:pt x="1465" y="85"/>
                    <a:pt x="1465" y="85"/>
                  </a:cubicBezTo>
                  <a:cubicBezTo>
                    <a:pt x="1466" y="85"/>
                    <a:pt x="1466" y="85"/>
                    <a:pt x="1466" y="84"/>
                  </a:cubicBezTo>
                  <a:close/>
                  <a:moveTo>
                    <a:pt x="622" y="85"/>
                  </a:moveTo>
                  <a:cubicBezTo>
                    <a:pt x="622" y="85"/>
                    <a:pt x="622" y="85"/>
                    <a:pt x="622" y="86"/>
                  </a:cubicBezTo>
                  <a:cubicBezTo>
                    <a:pt x="622" y="85"/>
                    <a:pt x="622" y="85"/>
                    <a:pt x="622" y="85"/>
                  </a:cubicBezTo>
                  <a:close/>
                  <a:moveTo>
                    <a:pt x="626" y="86"/>
                  </a:moveTo>
                  <a:cubicBezTo>
                    <a:pt x="626" y="85"/>
                    <a:pt x="626" y="85"/>
                    <a:pt x="626" y="85"/>
                  </a:cubicBezTo>
                  <a:cubicBezTo>
                    <a:pt x="626" y="85"/>
                    <a:pt x="626" y="85"/>
                    <a:pt x="626" y="86"/>
                  </a:cubicBezTo>
                  <a:close/>
                  <a:moveTo>
                    <a:pt x="1044" y="85"/>
                  </a:moveTo>
                  <a:cubicBezTo>
                    <a:pt x="1044" y="85"/>
                    <a:pt x="1044" y="85"/>
                    <a:pt x="1045" y="85"/>
                  </a:cubicBezTo>
                  <a:cubicBezTo>
                    <a:pt x="1045" y="85"/>
                    <a:pt x="1045" y="85"/>
                    <a:pt x="1044" y="85"/>
                  </a:cubicBezTo>
                  <a:close/>
                  <a:moveTo>
                    <a:pt x="1210" y="85"/>
                  </a:moveTo>
                  <a:cubicBezTo>
                    <a:pt x="1210" y="85"/>
                    <a:pt x="1210" y="85"/>
                    <a:pt x="1210" y="85"/>
                  </a:cubicBezTo>
                  <a:cubicBezTo>
                    <a:pt x="1210" y="85"/>
                    <a:pt x="1210" y="85"/>
                    <a:pt x="1210" y="85"/>
                  </a:cubicBezTo>
                  <a:close/>
                  <a:moveTo>
                    <a:pt x="1222" y="85"/>
                  </a:moveTo>
                  <a:cubicBezTo>
                    <a:pt x="1222" y="85"/>
                    <a:pt x="1222" y="85"/>
                    <a:pt x="1222" y="86"/>
                  </a:cubicBezTo>
                  <a:cubicBezTo>
                    <a:pt x="1222" y="85"/>
                    <a:pt x="1222" y="85"/>
                    <a:pt x="1222" y="85"/>
                  </a:cubicBezTo>
                  <a:close/>
                  <a:moveTo>
                    <a:pt x="1355" y="85"/>
                  </a:moveTo>
                  <a:cubicBezTo>
                    <a:pt x="1355" y="85"/>
                    <a:pt x="1355" y="85"/>
                    <a:pt x="1355" y="85"/>
                  </a:cubicBezTo>
                  <a:cubicBezTo>
                    <a:pt x="1355" y="85"/>
                    <a:pt x="1355" y="85"/>
                    <a:pt x="1355" y="85"/>
                  </a:cubicBezTo>
                  <a:close/>
                  <a:moveTo>
                    <a:pt x="1414" y="85"/>
                  </a:moveTo>
                  <a:cubicBezTo>
                    <a:pt x="1414" y="85"/>
                    <a:pt x="1414" y="85"/>
                    <a:pt x="1414" y="85"/>
                  </a:cubicBezTo>
                  <a:cubicBezTo>
                    <a:pt x="1414" y="85"/>
                    <a:pt x="1414" y="85"/>
                    <a:pt x="1414" y="85"/>
                  </a:cubicBezTo>
                  <a:close/>
                  <a:moveTo>
                    <a:pt x="1528" y="86"/>
                  </a:moveTo>
                  <a:cubicBezTo>
                    <a:pt x="1529" y="85"/>
                    <a:pt x="1529" y="85"/>
                    <a:pt x="1529" y="85"/>
                  </a:cubicBezTo>
                  <a:cubicBezTo>
                    <a:pt x="1528" y="85"/>
                    <a:pt x="1528" y="85"/>
                    <a:pt x="1528" y="86"/>
                  </a:cubicBezTo>
                  <a:close/>
                  <a:moveTo>
                    <a:pt x="1668" y="86"/>
                  </a:moveTo>
                  <a:cubicBezTo>
                    <a:pt x="1668" y="85"/>
                    <a:pt x="1668" y="85"/>
                    <a:pt x="1667" y="85"/>
                  </a:cubicBezTo>
                  <a:cubicBezTo>
                    <a:pt x="1667" y="85"/>
                    <a:pt x="1667" y="85"/>
                    <a:pt x="1668" y="86"/>
                  </a:cubicBezTo>
                  <a:close/>
                  <a:moveTo>
                    <a:pt x="1680" y="85"/>
                  </a:moveTo>
                  <a:cubicBezTo>
                    <a:pt x="1680" y="85"/>
                    <a:pt x="1680" y="85"/>
                    <a:pt x="1681" y="86"/>
                  </a:cubicBezTo>
                  <a:cubicBezTo>
                    <a:pt x="1681" y="85"/>
                    <a:pt x="1681" y="85"/>
                    <a:pt x="1680" y="85"/>
                  </a:cubicBezTo>
                  <a:close/>
                  <a:moveTo>
                    <a:pt x="1697" y="86"/>
                  </a:moveTo>
                  <a:cubicBezTo>
                    <a:pt x="1697" y="85"/>
                    <a:pt x="1697" y="85"/>
                    <a:pt x="1697" y="85"/>
                  </a:cubicBezTo>
                  <a:cubicBezTo>
                    <a:pt x="1697" y="85"/>
                    <a:pt x="1697" y="85"/>
                    <a:pt x="1697" y="86"/>
                  </a:cubicBezTo>
                  <a:close/>
                  <a:moveTo>
                    <a:pt x="612" y="86"/>
                  </a:moveTo>
                  <a:cubicBezTo>
                    <a:pt x="612" y="86"/>
                    <a:pt x="612" y="85"/>
                    <a:pt x="612" y="85"/>
                  </a:cubicBezTo>
                  <a:cubicBezTo>
                    <a:pt x="612" y="85"/>
                    <a:pt x="612" y="86"/>
                    <a:pt x="612" y="86"/>
                  </a:cubicBezTo>
                  <a:close/>
                  <a:moveTo>
                    <a:pt x="750" y="86"/>
                  </a:moveTo>
                  <a:cubicBezTo>
                    <a:pt x="750" y="86"/>
                    <a:pt x="750" y="85"/>
                    <a:pt x="750" y="85"/>
                  </a:cubicBezTo>
                  <a:cubicBezTo>
                    <a:pt x="750" y="85"/>
                    <a:pt x="750" y="86"/>
                    <a:pt x="750" y="86"/>
                  </a:cubicBezTo>
                  <a:close/>
                  <a:moveTo>
                    <a:pt x="1294" y="48"/>
                  </a:moveTo>
                  <a:cubicBezTo>
                    <a:pt x="1294" y="48"/>
                    <a:pt x="1293" y="48"/>
                    <a:pt x="1293" y="49"/>
                  </a:cubicBezTo>
                  <a:cubicBezTo>
                    <a:pt x="1294" y="48"/>
                    <a:pt x="1294" y="48"/>
                    <a:pt x="1294" y="48"/>
                  </a:cubicBezTo>
                  <a:close/>
                  <a:moveTo>
                    <a:pt x="1465" y="85"/>
                  </a:moveTo>
                  <a:cubicBezTo>
                    <a:pt x="1465" y="85"/>
                    <a:pt x="1465" y="86"/>
                    <a:pt x="1465" y="86"/>
                  </a:cubicBezTo>
                  <a:cubicBezTo>
                    <a:pt x="1465" y="86"/>
                    <a:pt x="1465" y="85"/>
                    <a:pt x="1465" y="85"/>
                  </a:cubicBezTo>
                  <a:close/>
                  <a:moveTo>
                    <a:pt x="1540" y="85"/>
                  </a:moveTo>
                  <a:cubicBezTo>
                    <a:pt x="1539" y="85"/>
                    <a:pt x="1539" y="86"/>
                    <a:pt x="1539" y="86"/>
                  </a:cubicBezTo>
                  <a:cubicBezTo>
                    <a:pt x="1540" y="86"/>
                    <a:pt x="1540" y="85"/>
                    <a:pt x="1540" y="85"/>
                  </a:cubicBezTo>
                  <a:close/>
                  <a:moveTo>
                    <a:pt x="1708" y="85"/>
                  </a:moveTo>
                  <a:cubicBezTo>
                    <a:pt x="1707" y="85"/>
                    <a:pt x="1707" y="86"/>
                    <a:pt x="1707" y="86"/>
                  </a:cubicBezTo>
                  <a:cubicBezTo>
                    <a:pt x="1708" y="86"/>
                    <a:pt x="1708" y="85"/>
                    <a:pt x="1708" y="85"/>
                  </a:cubicBezTo>
                  <a:close/>
                  <a:moveTo>
                    <a:pt x="636" y="85"/>
                  </a:moveTo>
                  <a:cubicBezTo>
                    <a:pt x="635" y="86"/>
                    <a:pt x="635" y="86"/>
                    <a:pt x="635" y="86"/>
                  </a:cubicBezTo>
                  <a:cubicBezTo>
                    <a:pt x="636" y="86"/>
                    <a:pt x="636" y="86"/>
                    <a:pt x="636" y="85"/>
                  </a:cubicBezTo>
                  <a:close/>
                  <a:moveTo>
                    <a:pt x="763" y="86"/>
                  </a:moveTo>
                  <a:cubicBezTo>
                    <a:pt x="763" y="86"/>
                    <a:pt x="763" y="86"/>
                    <a:pt x="763" y="86"/>
                  </a:cubicBezTo>
                  <a:cubicBezTo>
                    <a:pt x="763" y="86"/>
                    <a:pt x="763" y="86"/>
                    <a:pt x="763" y="86"/>
                  </a:cubicBezTo>
                  <a:close/>
                  <a:moveTo>
                    <a:pt x="959" y="86"/>
                  </a:moveTo>
                  <a:cubicBezTo>
                    <a:pt x="959" y="86"/>
                    <a:pt x="959" y="86"/>
                    <a:pt x="959" y="86"/>
                  </a:cubicBezTo>
                  <a:cubicBezTo>
                    <a:pt x="959" y="86"/>
                    <a:pt x="959" y="86"/>
                    <a:pt x="959" y="86"/>
                  </a:cubicBezTo>
                  <a:close/>
                  <a:moveTo>
                    <a:pt x="1668" y="9"/>
                  </a:moveTo>
                  <a:cubicBezTo>
                    <a:pt x="1668" y="9"/>
                    <a:pt x="1668" y="9"/>
                    <a:pt x="1668" y="9"/>
                  </a:cubicBezTo>
                  <a:cubicBezTo>
                    <a:pt x="1668" y="9"/>
                    <a:pt x="1668" y="9"/>
                    <a:pt x="1668" y="9"/>
                  </a:cubicBezTo>
                  <a:close/>
                  <a:moveTo>
                    <a:pt x="1032" y="86"/>
                  </a:moveTo>
                  <a:cubicBezTo>
                    <a:pt x="1032" y="86"/>
                    <a:pt x="1032" y="86"/>
                    <a:pt x="1032" y="85"/>
                  </a:cubicBezTo>
                  <a:cubicBezTo>
                    <a:pt x="1032" y="86"/>
                    <a:pt x="1032" y="86"/>
                    <a:pt x="1032" y="86"/>
                  </a:cubicBezTo>
                  <a:close/>
                  <a:moveTo>
                    <a:pt x="1210" y="86"/>
                  </a:moveTo>
                  <a:cubicBezTo>
                    <a:pt x="1210" y="86"/>
                    <a:pt x="1210" y="86"/>
                    <a:pt x="1210" y="85"/>
                  </a:cubicBezTo>
                  <a:cubicBezTo>
                    <a:pt x="1210" y="86"/>
                    <a:pt x="1210" y="86"/>
                    <a:pt x="1210" y="86"/>
                  </a:cubicBezTo>
                  <a:close/>
                  <a:moveTo>
                    <a:pt x="1706" y="9"/>
                  </a:moveTo>
                  <a:cubicBezTo>
                    <a:pt x="1707" y="9"/>
                    <a:pt x="1707" y="9"/>
                    <a:pt x="1707" y="9"/>
                  </a:cubicBezTo>
                  <a:cubicBezTo>
                    <a:pt x="1707" y="9"/>
                    <a:pt x="1706" y="9"/>
                    <a:pt x="1706" y="9"/>
                  </a:cubicBezTo>
                  <a:close/>
                  <a:moveTo>
                    <a:pt x="1668" y="86"/>
                  </a:moveTo>
                  <a:cubicBezTo>
                    <a:pt x="1668" y="86"/>
                    <a:pt x="1668" y="86"/>
                    <a:pt x="1668" y="85"/>
                  </a:cubicBezTo>
                  <a:cubicBezTo>
                    <a:pt x="1668" y="86"/>
                    <a:pt x="1668" y="86"/>
                    <a:pt x="1668" y="86"/>
                  </a:cubicBezTo>
                  <a:close/>
                  <a:moveTo>
                    <a:pt x="1681" y="86"/>
                  </a:moveTo>
                  <a:cubicBezTo>
                    <a:pt x="1681" y="86"/>
                    <a:pt x="1681" y="86"/>
                    <a:pt x="1681" y="86"/>
                  </a:cubicBezTo>
                  <a:cubicBezTo>
                    <a:pt x="1681" y="86"/>
                    <a:pt x="1681" y="86"/>
                    <a:pt x="1681" y="86"/>
                  </a:cubicBezTo>
                  <a:close/>
                  <a:moveTo>
                    <a:pt x="588" y="86"/>
                  </a:moveTo>
                  <a:cubicBezTo>
                    <a:pt x="588" y="86"/>
                    <a:pt x="588" y="86"/>
                    <a:pt x="588" y="87"/>
                  </a:cubicBezTo>
                  <a:cubicBezTo>
                    <a:pt x="588" y="86"/>
                    <a:pt x="588" y="86"/>
                    <a:pt x="588" y="86"/>
                  </a:cubicBezTo>
                  <a:close/>
                  <a:moveTo>
                    <a:pt x="613" y="87"/>
                  </a:moveTo>
                  <a:cubicBezTo>
                    <a:pt x="613" y="86"/>
                    <a:pt x="613" y="86"/>
                    <a:pt x="612" y="86"/>
                  </a:cubicBezTo>
                  <a:cubicBezTo>
                    <a:pt x="612" y="86"/>
                    <a:pt x="612" y="86"/>
                    <a:pt x="613" y="87"/>
                  </a:cubicBezTo>
                  <a:close/>
                  <a:moveTo>
                    <a:pt x="622" y="86"/>
                  </a:moveTo>
                  <a:cubicBezTo>
                    <a:pt x="622" y="86"/>
                    <a:pt x="622" y="86"/>
                    <a:pt x="623" y="87"/>
                  </a:cubicBezTo>
                  <a:cubicBezTo>
                    <a:pt x="623" y="86"/>
                    <a:pt x="623" y="86"/>
                    <a:pt x="622" y="86"/>
                  </a:cubicBezTo>
                  <a:close/>
                  <a:moveTo>
                    <a:pt x="625" y="87"/>
                  </a:moveTo>
                  <a:cubicBezTo>
                    <a:pt x="625" y="86"/>
                    <a:pt x="625" y="86"/>
                    <a:pt x="625" y="86"/>
                  </a:cubicBezTo>
                  <a:cubicBezTo>
                    <a:pt x="625" y="86"/>
                    <a:pt x="625" y="86"/>
                    <a:pt x="625" y="87"/>
                  </a:cubicBezTo>
                  <a:close/>
                  <a:moveTo>
                    <a:pt x="642" y="41"/>
                  </a:moveTo>
                  <a:cubicBezTo>
                    <a:pt x="642" y="41"/>
                    <a:pt x="642" y="41"/>
                    <a:pt x="642" y="40"/>
                  </a:cubicBezTo>
                  <a:cubicBezTo>
                    <a:pt x="642" y="40"/>
                    <a:pt x="642" y="41"/>
                    <a:pt x="642" y="41"/>
                  </a:cubicBezTo>
                  <a:close/>
                  <a:moveTo>
                    <a:pt x="750" y="87"/>
                  </a:moveTo>
                  <a:cubicBezTo>
                    <a:pt x="750" y="86"/>
                    <a:pt x="750" y="86"/>
                    <a:pt x="750" y="86"/>
                  </a:cubicBezTo>
                  <a:cubicBezTo>
                    <a:pt x="750" y="86"/>
                    <a:pt x="750" y="86"/>
                    <a:pt x="750" y="87"/>
                  </a:cubicBezTo>
                  <a:close/>
                  <a:moveTo>
                    <a:pt x="1737" y="9"/>
                  </a:moveTo>
                  <a:cubicBezTo>
                    <a:pt x="1737" y="9"/>
                    <a:pt x="1738" y="9"/>
                    <a:pt x="1738" y="9"/>
                  </a:cubicBezTo>
                  <a:cubicBezTo>
                    <a:pt x="1738" y="9"/>
                    <a:pt x="1738" y="9"/>
                    <a:pt x="1737" y="9"/>
                  </a:cubicBezTo>
                  <a:close/>
                  <a:moveTo>
                    <a:pt x="550" y="10"/>
                  </a:moveTo>
                  <a:cubicBezTo>
                    <a:pt x="550" y="10"/>
                    <a:pt x="550" y="10"/>
                    <a:pt x="550" y="9"/>
                  </a:cubicBezTo>
                  <a:cubicBezTo>
                    <a:pt x="550" y="9"/>
                    <a:pt x="550" y="9"/>
                    <a:pt x="550" y="10"/>
                  </a:cubicBezTo>
                  <a:close/>
                  <a:moveTo>
                    <a:pt x="1415" y="87"/>
                  </a:moveTo>
                  <a:cubicBezTo>
                    <a:pt x="1415" y="86"/>
                    <a:pt x="1415" y="86"/>
                    <a:pt x="1414" y="86"/>
                  </a:cubicBezTo>
                  <a:cubicBezTo>
                    <a:pt x="1414" y="86"/>
                    <a:pt x="1414" y="86"/>
                    <a:pt x="1415" y="87"/>
                  </a:cubicBezTo>
                  <a:close/>
                  <a:moveTo>
                    <a:pt x="1465" y="86"/>
                  </a:moveTo>
                  <a:cubicBezTo>
                    <a:pt x="1465" y="86"/>
                    <a:pt x="1465" y="86"/>
                    <a:pt x="1465" y="87"/>
                  </a:cubicBezTo>
                  <a:cubicBezTo>
                    <a:pt x="1465" y="86"/>
                    <a:pt x="1465" y="86"/>
                    <a:pt x="1465" y="86"/>
                  </a:cubicBezTo>
                  <a:close/>
                  <a:moveTo>
                    <a:pt x="979" y="10"/>
                  </a:moveTo>
                  <a:cubicBezTo>
                    <a:pt x="979" y="10"/>
                    <a:pt x="980" y="9"/>
                    <a:pt x="980" y="9"/>
                  </a:cubicBezTo>
                  <a:cubicBezTo>
                    <a:pt x="980" y="9"/>
                    <a:pt x="979" y="9"/>
                    <a:pt x="979" y="10"/>
                  </a:cubicBezTo>
                  <a:close/>
                  <a:moveTo>
                    <a:pt x="1020" y="9"/>
                  </a:moveTo>
                  <a:cubicBezTo>
                    <a:pt x="1020" y="10"/>
                    <a:pt x="1021" y="10"/>
                    <a:pt x="1021" y="10"/>
                  </a:cubicBezTo>
                  <a:cubicBezTo>
                    <a:pt x="1021" y="9"/>
                    <a:pt x="1021" y="9"/>
                    <a:pt x="1020" y="9"/>
                  </a:cubicBezTo>
                  <a:close/>
                  <a:moveTo>
                    <a:pt x="1353" y="10"/>
                  </a:moveTo>
                  <a:cubicBezTo>
                    <a:pt x="1354" y="10"/>
                    <a:pt x="1354" y="10"/>
                    <a:pt x="1354" y="9"/>
                  </a:cubicBezTo>
                  <a:cubicBezTo>
                    <a:pt x="1354" y="9"/>
                    <a:pt x="1354" y="9"/>
                    <a:pt x="1353" y="10"/>
                  </a:cubicBezTo>
                  <a:close/>
                  <a:moveTo>
                    <a:pt x="1385" y="9"/>
                  </a:moveTo>
                  <a:cubicBezTo>
                    <a:pt x="1386" y="10"/>
                    <a:pt x="1386" y="10"/>
                    <a:pt x="1386" y="10"/>
                  </a:cubicBezTo>
                  <a:cubicBezTo>
                    <a:pt x="1386" y="9"/>
                    <a:pt x="1386" y="9"/>
                    <a:pt x="1385" y="9"/>
                  </a:cubicBezTo>
                  <a:close/>
                  <a:moveTo>
                    <a:pt x="1292" y="41"/>
                  </a:moveTo>
                  <a:cubicBezTo>
                    <a:pt x="1292" y="40"/>
                    <a:pt x="1292" y="40"/>
                    <a:pt x="1292" y="40"/>
                  </a:cubicBezTo>
                  <a:cubicBezTo>
                    <a:pt x="1292" y="40"/>
                    <a:pt x="1292" y="40"/>
                    <a:pt x="1292" y="41"/>
                  </a:cubicBezTo>
                  <a:close/>
                  <a:moveTo>
                    <a:pt x="1033" y="87"/>
                  </a:moveTo>
                  <a:cubicBezTo>
                    <a:pt x="1033" y="87"/>
                    <a:pt x="1033" y="86"/>
                    <a:pt x="1032" y="86"/>
                  </a:cubicBezTo>
                  <a:cubicBezTo>
                    <a:pt x="1032" y="86"/>
                    <a:pt x="1032" y="87"/>
                    <a:pt x="1033" y="87"/>
                  </a:cubicBezTo>
                  <a:close/>
                  <a:moveTo>
                    <a:pt x="1045" y="86"/>
                  </a:moveTo>
                  <a:cubicBezTo>
                    <a:pt x="1045" y="87"/>
                    <a:pt x="1045" y="87"/>
                    <a:pt x="1046" y="87"/>
                  </a:cubicBezTo>
                  <a:cubicBezTo>
                    <a:pt x="1046" y="87"/>
                    <a:pt x="1046" y="86"/>
                    <a:pt x="1045" y="86"/>
                  </a:cubicBezTo>
                  <a:close/>
                  <a:moveTo>
                    <a:pt x="1737" y="42"/>
                  </a:moveTo>
                  <a:cubicBezTo>
                    <a:pt x="1737" y="42"/>
                    <a:pt x="1737" y="42"/>
                    <a:pt x="1737" y="42"/>
                  </a:cubicBezTo>
                  <a:cubicBezTo>
                    <a:pt x="1737" y="42"/>
                    <a:pt x="1737" y="42"/>
                    <a:pt x="1737" y="42"/>
                  </a:cubicBezTo>
                  <a:close/>
                  <a:moveTo>
                    <a:pt x="1681" y="86"/>
                  </a:moveTo>
                  <a:cubicBezTo>
                    <a:pt x="1681" y="87"/>
                    <a:pt x="1681" y="87"/>
                    <a:pt x="1681" y="87"/>
                  </a:cubicBezTo>
                  <a:cubicBezTo>
                    <a:pt x="1681" y="87"/>
                    <a:pt x="1681" y="86"/>
                    <a:pt x="1681" y="86"/>
                  </a:cubicBezTo>
                  <a:close/>
                  <a:moveTo>
                    <a:pt x="1455" y="9"/>
                  </a:moveTo>
                  <a:cubicBezTo>
                    <a:pt x="1455" y="10"/>
                    <a:pt x="1455" y="10"/>
                    <a:pt x="1456" y="10"/>
                  </a:cubicBezTo>
                  <a:cubicBezTo>
                    <a:pt x="1456" y="9"/>
                    <a:pt x="1455" y="9"/>
                    <a:pt x="1455" y="9"/>
                  </a:cubicBezTo>
                  <a:close/>
                  <a:moveTo>
                    <a:pt x="1500" y="10"/>
                  </a:moveTo>
                  <a:cubicBezTo>
                    <a:pt x="1500" y="10"/>
                    <a:pt x="1500" y="10"/>
                    <a:pt x="1501" y="9"/>
                  </a:cubicBezTo>
                  <a:cubicBezTo>
                    <a:pt x="1500" y="9"/>
                    <a:pt x="1500" y="9"/>
                    <a:pt x="1500" y="10"/>
                  </a:cubicBezTo>
                  <a:close/>
                  <a:moveTo>
                    <a:pt x="1538" y="10"/>
                  </a:moveTo>
                  <a:cubicBezTo>
                    <a:pt x="1538" y="10"/>
                    <a:pt x="1538" y="10"/>
                    <a:pt x="1538" y="9"/>
                  </a:cubicBezTo>
                  <a:cubicBezTo>
                    <a:pt x="1538" y="9"/>
                    <a:pt x="1538" y="9"/>
                    <a:pt x="1538" y="10"/>
                  </a:cubicBezTo>
                  <a:close/>
                  <a:moveTo>
                    <a:pt x="646" y="59"/>
                  </a:moveTo>
                  <a:cubicBezTo>
                    <a:pt x="646" y="59"/>
                    <a:pt x="646" y="59"/>
                    <a:pt x="646" y="60"/>
                  </a:cubicBezTo>
                  <a:cubicBezTo>
                    <a:pt x="646" y="60"/>
                    <a:pt x="646" y="59"/>
                    <a:pt x="646" y="59"/>
                  </a:cubicBezTo>
                  <a:close/>
                  <a:moveTo>
                    <a:pt x="1290" y="54"/>
                  </a:moveTo>
                  <a:cubicBezTo>
                    <a:pt x="1290" y="54"/>
                    <a:pt x="1290" y="54"/>
                    <a:pt x="1290" y="55"/>
                  </a:cubicBezTo>
                  <a:cubicBezTo>
                    <a:pt x="1290" y="54"/>
                    <a:pt x="1290" y="54"/>
                    <a:pt x="1290" y="54"/>
                  </a:cubicBezTo>
                  <a:close/>
                  <a:moveTo>
                    <a:pt x="1669" y="9"/>
                  </a:moveTo>
                  <a:cubicBezTo>
                    <a:pt x="1669" y="10"/>
                    <a:pt x="1669" y="10"/>
                    <a:pt x="1669" y="10"/>
                  </a:cubicBezTo>
                  <a:cubicBezTo>
                    <a:pt x="1669" y="9"/>
                    <a:pt x="1669" y="9"/>
                    <a:pt x="1669" y="9"/>
                  </a:cubicBezTo>
                  <a:close/>
                  <a:moveTo>
                    <a:pt x="660" y="60"/>
                  </a:moveTo>
                  <a:cubicBezTo>
                    <a:pt x="660" y="59"/>
                    <a:pt x="660" y="59"/>
                    <a:pt x="659" y="59"/>
                  </a:cubicBezTo>
                  <a:cubicBezTo>
                    <a:pt x="659" y="59"/>
                    <a:pt x="659" y="60"/>
                    <a:pt x="660" y="60"/>
                  </a:cubicBezTo>
                  <a:close/>
                  <a:moveTo>
                    <a:pt x="1211" y="87"/>
                  </a:moveTo>
                  <a:cubicBezTo>
                    <a:pt x="1211" y="87"/>
                    <a:pt x="1211" y="87"/>
                    <a:pt x="1210" y="86"/>
                  </a:cubicBezTo>
                  <a:cubicBezTo>
                    <a:pt x="1210" y="87"/>
                    <a:pt x="1210" y="87"/>
                    <a:pt x="1211" y="87"/>
                  </a:cubicBezTo>
                  <a:close/>
                  <a:moveTo>
                    <a:pt x="1369" y="59"/>
                  </a:moveTo>
                  <a:cubicBezTo>
                    <a:pt x="1369" y="59"/>
                    <a:pt x="1369" y="59"/>
                    <a:pt x="1369" y="59"/>
                  </a:cubicBezTo>
                  <a:cubicBezTo>
                    <a:pt x="1369" y="59"/>
                    <a:pt x="1369" y="59"/>
                    <a:pt x="1369" y="59"/>
                  </a:cubicBezTo>
                  <a:close/>
                  <a:moveTo>
                    <a:pt x="1415" y="87"/>
                  </a:moveTo>
                  <a:cubicBezTo>
                    <a:pt x="1415" y="87"/>
                    <a:pt x="1415" y="87"/>
                    <a:pt x="1415" y="86"/>
                  </a:cubicBezTo>
                  <a:cubicBezTo>
                    <a:pt x="1415" y="87"/>
                    <a:pt x="1415" y="87"/>
                    <a:pt x="1415" y="87"/>
                  </a:cubicBezTo>
                  <a:close/>
                  <a:moveTo>
                    <a:pt x="1465" y="87"/>
                  </a:moveTo>
                  <a:cubicBezTo>
                    <a:pt x="1464" y="87"/>
                    <a:pt x="1464" y="87"/>
                    <a:pt x="1464" y="87"/>
                  </a:cubicBezTo>
                  <a:cubicBezTo>
                    <a:pt x="1465" y="87"/>
                    <a:pt x="1465" y="87"/>
                    <a:pt x="1465" y="87"/>
                  </a:cubicBezTo>
                  <a:close/>
                  <a:moveTo>
                    <a:pt x="1668" y="87"/>
                  </a:moveTo>
                  <a:cubicBezTo>
                    <a:pt x="1668" y="87"/>
                    <a:pt x="1668" y="87"/>
                    <a:pt x="1668" y="86"/>
                  </a:cubicBezTo>
                  <a:cubicBezTo>
                    <a:pt x="1668" y="87"/>
                    <a:pt x="1668" y="87"/>
                    <a:pt x="1668" y="87"/>
                  </a:cubicBezTo>
                  <a:close/>
                  <a:moveTo>
                    <a:pt x="588" y="87"/>
                  </a:moveTo>
                  <a:cubicBezTo>
                    <a:pt x="588" y="87"/>
                    <a:pt x="588" y="87"/>
                    <a:pt x="588" y="88"/>
                  </a:cubicBezTo>
                  <a:cubicBezTo>
                    <a:pt x="588" y="87"/>
                    <a:pt x="588" y="87"/>
                    <a:pt x="588" y="87"/>
                  </a:cubicBezTo>
                  <a:close/>
                  <a:moveTo>
                    <a:pt x="613" y="88"/>
                  </a:moveTo>
                  <a:cubicBezTo>
                    <a:pt x="613" y="87"/>
                    <a:pt x="613" y="87"/>
                    <a:pt x="613" y="87"/>
                  </a:cubicBezTo>
                  <a:cubicBezTo>
                    <a:pt x="613" y="87"/>
                    <a:pt x="613" y="87"/>
                    <a:pt x="613" y="88"/>
                  </a:cubicBezTo>
                  <a:close/>
                  <a:moveTo>
                    <a:pt x="960" y="88"/>
                  </a:moveTo>
                  <a:cubicBezTo>
                    <a:pt x="960" y="87"/>
                    <a:pt x="960" y="87"/>
                    <a:pt x="960" y="87"/>
                  </a:cubicBezTo>
                  <a:cubicBezTo>
                    <a:pt x="960" y="87"/>
                    <a:pt x="960" y="87"/>
                    <a:pt x="960" y="88"/>
                  </a:cubicBezTo>
                  <a:close/>
                  <a:moveTo>
                    <a:pt x="976" y="87"/>
                  </a:moveTo>
                  <a:cubicBezTo>
                    <a:pt x="977" y="87"/>
                    <a:pt x="977" y="87"/>
                    <a:pt x="977" y="87"/>
                  </a:cubicBezTo>
                  <a:cubicBezTo>
                    <a:pt x="977" y="87"/>
                    <a:pt x="977" y="87"/>
                    <a:pt x="976" y="87"/>
                  </a:cubicBezTo>
                  <a:close/>
                  <a:moveTo>
                    <a:pt x="1020" y="87"/>
                  </a:moveTo>
                  <a:cubicBezTo>
                    <a:pt x="1020" y="87"/>
                    <a:pt x="1020" y="87"/>
                    <a:pt x="1021" y="87"/>
                  </a:cubicBezTo>
                  <a:cubicBezTo>
                    <a:pt x="1020" y="87"/>
                    <a:pt x="1020" y="87"/>
                    <a:pt x="1020" y="87"/>
                  </a:cubicBezTo>
                  <a:close/>
                  <a:moveTo>
                    <a:pt x="1706" y="10"/>
                  </a:moveTo>
                  <a:cubicBezTo>
                    <a:pt x="1706" y="10"/>
                    <a:pt x="1706" y="10"/>
                    <a:pt x="1706" y="9"/>
                  </a:cubicBezTo>
                  <a:cubicBezTo>
                    <a:pt x="1706" y="9"/>
                    <a:pt x="1706" y="9"/>
                    <a:pt x="1706" y="10"/>
                  </a:cubicBezTo>
                  <a:close/>
                  <a:moveTo>
                    <a:pt x="1082" y="87"/>
                  </a:moveTo>
                  <a:cubicBezTo>
                    <a:pt x="1082" y="87"/>
                    <a:pt x="1082" y="87"/>
                    <a:pt x="1083" y="87"/>
                  </a:cubicBezTo>
                  <a:cubicBezTo>
                    <a:pt x="1082" y="87"/>
                    <a:pt x="1082" y="87"/>
                    <a:pt x="1082" y="87"/>
                  </a:cubicBezTo>
                  <a:close/>
                  <a:moveTo>
                    <a:pt x="1212" y="49"/>
                  </a:moveTo>
                  <a:cubicBezTo>
                    <a:pt x="1212" y="48"/>
                    <a:pt x="1212" y="48"/>
                    <a:pt x="1212" y="48"/>
                  </a:cubicBezTo>
                  <a:cubicBezTo>
                    <a:pt x="1212" y="48"/>
                    <a:pt x="1212" y="48"/>
                    <a:pt x="1212" y="49"/>
                  </a:cubicBezTo>
                  <a:close/>
                  <a:moveTo>
                    <a:pt x="749" y="55"/>
                  </a:moveTo>
                  <a:cubicBezTo>
                    <a:pt x="749" y="54"/>
                    <a:pt x="749" y="54"/>
                    <a:pt x="749" y="54"/>
                  </a:cubicBezTo>
                  <a:cubicBezTo>
                    <a:pt x="749" y="54"/>
                    <a:pt x="749" y="54"/>
                    <a:pt x="749" y="55"/>
                  </a:cubicBezTo>
                  <a:close/>
                  <a:moveTo>
                    <a:pt x="1681" y="87"/>
                  </a:moveTo>
                  <a:cubicBezTo>
                    <a:pt x="1681" y="87"/>
                    <a:pt x="1681" y="88"/>
                    <a:pt x="1682" y="88"/>
                  </a:cubicBezTo>
                  <a:cubicBezTo>
                    <a:pt x="1682" y="87"/>
                    <a:pt x="1682" y="87"/>
                    <a:pt x="1681" y="87"/>
                  </a:cubicBezTo>
                  <a:close/>
                  <a:moveTo>
                    <a:pt x="635" y="87"/>
                  </a:moveTo>
                  <a:cubicBezTo>
                    <a:pt x="635" y="87"/>
                    <a:pt x="635" y="88"/>
                    <a:pt x="635" y="88"/>
                  </a:cubicBezTo>
                  <a:cubicBezTo>
                    <a:pt x="635" y="88"/>
                    <a:pt x="635" y="87"/>
                    <a:pt x="635" y="87"/>
                  </a:cubicBezTo>
                  <a:close/>
                  <a:moveTo>
                    <a:pt x="857" y="49"/>
                  </a:moveTo>
                  <a:cubicBezTo>
                    <a:pt x="857" y="49"/>
                    <a:pt x="857" y="49"/>
                    <a:pt x="857" y="49"/>
                  </a:cubicBezTo>
                  <a:cubicBezTo>
                    <a:pt x="857" y="49"/>
                    <a:pt x="857" y="49"/>
                    <a:pt x="857" y="49"/>
                  </a:cubicBezTo>
                  <a:close/>
                  <a:moveTo>
                    <a:pt x="688" y="88"/>
                  </a:moveTo>
                  <a:cubicBezTo>
                    <a:pt x="688" y="88"/>
                    <a:pt x="688" y="88"/>
                    <a:pt x="688" y="87"/>
                  </a:cubicBezTo>
                  <a:cubicBezTo>
                    <a:pt x="688" y="87"/>
                    <a:pt x="688" y="88"/>
                    <a:pt x="688" y="88"/>
                  </a:cubicBezTo>
                  <a:close/>
                  <a:moveTo>
                    <a:pt x="1141" y="49"/>
                  </a:moveTo>
                  <a:cubicBezTo>
                    <a:pt x="1141" y="48"/>
                    <a:pt x="1141" y="48"/>
                    <a:pt x="1141" y="48"/>
                  </a:cubicBezTo>
                  <a:cubicBezTo>
                    <a:pt x="1141" y="48"/>
                    <a:pt x="1141" y="48"/>
                    <a:pt x="1141" y="49"/>
                  </a:cubicBezTo>
                  <a:close/>
                  <a:moveTo>
                    <a:pt x="799" y="88"/>
                  </a:moveTo>
                  <a:cubicBezTo>
                    <a:pt x="800" y="88"/>
                    <a:pt x="800" y="88"/>
                    <a:pt x="800" y="87"/>
                  </a:cubicBezTo>
                  <a:cubicBezTo>
                    <a:pt x="800" y="87"/>
                    <a:pt x="799" y="87"/>
                    <a:pt x="799" y="88"/>
                  </a:cubicBezTo>
                  <a:close/>
                  <a:moveTo>
                    <a:pt x="1019" y="88"/>
                  </a:moveTo>
                  <a:cubicBezTo>
                    <a:pt x="1020" y="88"/>
                    <a:pt x="1020" y="88"/>
                    <a:pt x="1020" y="87"/>
                  </a:cubicBezTo>
                  <a:cubicBezTo>
                    <a:pt x="1020" y="87"/>
                    <a:pt x="1019" y="87"/>
                    <a:pt x="1019" y="88"/>
                  </a:cubicBezTo>
                  <a:close/>
                  <a:moveTo>
                    <a:pt x="1186" y="87"/>
                  </a:moveTo>
                  <a:cubicBezTo>
                    <a:pt x="1186" y="88"/>
                    <a:pt x="1186" y="88"/>
                    <a:pt x="1186" y="88"/>
                  </a:cubicBezTo>
                  <a:cubicBezTo>
                    <a:pt x="1186" y="88"/>
                    <a:pt x="1186" y="87"/>
                    <a:pt x="1186" y="87"/>
                  </a:cubicBezTo>
                  <a:close/>
                  <a:moveTo>
                    <a:pt x="1211" y="88"/>
                  </a:moveTo>
                  <a:cubicBezTo>
                    <a:pt x="1211" y="88"/>
                    <a:pt x="1211" y="87"/>
                    <a:pt x="1211" y="87"/>
                  </a:cubicBezTo>
                  <a:cubicBezTo>
                    <a:pt x="1211" y="87"/>
                    <a:pt x="1211" y="88"/>
                    <a:pt x="1211" y="88"/>
                  </a:cubicBezTo>
                  <a:close/>
                  <a:moveTo>
                    <a:pt x="1664" y="59"/>
                  </a:moveTo>
                  <a:cubicBezTo>
                    <a:pt x="1664" y="59"/>
                    <a:pt x="1665" y="59"/>
                    <a:pt x="1665" y="59"/>
                  </a:cubicBezTo>
                  <a:cubicBezTo>
                    <a:pt x="1665" y="59"/>
                    <a:pt x="1664" y="59"/>
                    <a:pt x="1664" y="59"/>
                  </a:cubicBezTo>
                  <a:close/>
                  <a:moveTo>
                    <a:pt x="1415" y="88"/>
                  </a:moveTo>
                  <a:cubicBezTo>
                    <a:pt x="1415" y="88"/>
                    <a:pt x="1415" y="87"/>
                    <a:pt x="1415" y="87"/>
                  </a:cubicBezTo>
                  <a:cubicBezTo>
                    <a:pt x="1415" y="88"/>
                    <a:pt x="1415" y="88"/>
                    <a:pt x="1415" y="88"/>
                  </a:cubicBezTo>
                  <a:close/>
                  <a:moveTo>
                    <a:pt x="1464" y="87"/>
                  </a:moveTo>
                  <a:cubicBezTo>
                    <a:pt x="1464" y="87"/>
                    <a:pt x="1464" y="88"/>
                    <a:pt x="1464" y="88"/>
                  </a:cubicBezTo>
                  <a:cubicBezTo>
                    <a:pt x="1464" y="88"/>
                    <a:pt x="1464" y="88"/>
                    <a:pt x="1464" y="87"/>
                  </a:cubicBezTo>
                  <a:close/>
                  <a:moveTo>
                    <a:pt x="607" y="42"/>
                  </a:moveTo>
                  <a:cubicBezTo>
                    <a:pt x="607" y="42"/>
                    <a:pt x="607" y="43"/>
                    <a:pt x="607" y="43"/>
                  </a:cubicBezTo>
                  <a:cubicBezTo>
                    <a:pt x="607" y="42"/>
                    <a:pt x="607" y="42"/>
                    <a:pt x="607" y="42"/>
                  </a:cubicBezTo>
                  <a:close/>
                  <a:moveTo>
                    <a:pt x="1669" y="88"/>
                  </a:moveTo>
                  <a:cubicBezTo>
                    <a:pt x="1669" y="88"/>
                    <a:pt x="1669" y="87"/>
                    <a:pt x="1668" y="87"/>
                  </a:cubicBezTo>
                  <a:cubicBezTo>
                    <a:pt x="1668" y="87"/>
                    <a:pt x="1668" y="88"/>
                    <a:pt x="1669" y="88"/>
                  </a:cubicBezTo>
                  <a:close/>
                  <a:moveTo>
                    <a:pt x="978" y="10"/>
                  </a:moveTo>
                  <a:cubicBezTo>
                    <a:pt x="978" y="10"/>
                    <a:pt x="979" y="10"/>
                    <a:pt x="979" y="10"/>
                  </a:cubicBezTo>
                  <a:cubicBezTo>
                    <a:pt x="979" y="10"/>
                    <a:pt x="978" y="10"/>
                    <a:pt x="978" y="10"/>
                  </a:cubicBezTo>
                  <a:close/>
                  <a:moveTo>
                    <a:pt x="1353" y="10"/>
                  </a:moveTo>
                  <a:cubicBezTo>
                    <a:pt x="1353" y="10"/>
                    <a:pt x="1353" y="10"/>
                    <a:pt x="1353" y="10"/>
                  </a:cubicBezTo>
                  <a:cubicBezTo>
                    <a:pt x="1353" y="10"/>
                    <a:pt x="1353" y="10"/>
                    <a:pt x="1353" y="10"/>
                  </a:cubicBezTo>
                  <a:close/>
                  <a:moveTo>
                    <a:pt x="1386" y="10"/>
                  </a:moveTo>
                  <a:cubicBezTo>
                    <a:pt x="1386" y="10"/>
                    <a:pt x="1386" y="10"/>
                    <a:pt x="1387" y="10"/>
                  </a:cubicBezTo>
                  <a:cubicBezTo>
                    <a:pt x="1387" y="10"/>
                    <a:pt x="1386" y="10"/>
                    <a:pt x="1386" y="10"/>
                  </a:cubicBezTo>
                  <a:close/>
                  <a:moveTo>
                    <a:pt x="1426" y="10"/>
                  </a:moveTo>
                  <a:cubicBezTo>
                    <a:pt x="1426" y="10"/>
                    <a:pt x="1426" y="10"/>
                    <a:pt x="1426" y="10"/>
                  </a:cubicBezTo>
                  <a:cubicBezTo>
                    <a:pt x="1426" y="10"/>
                    <a:pt x="1426" y="10"/>
                    <a:pt x="1426" y="10"/>
                  </a:cubicBezTo>
                  <a:close/>
                  <a:moveTo>
                    <a:pt x="625" y="88"/>
                  </a:moveTo>
                  <a:cubicBezTo>
                    <a:pt x="625" y="88"/>
                    <a:pt x="625" y="88"/>
                    <a:pt x="625" y="88"/>
                  </a:cubicBezTo>
                  <a:cubicBezTo>
                    <a:pt x="624" y="88"/>
                    <a:pt x="624" y="88"/>
                    <a:pt x="625" y="88"/>
                  </a:cubicBezTo>
                  <a:close/>
                  <a:moveTo>
                    <a:pt x="661" y="43"/>
                  </a:moveTo>
                  <a:cubicBezTo>
                    <a:pt x="661" y="43"/>
                    <a:pt x="661" y="42"/>
                    <a:pt x="661" y="42"/>
                  </a:cubicBezTo>
                  <a:cubicBezTo>
                    <a:pt x="661" y="42"/>
                    <a:pt x="661" y="42"/>
                    <a:pt x="661" y="43"/>
                  </a:cubicBezTo>
                  <a:close/>
                  <a:moveTo>
                    <a:pt x="977" y="88"/>
                  </a:moveTo>
                  <a:cubicBezTo>
                    <a:pt x="978" y="88"/>
                    <a:pt x="978" y="88"/>
                    <a:pt x="978" y="88"/>
                  </a:cubicBezTo>
                  <a:cubicBezTo>
                    <a:pt x="978" y="88"/>
                    <a:pt x="978" y="88"/>
                    <a:pt x="977" y="88"/>
                  </a:cubicBezTo>
                  <a:close/>
                  <a:moveTo>
                    <a:pt x="1019" y="88"/>
                  </a:moveTo>
                  <a:cubicBezTo>
                    <a:pt x="1019" y="88"/>
                    <a:pt x="1019" y="88"/>
                    <a:pt x="1019" y="88"/>
                  </a:cubicBezTo>
                  <a:cubicBezTo>
                    <a:pt x="1019" y="88"/>
                    <a:pt x="1019" y="88"/>
                    <a:pt x="1019" y="88"/>
                  </a:cubicBezTo>
                  <a:close/>
                  <a:moveTo>
                    <a:pt x="1081" y="88"/>
                  </a:moveTo>
                  <a:cubicBezTo>
                    <a:pt x="1081" y="88"/>
                    <a:pt x="1081" y="88"/>
                    <a:pt x="1082" y="88"/>
                  </a:cubicBezTo>
                  <a:cubicBezTo>
                    <a:pt x="1081" y="88"/>
                    <a:pt x="1081" y="88"/>
                    <a:pt x="1081" y="88"/>
                  </a:cubicBezTo>
                  <a:close/>
                  <a:moveTo>
                    <a:pt x="1259" y="88"/>
                  </a:moveTo>
                  <a:cubicBezTo>
                    <a:pt x="1259" y="88"/>
                    <a:pt x="1259" y="88"/>
                    <a:pt x="1259" y="88"/>
                  </a:cubicBezTo>
                  <a:cubicBezTo>
                    <a:pt x="1259" y="88"/>
                    <a:pt x="1259" y="88"/>
                    <a:pt x="1259" y="88"/>
                  </a:cubicBezTo>
                  <a:close/>
                  <a:moveTo>
                    <a:pt x="649" y="52"/>
                  </a:moveTo>
                  <a:cubicBezTo>
                    <a:pt x="649" y="52"/>
                    <a:pt x="648" y="52"/>
                    <a:pt x="648" y="53"/>
                  </a:cubicBezTo>
                  <a:cubicBezTo>
                    <a:pt x="649" y="53"/>
                    <a:pt x="649" y="52"/>
                    <a:pt x="649" y="52"/>
                  </a:cubicBezTo>
                  <a:close/>
                  <a:moveTo>
                    <a:pt x="1570" y="10"/>
                  </a:moveTo>
                  <a:cubicBezTo>
                    <a:pt x="1570" y="10"/>
                    <a:pt x="1571" y="10"/>
                    <a:pt x="1571" y="10"/>
                  </a:cubicBezTo>
                  <a:cubicBezTo>
                    <a:pt x="1571" y="10"/>
                    <a:pt x="1571" y="10"/>
                    <a:pt x="1570" y="10"/>
                  </a:cubicBezTo>
                  <a:close/>
                  <a:moveTo>
                    <a:pt x="1034" y="49"/>
                  </a:moveTo>
                  <a:cubicBezTo>
                    <a:pt x="1034" y="48"/>
                    <a:pt x="1034" y="48"/>
                    <a:pt x="1034" y="48"/>
                  </a:cubicBezTo>
                  <a:cubicBezTo>
                    <a:pt x="1034" y="48"/>
                    <a:pt x="1034" y="48"/>
                    <a:pt x="1034" y="49"/>
                  </a:cubicBezTo>
                  <a:close/>
                  <a:moveTo>
                    <a:pt x="798" y="88"/>
                  </a:moveTo>
                  <a:cubicBezTo>
                    <a:pt x="798" y="88"/>
                    <a:pt x="799" y="88"/>
                    <a:pt x="799" y="88"/>
                  </a:cubicBezTo>
                  <a:cubicBezTo>
                    <a:pt x="799" y="88"/>
                    <a:pt x="798" y="88"/>
                    <a:pt x="798" y="88"/>
                  </a:cubicBezTo>
                  <a:close/>
                  <a:moveTo>
                    <a:pt x="1211" y="89"/>
                  </a:moveTo>
                  <a:cubicBezTo>
                    <a:pt x="1211" y="88"/>
                    <a:pt x="1211" y="88"/>
                    <a:pt x="1211" y="88"/>
                  </a:cubicBezTo>
                  <a:cubicBezTo>
                    <a:pt x="1211" y="88"/>
                    <a:pt x="1211" y="88"/>
                    <a:pt x="1211" y="89"/>
                  </a:cubicBezTo>
                  <a:close/>
                  <a:moveTo>
                    <a:pt x="1416" y="89"/>
                  </a:moveTo>
                  <a:cubicBezTo>
                    <a:pt x="1416" y="88"/>
                    <a:pt x="1416" y="88"/>
                    <a:pt x="1415" y="88"/>
                  </a:cubicBezTo>
                  <a:cubicBezTo>
                    <a:pt x="1415" y="88"/>
                    <a:pt x="1415" y="88"/>
                    <a:pt x="1416" y="89"/>
                  </a:cubicBezTo>
                  <a:close/>
                  <a:moveTo>
                    <a:pt x="1464" y="88"/>
                  </a:moveTo>
                  <a:cubicBezTo>
                    <a:pt x="1464" y="88"/>
                    <a:pt x="1464" y="88"/>
                    <a:pt x="1464" y="89"/>
                  </a:cubicBezTo>
                  <a:cubicBezTo>
                    <a:pt x="1464" y="88"/>
                    <a:pt x="1464" y="88"/>
                    <a:pt x="1464" y="88"/>
                  </a:cubicBezTo>
                  <a:close/>
                  <a:moveTo>
                    <a:pt x="599" y="53"/>
                  </a:moveTo>
                  <a:cubicBezTo>
                    <a:pt x="599" y="52"/>
                    <a:pt x="599" y="52"/>
                    <a:pt x="599" y="52"/>
                  </a:cubicBezTo>
                  <a:cubicBezTo>
                    <a:pt x="599" y="52"/>
                    <a:pt x="599" y="53"/>
                    <a:pt x="599" y="53"/>
                  </a:cubicBezTo>
                  <a:close/>
                  <a:moveTo>
                    <a:pt x="1669" y="89"/>
                  </a:moveTo>
                  <a:cubicBezTo>
                    <a:pt x="1669" y="88"/>
                    <a:pt x="1669" y="88"/>
                    <a:pt x="1669" y="88"/>
                  </a:cubicBezTo>
                  <a:cubicBezTo>
                    <a:pt x="1669" y="88"/>
                    <a:pt x="1669" y="88"/>
                    <a:pt x="1669" y="89"/>
                  </a:cubicBezTo>
                  <a:close/>
                  <a:moveTo>
                    <a:pt x="648" y="54"/>
                  </a:moveTo>
                  <a:cubicBezTo>
                    <a:pt x="648" y="54"/>
                    <a:pt x="648" y="54"/>
                    <a:pt x="648" y="55"/>
                  </a:cubicBezTo>
                  <a:cubicBezTo>
                    <a:pt x="648" y="54"/>
                    <a:pt x="648" y="54"/>
                    <a:pt x="648" y="54"/>
                  </a:cubicBezTo>
                  <a:close/>
                  <a:moveTo>
                    <a:pt x="634" y="88"/>
                  </a:moveTo>
                  <a:cubicBezTo>
                    <a:pt x="634" y="88"/>
                    <a:pt x="634" y="89"/>
                    <a:pt x="634" y="89"/>
                  </a:cubicBezTo>
                  <a:cubicBezTo>
                    <a:pt x="635" y="89"/>
                    <a:pt x="635" y="88"/>
                    <a:pt x="634" y="88"/>
                  </a:cubicBezTo>
                  <a:close/>
                  <a:moveTo>
                    <a:pt x="612" y="56"/>
                  </a:moveTo>
                  <a:cubicBezTo>
                    <a:pt x="612" y="56"/>
                    <a:pt x="612" y="57"/>
                    <a:pt x="612" y="57"/>
                  </a:cubicBezTo>
                  <a:cubicBezTo>
                    <a:pt x="612" y="56"/>
                    <a:pt x="612" y="56"/>
                    <a:pt x="612" y="56"/>
                  </a:cubicBezTo>
                  <a:close/>
                  <a:moveTo>
                    <a:pt x="687" y="89"/>
                  </a:moveTo>
                  <a:cubicBezTo>
                    <a:pt x="688" y="89"/>
                    <a:pt x="688" y="89"/>
                    <a:pt x="688" y="88"/>
                  </a:cubicBezTo>
                  <a:cubicBezTo>
                    <a:pt x="688" y="88"/>
                    <a:pt x="687" y="89"/>
                    <a:pt x="687" y="89"/>
                  </a:cubicBezTo>
                  <a:close/>
                  <a:moveTo>
                    <a:pt x="1669" y="10"/>
                  </a:moveTo>
                  <a:cubicBezTo>
                    <a:pt x="1670" y="10"/>
                    <a:pt x="1670" y="10"/>
                    <a:pt x="1670" y="10"/>
                  </a:cubicBezTo>
                  <a:cubicBezTo>
                    <a:pt x="1670" y="10"/>
                    <a:pt x="1670" y="10"/>
                    <a:pt x="1669" y="10"/>
                  </a:cubicBezTo>
                  <a:close/>
                  <a:moveTo>
                    <a:pt x="1080" y="89"/>
                  </a:moveTo>
                  <a:cubicBezTo>
                    <a:pt x="1080" y="89"/>
                    <a:pt x="1080" y="89"/>
                    <a:pt x="1080" y="88"/>
                  </a:cubicBezTo>
                  <a:cubicBezTo>
                    <a:pt x="1080" y="88"/>
                    <a:pt x="1080" y="88"/>
                    <a:pt x="1080" y="89"/>
                  </a:cubicBezTo>
                  <a:close/>
                  <a:moveTo>
                    <a:pt x="1186" y="88"/>
                  </a:moveTo>
                  <a:cubicBezTo>
                    <a:pt x="1186" y="89"/>
                    <a:pt x="1186" y="89"/>
                    <a:pt x="1187" y="89"/>
                  </a:cubicBezTo>
                  <a:cubicBezTo>
                    <a:pt x="1187" y="89"/>
                    <a:pt x="1187" y="88"/>
                    <a:pt x="1186" y="88"/>
                  </a:cubicBezTo>
                  <a:close/>
                  <a:moveTo>
                    <a:pt x="1258" y="89"/>
                  </a:moveTo>
                  <a:cubicBezTo>
                    <a:pt x="1258" y="89"/>
                    <a:pt x="1258" y="89"/>
                    <a:pt x="1258" y="88"/>
                  </a:cubicBezTo>
                  <a:cubicBezTo>
                    <a:pt x="1258" y="88"/>
                    <a:pt x="1258" y="88"/>
                    <a:pt x="1258" y="89"/>
                  </a:cubicBezTo>
                  <a:close/>
                  <a:moveTo>
                    <a:pt x="602" y="60"/>
                  </a:moveTo>
                  <a:cubicBezTo>
                    <a:pt x="602" y="60"/>
                    <a:pt x="602" y="59"/>
                    <a:pt x="602" y="59"/>
                  </a:cubicBezTo>
                  <a:cubicBezTo>
                    <a:pt x="602" y="60"/>
                    <a:pt x="602" y="60"/>
                    <a:pt x="602" y="60"/>
                  </a:cubicBezTo>
                  <a:close/>
                  <a:moveTo>
                    <a:pt x="587" y="89"/>
                  </a:moveTo>
                  <a:cubicBezTo>
                    <a:pt x="587" y="89"/>
                    <a:pt x="587" y="89"/>
                    <a:pt x="587" y="89"/>
                  </a:cubicBezTo>
                  <a:cubicBezTo>
                    <a:pt x="587" y="89"/>
                    <a:pt x="587" y="89"/>
                    <a:pt x="587" y="89"/>
                  </a:cubicBezTo>
                  <a:close/>
                  <a:moveTo>
                    <a:pt x="614" y="89"/>
                  </a:moveTo>
                  <a:cubicBezTo>
                    <a:pt x="614" y="89"/>
                    <a:pt x="614" y="89"/>
                    <a:pt x="613" y="89"/>
                  </a:cubicBezTo>
                  <a:cubicBezTo>
                    <a:pt x="613" y="89"/>
                    <a:pt x="613" y="89"/>
                    <a:pt x="614" y="89"/>
                  </a:cubicBezTo>
                  <a:close/>
                  <a:moveTo>
                    <a:pt x="674" y="59"/>
                  </a:moveTo>
                  <a:cubicBezTo>
                    <a:pt x="674" y="60"/>
                    <a:pt x="674" y="60"/>
                    <a:pt x="675" y="60"/>
                  </a:cubicBezTo>
                  <a:cubicBezTo>
                    <a:pt x="674" y="59"/>
                    <a:pt x="674" y="59"/>
                    <a:pt x="674" y="59"/>
                  </a:cubicBezTo>
                  <a:close/>
                  <a:moveTo>
                    <a:pt x="624" y="89"/>
                  </a:moveTo>
                  <a:cubicBezTo>
                    <a:pt x="624" y="89"/>
                    <a:pt x="624" y="89"/>
                    <a:pt x="624" y="89"/>
                  </a:cubicBezTo>
                  <a:cubicBezTo>
                    <a:pt x="624" y="89"/>
                    <a:pt x="624" y="89"/>
                    <a:pt x="624" y="89"/>
                  </a:cubicBezTo>
                  <a:close/>
                  <a:moveTo>
                    <a:pt x="726" y="89"/>
                  </a:moveTo>
                  <a:cubicBezTo>
                    <a:pt x="726" y="89"/>
                    <a:pt x="726" y="89"/>
                    <a:pt x="727" y="89"/>
                  </a:cubicBezTo>
                  <a:cubicBezTo>
                    <a:pt x="727" y="89"/>
                    <a:pt x="727" y="89"/>
                    <a:pt x="726" y="89"/>
                  </a:cubicBezTo>
                  <a:close/>
                  <a:moveTo>
                    <a:pt x="752" y="89"/>
                  </a:moveTo>
                  <a:cubicBezTo>
                    <a:pt x="752" y="89"/>
                    <a:pt x="752" y="89"/>
                    <a:pt x="751" y="89"/>
                  </a:cubicBezTo>
                  <a:cubicBezTo>
                    <a:pt x="752" y="89"/>
                    <a:pt x="752" y="89"/>
                    <a:pt x="752" y="89"/>
                  </a:cubicBezTo>
                  <a:close/>
                  <a:moveTo>
                    <a:pt x="797" y="89"/>
                  </a:moveTo>
                  <a:cubicBezTo>
                    <a:pt x="797" y="89"/>
                    <a:pt x="798" y="89"/>
                    <a:pt x="798" y="89"/>
                  </a:cubicBezTo>
                  <a:cubicBezTo>
                    <a:pt x="798" y="89"/>
                    <a:pt x="797" y="89"/>
                    <a:pt x="797" y="89"/>
                  </a:cubicBezTo>
                  <a:close/>
                  <a:moveTo>
                    <a:pt x="979" y="89"/>
                  </a:moveTo>
                  <a:cubicBezTo>
                    <a:pt x="979" y="89"/>
                    <a:pt x="980" y="89"/>
                    <a:pt x="980" y="89"/>
                  </a:cubicBezTo>
                  <a:cubicBezTo>
                    <a:pt x="980" y="89"/>
                    <a:pt x="979" y="89"/>
                    <a:pt x="979" y="89"/>
                  </a:cubicBezTo>
                  <a:close/>
                  <a:moveTo>
                    <a:pt x="1016" y="89"/>
                  </a:moveTo>
                  <a:cubicBezTo>
                    <a:pt x="1017" y="89"/>
                    <a:pt x="1017" y="89"/>
                    <a:pt x="1017" y="89"/>
                  </a:cubicBezTo>
                  <a:cubicBezTo>
                    <a:pt x="1017" y="89"/>
                    <a:pt x="1017" y="89"/>
                    <a:pt x="1016" y="89"/>
                  </a:cubicBezTo>
                  <a:close/>
                  <a:moveTo>
                    <a:pt x="1212" y="89"/>
                  </a:moveTo>
                  <a:cubicBezTo>
                    <a:pt x="1212" y="89"/>
                    <a:pt x="1212" y="89"/>
                    <a:pt x="1211" y="89"/>
                  </a:cubicBezTo>
                  <a:cubicBezTo>
                    <a:pt x="1211" y="89"/>
                    <a:pt x="1211" y="89"/>
                    <a:pt x="1212" y="89"/>
                  </a:cubicBezTo>
                  <a:close/>
                  <a:moveTo>
                    <a:pt x="1416" y="89"/>
                  </a:moveTo>
                  <a:cubicBezTo>
                    <a:pt x="1416" y="89"/>
                    <a:pt x="1416" y="89"/>
                    <a:pt x="1416" y="89"/>
                  </a:cubicBezTo>
                  <a:cubicBezTo>
                    <a:pt x="1416" y="89"/>
                    <a:pt x="1416" y="89"/>
                    <a:pt x="1416" y="89"/>
                  </a:cubicBezTo>
                  <a:close/>
                  <a:moveTo>
                    <a:pt x="1464" y="89"/>
                  </a:moveTo>
                  <a:cubicBezTo>
                    <a:pt x="1463" y="89"/>
                    <a:pt x="1463" y="89"/>
                    <a:pt x="1463" y="89"/>
                  </a:cubicBezTo>
                  <a:cubicBezTo>
                    <a:pt x="1464" y="89"/>
                    <a:pt x="1464" y="89"/>
                    <a:pt x="1464" y="89"/>
                  </a:cubicBezTo>
                  <a:close/>
                  <a:moveTo>
                    <a:pt x="612" y="55"/>
                  </a:moveTo>
                  <a:cubicBezTo>
                    <a:pt x="612" y="55"/>
                    <a:pt x="612" y="55"/>
                    <a:pt x="612" y="56"/>
                  </a:cubicBezTo>
                  <a:cubicBezTo>
                    <a:pt x="612" y="55"/>
                    <a:pt x="612" y="55"/>
                    <a:pt x="612" y="55"/>
                  </a:cubicBezTo>
                  <a:close/>
                  <a:moveTo>
                    <a:pt x="1682" y="89"/>
                  </a:moveTo>
                  <a:cubicBezTo>
                    <a:pt x="1682" y="89"/>
                    <a:pt x="1682" y="89"/>
                    <a:pt x="1682" y="89"/>
                  </a:cubicBezTo>
                  <a:cubicBezTo>
                    <a:pt x="1682" y="89"/>
                    <a:pt x="1682" y="89"/>
                    <a:pt x="1682" y="89"/>
                  </a:cubicBezTo>
                  <a:close/>
                  <a:moveTo>
                    <a:pt x="857" y="49"/>
                  </a:moveTo>
                  <a:cubicBezTo>
                    <a:pt x="857" y="48"/>
                    <a:pt x="857" y="48"/>
                    <a:pt x="856" y="48"/>
                  </a:cubicBezTo>
                  <a:cubicBezTo>
                    <a:pt x="856" y="48"/>
                    <a:pt x="856" y="48"/>
                    <a:pt x="857" y="49"/>
                  </a:cubicBezTo>
                  <a:close/>
                  <a:moveTo>
                    <a:pt x="634" y="89"/>
                  </a:moveTo>
                  <a:cubicBezTo>
                    <a:pt x="634" y="89"/>
                    <a:pt x="634" y="89"/>
                    <a:pt x="634" y="90"/>
                  </a:cubicBezTo>
                  <a:cubicBezTo>
                    <a:pt x="634" y="90"/>
                    <a:pt x="634" y="89"/>
                    <a:pt x="634" y="89"/>
                  </a:cubicBezTo>
                  <a:close/>
                  <a:moveTo>
                    <a:pt x="980" y="89"/>
                  </a:moveTo>
                  <a:cubicBezTo>
                    <a:pt x="980" y="89"/>
                    <a:pt x="980" y="89"/>
                    <a:pt x="981" y="89"/>
                  </a:cubicBezTo>
                  <a:cubicBezTo>
                    <a:pt x="980" y="89"/>
                    <a:pt x="980" y="89"/>
                    <a:pt x="980" y="89"/>
                  </a:cubicBezTo>
                  <a:close/>
                  <a:moveTo>
                    <a:pt x="1016" y="89"/>
                  </a:moveTo>
                  <a:cubicBezTo>
                    <a:pt x="1016" y="89"/>
                    <a:pt x="1016" y="89"/>
                    <a:pt x="1016" y="89"/>
                  </a:cubicBezTo>
                  <a:cubicBezTo>
                    <a:pt x="1016" y="89"/>
                    <a:pt x="1016" y="89"/>
                    <a:pt x="1016" y="89"/>
                  </a:cubicBezTo>
                  <a:close/>
                  <a:moveTo>
                    <a:pt x="1034" y="90"/>
                  </a:moveTo>
                  <a:cubicBezTo>
                    <a:pt x="1034" y="89"/>
                    <a:pt x="1034" y="89"/>
                    <a:pt x="1034" y="89"/>
                  </a:cubicBezTo>
                  <a:cubicBezTo>
                    <a:pt x="1034" y="89"/>
                    <a:pt x="1034" y="90"/>
                    <a:pt x="1034" y="90"/>
                  </a:cubicBezTo>
                  <a:close/>
                  <a:moveTo>
                    <a:pt x="1079" y="89"/>
                  </a:moveTo>
                  <a:cubicBezTo>
                    <a:pt x="1079" y="89"/>
                    <a:pt x="1079" y="89"/>
                    <a:pt x="1079" y="89"/>
                  </a:cubicBezTo>
                  <a:cubicBezTo>
                    <a:pt x="1079" y="89"/>
                    <a:pt x="1079" y="89"/>
                    <a:pt x="1079" y="89"/>
                  </a:cubicBezTo>
                  <a:close/>
                  <a:moveTo>
                    <a:pt x="1187" y="89"/>
                  </a:moveTo>
                  <a:cubicBezTo>
                    <a:pt x="1187" y="89"/>
                    <a:pt x="1187" y="90"/>
                    <a:pt x="1187" y="90"/>
                  </a:cubicBezTo>
                  <a:cubicBezTo>
                    <a:pt x="1187" y="89"/>
                    <a:pt x="1187" y="89"/>
                    <a:pt x="1187" y="89"/>
                  </a:cubicBezTo>
                  <a:close/>
                  <a:moveTo>
                    <a:pt x="1257" y="89"/>
                  </a:moveTo>
                  <a:cubicBezTo>
                    <a:pt x="1257" y="89"/>
                    <a:pt x="1257" y="89"/>
                    <a:pt x="1257" y="89"/>
                  </a:cubicBezTo>
                  <a:cubicBezTo>
                    <a:pt x="1257" y="89"/>
                    <a:pt x="1257" y="89"/>
                    <a:pt x="1257" y="89"/>
                  </a:cubicBezTo>
                  <a:close/>
                  <a:moveTo>
                    <a:pt x="1669" y="90"/>
                  </a:moveTo>
                  <a:cubicBezTo>
                    <a:pt x="1669" y="89"/>
                    <a:pt x="1669" y="89"/>
                    <a:pt x="1669" y="89"/>
                  </a:cubicBezTo>
                  <a:cubicBezTo>
                    <a:pt x="1669" y="89"/>
                    <a:pt x="1669" y="89"/>
                    <a:pt x="1669" y="90"/>
                  </a:cubicBezTo>
                  <a:close/>
                  <a:moveTo>
                    <a:pt x="587" y="89"/>
                  </a:moveTo>
                  <a:cubicBezTo>
                    <a:pt x="587" y="89"/>
                    <a:pt x="586" y="90"/>
                    <a:pt x="586" y="90"/>
                  </a:cubicBezTo>
                  <a:cubicBezTo>
                    <a:pt x="587" y="90"/>
                    <a:pt x="587" y="90"/>
                    <a:pt x="587" y="89"/>
                  </a:cubicBezTo>
                  <a:close/>
                  <a:moveTo>
                    <a:pt x="1738" y="10"/>
                  </a:moveTo>
                  <a:cubicBezTo>
                    <a:pt x="1738" y="10"/>
                    <a:pt x="1739" y="10"/>
                    <a:pt x="1739" y="10"/>
                  </a:cubicBezTo>
                  <a:cubicBezTo>
                    <a:pt x="1739" y="10"/>
                    <a:pt x="1739" y="10"/>
                    <a:pt x="1738" y="10"/>
                  </a:cubicBezTo>
                  <a:close/>
                  <a:moveTo>
                    <a:pt x="661" y="89"/>
                  </a:moveTo>
                  <a:cubicBezTo>
                    <a:pt x="661" y="90"/>
                    <a:pt x="661" y="90"/>
                    <a:pt x="662" y="90"/>
                  </a:cubicBezTo>
                  <a:cubicBezTo>
                    <a:pt x="662" y="89"/>
                    <a:pt x="661" y="89"/>
                    <a:pt x="661" y="89"/>
                  </a:cubicBezTo>
                  <a:close/>
                  <a:moveTo>
                    <a:pt x="687" y="90"/>
                  </a:moveTo>
                  <a:cubicBezTo>
                    <a:pt x="687" y="90"/>
                    <a:pt x="687" y="90"/>
                    <a:pt x="687" y="89"/>
                  </a:cubicBezTo>
                  <a:cubicBezTo>
                    <a:pt x="687" y="89"/>
                    <a:pt x="687" y="90"/>
                    <a:pt x="687" y="90"/>
                  </a:cubicBezTo>
                  <a:close/>
                  <a:moveTo>
                    <a:pt x="699" y="89"/>
                  </a:moveTo>
                  <a:cubicBezTo>
                    <a:pt x="699" y="89"/>
                    <a:pt x="699" y="90"/>
                    <a:pt x="699" y="90"/>
                  </a:cubicBezTo>
                  <a:cubicBezTo>
                    <a:pt x="699" y="90"/>
                    <a:pt x="699" y="90"/>
                    <a:pt x="699" y="89"/>
                  </a:cubicBezTo>
                  <a:close/>
                  <a:moveTo>
                    <a:pt x="727" y="89"/>
                  </a:moveTo>
                  <a:cubicBezTo>
                    <a:pt x="727" y="90"/>
                    <a:pt x="727" y="90"/>
                    <a:pt x="727" y="90"/>
                  </a:cubicBezTo>
                  <a:cubicBezTo>
                    <a:pt x="727" y="90"/>
                    <a:pt x="727" y="89"/>
                    <a:pt x="727" y="89"/>
                  </a:cubicBezTo>
                  <a:close/>
                  <a:moveTo>
                    <a:pt x="752" y="90"/>
                  </a:moveTo>
                  <a:cubicBezTo>
                    <a:pt x="752" y="90"/>
                    <a:pt x="752" y="89"/>
                    <a:pt x="752" y="89"/>
                  </a:cubicBezTo>
                  <a:cubicBezTo>
                    <a:pt x="752" y="90"/>
                    <a:pt x="752" y="90"/>
                    <a:pt x="752" y="90"/>
                  </a:cubicBezTo>
                  <a:close/>
                  <a:moveTo>
                    <a:pt x="796" y="90"/>
                  </a:moveTo>
                  <a:cubicBezTo>
                    <a:pt x="796" y="90"/>
                    <a:pt x="797" y="90"/>
                    <a:pt x="797" y="89"/>
                  </a:cubicBezTo>
                  <a:cubicBezTo>
                    <a:pt x="796" y="89"/>
                    <a:pt x="796" y="89"/>
                    <a:pt x="796" y="90"/>
                  </a:cubicBezTo>
                  <a:close/>
                  <a:moveTo>
                    <a:pt x="981" y="89"/>
                  </a:moveTo>
                  <a:cubicBezTo>
                    <a:pt x="981" y="90"/>
                    <a:pt x="981" y="90"/>
                    <a:pt x="981" y="90"/>
                  </a:cubicBezTo>
                  <a:cubicBezTo>
                    <a:pt x="981" y="89"/>
                    <a:pt x="981" y="89"/>
                    <a:pt x="981" y="89"/>
                  </a:cubicBezTo>
                  <a:close/>
                  <a:moveTo>
                    <a:pt x="1015" y="90"/>
                  </a:moveTo>
                  <a:cubicBezTo>
                    <a:pt x="1015" y="90"/>
                    <a:pt x="1016" y="90"/>
                    <a:pt x="1016" y="89"/>
                  </a:cubicBezTo>
                  <a:cubicBezTo>
                    <a:pt x="1015" y="89"/>
                    <a:pt x="1015" y="89"/>
                    <a:pt x="1015" y="90"/>
                  </a:cubicBezTo>
                  <a:close/>
                  <a:moveTo>
                    <a:pt x="1048" y="89"/>
                  </a:moveTo>
                  <a:cubicBezTo>
                    <a:pt x="1048" y="90"/>
                    <a:pt x="1048" y="90"/>
                    <a:pt x="1049" y="90"/>
                  </a:cubicBezTo>
                  <a:cubicBezTo>
                    <a:pt x="1049" y="89"/>
                    <a:pt x="1048" y="89"/>
                    <a:pt x="1048" y="89"/>
                  </a:cubicBezTo>
                  <a:close/>
                  <a:moveTo>
                    <a:pt x="1078" y="90"/>
                  </a:moveTo>
                  <a:cubicBezTo>
                    <a:pt x="1078" y="90"/>
                    <a:pt x="1079" y="90"/>
                    <a:pt x="1079" y="89"/>
                  </a:cubicBezTo>
                  <a:cubicBezTo>
                    <a:pt x="1078" y="89"/>
                    <a:pt x="1078" y="89"/>
                    <a:pt x="1078" y="90"/>
                  </a:cubicBezTo>
                  <a:close/>
                  <a:moveTo>
                    <a:pt x="1291" y="42"/>
                  </a:moveTo>
                  <a:cubicBezTo>
                    <a:pt x="1291" y="41"/>
                    <a:pt x="1291" y="41"/>
                    <a:pt x="1291" y="41"/>
                  </a:cubicBezTo>
                  <a:cubicBezTo>
                    <a:pt x="1291" y="41"/>
                    <a:pt x="1291" y="41"/>
                    <a:pt x="1291" y="42"/>
                  </a:cubicBezTo>
                  <a:close/>
                  <a:moveTo>
                    <a:pt x="977" y="10"/>
                  </a:moveTo>
                  <a:cubicBezTo>
                    <a:pt x="978" y="10"/>
                    <a:pt x="978" y="10"/>
                    <a:pt x="978" y="10"/>
                  </a:cubicBezTo>
                  <a:cubicBezTo>
                    <a:pt x="978" y="10"/>
                    <a:pt x="978" y="10"/>
                    <a:pt x="977" y="10"/>
                  </a:cubicBezTo>
                  <a:close/>
                  <a:moveTo>
                    <a:pt x="1256" y="90"/>
                  </a:moveTo>
                  <a:cubicBezTo>
                    <a:pt x="1256" y="90"/>
                    <a:pt x="1256" y="90"/>
                    <a:pt x="1257" y="89"/>
                  </a:cubicBezTo>
                  <a:cubicBezTo>
                    <a:pt x="1256" y="89"/>
                    <a:pt x="1256" y="89"/>
                    <a:pt x="1256" y="90"/>
                  </a:cubicBezTo>
                  <a:close/>
                  <a:moveTo>
                    <a:pt x="1682" y="89"/>
                  </a:moveTo>
                  <a:cubicBezTo>
                    <a:pt x="1682" y="90"/>
                    <a:pt x="1682" y="90"/>
                    <a:pt x="1683" y="90"/>
                  </a:cubicBezTo>
                  <a:cubicBezTo>
                    <a:pt x="1683" y="90"/>
                    <a:pt x="1683" y="89"/>
                    <a:pt x="1682" y="89"/>
                  </a:cubicBezTo>
                  <a:close/>
                  <a:moveTo>
                    <a:pt x="662" y="90"/>
                  </a:moveTo>
                  <a:cubicBezTo>
                    <a:pt x="662" y="90"/>
                    <a:pt x="662" y="90"/>
                    <a:pt x="662" y="90"/>
                  </a:cubicBezTo>
                  <a:cubicBezTo>
                    <a:pt x="662" y="90"/>
                    <a:pt x="662" y="90"/>
                    <a:pt x="662" y="90"/>
                  </a:cubicBezTo>
                  <a:close/>
                  <a:moveTo>
                    <a:pt x="1553" y="60"/>
                  </a:moveTo>
                  <a:cubicBezTo>
                    <a:pt x="1553" y="60"/>
                    <a:pt x="1553" y="60"/>
                    <a:pt x="1553" y="59"/>
                  </a:cubicBezTo>
                  <a:cubicBezTo>
                    <a:pt x="1553" y="59"/>
                    <a:pt x="1553" y="59"/>
                    <a:pt x="1553" y="60"/>
                  </a:cubicBezTo>
                  <a:close/>
                  <a:moveTo>
                    <a:pt x="795" y="90"/>
                  </a:moveTo>
                  <a:cubicBezTo>
                    <a:pt x="796" y="90"/>
                    <a:pt x="796" y="90"/>
                    <a:pt x="796" y="90"/>
                  </a:cubicBezTo>
                  <a:cubicBezTo>
                    <a:pt x="796" y="90"/>
                    <a:pt x="796" y="90"/>
                    <a:pt x="795" y="90"/>
                  </a:cubicBezTo>
                  <a:close/>
                  <a:moveTo>
                    <a:pt x="981" y="90"/>
                  </a:moveTo>
                  <a:cubicBezTo>
                    <a:pt x="981" y="90"/>
                    <a:pt x="982" y="90"/>
                    <a:pt x="982" y="90"/>
                  </a:cubicBezTo>
                  <a:cubicBezTo>
                    <a:pt x="982" y="90"/>
                    <a:pt x="982" y="90"/>
                    <a:pt x="981" y="90"/>
                  </a:cubicBezTo>
                  <a:close/>
                  <a:moveTo>
                    <a:pt x="1291" y="52"/>
                  </a:moveTo>
                  <a:cubicBezTo>
                    <a:pt x="1291" y="53"/>
                    <a:pt x="1291" y="53"/>
                    <a:pt x="1291" y="53"/>
                  </a:cubicBezTo>
                  <a:cubicBezTo>
                    <a:pt x="1291" y="53"/>
                    <a:pt x="1291" y="53"/>
                    <a:pt x="1291" y="52"/>
                  </a:cubicBezTo>
                  <a:close/>
                  <a:moveTo>
                    <a:pt x="1035" y="90"/>
                  </a:moveTo>
                  <a:cubicBezTo>
                    <a:pt x="1035" y="90"/>
                    <a:pt x="1034" y="90"/>
                    <a:pt x="1034" y="90"/>
                  </a:cubicBezTo>
                  <a:cubicBezTo>
                    <a:pt x="1034" y="90"/>
                    <a:pt x="1034" y="90"/>
                    <a:pt x="1035" y="90"/>
                  </a:cubicBezTo>
                  <a:close/>
                  <a:moveTo>
                    <a:pt x="1187" y="90"/>
                  </a:moveTo>
                  <a:cubicBezTo>
                    <a:pt x="1187" y="90"/>
                    <a:pt x="1187" y="90"/>
                    <a:pt x="1187" y="90"/>
                  </a:cubicBezTo>
                  <a:cubicBezTo>
                    <a:pt x="1187" y="90"/>
                    <a:pt x="1187" y="90"/>
                    <a:pt x="1187" y="90"/>
                  </a:cubicBezTo>
                  <a:close/>
                  <a:moveTo>
                    <a:pt x="1212" y="90"/>
                  </a:moveTo>
                  <a:cubicBezTo>
                    <a:pt x="1212" y="90"/>
                    <a:pt x="1212" y="90"/>
                    <a:pt x="1212" y="90"/>
                  </a:cubicBezTo>
                  <a:cubicBezTo>
                    <a:pt x="1212" y="90"/>
                    <a:pt x="1212" y="90"/>
                    <a:pt x="1212" y="90"/>
                  </a:cubicBezTo>
                  <a:close/>
                  <a:moveTo>
                    <a:pt x="1255" y="90"/>
                  </a:moveTo>
                  <a:cubicBezTo>
                    <a:pt x="1256" y="90"/>
                    <a:pt x="1256" y="90"/>
                    <a:pt x="1256" y="90"/>
                  </a:cubicBezTo>
                  <a:cubicBezTo>
                    <a:pt x="1256" y="90"/>
                    <a:pt x="1255" y="90"/>
                    <a:pt x="1255" y="90"/>
                  </a:cubicBezTo>
                  <a:close/>
                  <a:moveTo>
                    <a:pt x="611" y="54"/>
                  </a:moveTo>
                  <a:cubicBezTo>
                    <a:pt x="611" y="54"/>
                    <a:pt x="611" y="54"/>
                    <a:pt x="612" y="55"/>
                  </a:cubicBezTo>
                  <a:cubicBezTo>
                    <a:pt x="612" y="54"/>
                    <a:pt x="612" y="54"/>
                    <a:pt x="611" y="54"/>
                  </a:cubicBezTo>
                  <a:close/>
                  <a:moveTo>
                    <a:pt x="1417" y="90"/>
                  </a:moveTo>
                  <a:cubicBezTo>
                    <a:pt x="1417" y="90"/>
                    <a:pt x="1417" y="90"/>
                    <a:pt x="1416" y="90"/>
                  </a:cubicBezTo>
                  <a:cubicBezTo>
                    <a:pt x="1416" y="90"/>
                    <a:pt x="1416" y="90"/>
                    <a:pt x="1417" y="90"/>
                  </a:cubicBezTo>
                  <a:close/>
                  <a:moveTo>
                    <a:pt x="1463" y="90"/>
                  </a:moveTo>
                  <a:cubicBezTo>
                    <a:pt x="1463" y="90"/>
                    <a:pt x="1463" y="90"/>
                    <a:pt x="1463" y="90"/>
                  </a:cubicBezTo>
                  <a:cubicBezTo>
                    <a:pt x="1463" y="90"/>
                    <a:pt x="1463" y="90"/>
                    <a:pt x="1463" y="90"/>
                  </a:cubicBezTo>
                  <a:close/>
                  <a:moveTo>
                    <a:pt x="1670" y="90"/>
                  </a:moveTo>
                  <a:cubicBezTo>
                    <a:pt x="1670" y="90"/>
                    <a:pt x="1670" y="90"/>
                    <a:pt x="1669" y="90"/>
                  </a:cubicBezTo>
                  <a:cubicBezTo>
                    <a:pt x="1669" y="90"/>
                    <a:pt x="1669" y="90"/>
                    <a:pt x="1670" y="90"/>
                  </a:cubicBezTo>
                  <a:close/>
                  <a:moveTo>
                    <a:pt x="634" y="90"/>
                  </a:moveTo>
                  <a:cubicBezTo>
                    <a:pt x="634" y="90"/>
                    <a:pt x="633" y="90"/>
                    <a:pt x="633" y="91"/>
                  </a:cubicBezTo>
                  <a:cubicBezTo>
                    <a:pt x="634" y="91"/>
                    <a:pt x="634" y="90"/>
                    <a:pt x="634" y="90"/>
                  </a:cubicBezTo>
                  <a:close/>
                  <a:moveTo>
                    <a:pt x="829" y="43"/>
                  </a:moveTo>
                  <a:cubicBezTo>
                    <a:pt x="830" y="43"/>
                    <a:pt x="830" y="42"/>
                    <a:pt x="830" y="42"/>
                  </a:cubicBezTo>
                  <a:cubicBezTo>
                    <a:pt x="830" y="42"/>
                    <a:pt x="829" y="42"/>
                    <a:pt x="829" y="43"/>
                  </a:cubicBezTo>
                  <a:close/>
                  <a:moveTo>
                    <a:pt x="1665" y="59"/>
                  </a:moveTo>
                  <a:cubicBezTo>
                    <a:pt x="1665" y="60"/>
                    <a:pt x="1665" y="60"/>
                    <a:pt x="1666" y="60"/>
                  </a:cubicBezTo>
                  <a:cubicBezTo>
                    <a:pt x="1665" y="59"/>
                    <a:pt x="1665" y="59"/>
                    <a:pt x="1665" y="59"/>
                  </a:cubicBezTo>
                  <a:close/>
                  <a:moveTo>
                    <a:pt x="1721" y="60"/>
                  </a:moveTo>
                  <a:cubicBezTo>
                    <a:pt x="1721" y="60"/>
                    <a:pt x="1721" y="60"/>
                    <a:pt x="1721" y="59"/>
                  </a:cubicBezTo>
                  <a:cubicBezTo>
                    <a:pt x="1721" y="59"/>
                    <a:pt x="1721" y="59"/>
                    <a:pt x="1721" y="60"/>
                  </a:cubicBezTo>
                  <a:close/>
                  <a:moveTo>
                    <a:pt x="795" y="90"/>
                  </a:moveTo>
                  <a:cubicBezTo>
                    <a:pt x="795" y="90"/>
                    <a:pt x="795" y="90"/>
                    <a:pt x="795" y="90"/>
                  </a:cubicBezTo>
                  <a:cubicBezTo>
                    <a:pt x="795" y="90"/>
                    <a:pt x="795" y="90"/>
                    <a:pt x="795" y="90"/>
                  </a:cubicBezTo>
                  <a:close/>
                  <a:moveTo>
                    <a:pt x="982" y="90"/>
                  </a:moveTo>
                  <a:cubicBezTo>
                    <a:pt x="982" y="90"/>
                    <a:pt x="982" y="90"/>
                    <a:pt x="983" y="90"/>
                  </a:cubicBezTo>
                  <a:cubicBezTo>
                    <a:pt x="982" y="90"/>
                    <a:pt x="982" y="90"/>
                    <a:pt x="982" y="90"/>
                  </a:cubicBezTo>
                  <a:close/>
                  <a:moveTo>
                    <a:pt x="1013" y="90"/>
                  </a:moveTo>
                  <a:cubicBezTo>
                    <a:pt x="1014" y="90"/>
                    <a:pt x="1014" y="90"/>
                    <a:pt x="1014" y="90"/>
                  </a:cubicBezTo>
                  <a:cubicBezTo>
                    <a:pt x="1014" y="90"/>
                    <a:pt x="1013" y="90"/>
                    <a:pt x="1013" y="90"/>
                  </a:cubicBezTo>
                  <a:close/>
                  <a:moveTo>
                    <a:pt x="639" y="49"/>
                  </a:moveTo>
                  <a:cubicBezTo>
                    <a:pt x="639" y="48"/>
                    <a:pt x="639" y="48"/>
                    <a:pt x="639" y="48"/>
                  </a:cubicBezTo>
                  <a:cubicBezTo>
                    <a:pt x="639" y="48"/>
                    <a:pt x="639" y="48"/>
                    <a:pt x="639" y="49"/>
                  </a:cubicBezTo>
                  <a:close/>
                  <a:moveTo>
                    <a:pt x="1683" y="90"/>
                  </a:moveTo>
                  <a:cubicBezTo>
                    <a:pt x="1683" y="90"/>
                    <a:pt x="1683" y="91"/>
                    <a:pt x="1683" y="91"/>
                  </a:cubicBezTo>
                  <a:cubicBezTo>
                    <a:pt x="1683" y="90"/>
                    <a:pt x="1683" y="90"/>
                    <a:pt x="1683" y="90"/>
                  </a:cubicBezTo>
                  <a:close/>
                  <a:moveTo>
                    <a:pt x="586" y="90"/>
                  </a:moveTo>
                  <a:cubicBezTo>
                    <a:pt x="586" y="91"/>
                    <a:pt x="586" y="91"/>
                    <a:pt x="586" y="91"/>
                  </a:cubicBezTo>
                  <a:cubicBezTo>
                    <a:pt x="586" y="91"/>
                    <a:pt x="586" y="91"/>
                    <a:pt x="586" y="90"/>
                  </a:cubicBezTo>
                  <a:close/>
                  <a:moveTo>
                    <a:pt x="614" y="91"/>
                  </a:moveTo>
                  <a:cubicBezTo>
                    <a:pt x="614" y="91"/>
                    <a:pt x="614" y="91"/>
                    <a:pt x="614" y="90"/>
                  </a:cubicBezTo>
                  <a:cubicBezTo>
                    <a:pt x="614" y="91"/>
                    <a:pt x="614" y="91"/>
                    <a:pt x="614" y="91"/>
                  </a:cubicBezTo>
                  <a:close/>
                  <a:moveTo>
                    <a:pt x="663" y="90"/>
                  </a:moveTo>
                  <a:cubicBezTo>
                    <a:pt x="663" y="91"/>
                    <a:pt x="663" y="91"/>
                    <a:pt x="663" y="91"/>
                  </a:cubicBezTo>
                  <a:cubicBezTo>
                    <a:pt x="663" y="90"/>
                    <a:pt x="663" y="90"/>
                    <a:pt x="663" y="90"/>
                  </a:cubicBezTo>
                  <a:close/>
                  <a:moveTo>
                    <a:pt x="699" y="90"/>
                  </a:moveTo>
                  <a:cubicBezTo>
                    <a:pt x="698" y="90"/>
                    <a:pt x="698" y="91"/>
                    <a:pt x="698" y="91"/>
                  </a:cubicBezTo>
                  <a:cubicBezTo>
                    <a:pt x="699" y="91"/>
                    <a:pt x="699" y="91"/>
                    <a:pt x="699" y="90"/>
                  </a:cubicBezTo>
                  <a:close/>
                  <a:moveTo>
                    <a:pt x="767" y="90"/>
                  </a:moveTo>
                  <a:cubicBezTo>
                    <a:pt x="768" y="91"/>
                    <a:pt x="768" y="91"/>
                    <a:pt x="768" y="91"/>
                  </a:cubicBezTo>
                  <a:cubicBezTo>
                    <a:pt x="768" y="90"/>
                    <a:pt x="768" y="90"/>
                    <a:pt x="767" y="90"/>
                  </a:cubicBezTo>
                  <a:close/>
                  <a:moveTo>
                    <a:pt x="794" y="91"/>
                  </a:moveTo>
                  <a:cubicBezTo>
                    <a:pt x="794" y="91"/>
                    <a:pt x="795" y="91"/>
                    <a:pt x="795" y="90"/>
                  </a:cubicBezTo>
                  <a:cubicBezTo>
                    <a:pt x="794" y="90"/>
                    <a:pt x="794" y="90"/>
                    <a:pt x="794" y="91"/>
                  </a:cubicBezTo>
                  <a:close/>
                  <a:moveTo>
                    <a:pt x="983" y="90"/>
                  </a:moveTo>
                  <a:cubicBezTo>
                    <a:pt x="983" y="91"/>
                    <a:pt x="983" y="91"/>
                    <a:pt x="984" y="91"/>
                  </a:cubicBezTo>
                  <a:cubicBezTo>
                    <a:pt x="983" y="90"/>
                    <a:pt x="983" y="90"/>
                    <a:pt x="983" y="90"/>
                  </a:cubicBezTo>
                  <a:close/>
                  <a:moveTo>
                    <a:pt x="1012" y="91"/>
                  </a:moveTo>
                  <a:cubicBezTo>
                    <a:pt x="1013" y="91"/>
                    <a:pt x="1013" y="91"/>
                    <a:pt x="1013" y="90"/>
                  </a:cubicBezTo>
                  <a:cubicBezTo>
                    <a:pt x="1013" y="90"/>
                    <a:pt x="1012" y="90"/>
                    <a:pt x="1012" y="91"/>
                  </a:cubicBezTo>
                  <a:close/>
                  <a:moveTo>
                    <a:pt x="1050" y="90"/>
                  </a:moveTo>
                  <a:cubicBezTo>
                    <a:pt x="1050" y="91"/>
                    <a:pt x="1050" y="91"/>
                    <a:pt x="1050" y="91"/>
                  </a:cubicBezTo>
                  <a:cubicBezTo>
                    <a:pt x="1050" y="90"/>
                    <a:pt x="1050" y="90"/>
                    <a:pt x="1050" y="90"/>
                  </a:cubicBezTo>
                  <a:close/>
                  <a:moveTo>
                    <a:pt x="1076" y="91"/>
                  </a:moveTo>
                  <a:cubicBezTo>
                    <a:pt x="1077" y="91"/>
                    <a:pt x="1077" y="91"/>
                    <a:pt x="1077" y="90"/>
                  </a:cubicBezTo>
                  <a:cubicBezTo>
                    <a:pt x="1077" y="90"/>
                    <a:pt x="1076" y="90"/>
                    <a:pt x="1076" y="91"/>
                  </a:cubicBezTo>
                  <a:close/>
                  <a:moveTo>
                    <a:pt x="1425" y="10"/>
                  </a:moveTo>
                  <a:cubicBezTo>
                    <a:pt x="1425" y="10"/>
                    <a:pt x="1426" y="10"/>
                    <a:pt x="1426" y="10"/>
                  </a:cubicBezTo>
                  <a:cubicBezTo>
                    <a:pt x="1425" y="10"/>
                    <a:pt x="1425" y="10"/>
                    <a:pt x="1425" y="10"/>
                  </a:cubicBezTo>
                  <a:close/>
                  <a:moveTo>
                    <a:pt x="1227" y="90"/>
                  </a:moveTo>
                  <a:cubicBezTo>
                    <a:pt x="1227" y="91"/>
                    <a:pt x="1228" y="91"/>
                    <a:pt x="1228" y="91"/>
                  </a:cubicBezTo>
                  <a:cubicBezTo>
                    <a:pt x="1228" y="90"/>
                    <a:pt x="1228" y="90"/>
                    <a:pt x="1227" y="90"/>
                  </a:cubicBezTo>
                  <a:close/>
                  <a:moveTo>
                    <a:pt x="1254" y="91"/>
                  </a:moveTo>
                  <a:cubicBezTo>
                    <a:pt x="1254" y="91"/>
                    <a:pt x="1254" y="91"/>
                    <a:pt x="1255" y="90"/>
                  </a:cubicBezTo>
                  <a:cubicBezTo>
                    <a:pt x="1254" y="90"/>
                    <a:pt x="1254" y="90"/>
                    <a:pt x="1254" y="91"/>
                  </a:cubicBezTo>
                  <a:close/>
                  <a:moveTo>
                    <a:pt x="1417" y="91"/>
                  </a:moveTo>
                  <a:cubicBezTo>
                    <a:pt x="1417" y="91"/>
                    <a:pt x="1417" y="90"/>
                    <a:pt x="1417" y="90"/>
                  </a:cubicBezTo>
                  <a:cubicBezTo>
                    <a:pt x="1417" y="91"/>
                    <a:pt x="1417" y="91"/>
                    <a:pt x="1417" y="91"/>
                  </a:cubicBezTo>
                  <a:close/>
                  <a:moveTo>
                    <a:pt x="660" y="60"/>
                  </a:moveTo>
                  <a:cubicBezTo>
                    <a:pt x="660" y="60"/>
                    <a:pt x="660" y="60"/>
                    <a:pt x="660" y="60"/>
                  </a:cubicBezTo>
                  <a:cubicBezTo>
                    <a:pt x="660" y="60"/>
                    <a:pt x="660" y="60"/>
                    <a:pt x="660" y="60"/>
                  </a:cubicBezTo>
                  <a:close/>
                  <a:moveTo>
                    <a:pt x="1670" y="91"/>
                  </a:moveTo>
                  <a:cubicBezTo>
                    <a:pt x="1670" y="91"/>
                    <a:pt x="1670" y="91"/>
                    <a:pt x="1670" y="90"/>
                  </a:cubicBezTo>
                  <a:cubicBezTo>
                    <a:pt x="1670" y="91"/>
                    <a:pt x="1670" y="91"/>
                    <a:pt x="1670" y="91"/>
                  </a:cubicBezTo>
                  <a:close/>
                  <a:moveTo>
                    <a:pt x="633" y="91"/>
                  </a:moveTo>
                  <a:cubicBezTo>
                    <a:pt x="633" y="91"/>
                    <a:pt x="633" y="91"/>
                    <a:pt x="633" y="91"/>
                  </a:cubicBezTo>
                  <a:cubicBezTo>
                    <a:pt x="633" y="91"/>
                    <a:pt x="633" y="91"/>
                    <a:pt x="633" y="91"/>
                  </a:cubicBezTo>
                  <a:close/>
                  <a:moveTo>
                    <a:pt x="663" y="91"/>
                  </a:moveTo>
                  <a:cubicBezTo>
                    <a:pt x="664" y="91"/>
                    <a:pt x="664" y="91"/>
                    <a:pt x="664" y="91"/>
                  </a:cubicBezTo>
                  <a:cubicBezTo>
                    <a:pt x="664" y="91"/>
                    <a:pt x="664" y="91"/>
                    <a:pt x="663" y="91"/>
                  </a:cubicBezTo>
                  <a:close/>
                  <a:moveTo>
                    <a:pt x="793" y="91"/>
                  </a:moveTo>
                  <a:cubicBezTo>
                    <a:pt x="794" y="91"/>
                    <a:pt x="794" y="91"/>
                    <a:pt x="794" y="91"/>
                  </a:cubicBezTo>
                  <a:cubicBezTo>
                    <a:pt x="794" y="91"/>
                    <a:pt x="793" y="91"/>
                    <a:pt x="793" y="91"/>
                  </a:cubicBezTo>
                  <a:close/>
                  <a:moveTo>
                    <a:pt x="984" y="91"/>
                  </a:moveTo>
                  <a:cubicBezTo>
                    <a:pt x="984" y="91"/>
                    <a:pt x="984" y="91"/>
                    <a:pt x="984" y="91"/>
                  </a:cubicBezTo>
                  <a:cubicBezTo>
                    <a:pt x="984" y="91"/>
                    <a:pt x="984" y="91"/>
                    <a:pt x="984" y="91"/>
                  </a:cubicBezTo>
                  <a:close/>
                  <a:moveTo>
                    <a:pt x="1499" y="10"/>
                  </a:moveTo>
                  <a:cubicBezTo>
                    <a:pt x="1499" y="10"/>
                    <a:pt x="1499" y="10"/>
                    <a:pt x="1500" y="10"/>
                  </a:cubicBezTo>
                  <a:cubicBezTo>
                    <a:pt x="1499" y="10"/>
                    <a:pt x="1499" y="10"/>
                    <a:pt x="1499" y="10"/>
                  </a:cubicBezTo>
                  <a:close/>
                  <a:moveTo>
                    <a:pt x="1035" y="91"/>
                  </a:moveTo>
                  <a:cubicBezTo>
                    <a:pt x="1035" y="91"/>
                    <a:pt x="1035" y="91"/>
                    <a:pt x="1035" y="91"/>
                  </a:cubicBezTo>
                  <a:cubicBezTo>
                    <a:pt x="1035" y="91"/>
                    <a:pt x="1035" y="91"/>
                    <a:pt x="1035" y="91"/>
                  </a:cubicBezTo>
                  <a:close/>
                  <a:moveTo>
                    <a:pt x="1050" y="91"/>
                  </a:moveTo>
                  <a:cubicBezTo>
                    <a:pt x="1050" y="91"/>
                    <a:pt x="1051" y="91"/>
                    <a:pt x="1051" y="91"/>
                  </a:cubicBezTo>
                  <a:cubicBezTo>
                    <a:pt x="1051" y="91"/>
                    <a:pt x="1050" y="91"/>
                    <a:pt x="1050" y="91"/>
                  </a:cubicBezTo>
                  <a:close/>
                  <a:moveTo>
                    <a:pt x="1075" y="91"/>
                  </a:moveTo>
                  <a:cubicBezTo>
                    <a:pt x="1076" y="91"/>
                    <a:pt x="1076" y="91"/>
                    <a:pt x="1076" y="91"/>
                  </a:cubicBezTo>
                  <a:cubicBezTo>
                    <a:pt x="1076" y="91"/>
                    <a:pt x="1075" y="91"/>
                    <a:pt x="1075" y="91"/>
                  </a:cubicBezTo>
                  <a:close/>
                  <a:moveTo>
                    <a:pt x="654" y="40"/>
                  </a:moveTo>
                  <a:cubicBezTo>
                    <a:pt x="653" y="40"/>
                    <a:pt x="653" y="40"/>
                    <a:pt x="653" y="41"/>
                  </a:cubicBezTo>
                  <a:cubicBezTo>
                    <a:pt x="654" y="40"/>
                    <a:pt x="654" y="40"/>
                    <a:pt x="654" y="40"/>
                  </a:cubicBezTo>
                  <a:close/>
                  <a:moveTo>
                    <a:pt x="1228" y="91"/>
                  </a:moveTo>
                  <a:cubicBezTo>
                    <a:pt x="1228" y="91"/>
                    <a:pt x="1228" y="91"/>
                    <a:pt x="1229" y="91"/>
                  </a:cubicBezTo>
                  <a:cubicBezTo>
                    <a:pt x="1229" y="91"/>
                    <a:pt x="1228" y="91"/>
                    <a:pt x="1228" y="91"/>
                  </a:cubicBezTo>
                  <a:close/>
                  <a:moveTo>
                    <a:pt x="1253" y="91"/>
                  </a:moveTo>
                  <a:cubicBezTo>
                    <a:pt x="1253" y="91"/>
                    <a:pt x="1254" y="91"/>
                    <a:pt x="1254" y="91"/>
                  </a:cubicBezTo>
                  <a:cubicBezTo>
                    <a:pt x="1254" y="91"/>
                    <a:pt x="1253" y="91"/>
                    <a:pt x="1253" y="91"/>
                  </a:cubicBezTo>
                  <a:close/>
                  <a:moveTo>
                    <a:pt x="1683" y="91"/>
                  </a:moveTo>
                  <a:cubicBezTo>
                    <a:pt x="1683" y="91"/>
                    <a:pt x="1683" y="91"/>
                    <a:pt x="1683" y="91"/>
                  </a:cubicBezTo>
                  <a:cubicBezTo>
                    <a:pt x="1683" y="91"/>
                    <a:pt x="1683" y="91"/>
                    <a:pt x="1683" y="91"/>
                  </a:cubicBezTo>
                  <a:close/>
                  <a:moveTo>
                    <a:pt x="606" y="40"/>
                  </a:moveTo>
                  <a:cubicBezTo>
                    <a:pt x="606" y="40"/>
                    <a:pt x="606" y="41"/>
                    <a:pt x="607" y="41"/>
                  </a:cubicBezTo>
                  <a:cubicBezTo>
                    <a:pt x="607" y="40"/>
                    <a:pt x="607" y="40"/>
                    <a:pt x="606" y="40"/>
                  </a:cubicBezTo>
                  <a:close/>
                  <a:moveTo>
                    <a:pt x="586" y="91"/>
                  </a:moveTo>
                  <a:cubicBezTo>
                    <a:pt x="586" y="91"/>
                    <a:pt x="585" y="91"/>
                    <a:pt x="585" y="92"/>
                  </a:cubicBezTo>
                  <a:cubicBezTo>
                    <a:pt x="586" y="92"/>
                    <a:pt x="586" y="91"/>
                    <a:pt x="586" y="91"/>
                  </a:cubicBezTo>
                  <a:close/>
                  <a:moveTo>
                    <a:pt x="664" y="91"/>
                  </a:moveTo>
                  <a:cubicBezTo>
                    <a:pt x="664" y="91"/>
                    <a:pt x="665" y="91"/>
                    <a:pt x="665" y="91"/>
                  </a:cubicBezTo>
                  <a:cubicBezTo>
                    <a:pt x="665" y="91"/>
                    <a:pt x="664" y="91"/>
                    <a:pt x="664" y="91"/>
                  </a:cubicBezTo>
                  <a:close/>
                  <a:moveTo>
                    <a:pt x="698" y="91"/>
                  </a:moveTo>
                  <a:cubicBezTo>
                    <a:pt x="698" y="91"/>
                    <a:pt x="698" y="91"/>
                    <a:pt x="698" y="92"/>
                  </a:cubicBezTo>
                  <a:cubicBezTo>
                    <a:pt x="698" y="92"/>
                    <a:pt x="698" y="91"/>
                    <a:pt x="698" y="91"/>
                  </a:cubicBezTo>
                  <a:close/>
                  <a:moveTo>
                    <a:pt x="602" y="61"/>
                  </a:moveTo>
                  <a:cubicBezTo>
                    <a:pt x="603" y="60"/>
                    <a:pt x="602" y="60"/>
                    <a:pt x="602" y="60"/>
                  </a:cubicBezTo>
                  <a:cubicBezTo>
                    <a:pt x="602" y="60"/>
                    <a:pt x="602" y="61"/>
                    <a:pt x="602" y="61"/>
                  </a:cubicBezTo>
                  <a:close/>
                  <a:moveTo>
                    <a:pt x="769" y="91"/>
                  </a:moveTo>
                  <a:cubicBezTo>
                    <a:pt x="769" y="91"/>
                    <a:pt x="769" y="91"/>
                    <a:pt x="769" y="91"/>
                  </a:cubicBezTo>
                  <a:cubicBezTo>
                    <a:pt x="769" y="91"/>
                    <a:pt x="769" y="91"/>
                    <a:pt x="769" y="91"/>
                  </a:cubicBezTo>
                  <a:close/>
                  <a:moveTo>
                    <a:pt x="793" y="91"/>
                  </a:moveTo>
                  <a:cubicBezTo>
                    <a:pt x="793" y="91"/>
                    <a:pt x="793" y="91"/>
                    <a:pt x="793" y="91"/>
                  </a:cubicBezTo>
                  <a:cubicBezTo>
                    <a:pt x="793" y="91"/>
                    <a:pt x="793" y="91"/>
                    <a:pt x="793" y="91"/>
                  </a:cubicBezTo>
                  <a:close/>
                  <a:moveTo>
                    <a:pt x="985" y="91"/>
                  </a:moveTo>
                  <a:cubicBezTo>
                    <a:pt x="985" y="91"/>
                    <a:pt x="985" y="91"/>
                    <a:pt x="985" y="91"/>
                  </a:cubicBezTo>
                  <a:cubicBezTo>
                    <a:pt x="985" y="91"/>
                    <a:pt x="985" y="91"/>
                    <a:pt x="985" y="91"/>
                  </a:cubicBezTo>
                  <a:close/>
                  <a:moveTo>
                    <a:pt x="1536" y="10"/>
                  </a:moveTo>
                  <a:cubicBezTo>
                    <a:pt x="1537" y="10"/>
                    <a:pt x="1537" y="10"/>
                    <a:pt x="1537" y="10"/>
                  </a:cubicBezTo>
                  <a:cubicBezTo>
                    <a:pt x="1537" y="10"/>
                    <a:pt x="1537" y="10"/>
                    <a:pt x="1536" y="10"/>
                  </a:cubicBezTo>
                  <a:close/>
                  <a:moveTo>
                    <a:pt x="1075" y="91"/>
                  </a:moveTo>
                  <a:cubicBezTo>
                    <a:pt x="1075" y="91"/>
                    <a:pt x="1075" y="91"/>
                    <a:pt x="1075" y="91"/>
                  </a:cubicBezTo>
                  <a:cubicBezTo>
                    <a:pt x="1075" y="91"/>
                    <a:pt x="1075" y="91"/>
                    <a:pt x="1075" y="91"/>
                  </a:cubicBezTo>
                  <a:close/>
                  <a:moveTo>
                    <a:pt x="1670" y="10"/>
                  </a:moveTo>
                  <a:cubicBezTo>
                    <a:pt x="1671" y="10"/>
                    <a:pt x="1671" y="10"/>
                    <a:pt x="1671" y="10"/>
                  </a:cubicBezTo>
                  <a:cubicBezTo>
                    <a:pt x="1671" y="10"/>
                    <a:pt x="1671" y="10"/>
                    <a:pt x="1670" y="10"/>
                  </a:cubicBezTo>
                  <a:close/>
                  <a:moveTo>
                    <a:pt x="1252" y="91"/>
                  </a:moveTo>
                  <a:cubicBezTo>
                    <a:pt x="1253" y="91"/>
                    <a:pt x="1253" y="91"/>
                    <a:pt x="1253" y="91"/>
                  </a:cubicBezTo>
                  <a:cubicBezTo>
                    <a:pt x="1253" y="91"/>
                    <a:pt x="1253" y="91"/>
                    <a:pt x="1252" y="91"/>
                  </a:cubicBezTo>
                  <a:close/>
                  <a:moveTo>
                    <a:pt x="1705" y="10"/>
                  </a:moveTo>
                  <a:cubicBezTo>
                    <a:pt x="1705" y="10"/>
                    <a:pt x="1705" y="10"/>
                    <a:pt x="1705" y="10"/>
                  </a:cubicBezTo>
                  <a:cubicBezTo>
                    <a:pt x="1705" y="10"/>
                    <a:pt x="1705" y="10"/>
                    <a:pt x="1705" y="10"/>
                  </a:cubicBezTo>
                  <a:close/>
                  <a:moveTo>
                    <a:pt x="1670" y="92"/>
                  </a:moveTo>
                  <a:cubicBezTo>
                    <a:pt x="1670" y="91"/>
                    <a:pt x="1670" y="91"/>
                    <a:pt x="1670" y="91"/>
                  </a:cubicBezTo>
                  <a:cubicBezTo>
                    <a:pt x="1670" y="91"/>
                    <a:pt x="1670" y="92"/>
                    <a:pt x="1670" y="92"/>
                  </a:cubicBezTo>
                  <a:close/>
                  <a:moveTo>
                    <a:pt x="615" y="92"/>
                  </a:moveTo>
                  <a:cubicBezTo>
                    <a:pt x="615" y="92"/>
                    <a:pt x="615" y="91"/>
                    <a:pt x="614" y="91"/>
                  </a:cubicBezTo>
                  <a:cubicBezTo>
                    <a:pt x="614" y="92"/>
                    <a:pt x="614" y="92"/>
                    <a:pt x="615" y="92"/>
                  </a:cubicBezTo>
                  <a:close/>
                  <a:moveTo>
                    <a:pt x="665" y="91"/>
                  </a:moveTo>
                  <a:cubicBezTo>
                    <a:pt x="665" y="92"/>
                    <a:pt x="665" y="92"/>
                    <a:pt x="666" y="92"/>
                  </a:cubicBezTo>
                  <a:cubicBezTo>
                    <a:pt x="665" y="91"/>
                    <a:pt x="665" y="91"/>
                    <a:pt x="665" y="91"/>
                  </a:cubicBezTo>
                  <a:close/>
                  <a:moveTo>
                    <a:pt x="685" y="92"/>
                  </a:moveTo>
                  <a:cubicBezTo>
                    <a:pt x="685" y="92"/>
                    <a:pt x="685" y="92"/>
                    <a:pt x="685" y="91"/>
                  </a:cubicBezTo>
                  <a:cubicBezTo>
                    <a:pt x="685" y="91"/>
                    <a:pt x="685" y="92"/>
                    <a:pt x="685" y="92"/>
                  </a:cubicBezTo>
                  <a:close/>
                  <a:moveTo>
                    <a:pt x="548" y="11"/>
                  </a:moveTo>
                  <a:cubicBezTo>
                    <a:pt x="548" y="11"/>
                    <a:pt x="548" y="11"/>
                    <a:pt x="549" y="10"/>
                  </a:cubicBezTo>
                  <a:cubicBezTo>
                    <a:pt x="548" y="10"/>
                    <a:pt x="548" y="10"/>
                    <a:pt x="548" y="11"/>
                  </a:cubicBezTo>
                  <a:close/>
                  <a:moveTo>
                    <a:pt x="600" y="55"/>
                  </a:moveTo>
                  <a:cubicBezTo>
                    <a:pt x="600" y="54"/>
                    <a:pt x="600" y="54"/>
                    <a:pt x="600" y="54"/>
                  </a:cubicBezTo>
                  <a:cubicBezTo>
                    <a:pt x="600" y="54"/>
                    <a:pt x="600" y="54"/>
                    <a:pt x="600" y="55"/>
                  </a:cubicBezTo>
                  <a:close/>
                  <a:moveTo>
                    <a:pt x="769" y="91"/>
                  </a:moveTo>
                  <a:cubicBezTo>
                    <a:pt x="769" y="92"/>
                    <a:pt x="770" y="92"/>
                    <a:pt x="770" y="92"/>
                  </a:cubicBezTo>
                  <a:cubicBezTo>
                    <a:pt x="770" y="91"/>
                    <a:pt x="770" y="91"/>
                    <a:pt x="769" y="91"/>
                  </a:cubicBezTo>
                  <a:close/>
                  <a:moveTo>
                    <a:pt x="792" y="92"/>
                  </a:moveTo>
                  <a:cubicBezTo>
                    <a:pt x="792" y="92"/>
                    <a:pt x="792" y="92"/>
                    <a:pt x="792" y="91"/>
                  </a:cubicBezTo>
                  <a:cubicBezTo>
                    <a:pt x="792" y="91"/>
                    <a:pt x="792" y="91"/>
                    <a:pt x="792" y="92"/>
                  </a:cubicBezTo>
                  <a:close/>
                  <a:moveTo>
                    <a:pt x="977" y="11"/>
                  </a:moveTo>
                  <a:cubicBezTo>
                    <a:pt x="977" y="11"/>
                    <a:pt x="977" y="11"/>
                    <a:pt x="977" y="10"/>
                  </a:cubicBezTo>
                  <a:cubicBezTo>
                    <a:pt x="977" y="10"/>
                    <a:pt x="977" y="10"/>
                    <a:pt x="977" y="11"/>
                  </a:cubicBezTo>
                  <a:close/>
                  <a:moveTo>
                    <a:pt x="1352" y="11"/>
                  </a:moveTo>
                  <a:cubicBezTo>
                    <a:pt x="1352" y="11"/>
                    <a:pt x="1352" y="11"/>
                    <a:pt x="1352" y="10"/>
                  </a:cubicBezTo>
                  <a:cubicBezTo>
                    <a:pt x="1352" y="10"/>
                    <a:pt x="1352" y="10"/>
                    <a:pt x="1352" y="11"/>
                  </a:cubicBezTo>
                  <a:close/>
                  <a:moveTo>
                    <a:pt x="1051" y="91"/>
                  </a:moveTo>
                  <a:cubicBezTo>
                    <a:pt x="1052" y="92"/>
                    <a:pt x="1052" y="92"/>
                    <a:pt x="1052" y="92"/>
                  </a:cubicBezTo>
                  <a:cubicBezTo>
                    <a:pt x="1052" y="91"/>
                    <a:pt x="1052" y="91"/>
                    <a:pt x="1051" y="91"/>
                  </a:cubicBezTo>
                  <a:close/>
                  <a:moveTo>
                    <a:pt x="1074" y="92"/>
                  </a:moveTo>
                  <a:cubicBezTo>
                    <a:pt x="1074" y="92"/>
                    <a:pt x="1074" y="92"/>
                    <a:pt x="1075" y="91"/>
                  </a:cubicBezTo>
                  <a:cubicBezTo>
                    <a:pt x="1074" y="91"/>
                    <a:pt x="1074" y="91"/>
                    <a:pt x="1074" y="92"/>
                  </a:cubicBezTo>
                  <a:close/>
                  <a:moveTo>
                    <a:pt x="1202" y="92"/>
                  </a:moveTo>
                  <a:cubicBezTo>
                    <a:pt x="1202" y="92"/>
                    <a:pt x="1202" y="92"/>
                    <a:pt x="1202" y="92"/>
                  </a:cubicBezTo>
                  <a:cubicBezTo>
                    <a:pt x="1202" y="91"/>
                    <a:pt x="1202" y="91"/>
                    <a:pt x="1202" y="92"/>
                  </a:cubicBezTo>
                  <a:close/>
                  <a:moveTo>
                    <a:pt x="1229" y="91"/>
                  </a:moveTo>
                  <a:cubicBezTo>
                    <a:pt x="1229" y="92"/>
                    <a:pt x="1229" y="92"/>
                    <a:pt x="1230" y="92"/>
                  </a:cubicBezTo>
                  <a:cubicBezTo>
                    <a:pt x="1230" y="91"/>
                    <a:pt x="1229" y="91"/>
                    <a:pt x="1229" y="91"/>
                  </a:cubicBezTo>
                  <a:close/>
                  <a:moveTo>
                    <a:pt x="1387" y="10"/>
                  </a:moveTo>
                  <a:cubicBezTo>
                    <a:pt x="1387" y="11"/>
                    <a:pt x="1387" y="11"/>
                    <a:pt x="1388" y="11"/>
                  </a:cubicBezTo>
                  <a:cubicBezTo>
                    <a:pt x="1388" y="10"/>
                    <a:pt x="1387" y="10"/>
                    <a:pt x="1387" y="10"/>
                  </a:cubicBezTo>
                  <a:close/>
                  <a:moveTo>
                    <a:pt x="1418" y="92"/>
                  </a:moveTo>
                  <a:cubicBezTo>
                    <a:pt x="1418" y="92"/>
                    <a:pt x="1418" y="92"/>
                    <a:pt x="1417" y="91"/>
                  </a:cubicBezTo>
                  <a:cubicBezTo>
                    <a:pt x="1417" y="92"/>
                    <a:pt x="1417" y="92"/>
                    <a:pt x="1418" y="92"/>
                  </a:cubicBezTo>
                  <a:close/>
                  <a:moveTo>
                    <a:pt x="1683" y="91"/>
                  </a:moveTo>
                  <a:cubicBezTo>
                    <a:pt x="1683" y="92"/>
                    <a:pt x="1683" y="92"/>
                    <a:pt x="1684" y="92"/>
                  </a:cubicBezTo>
                  <a:cubicBezTo>
                    <a:pt x="1684" y="92"/>
                    <a:pt x="1684" y="92"/>
                    <a:pt x="1683" y="91"/>
                  </a:cubicBezTo>
                  <a:close/>
                  <a:moveTo>
                    <a:pt x="635" y="61"/>
                  </a:moveTo>
                  <a:cubicBezTo>
                    <a:pt x="635" y="61"/>
                    <a:pt x="635" y="60"/>
                    <a:pt x="635" y="60"/>
                  </a:cubicBezTo>
                  <a:cubicBezTo>
                    <a:pt x="635" y="60"/>
                    <a:pt x="635" y="61"/>
                    <a:pt x="635" y="61"/>
                  </a:cubicBezTo>
                  <a:close/>
                  <a:moveTo>
                    <a:pt x="633" y="92"/>
                  </a:moveTo>
                  <a:cubicBezTo>
                    <a:pt x="633" y="92"/>
                    <a:pt x="633" y="92"/>
                    <a:pt x="633" y="92"/>
                  </a:cubicBezTo>
                  <a:cubicBezTo>
                    <a:pt x="633" y="92"/>
                    <a:pt x="633" y="92"/>
                    <a:pt x="633" y="92"/>
                  </a:cubicBezTo>
                  <a:close/>
                  <a:moveTo>
                    <a:pt x="666" y="92"/>
                  </a:moveTo>
                  <a:cubicBezTo>
                    <a:pt x="666" y="92"/>
                    <a:pt x="666" y="92"/>
                    <a:pt x="667" y="92"/>
                  </a:cubicBezTo>
                  <a:cubicBezTo>
                    <a:pt x="666" y="92"/>
                    <a:pt x="666" y="92"/>
                    <a:pt x="666" y="92"/>
                  </a:cubicBezTo>
                  <a:close/>
                  <a:moveTo>
                    <a:pt x="698" y="92"/>
                  </a:moveTo>
                  <a:cubicBezTo>
                    <a:pt x="698" y="92"/>
                    <a:pt x="698" y="92"/>
                    <a:pt x="698" y="92"/>
                  </a:cubicBezTo>
                  <a:cubicBezTo>
                    <a:pt x="698" y="92"/>
                    <a:pt x="698" y="92"/>
                    <a:pt x="698" y="92"/>
                  </a:cubicBezTo>
                  <a:close/>
                  <a:moveTo>
                    <a:pt x="729" y="92"/>
                  </a:moveTo>
                  <a:cubicBezTo>
                    <a:pt x="729" y="92"/>
                    <a:pt x="729" y="92"/>
                    <a:pt x="729" y="92"/>
                  </a:cubicBezTo>
                  <a:cubicBezTo>
                    <a:pt x="729" y="92"/>
                    <a:pt x="729" y="92"/>
                    <a:pt x="729" y="92"/>
                  </a:cubicBezTo>
                  <a:close/>
                  <a:moveTo>
                    <a:pt x="741" y="92"/>
                  </a:moveTo>
                  <a:cubicBezTo>
                    <a:pt x="741" y="92"/>
                    <a:pt x="742" y="92"/>
                    <a:pt x="742" y="92"/>
                  </a:cubicBezTo>
                  <a:cubicBezTo>
                    <a:pt x="741" y="92"/>
                    <a:pt x="741" y="92"/>
                    <a:pt x="741" y="92"/>
                  </a:cubicBezTo>
                  <a:close/>
                  <a:moveTo>
                    <a:pt x="770" y="92"/>
                  </a:moveTo>
                  <a:cubicBezTo>
                    <a:pt x="770" y="92"/>
                    <a:pt x="770" y="92"/>
                    <a:pt x="771" y="92"/>
                  </a:cubicBezTo>
                  <a:cubicBezTo>
                    <a:pt x="770" y="92"/>
                    <a:pt x="770" y="92"/>
                    <a:pt x="770" y="92"/>
                  </a:cubicBezTo>
                  <a:close/>
                  <a:moveTo>
                    <a:pt x="1290" y="55"/>
                  </a:moveTo>
                  <a:cubicBezTo>
                    <a:pt x="1290" y="55"/>
                    <a:pt x="1290" y="55"/>
                    <a:pt x="1290" y="56"/>
                  </a:cubicBezTo>
                  <a:cubicBezTo>
                    <a:pt x="1290" y="55"/>
                    <a:pt x="1290" y="55"/>
                    <a:pt x="1290" y="55"/>
                  </a:cubicBezTo>
                  <a:close/>
                  <a:moveTo>
                    <a:pt x="646" y="60"/>
                  </a:moveTo>
                  <a:cubicBezTo>
                    <a:pt x="645" y="60"/>
                    <a:pt x="645" y="60"/>
                    <a:pt x="645" y="61"/>
                  </a:cubicBezTo>
                  <a:cubicBezTo>
                    <a:pt x="646" y="61"/>
                    <a:pt x="646" y="60"/>
                    <a:pt x="646" y="60"/>
                  </a:cubicBezTo>
                  <a:close/>
                  <a:moveTo>
                    <a:pt x="675" y="60"/>
                  </a:moveTo>
                  <a:cubicBezTo>
                    <a:pt x="675" y="60"/>
                    <a:pt x="675" y="60"/>
                    <a:pt x="676" y="60"/>
                  </a:cubicBezTo>
                  <a:cubicBezTo>
                    <a:pt x="675" y="60"/>
                    <a:pt x="675" y="60"/>
                    <a:pt x="675" y="60"/>
                  </a:cubicBezTo>
                  <a:close/>
                  <a:moveTo>
                    <a:pt x="1036" y="92"/>
                  </a:moveTo>
                  <a:cubicBezTo>
                    <a:pt x="1036" y="92"/>
                    <a:pt x="1036" y="92"/>
                    <a:pt x="1036" y="92"/>
                  </a:cubicBezTo>
                  <a:cubicBezTo>
                    <a:pt x="1036" y="92"/>
                    <a:pt x="1036" y="92"/>
                    <a:pt x="1036" y="92"/>
                  </a:cubicBezTo>
                  <a:close/>
                  <a:moveTo>
                    <a:pt x="1052" y="92"/>
                  </a:moveTo>
                  <a:cubicBezTo>
                    <a:pt x="1052" y="92"/>
                    <a:pt x="1053" y="92"/>
                    <a:pt x="1053" y="92"/>
                  </a:cubicBezTo>
                  <a:cubicBezTo>
                    <a:pt x="1053" y="92"/>
                    <a:pt x="1053" y="92"/>
                    <a:pt x="1052" y="92"/>
                  </a:cubicBezTo>
                  <a:close/>
                  <a:moveTo>
                    <a:pt x="1073" y="92"/>
                  </a:moveTo>
                  <a:cubicBezTo>
                    <a:pt x="1073" y="92"/>
                    <a:pt x="1073" y="92"/>
                    <a:pt x="1074" y="92"/>
                  </a:cubicBezTo>
                  <a:cubicBezTo>
                    <a:pt x="1073" y="92"/>
                    <a:pt x="1073" y="92"/>
                    <a:pt x="1073" y="92"/>
                  </a:cubicBezTo>
                  <a:close/>
                  <a:moveTo>
                    <a:pt x="803" y="49"/>
                  </a:moveTo>
                  <a:cubicBezTo>
                    <a:pt x="803" y="49"/>
                    <a:pt x="803" y="49"/>
                    <a:pt x="803" y="49"/>
                  </a:cubicBezTo>
                  <a:cubicBezTo>
                    <a:pt x="803" y="49"/>
                    <a:pt x="803" y="49"/>
                    <a:pt x="803" y="49"/>
                  </a:cubicBezTo>
                  <a:close/>
                  <a:moveTo>
                    <a:pt x="1214" y="92"/>
                  </a:moveTo>
                  <a:cubicBezTo>
                    <a:pt x="1214" y="92"/>
                    <a:pt x="1214" y="92"/>
                    <a:pt x="1213" y="92"/>
                  </a:cubicBezTo>
                  <a:cubicBezTo>
                    <a:pt x="1213" y="92"/>
                    <a:pt x="1214" y="92"/>
                    <a:pt x="1214" y="92"/>
                  </a:cubicBezTo>
                  <a:close/>
                  <a:moveTo>
                    <a:pt x="1230" y="92"/>
                  </a:moveTo>
                  <a:cubicBezTo>
                    <a:pt x="1230" y="92"/>
                    <a:pt x="1230" y="92"/>
                    <a:pt x="1231" y="92"/>
                  </a:cubicBezTo>
                  <a:cubicBezTo>
                    <a:pt x="1231" y="92"/>
                    <a:pt x="1230" y="92"/>
                    <a:pt x="1230" y="92"/>
                  </a:cubicBezTo>
                  <a:close/>
                  <a:moveTo>
                    <a:pt x="1251" y="92"/>
                  </a:moveTo>
                  <a:cubicBezTo>
                    <a:pt x="1251" y="92"/>
                    <a:pt x="1251" y="92"/>
                    <a:pt x="1251" y="92"/>
                  </a:cubicBezTo>
                  <a:cubicBezTo>
                    <a:pt x="1251" y="92"/>
                    <a:pt x="1251" y="92"/>
                    <a:pt x="1251" y="92"/>
                  </a:cubicBezTo>
                  <a:close/>
                  <a:moveTo>
                    <a:pt x="1462" y="92"/>
                  </a:moveTo>
                  <a:cubicBezTo>
                    <a:pt x="1461" y="92"/>
                    <a:pt x="1461" y="92"/>
                    <a:pt x="1461" y="92"/>
                  </a:cubicBezTo>
                  <a:cubicBezTo>
                    <a:pt x="1462" y="92"/>
                    <a:pt x="1462" y="92"/>
                    <a:pt x="1462" y="92"/>
                  </a:cubicBezTo>
                  <a:close/>
                  <a:moveTo>
                    <a:pt x="637" y="54"/>
                  </a:moveTo>
                  <a:cubicBezTo>
                    <a:pt x="637" y="54"/>
                    <a:pt x="637" y="54"/>
                    <a:pt x="637" y="53"/>
                  </a:cubicBezTo>
                  <a:cubicBezTo>
                    <a:pt x="637" y="54"/>
                    <a:pt x="637" y="54"/>
                    <a:pt x="637" y="54"/>
                  </a:cubicBezTo>
                  <a:close/>
                  <a:moveTo>
                    <a:pt x="572" y="53"/>
                  </a:moveTo>
                  <a:cubicBezTo>
                    <a:pt x="572" y="54"/>
                    <a:pt x="573" y="54"/>
                    <a:pt x="573" y="54"/>
                  </a:cubicBezTo>
                  <a:cubicBezTo>
                    <a:pt x="573" y="54"/>
                    <a:pt x="573" y="53"/>
                    <a:pt x="572" y="53"/>
                  </a:cubicBezTo>
                  <a:close/>
                  <a:moveTo>
                    <a:pt x="615" y="93"/>
                  </a:moveTo>
                  <a:cubicBezTo>
                    <a:pt x="615" y="93"/>
                    <a:pt x="615" y="92"/>
                    <a:pt x="615" y="92"/>
                  </a:cubicBezTo>
                  <a:cubicBezTo>
                    <a:pt x="615" y="92"/>
                    <a:pt x="615" y="93"/>
                    <a:pt x="615" y="93"/>
                  </a:cubicBezTo>
                  <a:close/>
                  <a:moveTo>
                    <a:pt x="1498" y="11"/>
                  </a:moveTo>
                  <a:cubicBezTo>
                    <a:pt x="1499" y="11"/>
                    <a:pt x="1499" y="11"/>
                    <a:pt x="1499" y="10"/>
                  </a:cubicBezTo>
                  <a:cubicBezTo>
                    <a:pt x="1499" y="10"/>
                    <a:pt x="1498" y="10"/>
                    <a:pt x="1498" y="11"/>
                  </a:cubicBezTo>
                  <a:close/>
                  <a:moveTo>
                    <a:pt x="684" y="92"/>
                  </a:moveTo>
                  <a:cubicBezTo>
                    <a:pt x="684" y="92"/>
                    <a:pt x="684" y="92"/>
                    <a:pt x="684" y="92"/>
                  </a:cubicBezTo>
                  <a:cubicBezTo>
                    <a:pt x="684" y="92"/>
                    <a:pt x="684" y="92"/>
                    <a:pt x="684" y="92"/>
                  </a:cubicBezTo>
                  <a:close/>
                  <a:moveTo>
                    <a:pt x="740" y="93"/>
                  </a:moveTo>
                  <a:cubicBezTo>
                    <a:pt x="741" y="93"/>
                    <a:pt x="741" y="92"/>
                    <a:pt x="741" y="92"/>
                  </a:cubicBezTo>
                  <a:cubicBezTo>
                    <a:pt x="741" y="92"/>
                    <a:pt x="741" y="92"/>
                    <a:pt x="740" y="93"/>
                  </a:cubicBezTo>
                  <a:close/>
                  <a:moveTo>
                    <a:pt x="771" y="92"/>
                  </a:moveTo>
                  <a:cubicBezTo>
                    <a:pt x="771" y="92"/>
                    <a:pt x="771" y="92"/>
                    <a:pt x="772" y="92"/>
                  </a:cubicBezTo>
                  <a:cubicBezTo>
                    <a:pt x="771" y="92"/>
                    <a:pt x="771" y="92"/>
                    <a:pt x="771" y="92"/>
                  </a:cubicBezTo>
                  <a:close/>
                  <a:moveTo>
                    <a:pt x="1536" y="11"/>
                  </a:moveTo>
                  <a:cubicBezTo>
                    <a:pt x="1536" y="11"/>
                    <a:pt x="1536" y="11"/>
                    <a:pt x="1536" y="10"/>
                  </a:cubicBezTo>
                  <a:cubicBezTo>
                    <a:pt x="1536" y="10"/>
                    <a:pt x="1536" y="10"/>
                    <a:pt x="1536" y="11"/>
                  </a:cubicBezTo>
                  <a:close/>
                  <a:moveTo>
                    <a:pt x="1367" y="61"/>
                  </a:moveTo>
                  <a:cubicBezTo>
                    <a:pt x="1368" y="60"/>
                    <a:pt x="1368" y="60"/>
                    <a:pt x="1368" y="60"/>
                  </a:cubicBezTo>
                  <a:cubicBezTo>
                    <a:pt x="1368" y="60"/>
                    <a:pt x="1367" y="60"/>
                    <a:pt x="1367" y="61"/>
                  </a:cubicBezTo>
                  <a:close/>
                  <a:moveTo>
                    <a:pt x="1671" y="10"/>
                  </a:moveTo>
                  <a:cubicBezTo>
                    <a:pt x="1671" y="11"/>
                    <a:pt x="1672" y="11"/>
                    <a:pt x="1672" y="11"/>
                  </a:cubicBezTo>
                  <a:cubicBezTo>
                    <a:pt x="1672" y="10"/>
                    <a:pt x="1671" y="10"/>
                    <a:pt x="1671" y="10"/>
                  </a:cubicBezTo>
                  <a:close/>
                  <a:moveTo>
                    <a:pt x="1053" y="92"/>
                  </a:moveTo>
                  <a:cubicBezTo>
                    <a:pt x="1053" y="92"/>
                    <a:pt x="1053" y="92"/>
                    <a:pt x="1054" y="92"/>
                  </a:cubicBezTo>
                  <a:cubicBezTo>
                    <a:pt x="1053" y="92"/>
                    <a:pt x="1053" y="92"/>
                    <a:pt x="1053" y="92"/>
                  </a:cubicBezTo>
                  <a:close/>
                  <a:moveTo>
                    <a:pt x="1072" y="92"/>
                  </a:moveTo>
                  <a:cubicBezTo>
                    <a:pt x="1072" y="92"/>
                    <a:pt x="1072" y="92"/>
                    <a:pt x="1073" y="92"/>
                  </a:cubicBezTo>
                  <a:cubicBezTo>
                    <a:pt x="1072" y="92"/>
                    <a:pt x="1072" y="92"/>
                    <a:pt x="1072" y="92"/>
                  </a:cubicBezTo>
                  <a:close/>
                  <a:moveTo>
                    <a:pt x="1704" y="11"/>
                  </a:moveTo>
                  <a:cubicBezTo>
                    <a:pt x="1704" y="11"/>
                    <a:pt x="1704" y="11"/>
                    <a:pt x="1705" y="10"/>
                  </a:cubicBezTo>
                  <a:cubicBezTo>
                    <a:pt x="1704" y="10"/>
                    <a:pt x="1704" y="10"/>
                    <a:pt x="1704" y="11"/>
                  </a:cubicBezTo>
                  <a:close/>
                  <a:moveTo>
                    <a:pt x="1189" y="92"/>
                  </a:moveTo>
                  <a:cubicBezTo>
                    <a:pt x="1189" y="92"/>
                    <a:pt x="1189" y="93"/>
                    <a:pt x="1190" y="93"/>
                  </a:cubicBezTo>
                  <a:cubicBezTo>
                    <a:pt x="1190" y="92"/>
                    <a:pt x="1189" y="92"/>
                    <a:pt x="1189" y="92"/>
                  </a:cubicBezTo>
                  <a:close/>
                  <a:moveTo>
                    <a:pt x="1201" y="92"/>
                  </a:moveTo>
                  <a:cubicBezTo>
                    <a:pt x="1201" y="92"/>
                    <a:pt x="1201" y="92"/>
                    <a:pt x="1201" y="92"/>
                  </a:cubicBezTo>
                  <a:cubicBezTo>
                    <a:pt x="1201" y="92"/>
                    <a:pt x="1201" y="92"/>
                    <a:pt x="1201" y="92"/>
                  </a:cubicBezTo>
                  <a:close/>
                  <a:moveTo>
                    <a:pt x="1231" y="92"/>
                  </a:moveTo>
                  <a:cubicBezTo>
                    <a:pt x="1231" y="92"/>
                    <a:pt x="1231" y="92"/>
                    <a:pt x="1232" y="92"/>
                  </a:cubicBezTo>
                  <a:cubicBezTo>
                    <a:pt x="1231" y="92"/>
                    <a:pt x="1231" y="92"/>
                    <a:pt x="1231" y="92"/>
                  </a:cubicBezTo>
                  <a:close/>
                  <a:moveTo>
                    <a:pt x="1250" y="92"/>
                  </a:moveTo>
                  <a:cubicBezTo>
                    <a:pt x="1250" y="92"/>
                    <a:pt x="1250" y="92"/>
                    <a:pt x="1250" y="92"/>
                  </a:cubicBezTo>
                  <a:cubicBezTo>
                    <a:pt x="1250" y="92"/>
                    <a:pt x="1250" y="92"/>
                    <a:pt x="1250" y="92"/>
                  </a:cubicBezTo>
                  <a:close/>
                  <a:moveTo>
                    <a:pt x="1671" y="93"/>
                  </a:moveTo>
                  <a:cubicBezTo>
                    <a:pt x="1671" y="92"/>
                    <a:pt x="1671" y="92"/>
                    <a:pt x="1671" y="92"/>
                  </a:cubicBezTo>
                  <a:cubicBezTo>
                    <a:pt x="1670" y="92"/>
                    <a:pt x="1671" y="93"/>
                    <a:pt x="1671" y="93"/>
                  </a:cubicBezTo>
                  <a:close/>
                  <a:moveTo>
                    <a:pt x="1684" y="92"/>
                  </a:moveTo>
                  <a:cubicBezTo>
                    <a:pt x="1684" y="92"/>
                    <a:pt x="1684" y="93"/>
                    <a:pt x="1684" y="93"/>
                  </a:cubicBezTo>
                  <a:cubicBezTo>
                    <a:pt x="1684" y="93"/>
                    <a:pt x="1684" y="92"/>
                    <a:pt x="1684" y="92"/>
                  </a:cubicBezTo>
                  <a:close/>
                  <a:moveTo>
                    <a:pt x="585" y="92"/>
                  </a:moveTo>
                  <a:cubicBezTo>
                    <a:pt x="584" y="93"/>
                    <a:pt x="584" y="93"/>
                    <a:pt x="584" y="93"/>
                  </a:cubicBezTo>
                  <a:cubicBezTo>
                    <a:pt x="585" y="93"/>
                    <a:pt x="585" y="93"/>
                    <a:pt x="585" y="92"/>
                  </a:cubicBezTo>
                  <a:close/>
                  <a:moveTo>
                    <a:pt x="633" y="92"/>
                  </a:moveTo>
                  <a:cubicBezTo>
                    <a:pt x="633" y="93"/>
                    <a:pt x="632" y="93"/>
                    <a:pt x="632" y="93"/>
                  </a:cubicBezTo>
                  <a:cubicBezTo>
                    <a:pt x="633" y="93"/>
                    <a:pt x="633" y="93"/>
                    <a:pt x="633" y="92"/>
                  </a:cubicBezTo>
                  <a:close/>
                  <a:moveTo>
                    <a:pt x="1739" y="10"/>
                  </a:moveTo>
                  <a:cubicBezTo>
                    <a:pt x="1740" y="11"/>
                    <a:pt x="1740" y="11"/>
                    <a:pt x="1740" y="11"/>
                  </a:cubicBezTo>
                  <a:cubicBezTo>
                    <a:pt x="1740" y="10"/>
                    <a:pt x="1740" y="10"/>
                    <a:pt x="1739" y="10"/>
                  </a:cubicBezTo>
                  <a:close/>
                  <a:moveTo>
                    <a:pt x="683" y="93"/>
                  </a:moveTo>
                  <a:cubicBezTo>
                    <a:pt x="683" y="93"/>
                    <a:pt x="683" y="93"/>
                    <a:pt x="683" y="93"/>
                  </a:cubicBezTo>
                  <a:cubicBezTo>
                    <a:pt x="683" y="92"/>
                    <a:pt x="683" y="92"/>
                    <a:pt x="683" y="93"/>
                  </a:cubicBezTo>
                  <a:close/>
                  <a:moveTo>
                    <a:pt x="698" y="92"/>
                  </a:moveTo>
                  <a:cubicBezTo>
                    <a:pt x="697" y="93"/>
                    <a:pt x="697" y="93"/>
                    <a:pt x="697" y="93"/>
                  </a:cubicBezTo>
                  <a:cubicBezTo>
                    <a:pt x="697" y="93"/>
                    <a:pt x="698" y="93"/>
                    <a:pt x="698" y="92"/>
                  </a:cubicBezTo>
                  <a:close/>
                  <a:moveTo>
                    <a:pt x="976" y="11"/>
                  </a:moveTo>
                  <a:cubicBezTo>
                    <a:pt x="976" y="11"/>
                    <a:pt x="977" y="11"/>
                    <a:pt x="977" y="11"/>
                  </a:cubicBezTo>
                  <a:cubicBezTo>
                    <a:pt x="976" y="11"/>
                    <a:pt x="976" y="11"/>
                    <a:pt x="976" y="11"/>
                  </a:cubicBezTo>
                  <a:close/>
                  <a:moveTo>
                    <a:pt x="730" y="92"/>
                  </a:moveTo>
                  <a:cubicBezTo>
                    <a:pt x="730" y="93"/>
                    <a:pt x="730" y="93"/>
                    <a:pt x="730" y="93"/>
                  </a:cubicBezTo>
                  <a:cubicBezTo>
                    <a:pt x="730" y="93"/>
                    <a:pt x="730" y="92"/>
                    <a:pt x="730" y="92"/>
                  </a:cubicBezTo>
                  <a:close/>
                  <a:moveTo>
                    <a:pt x="740" y="93"/>
                  </a:moveTo>
                  <a:cubicBezTo>
                    <a:pt x="740" y="93"/>
                    <a:pt x="740" y="93"/>
                    <a:pt x="740" y="93"/>
                  </a:cubicBezTo>
                  <a:cubicBezTo>
                    <a:pt x="740" y="92"/>
                    <a:pt x="740" y="93"/>
                    <a:pt x="740" y="93"/>
                  </a:cubicBezTo>
                  <a:close/>
                  <a:moveTo>
                    <a:pt x="1290" y="56"/>
                  </a:moveTo>
                  <a:cubicBezTo>
                    <a:pt x="1289" y="56"/>
                    <a:pt x="1289" y="56"/>
                    <a:pt x="1289" y="57"/>
                  </a:cubicBezTo>
                  <a:cubicBezTo>
                    <a:pt x="1290" y="56"/>
                    <a:pt x="1290" y="56"/>
                    <a:pt x="1290" y="56"/>
                  </a:cubicBezTo>
                  <a:close/>
                  <a:moveTo>
                    <a:pt x="909" y="42"/>
                  </a:moveTo>
                  <a:cubicBezTo>
                    <a:pt x="909" y="42"/>
                    <a:pt x="909" y="43"/>
                    <a:pt x="909" y="43"/>
                  </a:cubicBezTo>
                  <a:cubicBezTo>
                    <a:pt x="909" y="42"/>
                    <a:pt x="909" y="42"/>
                    <a:pt x="909" y="42"/>
                  </a:cubicBezTo>
                  <a:close/>
                  <a:moveTo>
                    <a:pt x="1081" y="42"/>
                  </a:moveTo>
                  <a:cubicBezTo>
                    <a:pt x="1081" y="42"/>
                    <a:pt x="1082" y="43"/>
                    <a:pt x="1082" y="43"/>
                  </a:cubicBezTo>
                  <a:cubicBezTo>
                    <a:pt x="1082" y="42"/>
                    <a:pt x="1082" y="42"/>
                    <a:pt x="1081" y="42"/>
                  </a:cubicBezTo>
                  <a:close/>
                  <a:moveTo>
                    <a:pt x="609" y="48"/>
                  </a:moveTo>
                  <a:cubicBezTo>
                    <a:pt x="609" y="48"/>
                    <a:pt x="609" y="49"/>
                    <a:pt x="609" y="49"/>
                  </a:cubicBezTo>
                  <a:cubicBezTo>
                    <a:pt x="609" y="48"/>
                    <a:pt x="609" y="48"/>
                    <a:pt x="609" y="48"/>
                  </a:cubicBezTo>
                  <a:close/>
                  <a:moveTo>
                    <a:pt x="600" y="56"/>
                  </a:moveTo>
                  <a:cubicBezTo>
                    <a:pt x="600" y="55"/>
                    <a:pt x="600" y="55"/>
                    <a:pt x="600" y="55"/>
                  </a:cubicBezTo>
                  <a:cubicBezTo>
                    <a:pt x="600" y="55"/>
                    <a:pt x="600" y="55"/>
                    <a:pt x="600" y="56"/>
                  </a:cubicBezTo>
                  <a:close/>
                  <a:moveTo>
                    <a:pt x="1054" y="93"/>
                  </a:moveTo>
                  <a:cubicBezTo>
                    <a:pt x="1054" y="93"/>
                    <a:pt x="1054" y="93"/>
                    <a:pt x="1055" y="93"/>
                  </a:cubicBezTo>
                  <a:cubicBezTo>
                    <a:pt x="1054" y="92"/>
                    <a:pt x="1054" y="92"/>
                    <a:pt x="1054" y="93"/>
                  </a:cubicBezTo>
                  <a:close/>
                  <a:moveTo>
                    <a:pt x="1672" y="11"/>
                  </a:moveTo>
                  <a:cubicBezTo>
                    <a:pt x="1672" y="11"/>
                    <a:pt x="1672" y="11"/>
                    <a:pt x="1673" y="11"/>
                  </a:cubicBezTo>
                  <a:cubicBezTo>
                    <a:pt x="1672" y="11"/>
                    <a:pt x="1672" y="11"/>
                    <a:pt x="1672" y="11"/>
                  </a:cubicBezTo>
                  <a:close/>
                  <a:moveTo>
                    <a:pt x="1190" y="93"/>
                  </a:moveTo>
                  <a:cubicBezTo>
                    <a:pt x="1190" y="93"/>
                    <a:pt x="1190" y="93"/>
                    <a:pt x="1190" y="93"/>
                  </a:cubicBezTo>
                  <a:cubicBezTo>
                    <a:pt x="1190" y="93"/>
                    <a:pt x="1190" y="92"/>
                    <a:pt x="1190" y="93"/>
                  </a:cubicBezTo>
                  <a:close/>
                  <a:moveTo>
                    <a:pt x="1200" y="93"/>
                  </a:moveTo>
                  <a:cubicBezTo>
                    <a:pt x="1200" y="93"/>
                    <a:pt x="1200" y="93"/>
                    <a:pt x="1201" y="92"/>
                  </a:cubicBezTo>
                  <a:cubicBezTo>
                    <a:pt x="1200" y="92"/>
                    <a:pt x="1200" y="93"/>
                    <a:pt x="1200" y="93"/>
                  </a:cubicBezTo>
                  <a:close/>
                  <a:moveTo>
                    <a:pt x="1232" y="93"/>
                  </a:moveTo>
                  <a:cubicBezTo>
                    <a:pt x="1232" y="93"/>
                    <a:pt x="1232" y="93"/>
                    <a:pt x="1233" y="93"/>
                  </a:cubicBezTo>
                  <a:cubicBezTo>
                    <a:pt x="1232" y="92"/>
                    <a:pt x="1232" y="92"/>
                    <a:pt x="1232" y="93"/>
                  </a:cubicBezTo>
                  <a:close/>
                  <a:moveTo>
                    <a:pt x="547" y="11"/>
                  </a:moveTo>
                  <a:cubicBezTo>
                    <a:pt x="547" y="11"/>
                    <a:pt x="547" y="11"/>
                    <a:pt x="548" y="11"/>
                  </a:cubicBezTo>
                  <a:cubicBezTo>
                    <a:pt x="547" y="11"/>
                    <a:pt x="547" y="11"/>
                    <a:pt x="547" y="11"/>
                  </a:cubicBezTo>
                  <a:close/>
                  <a:moveTo>
                    <a:pt x="1671" y="56"/>
                  </a:moveTo>
                  <a:cubicBezTo>
                    <a:pt x="1671" y="56"/>
                    <a:pt x="1670" y="56"/>
                    <a:pt x="1670" y="56"/>
                  </a:cubicBezTo>
                  <a:cubicBezTo>
                    <a:pt x="1670" y="56"/>
                    <a:pt x="1671" y="56"/>
                    <a:pt x="1671" y="56"/>
                  </a:cubicBezTo>
                  <a:close/>
                  <a:moveTo>
                    <a:pt x="975" y="11"/>
                  </a:moveTo>
                  <a:cubicBezTo>
                    <a:pt x="976" y="11"/>
                    <a:pt x="976" y="11"/>
                    <a:pt x="976" y="11"/>
                  </a:cubicBezTo>
                  <a:cubicBezTo>
                    <a:pt x="976" y="11"/>
                    <a:pt x="975" y="11"/>
                    <a:pt x="975" y="11"/>
                  </a:cubicBezTo>
                  <a:close/>
                  <a:moveTo>
                    <a:pt x="1497" y="11"/>
                  </a:moveTo>
                  <a:cubicBezTo>
                    <a:pt x="1497" y="11"/>
                    <a:pt x="1498" y="11"/>
                    <a:pt x="1498" y="11"/>
                  </a:cubicBezTo>
                  <a:cubicBezTo>
                    <a:pt x="1498" y="11"/>
                    <a:pt x="1497" y="11"/>
                    <a:pt x="1497" y="11"/>
                  </a:cubicBezTo>
                  <a:close/>
                  <a:moveTo>
                    <a:pt x="730" y="93"/>
                  </a:moveTo>
                  <a:cubicBezTo>
                    <a:pt x="731" y="93"/>
                    <a:pt x="731" y="93"/>
                    <a:pt x="731" y="93"/>
                  </a:cubicBezTo>
                  <a:cubicBezTo>
                    <a:pt x="731" y="93"/>
                    <a:pt x="731" y="93"/>
                    <a:pt x="730" y="93"/>
                  </a:cubicBezTo>
                  <a:close/>
                  <a:moveTo>
                    <a:pt x="739" y="93"/>
                  </a:moveTo>
                  <a:cubicBezTo>
                    <a:pt x="739" y="93"/>
                    <a:pt x="740" y="93"/>
                    <a:pt x="740" y="93"/>
                  </a:cubicBezTo>
                  <a:cubicBezTo>
                    <a:pt x="739" y="93"/>
                    <a:pt x="739" y="93"/>
                    <a:pt x="739" y="93"/>
                  </a:cubicBezTo>
                  <a:close/>
                  <a:moveTo>
                    <a:pt x="1535" y="11"/>
                  </a:moveTo>
                  <a:cubicBezTo>
                    <a:pt x="1535" y="11"/>
                    <a:pt x="1535" y="11"/>
                    <a:pt x="1535" y="11"/>
                  </a:cubicBezTo>
                  <a:cubicBezTo>
                    <a:pt x="1535" y="11"/>
                    <a:pt x="1535" y="11"/>
                    <a:pt x="1535" y="11"/>
                  </a:cubicBezTo>
                  <a:close/>
                  <a:moveTo>
                    <a:pt x="676" y="60"/>
                  </a:moveTo>
                  <a:cubicBezTo>
                    <a:pt x="676" y="61"/>
                    <a:pt x="676" y="61"/>
                    <a:pt x="676" y="61"/>
                  </a:cubicBezTo>
                  <a:cubicBezTo>
                    <a:pt x="676" y="61"/>
                    <a:pt x="676" y="60"/>
                    <a:pt x="676" y="60"/>
                  </a:cubicBezTo>
                  <a:close/>
                  <a:moveTo>
                    <a:pt x="650" y="49"/>
                  </a:moveTo>
                  <a:cubicBezTo>
                    <a:pt x="650" y="49"/>
                    <a:pt x="650" y="49"/>
                    <a:pt x="650" y="49"/>
                  </a:cubicBezTo>
                  <a:cubicBezTo>
                    <a:pt x="650" y="49"/>
                    <a:pt x="650" y="49"/>
                    <a:pt x="650" y="49"/>
                  </a:cubicBezTo>
                  <a:close/>
                  <a:moveTo>
                    <a:pt x="1746" y="48"/>
                  </a:moveTo>
                  <a:cubicBezTo>
                    <a:pt x="1746" y="48"/>
                    <a:pt x="1746" y="48"/>
                    <a:pt x="1746" y="48"/>
                  </a:cubicBezTo>
                  <a:cubicBezTo>
                    <a:pt x="1746" y="48"/>
                    <a:pt x="1746" y="48"/>
                    <a:pt x="1746" y="48"/>
                  </a:cubicBezTo>
                  <a:close/>
                  <a:moveTo>
                    <a:pt x="1572" y="11"/>
                  </a:moveTo>
                  <a:cubicBezTo>
                    <a:pt x="1572" y="11"/>
                    <a:pt x="1573" y="11"/>
                    <a:pt x="1573" y="11"/>
                  </a:cubicBezTo>
                  <a:cubicBezTo>
                    <a:pt x="1573" y="11"/>
                    <a:pt x="1573" y="11"/>
                    <a:pt x="1572" y="11"/>
                  </a:cubicBezTo>
                  <a:close/>
                  <a:moveTo>
                    <a:pt x="670" y="56"/>
                  </a:moveTo>
                  <a:cubicBezTo>
                    <a:pt x="670" y="56"/>
                    <a:pt x="670" y="56"/>
                    <a:pt x="671" y="56"/>
                  </a:cubicBezTo>
                  <a:cubicBezTo>
                    <a:pt x="671" y="56"/>
                    <a:pt x="671" y="56"/>
                    <a:pt x="670" y="56"/>
                  </a:cubicBezTo>
                  <a:close/>
                  <a:moveTo>
                    <a:pt x="1190" y="93"/>
                  </a:moveTo>
                  <a:cubicBezTo>
                    <a:pt x="1191" y="93"/>
                    <a:pt x="1191" y="93"/>
                    <a:pt x="1191" y="93"/>
                  </a:cubicBezTo>
                  <a:cubicBezTo>
                    <a:pt x="1191" y="93"/>
                    <a:pt x="1191" y="93"/>
                    <a:pt x="1190" y="93"/>
                  </a:cubicBezTo>
                  <a:close/>
                  <a:moveTo>
                    <a:pt x="1199" y="93"/>
                  </a:moveTo>
                  <a:cubicBezTo>
                    <a:pt x="1199" y="93"/>
                    <a:pt x="1199" y="93"/>
                    <a:pt x="1200" y="93"/>
                  </a:cubicBezTo>
                  <a:cubicBezTo>
                    <a:pt x="1199" y="93"/>
                    <a:pt x="1199" y="93"/>
                    <a:pt x="1199" y="93"/>
                  </a:cubicBezTo>
                  <a:close/>
                  <a:moveTo>
                    <a:pt x="1703" y="11"/>
                  </a:moveTo>
                  <a:cubicBezTo>
                    <a:pt x="1703" y="11"/>
                    <a:pt x="1703" y="11"/>
                    <a:pt x="1704" y="11"/>
                  </a:cubicBezTo>
                  <a:cubicBezTo>
                    <a:pt x="1703" y="11"/>
                    <a:pt x="1703" y="11"/>
                    <a:pt x="1703" y="11"/>
                  </a:cubicBezTo>
                  <a:close/>
                  <a:moveTo>
                    <a:pt x="1290" y="43"/>
                  </a:moveTo>
                  <a:cubicBezTo>
                    <a:pt x="1291" y="43"/>
                    <a:pt x="1291" y="42"/>
                    <a:pt x="1291" y="42"/>
                  </a:cubicBezTo>
                  <a:cubicBezTo>
                    <a:pt x="1290" y="42"/>
                    <a:pt x="1290" y="42"/>
                    <a:pt x="1290" y="43"/>
                  </a:cubicBezTo>
                  <a:close/>
                  <a:moveTo>
                    <a:pt x="1671" y="94"/>
                  </a:moveTo>
                  <a:cubicBezTo>
                    <a:pt x="1671" y="93"/>
                    <a:pt x="1671" y="93"/>
                    <a:pt x="1671" y="93"/>
                  </a:cubicBezTo>
                  <a:cubicBezTo>
                    <a:pt x="1671" y="93"/>
                    <a:pt x="1671" y="93"/>
                    <a:pt x="1671" y="94"/>
                  </a:cubicBezTo>
                  <a:close/>
                  <a:moveTo>
                    <a:pt x="1684" y="93"/>
                  </a:moveTo>
                  <a:cubicBezTo>
                    <a:pt x="1684" y="93"/>
                    <a:pt x="1684" y="93"/>
                    <a:pt x="1684" y="94"/>
                  </a:cubicBezTo>
                  <a:cubicBezTo>
                    <a:pt x="1684" y="93"/>
                    <a:pt x="1684" y="93"/>
                    <a:pt x="1684" y="93"/>
                  </a:cubicBezTo>
                  <a:close/>
                  <a:moveTo>
                    <a:pt x="615" y="94"/>
                  </a:moveTo>
                  <a:cubicBezTo>
                    <a:pt x="615" y="94"/>
                    <a:pt x="615" y="93"/>
                    <a:pt x="615" y="93"/>
                  </a:cubicBezTo>
                  <a:cubicBezTo>
                    <a:pt x="615" y="93"/>
                    <a:pt x="615" y="94"/>
                    <a:pt x="615" y="94"/>
                  </a:cubicBezTo>
                  <a:close/>
                  <a:moveTo>
                    <a:pt x="975" y="12"/>
                  </a:moveTo>
                  <a:cubicBezTo>
                    <a:pt x="975" y="12"/>
                    <a:pt x="975" y="12"/>
                    <a:pt x="975" y="11"/>
                  </a:cubicBezTo>
                  <a:cubicBezTo>
                    <a:pt x="975" y="11"/>
                    <a:pt x="975" y="11"/>
                    <a:pt x="975" y="12"/>
                  </a:cubicBezTo>
                  <a:close/>
                  <a:moveTo>
                    <a:pt x="1551" y="61"/>
                  </a:moveTo>
                  <a:cubicBezTo>
                    <a:pt x="1551" y="61"/>
                    <a:pt x="1552" y="61"/>
                    <a:pt x="1552" y="60"/>
                  </a:cubicBezTo>
                  <a:cubicBezTo>
                    <a:pt x="1551" y="60"/>
                    <a:pt x="1551" y="61"/>
                    <a:pt x="1551" y="61"/>
                  </a:cubicBezTo>
                  <a:close/>
                  <a:moveTo>
                    <a:pt x="596" y="43"/>
                  </a:moveTo>
                  <a:cubicBezTo>
                    <a:pt x="596" y="43"/>
                    <a:pt x="596" y="42"/>
                    <a:pt x="595" y="42"/>
                  </a:cubicBezTo>
                  <a:cubicBezTo>
                    <a:pt x="595" y="43"/>
                    <a:pt x="595" y="43"/>
                    <a:pt x="596" y="43"/>
                  </a:cubicBezTo>
                  <a:close/>
                  <a:moveTo>
                    <a:pt x="614" y="61"/>
                  </a:moveTo>
                  <a:cubicBezTo>
                    <a:pt x="614" y="61"/>
                    <a:pt x="614" y="61"/>
                    <a:pt x="614" y="62"/>
                  </a:cubicBezTo>
                  <a:cubicBezTo>
                    <a:pt x="614" y="61"/>
                    <a:pt x="614" y="61"/>
                    <a:pt x="614" y="61"/>
                  </a:cubicBezTo>
                  <a:close/>
                  <a:moveTo>
                    <a:pt x="1673" y="11"/>
                  </a:moveTo>
                  <a:cubicBezTo>
                    <a:pt x="1673" y="12"/>
                    <a:pt x="1673" y="12"/>
                    <a:pt x="1674" y="12"/>
                  </a:cubicBezTo>
                  <a:cubicBezTo>
                    <a:pt x="1673" y="11"/>
                    <a:pt x="1673" y="11"/>
                    <a:pt x="1673" y="11"/>
                  </a:cubicBezTo>
                  <a:close/>
                  <a:moveTo>
                    <a:pt x="676" y="61"/>
                  </a:moveTo>
                  <a:cubicBezTo>
                    <a:pt x="676" y="61"/>
                    <a:pt x="677" y="61"/>
                    <a:pt x="677" y="61"/>
                  </a:cubicBezTo>
                  <a:cubicBezTo>
                    <a:pt x="677" y="61"/>
                    <a:pt x="677" y="61"/>
                    <a:pt x="676" y="61"/>
                  </a:cubicBezTo>
                  <a:close/>
                  <a:moveTo>
                    <a:pt x="1393" y="49"/>
                  </a:moveTo>
                  <a:cubicBezTo>
                    <a:pt x="1393" y="49"/>
                    <a:pt x="1393" y="49"/>
                    <a:pt x="1393" y="49"/>
                  </a:cubicBezTo>
                  <a:cubicBezTo>
                    <a:pt x="1393" y="49"/>
                    <a:pt x="1393" y="49"/>
                    <a:pt x="1393" y="49"/>
                  </a:cubicBezTo>
                  <a:close/>
                  <a:moveTo>
                    <a:pt x="1291" y="52"/>
                  </a:moveTo>
                  <a:cubicBezTo>
                    <a:pt x="1291" y="52"/>
                    <a:pt x="1291" y="52"/>
                    <a:pt x="1291" y="52"/>
                  </a:cubicBezTo>
                  <a:cubicBezTo>
                    <a:pt x="1291" y="52"/>
                    <a:pt x="1291" y="52"/>
                    <a:pt x="1291" y="52"/>
                  </a:cubicBezTo>
                  <a:close/>
                  <a:moveTo>
                    <a:pt x="1176" y="94"/>
                  </a:moveTo>
                  <a:cubicBezTo>
                    <a:pt x="1176" y="94"/>
                    <a:pt x="1176" y="93"/>
                    <a:pt x="1176" y="93"/>
                  </a:cubicBezTo>
                  <a:cubicBezTo>
                    <a:pt x="1176" y="93"/>
                    <a:pt x="1176" y="94"/>
                    <a:pt x="1176" y="94"/>
                  </a:cubicBezTo>
                  <a:close/>
                  <a:moveTo>
                    <a:pt x="974" y="12"/>
                  </a:moveTo>
                  <a:cubicBezTo>
                    <a:pt x="974" y="12"/>
                    <a:pt x="975" y="12"/>
                    <a:pt x="975" y="12"/>
                  </a:cubicBezTo>
                  <a:cubicBezTo>
                    <a:pt x="974" y="12"/>
                    <a:pt x="974" y="12"/>
                    <a:pt x="974" y="12"/>
                  </a:cubicBezTo>
                  <a:close/>
                  <a:moveTo>
                    <a:pt x="1350" y="12"/>
                  </a:moveTo>
                  <a:cubicBezTo>
                    <a:pt x="1350" y="12"/>
                    <a:pt x="1350" y="12"/>
                    <a:pt x="1350" y="12"/>
                  </a:cubicBezTo>
                  <a:cubicBezTo>
                    <a:pt x="1350" y="12"/>
                    <a:pt x="1350" y="12"/>
                    <a:pt x="1350" y="12"/>
                  </a:cubicBezTo>
                  <a:close/>
                  <a:moveTo>
                    <a:pt x="603" y="62"/>
                  </a:moveTo>
                  <a:cubicBezTo>
                    <a:pt x="603" y="62"/>
                    <a:pt x="603" y="61"/>
                    <a:pt x="603" y="61"/>
                  </a:cubicBezTo>
                  <a:cubicBezTo>
                    <a:pt x="603" y="61"/>
                    <a:pt x="603" y="62"/>
                    <a:pt x="603" y="62"/>
                  </a:cubicBezTo>
                  <a:close/>
                  <a:moveTo>
                    <a:pt x="634" y="62"/>
                  </a:moveTo>
                  <a:cubicBezTo>
                    <a:pt x="635" y="62"/>
                    <a:pt x="635" y="61"/>
                    <a:pt x="635" y="61"/>
                  </a:cubicBezTo>
                  <a:cubicBezTo>
                    <a:pt x="634" y="61"/>
                    <a:pt x="634" y="62"/>
                    <a:pt x="634" y="62"/>
                  </a:cubicBezTo>
                  <a:close/>
                  <a:moveTo>
                    <a:pt x="677" y="61"/>
                  </a:moveTo>
                  <a:cubicBezTo>
                    <a:pt x="677" y="61"/>
                    <a:pt x="677" y="62"/>
                    <a:pt x="678" y="62"/>
                  </a:cubicBezTo>
                  <a:cubicBezTo>
                    <a:pt x="678" y="61"/>
                    <a:pt x="677" y="61"/>
                    <a:pt x="677" y="61"/>
                  </a:cubicBezTo>
                  <a:close/>
                  <a:moveTo>
                    <a:pt x="1461" y="93"/>
                  </a:moveTo>
                  <a:cubicBezTo>
                    <a:pt x="1460" y="93"/>
                    <a:pt x="1460" y="94"/>
                    <a:pt x="1460" y="94"/>
                  </a:cubicBezTo>
                  <a:cubicBezTo>
                    <a:pt x="1460" y="94"/>
                    <a:pt x="1461" y="93"/>
                    <a:pt x="1461" y="93"/>
                  </a:cubicBezTo>
                  <a:close/>
                  <a:moveTo>
                    <a:pt x="632" y="93"/>
                  </a:moveTo>
                  <a:cubicBezTo>
                    <a:pt x="632" y="94"/>
                    <a:pt x="632" y="94"/>
                    <a:pt x="632" y="94"/>
                  </a:cubicBezTo>
                  <a:cubicBezTo>
                    <a:pt x="632" y="94"/>
                    <a:pt x="632" y="94"/>
                    <a:pt x="632" y="93"/>
                  </a:cubicBezTo>
                  <a:close/>
                  <a:moveTo>
                    <a:pt x="1578" y="48"/>
                  </a:moveTo>
                  <a:cubicBezTo>
                    <a:pt x="1578" y="48"/>
                    <a:pt x="1578" y="48"/>
                    <a:pt x="1577" y="48"/>
                  </a:cubicBezTo>
                  <a:cubicBezTo>
                    <a:pt x="1578" y="48"/>
                    <a:pt x="1578" y="48"/>
                    <a:pt x="1578" y="48"/>
                  </a:cubicBezTo>
                  <a:close/>
                  <a:moveTo>
                    <a:pt x="697" y="94"/>
                  </a:moveTo>
                  <a:cubicBezTo>
                    <a:pt x="697" y="94"/>
                    <a:pt x="696" y="94"/>
                    <a:pt x="696" y="94"/>
                  </a:cubicBezTo>
                  <a:cubicBezTo>
                    <a:pt x="697" y="94"/>
                    <a:pt x="697" y="94"/>
                    <a:pt x="697" y="94"/>
                  </a:cubicBezTo>
                  <a:close/>
                  <a:moveTo>
                    <a:pt x="716" y="94"/>
                  </a:moveTo>
                  <a:cubicBezTo>
                    <a:pt x="716" y="94"/>
                    <a:pt x="716" y="94"/>
                    <a:pt x="716" y="93"/>
                  </a:cubicBezTo>
                  <a:cubicBezTo>
                    <a:pt x="716" y="94"/>
                    <a:pt x="716" y="94"/>
                    <a:pt x="716" y="94"/>
                  </a:cubicBezTo>
                  <a:close/>
                  <a:moveTo>
                    <a:pt x="1143" y="52"/>
                  </a:moveTo>
                  <a:cubicBezTo>
                    <a:pt x="1143" y="52"/>
                    <a:pt x="1143" y="52"/>
                    <a:pt x="1142" y="52"/>
                  </a:cubicBezTo>
                  <a:cubicBezTo>
                    <a:pt x="1142" y="52"/>
                    <a:pt x="1142" y="52"/>
                    <a:pt x="1143" y="52"/>
                  </a:cubicBezTo>
                  <a:close/>
                  <a:moveTo>
                    <a:pt x="1113" y="52"/>
                  </a:moveTo>
                  <a:cubicBezTo>
                    <a:pt x="1113" y="52"/>
                    <a:pt x="1112" y="52"/>
                    <a:pt x="1112" y="52"/>
                  </a:cubicBezTo>
                  <a:cubicBezTo>
                    <a:pt x="1113" y="52"/>
                    <a:pt x="1113" y="52"/>
                    <a:pt x="1113" y="52"/>
                  </a:cubicBezTo>
                  <a:close/>
                  <a:moveTo>
                    <a:pt x="598" y="49"/>
                  </a:moveTo>
                  <a:cubicBezTo>
                    <a:pt x="598" y="49"/>
                    <a:pt x="598" y="49"/>
                    <a:pt x="598" y="49"/>
                  </a:cubicBezTo>
                  <a:cubicBezTo>
                    <a:pt x="598" y="49"/>
                    <a:pt x="598" y="49"/>
                    <a:pt x="598" y="49"/>
                  </a:cubicBezTo>
                  <a:close/>
                  <a:moveTo>
                    <a:pt x="1496" y="12"/>
                  </a:moveTo>
                  <a:cubicBezTo>
                    <a:pt x="1496" y="12"/>
                    <a:pt x="1497" y="12"/>
                    <a:pt x="1497" y="12"/>
                  </a:cubicBezTo>
                  <a:cubicBezTo>
                    <a:pt x="1496" y="12"/>
                    <a:pt x="1496" y="12"/>
                    <a:pt x="1496" y="12"/>
                  </a:cubicBezTo>
                  <a:close/>
                  <a:moveTo>
                    <a:pt x="1674" y="12"/>
                  </a:moveTo>
                  <a:cubicBezTo>
                    <a:pt x="1674" y="12"/>
                    <a:pt x="1674" y="12"/>
                    <a:pt x="1674" y="12"/>
                  </a:cubicBezTo>
                  <a:cubicBezTo>
                    <a:pt x="1674" y="12"/>
                    <a:pt x="1674" y="12"/>
                    <a:pt x="1674" y="12"/>
                  </a:cubicBezTo>
                  <a:close/>
                  <a:moveTo>
                    <a:pt x="1209" y="55"/>
                  </a:moveTo>
                  <a:cubicBezTo>
                    <a:pt x="1209" y="55"/>
                    <a:pt x="1209" y="54"/>
                    <a:pt x="1209" y="54"/>
                  </a:cubicBezTo>
                  <a:cubicBezTo>
                    <a:pt x="1209" y="54"/>
                    <a:pt x="1209" y="55"/>
                    <a:pt x="1209" y="55"/>
                  </a:cubicBezTo>
                  <a:close/>
                  <a:moveTo>
                    <a:pt x="1671" y="94"/>
                  </a:moveTo>
                  <a:cubicBezTo>
                    <a:pt x="1672" y="94"/>
                    <a:pt x="1671" y="94"/>
                    <a:pt x="1671" y="94"/>
                  </a:cubicBezTo>
                  <a:cubicBezTo>
                    <a:pt x="1671" y="94"/>
                    <a:pt x="1671" y="94"/>
                    <a:pt x="1671" y="94"/>
                  </a:cubicBezTo>
                  <a:close/>
                  <a:moveTo>
                    <a:pt x="1684" y="94"/>
                  </a:moveTo>
                  <a:cubicBezTo>
                    <a:pt x="1684" y="94"/>
                    <a:pt x="1684" y="94"/>
                    <a:pt x="1685" y="94"/>
                  </a:cubicBezTo>
                  <a:cubicBezTo>
                    <a:pt x="1685" y="94"/>
                    <a:pt x="1685" y="94"/>
                    <a:pt x="1684" y="94"/>
                  </a:cubicBezTo>
                  <a:close/>
                  <a:moveTo>
                    <a:pt x="616" y="95"/>
                  </a:moveTo>
                  <a:cubicBezTo>
                    <a:pt x="616" y="94"/>
                    <a:pt x="616" y="94"/>
                    <a:pt x="615" y="94"/>
                  </a:cubicBezTo>
                  <a:cubicBezTo>
                    <a:pt x="615" y="94"/>
                    <a:pt x="615" y="94"/>
                    <a:pt x="616" y="95"/>
                  </a:cubicBezTo>
                  <a:close/>
                  <a:moveTo>
                    <a:pt x="632" y="94"/>
                  </a:moveTo>
                  <a:cubicBezTo>
                    <a:pt x="632" y="94"/>
                    <a:pt x="632" y="95"/>
                    <a:pt x="632" y="95"/>
                  </a:cubicBezTo>
                  <a:cubicBezTo>
                    <a:pt x="632" y="95"/>
                    <a:pt x="632" y="94"/>
                    <a:pt x="632" y="94"/>
                  </a:cubicBezTo>
                  <a:close/>
                  <a:moveTo>
                    <a:pt x="717" y="95"/>
                  </a:moveTo>
                  <a:cubicBezTo>
                    <a:pt x="717" y="95"/>
                    <a:pt x="717" y="94"/>
                    <a:pt x="716" y="94"/>
                  </a:cubicBezTo>
                  <a:cubicBezTo>
                    <a:pt x="716" y="94"/>
                    <a:pt x="716" y="95"/>
                    <a:pt x="717" y="95"/>
                  </a:cubicBezTo>
                  <a:close/>
                  <a:moveTo>
                    <a:pt x="1177" y="95"/>
                  </a:moveTo>
                  <a:cubicBezTo>
                    <a:pt x="1177" y="95"/>
                    <a:pt x="1177" y="94"/>
                    <a:pt x="1176" y="94"/>
                  </a:cubicBezTo>
                  <a:cubicBezTo>
                    <a:pt x="1176" y="94"/>
                    <a:pt x="1176" y="95"/>
                    <a:pt x="1177" y="95"/>
                  </a:cubicBezTo>
                  <a:close/>
                  <a:moveTo>
                    <a:pt x="866" y="42"/>
                  </a:moveTo>
                  <a:cubicBezTo>
                    <a:pt x="866" y="43"/>
                    <a:pt x="866" y="43"/>
                    <a:pt x="867" y="43"/>
                  </a:cubicBezTo>
                  <a:cubicBezTo>
                    <a:pt x="867" y="43"/>
                    <a:pt x="867" y="42"/>
                    <a:pt x="866" y="42"/>
                  </a:cubicBezTo>
                  <a:close/>
                  <a:moveTo>
                    <a:pt x="1685" y="94"/>
                  </a:moveTo>
                  <a:cubicBezTo>
                    <a:pt x="1685" y="95"/>
                    <a:pt x="1685" y="95"/>
                    <a:pt x="1685" y="95"/>
                  </a:cubicBezTo>
                  <a:cubicBezTo>
                    <a:pt x="1685" y="95"/>
                    <a:pt x="1685" y="94"/>
                    <a:pt x="1685" y="94"/>
                  </a:cubicBezTo>
                  <a:close/>
                  <a:moveTo>
                    <a:pt x="968" y="95"/>
                  </a:moveTo>
                  <a:cubicBezTo>
                    <a:pt x="968" y="95"/>
                    <a:pt x="968" y="95"/>
                    <a:pt x="967" y="94"/>
                  </a:cubicBezTo>
                  <a:cubicBezTo>
                    <a:pt x="967" y="95"/>
                    <a:pt x="968" y="95"/>
                    <a:pt x="968" y="95"/>
                  </a:cubicBezTo>
                  <a:close/>
                  <a:moveTo>
                    <a:pt x="1672" y="95"/>
                  </a:moveTo>
                  <a:cubicBezTo>
                    <a:pt x="1672" y="95"/>
                    <a:pt x="1672" y="95"/>
                    <a:pt x="1672" y="94"/>
                  </a:cubicBezTo>
                  <a:cubicBezTo>
                    <a:pt x="1672" y="95"/>
                    <a:pt x="1672" y="95"/>
                    <a:pt x="1672" y="95"/>
                  </a:cubicBezTo>
                  <a:close/>
                  <a:moveTo>
                    <a:pt x="616" y="96"/>
                  </a:moveTo>
                  <a:cubicBezTo>
                    <a:pt x="616" y="95"/>
                    <a:pt x="616" y="95"/>
                    <a:pt x="616" y="95"/>
                  </a:cubicBezTo>
                  <a:cubicBezTo>
                    <a:pt x="616" y="95"/>
                    <a:pt x="616" y="95"/>
                    <a:pt x="616" y="96"/>
                  </a:cubicBezTo>
                  <a:close/>
                  <a:moveTo>
                    <a:pt x="873" y="52"/>
                  </a:moveTo>
                  <a:cubicBezTo>
                    <a:pt x="872" y="53"/>
                    <a:pt x="872" y="53"/>
                    <a:pt x="872" y="53"/>
                  </a:cubicBezTo>
                  <a:cubicBezTo>
                    <a:pt x="873" y="53"/>
                    <a:pt x="873" y="53"/>
                    <a:pt x="873" y="52"/>
                  </a:cubicBezTo>
                  <a:close/>
                  <a:moveTo>
                    <a:pt x="717" y="96"/>
                  </a:moveTo>
                  <a:cubicBezTo>
                    <a:pt x="717" y="95"/>
                    <a:pt x="717" y="95"/>
                    <a:pt x="717" y="95"/>
                  </a:cubicBezTo>
                  <a:cubicBezTo>
                    <a:pt x="717" y="95"/>
                    <a:pt x="717" y="95"/>
                    <a:pt x="717" y="96"/>
                  </a:cubicBezTo>
                  <a:close/>
                  <a:moveTo>
                    <a:pt x="1177" y="96"/>
                  </a:moveTo>
                  <a:cubicBezTo>
                    <a:pt x="1177" y="95"/>
                    <a:pt x="1177" y="95"/>
                    <a:pt x="1177" y="95"/>
                  </a:cubicBezTo>
                  <a:cubicBezTo>
                    <a:pt x="1177" y="95"/>
                    <a:pt x="1177" y="95"/>
                    <a:pt x="1177" y="96"/>
                  </a:cubicBezTo>
                  <a:close/>
                  <a:moveTo>
                    <a:pt x="632" y="95"/>
                  </a:moveTo>
                  <a:cubicBezTo>
                    <a:pt x="631" y="95"/>
                    <a:pt x="631" y="96"/>
                    <a:pt x="631" y="96"/>
                  </a:cubicBezTo>
                  <a:cubicBezTo>
                    <a:pt x="632" y="96"/>
                    <a:pt x="632" y="95"/>
                    <a:pt x="632" y="95"/>
                  </a:cubicBezTo>
                  <a:close/>
                  <a:moveTo>
                    <a:pt x="883" y="42"/>
                  </a:moveTo>
                  <a:cubicBezTo>
                    <a:pt x="883" y="42"/>
                    <a:pt x="883" y="42"/>
                    <a:pt x="883" y="43"/>
                  </a:cubicBezTo>
                  <a:cubicBezTo>
                    <a:pt x="883" y="43"/>
                    <a:pt x="883" y="43"/>
                    <a:pt x="883" y="42"/>
                  </a:cubicBezTo>
                  <a:close/>
                  <a:moveTo>
                    <a:pt x="1672" y="96"/>
                  </a:moveTo>
                  <a:cubicBezTo>
                    <a:pt x="1672" y="96"/>
                    <a:pt x="1672" y="95"/>
                    <a:pt x="1672" y="95"/>
                  </a:cubicBezTo>
                  <a:cubicBezTo>
                    <a:pt x="1672" y="96"/>
                    <a:pt x="1672" y="96"/>
                    <a:pt x="1672" y="96"/>
                  </a:cubicBezTo>
                  <a:close/>
                  <a:moveTo>
                    <a:pt x="1495" y="12"/>
                  </a:moveTo>
                  <a:cubicBezTo>
                    <a:pt x="1496" y="12"/>
                    <a:pt x="1496" y="12"/>
                    <a:pt x="1496" y="12"/>
                  </a:cubicBezTo>
                  <a:cubicBezTo>
                    <a:pt x="1496" y="12"/>
                    <a:pt x="1496" y="12"/>
                    <a:pt x="1495" y="12"/>
                  </a:cubicBezTo>
                  <a:close/>
                  <a:moveTo>
                    <a:pt x="717" y="96"/>
                  </a:moveTo>
                  <a:cubicBezTo>
                    <a:pt x="717" y="96"/>
                    <a:pt x="717" y="96"/>
                    <a:pt x="717" y="96"/>
                  </a:cubicBezTo>
                  <a:cubicBezTo>
                    <a:pt x="717" y="96"/>
                    <a:pt x="717" y="96"/>
                    <a:pt x="717" y="96"/>
                  </a:cubicBezTo>
                  <a:close/>
                  <a:moveTo>
                    <a:pt x="631" y="96"/>
                  </a:moveTo>
                  <a:cubicBezTo>
                    <a:pt x="631" y="96"/>
                    <a:pt x="631" y="96"/>
                    <a:pt x="631" y="97"/>
                  </a:cubicBezTo>
                  <a:cubicBezTo>
                    <a:pt x="631" y="96"/>
                    <a:pt x="631" y="96"/>
                    <a:pt x="631" y="96"/>
                  </a:cubicBezTo>
                  <a:close/>
                  <a:moveTo>
                    <a:pt x="1533" y="13"/>
                  </a:moveTo>
                  <a:cubicBezTo>
                    <a:pt x="1534" y="12"/>
                    <a:pt x="1534" y="12"/>
                    <a:pt x="1534" y="12"/>
                  </a:cubicBezTo>
                  <a:cubicBezTo>
                    <a:pt x="1534" y="12"/>
                    <a:pt x="1533" y="12"/>
                    <a:pt x="1533" y="13"/>
                  </a:cubicBezTo>
                  <a:close/>
                  <a:moveTo>
                    <a:pt x="1178" y="97"/>
                  </a:moveTo>
                  <a:cubicBezTo>
                    <a:pt x="1178" y="96"/>
                    <a:pt x="1177" y="96"/>
                    <a:pt x="1177" y="96"/>
                  </a:cubicBezTo>
                  <a:cubicBezTo>
                    <a:pt x="1177" y="96"/>
                    <a:pt x="1177" y="97"/>
                    <a:pt x="1178" y="97"/>
                  </a:cubicBezTo>
                  <a:close/>
                  <a:moveTo>
                    <a:pt x="1673" y="97"/>
                  </a:moveTo>
                  <a:cubicBezTo>
                    <a:pt x="1673" y="96"/>
                    <a:pt x="1672" y="96"/>
                    <a:pt x="1672" y="96"/>
                  </a:cubicBezTo>
                  <a:cubicBezTo>
                    <a:pt x="1672" y="96"/>
                    <a:pt x="1672" y="96"/>
                    <a:pt x="1673" y="97"/>
                  </a:cubicBezTo>
                  <a:close/>
                  <a:moveTo>
                    <a:pt x="1685" y="96"/>
                  </a:moveTo>
                  <a:cubicBezTo>
                    <a:pt x="1685" y="96"/>
                    <a:pt x="1686" y="96"/>
                    <a:pt x="1686" y="97"/>
                  </a:cubicBezTo>
                  <a:cubicBezTo>
                    <a:pt x="1686" y="96"/>
                    <a:pt x="1686" y="96"/>
                    <a:pt x="1685" y="96"/>
                  </a:cubicBezTo>
                  <a:close/>
                  <a:moveTo>
                    <a:pt x="581" y="96"/>
                  </a:moveTo>
                  <a:cubicBezTo>
                    <a:pt x="581" y="96"/>
                    <a:pt x="581" y="96"/>
                    <a:pt x="581" y="97"/>
                  </a:cubicBezTo>
                  <a:cubicBezTo>
                    <a:pt x="581" y="97"/>
                    <a:pt x="581" y="97"/>
                    <a:pt x="581" y="96"/>
                  </a:cubicBezTo>
                  <a:close/>
                  <a:moveTo>
                    <a:pt x="765" y="35"/>
                  </a:moveTo>
                  <a:cubicBezTo>
                    <a:pt x="765" y="35"/>
                    <a:pt x="766" y="35"/>
                    <a:pt x="766" y="35"/>
                  </a:cubicBezTo>
                  <a:cubicBezTo>
                    <a:pt x="766" y="35"/>
                    <a:pt x="765" y="35"/>
                    <a:pt x="765" y="35"/>
                  </a:cubicBezTo>
                  <a:close/>
                  <a:moveTo>
                    <a:pt x="678" y="62"/>
                  </a:moveTo>
                  <a:cubicBezTo>
                    <a:pt x="678" y="62"/>
                    <a:pt x="678" y="62"/>
                    <a:pt x="678" y="62"/>
                  </a:cubicBezTo>
                  <a:cubicBezTo>
                    <a:pt x="678" y="62"/>
                    <a:pt x="678" y="61"/>
                    <a:pt x="678" y="62"/>
                  </a:cubicBezTo>
                  <a:close/>
                  <a:moveTo>
                    <a:pt x="617" y="97"/>
                  </a:moveTo>
                  <a:cubicBezTo>
                    <a:pt x="617" y="97"/>
                    <a:pt x="617" y="97"/>
                    <a:pt x="616" y="97"/>
                  </a:cubicBezTo>
                  <a:cubicBezTo>
                    <a:pt x="616" y="97"/>
                    <a:pt x="616" y="97"/>
                    <a:pt x="617" y="97"/>
                  </a:cubicBezTo>
                  <a:close/>
                  <a:moveTo>
                    <a:pt x="1151" y="42"/>
                  </a:moveTo>
                  <a:cubicBezTo>
                    <a:pt x="1151" y="43"/>
                    <a:pt x="1151" y="43"/>
                    <a:pt x="1151" y="43"/>
                  </a:cubicBezTo>
                  <a:cubicBezTo>
                    <a:pt x="1151" y="43"/>
                    <a:pt x="1151" y="42"/>
                    <a:pt x="1151" y="42"/>
                  </a:cubicBezTo>
                  <a:close/>
                  <a:moveTo>
                    <a:pt x="971" y="97"/>
                  </a:moveTo>
                  <a:cubicBezTo>
                    <a:pt x="971" y="97"/>
                    <a:pt x="971" y="97"/>
                    <a:pt x="970" y="97"/>
                  </a:cubicBezTo>
                  <a:cubicBezTo>
                    <a:pt x="971" y="97"/>
                    <a:pt x="971" y="97"/>
                    <a:pt x="971" y="97"/>
                  </a:cubicBezTo>
                  <a:close/>
                  <a:moveTo>
                    <a:pt x="564" y="49"/>
                  </a:moveTo>
                  <a:cubicBezTo>
                    <a:pt x="564" y="49"/>
                    <a:pt x="564" y="49"/>
                    <a:pt x="565" y="49"/>
                  </a:cubicBezTo>
                  <a:cubicBezTo>
                    <a:pt x="564" y="49"/>
                    <a:pt x="564" y="49"/>
                    <a:pt x="564" y="49"/>
                  </a:cubicBezTo>
                  <a:close/>
                  <a:moveTo>
                    <a:pt x="1686" y="97"/>
                  </a:moveTo>
                  <a:cubicBezTo>
                    <a:pt x="1686" y="97"/>
                    <a:pt x="1686" y="97"/>
                    <a:pt x="1686" y="97"/>
                  </a:cubicBezTo>
                  <a:cubicBezTo>
                    <a:pt x="1686" y="97"/>
                    <a:pt x="1686" y="97"/>
                    <a:pt x="1686" y="97"/>
                  </a:cubicBezTo>
                  <a:close/>
                  <a:moveTo>
                    <a:pt x="631" y="97"/>
                  </a:moveTo>
                  <a:cubicBezTo>
                    <a:pt x="631" y="97"/>
                    <a:pt x="631" y="97"/>
                    <a:pt x="631" y="98"/>
                  </a:cubicBezTo>
                  <a:cubicBezTo>
                    <a:pt x="631" y="97"/>
                    <a:pt x="631" y="97"/>
                    <a:pt x="631" y="97"/>
                  </a:cubicBezTo>
                  <a:close/>
                  <a:moveTo>
                    <a:pt x="1112" y="54"/>
                  </a:moveTo>
                  <a:cubicBezTo>
                    <a:pt x="1111" y="54"/>
                    <a:pt x="1111" y="55"/>
                    <a:pt x="1111" y="55"/>
                  </a:cubicBezTo>
                  <a:cubicBezTo>
                    <a:pt x="1112" y="55"/>
                    <a:pt x="1112" y="54"/>
                    <a:pt x="1112" y="54"/>
                  </a:cubicBezTo>
                  <a:close/>
                  <a:moveTo>
                    <a:pt x="1178" y="98"/>
                  </a:moveTo>
                  <a:cubicBezTo>
                    <a:pt x="1178" y="97"/>
                    <a:pt x="1178" y="97"/>
                    <a:pt x="1178" y="97"/>
                  </a:cubicBezTo>
                  <a:cubicBezTo>
                    <a:pt x="1178" y="97"/>
                    <a:pt x="1178" y="98"/>
                    <a:pt x="1178" y="98"/>
                  </a:cubicBezTo>
                  <a:close/>
                  <a:moveTo>
                    <a:pt x="1261" y="97"/>
                  </a:moveTo>
                  <a:cubicBezTo>
                    <a:pt x="1260" y="97"/>
                    <a:pt x="1260" y="97"/>
                    <a:pt x="1260" y="97"/>
                  </a:cubicBezTo>
                  <a:cubicBezTo>
                    <a:pt x="1260" y="97"/>
                    <a:pt x="1261" y="97"/>
                    <a:pt x="1261" y="97"/>
                  </a:cubicBezTo>
                  <a:close/>
                  <a:moveTo>
                    <a:pt x="603" y="63"/>
                  </a:moveTo>
                  <a:cubicBezTo>
                    <a:pt x="603" y="62"/>
                    <a:pt x="603" y="62"/>
                    <a:pt x="603" y="62"/>
                  </a:cubicBezTo>
                  <a:cubicBezTo>
                    <a:pt x="603" y="62"/>
                    <a:pt x="603" y="62"/>
                    <a:pt x="603" y="63"/>
                  </a:cubicBezTo>
                  <a:close/>
                  <a:moveTo>
                    <a:pt x="1673" y="98"/>
                  </a:moveTo>
                  <a:cubicBezTo>
                    <a:pt x="1673" y="97"/>
                    <a:pt x="1673" y="97"/>
                    <a:pt x="1673" y="97"/>
                  </a:cubicBezTo>
                  <a:cubicBezTo>
                    <a:pt x="1673" y="97"/>
                    <a:pt x="1673" y="97"/>
                    <a:pt x="1673" y="98"/>
                  </a:cubicBezTo>
                  <a:close/>
                  <a:moveTo>
                    <a:pt x="580" y="97"/>
                  </a:moveTo>
                  <a:cubicBezTo>
                    <a:pt x="580" y="97"/>
                    <a:pt x="579" y="97"/>
                    <a:pt x="579" y="98"/>
                  </a:cubicBezTo>
                  <a:cubicBezTo>
                    <a:pt x="580" y="98"/>
                    <a:pt x="580" y="98"/>
                    <a:pt x="580" y="97"/>
                  </a:cubicBezTo>
                  <a:close/>
                  <a:moveTo>
                    <a:pt x="1702" y="12"/>
                  </a:moveTo>
                  <a:cubicBezTo>
                    <a:pt x="1702" y="12"/>
                    <a:pt x="1702" y="12"/>
                    <a:pt x="1702" y="12"/>
                  </a:cubicBezTo>
                  <a:cubicBezTo>
                    <a:pt x="1702" y="12"/>
                    <a:pt x="1702" y="12"/>
                    <a:pt x="1702" y="12"/>
                  </a:cubicBezTo>
                  <a:close/>
                  <a:moveTo>
                    <a:pt x="972" y="98"/>
                  </a:moveTo>
                  <a:cubicBezTo>
                    <a:pt x="972" y="97"/>
                    <a:pt x="972" y="97"/>
                    <a:pt x="972" y="97"/>
                  </a:cubicBezTo>
                  <a:cubicBezTo>
                    <a:pt x="972" y="98"/>
                    <a:pt x="972" y="98"/>
                    <a:pt x="972" y="98"/>
                  </a:cubicBezTo>
                  <a:close/>
                  <a:moveTo>
                    <a:pt x="1082" y="97"/>
                  </a:moveTo>
                  <a:cubicBezTo>
                    <a:pt x="1082" y="97"/>
                    <a:pt x="1082" y="97"/>
                    <a:pt x="1082" y="98"/>
                  </a:cubicBezTo>
                  <a:cubicBezTo>
                    <a:pt x="1082" y="98"/>
                    <a:pt x="1082" y="98"/>
                    <a:pt x="1082" y="97"/>
                  </a:cubicBezTo>
                  <a:close/>
                  <a:moveTo>
                    <a:pt x="614" y="62"/>
                  </a:moveTo>
                  <a:cubicBezTo>
                    <a:pt x="614" y="62"/>
                    <a:pt x="614" y="62"/>
                    <a:pt x="614" y="63"/>
                  </a:cubicBezTo>
                  <a:cubicBezTo>
                    <a:pt x="614" y="62"/>
                    <a:pt x="614" y="62"/>
                    <a:pt x="614" y="62"/>
                  </a:cubicBezTo>
                  <a:close/>
                  <a:moveTo>
                    <a:pt x="1686" y="97"/>
                  </a:moveTo>
                  <a:cubicBezTo>
                    <a:pt x="1686" y="98"/>
                    <a:pt x="1686" y="98"/>
                    <a:pt x="1686" y="98"/>
                  </a:cubicBezTo>
                  <a:cubicBezTo>
                    <a:pt x="1686" y="98"/>
                    <a:pt x="1686" y="97"/>
                    <a:pt x="1686" y="97"/>
                  </a:cubicBezTo>
                  <a:close/>
                  <a:moveTo>
                    <a:pt x="631" y="98"/>
                  </a:moveTo>
                  <a:cubicBezTo>
                    <a:pt x="630" y="98"/>
                    <a:pt x="630" y="98"/>
                    <a:pt x="630" y="98"/>
                  </a:cubicBezTo>
                  <a:cubicBezTo>
                    <a:pt x="631" y="98"/>
                    <a:pt x="631" y="98"/>
                    <a:pt x="631" y="98"/>
                  </a:cubicBezTo>
                  <a:close/>
                  <a:moveTo>
                    <a:pt x="800" y="98"/>
                  </a:moveTo>
                  <a:cubicBezTo>
                    <a:pt x="800" y="98"/>
                    <a:pt x="799" y="98"/>
                    <a:pt x="799" y="98"/>
                  </a:cubicBezTo>
                  <a:cubicBezTo>
                    <a:pt x="799" y="98"/>
                    <a:pt x="800" y="98"/>
                    <a:pt x="800" y="98"/>
                  </a:cubicBezTo>
                  <a:close/>
                  <a:moveTo>
                    <a:pt x="973" y="98"/>
                  </a:moveTo>
                  <a:cubicBezTo>
                    <a:pt x="973" y="98"/>
                    <a:pt x="973" y="98"/>
                    <a:pt x="972" y="98"/>
                  </a:cubicBezTo>
                  <a:cubicBezTo>
                    <a:pt x="972" y="98"/>
                    <a:pt x="973" y="98"/>
                    <a:pt x="973" y="98"/>
                  </a:cubicBezTo>
                  <a:close/>
                  <a:moveTo>
                    <a:pt x="1042" y="98"/>
                  </a:moveTo>
                  <a:cubicBezTo>
                    <a:pt x="1042" y="98"/>
                    <a:pt x="1041" y="98"/>
                    <a:pt x="1041" y="98"/>
                  </a:cubicBezTo>
                  <a:cubicBezTo>
                    <a:pt x="1041" y="98"/>
                    <a:pt x="1041" y="98"/>
                    <a:pt x="1042" y="98"/>
                  </a:cubicBezTo>
                  <a:close/>
                  <a:moveTo>
                    <a:pt x="1082" y="98"/>
                  </a:moveTo>
                  <a:cubicBezTo>
                    <a:pt x="1082" y="98"/>
                    <a:pt x="1081" y="98"/>
                    <a:pt x="1081" y="98"/>
                  </a:cubicBezTo>
                  <a:cubicBezTo>
                    <a:pt x="1081" y="98"/>
                    <a:pt x="1082" y="98"/>
                    <a:pt x="1082" y="98"/>
                  </a:cubicBezTo>
                  <a:close/>
                  <a:moveTo>
                    <a:pt x="1260" y="98"/>
                  </a:moveTo>
                  <a:cubicBezTo>
                    <a:pt x="1259" y="98"/>
                    <a:pt x="1259" y="98"/>
                    <a:pt x="1259" y="98"/>
                  </a:cubicBezTo>
                  <a:cubicBezTo>
                    <a:pt x="1259" y="98"/>
                    <a:pt x="1260" y="98"/>
                    <a:pt x="1260" y="98"/>
                  </a:cubicBezTo>
                  <a:close/>
                  <a:moveTo>
                    <a:pt x="1673" y="98"/>
                  </a:moveTo>
                  <a:cubicBezTo>
                    <a:pt x="1673" y="98"/>
                    <a:pt x="1673" y="98"/>
                    <a:pt x="1673" y="98"/>
                  </a:cubicBezTo>
                  <a:cubicBezTo>
                    <a:pt x="1673" y="98"/>
                    <a:pt x="1673" y="98"/>
                    <a:pt x="1673" y="98"/>
                  </a:cubicBezTo>
                  <a:close/>
                  <a:moveTo>
                    <a:pt x="579" y="98"/>
                  </a:moveTo>
                  <a:cubicBezTo>
                    <a:pt x="579" y="98"/>
                    <a:pt x="578" y="98"/>
                    <a:pt x="578" y="98"/>
                  </a:cubicBezTo>
                  <a:cubicBezTo>
                    <a:pt x="578" y="98"/>
                    <a:pt x="579" y="98"/>
                    <a:pt x="579" y="98"/>
                  </a:cubicBezTo>
                  <a:close/>
                  <a:moveTo>
                    <a:pt x="1384" y="43"/>
                  </a:moveTo>
                  <a:cubicBezTo>
                    <a:pt x="1384" y="43"/>
                    <a:pt x="1384" y="43"/>
                    <a:pt x="1384" y="42"/>
                  </a:cubicBezTo>
                  <a:cubicBezTo>
                    <a:pt x="1384" y="43"/>
                    <a:pt x="1384" y="43"/>
                    <a:pt x="1384" y="43"/>
                  </a:cubicBezTo>
                  <a:close/>
                  <a:moveTo>
                    <a:pt x="645" y="62"/>
                  </a:moveTo>
                  <a:cubicBezTo>
                    <a:pt x="645" y="62"/>
                    <a:pt x="645" y="62"/>
                    <a:pt x="645" y="63"/>
                  </a:cubicBezTo>
                  <a:cubicBezTo>
                    <a:pt x="645" y="62"/>
                    <a:pt x="645" y="62"/>
                    <a:pt x="645" y="62"/>
                  </a:cubicBezTo>
                  <a:close/>
                  <a:moveTo>
                    <a:pt x="799" y="98"/>
                  </a:moveTo>
                  <a:cubicBezTo>
                    <a:pt x="799" y="98"/>
                    <a:pt x="799" y="98"/>
                    <a:pt x="799" y="98"/>
                  </a:cubicBezTo>
                  <a:cubicBezTo>
                    <a:pt x="799" y="98"/>
                    <a:pt x="799" y="98"/>
                    <a:pt x="799" y="98"/>
                  </a:cubicBezTo>
                  <a:close/>
                  <a:moveTo>
                    <a:pt x="974" y="98"/>
                  </a:moveTo>
                  <a:cubicBezTo>
                    <a:pt x="973" y="98"/>
                    <a:pt x="973" y="98"/>
                    <a:pt x="973" y="98"/>
                  </a:cubicBezTo>
                  <a:cubicBezTo>
                    <a:pt x="973" y="98"/>
                    <a:pt x="973" y="98"/>
                    <a:pt x="974" y="98"/>
                  </a:cubicBezTo>
                  <a:close/>
                  <a:moveTo>
                    <a:pt x="1220" y="98"/>
                  </a:moveTo>
                  <a:cubicBezTo>
                    <a:pt x="1220" y="98"/>
                    <a:pt x="1220" y="98"/>
                    <a:pt x="1219" y="98"/>
                  </a:cubicBezTo>
                  <a:cubicBezTo>
                    <a:pt x="1219" y="98"/>
                    <a:pt x="1220" y="98"/>
                    <a:pt x="1220" y="98"/>
                  </a:cubicBezTo>
                  <a:close/>
                  <a:moveTo>
                    <a:pt x="1686" y="98"/>
                  </a:moveTo>
                  <a:cubicBezTo>
                    <a:pt x="1686" y="98"/>
                    <a:pt x="1687" y="99"/>
                    <a:pt x="1687" y="99"/>
                  </a:cubicBezTo>
                  <a:cubicBezTo>
                    <a:pt x="1687" y="98"/>
                    <a:pt x="1687" y="98"/>
                    <a:pt x="1686" y="98"/>
                  </a:cubicBezTo>
                  <a:close/>
                  <a:moveTo>
                    <a:pt x="617" y="99"/>
                  </a:moveTo>
                  <a:cubicBezTo>
                    <a:pt x="617" y="99"/>
                    <a:pt x="617" y="99"/>
                    <a:pt x="617" y="98"/>
                  </a:cubicBezTo>
                  <a:cubicBezTo>
                    <a:pt x="617" y="99"/>
                    <a:pt x="617" y="99"/>
                    <a:pt x="617" y="99"/>
                  </a:cubicBezTo>
                  <a:close/>
                  <a:moveTo>
                    <a:pt x="692" y="98"/>
                  </a:moveTo>
                  <a:cubicBezTo>
                    <a:pt x="692" y="98"/>
                    <a:pt x="692" y="98"/>
                    <a:pt x="692" y="99"/>
                  </a:cubicBezTo>
                  <a:cubicBezTo>
                    <a:pt x="692" y="99"/>
                    <a:pt x="692" y="99"/>
                    <a:pt x="692" y="98"/>
                  </a:cubicBezTo>
                  <a:close/>
                  <a:moveTo>
                    <a:pt x="974" y="99"/>
                  </a:moveTo>
                  <a:cubicBezTo>
                    <a:pt x="974" y="98"/>
                    <a:pt x="974" y="98"/>
                    <a:pt x="974" y="98"/>
                  </a:cubicBezTo>
                  <a:cubicBezTo>
                    <a:pt x="974" y="99"/>
                    <a:pt x="974" y="99"/>
                    <a:pt x="974" y="99"/>
                  </a:cubicBezTo>
                  <a:close/>
                  <a:moveTo>
                    <a:pt x="1043" y="99"/>
                  </a:moveTo>
                  <a:cubicBezTo>
                    <a:pt x="1043" y="99"/>
                    <a:pt x="1042" y="98"/>
                    <a:pt x="1042" y="98"/>
                  </a:cubicBezTo>
                  <a:cubicBezTo>
                    <a:pt x="1042" y="99"/>
                    <a:pt x="1043" y="99"/>
                    <a:pt x="1043" y="99"/>
                  </a:cubicBezTo>
                  <a:close/>
                  <a:moveTo>
                    <a:pt x="1081" y="98"/>
                  </a:moveTo>
                  <a:cubicBezTo>
                    <a:pt x="1080" y="98"/>
                    <a:pt x="1080" y="98"/>
                    <a:pt x="1080" y="99"/>
                  </a:cubicBezTo>
                  <a:cubicBezTo>
                    <a:pt x="1080" y="99"/>
                    <a:pt x="1081" y="99"/>
                    <a:pt x="1081" y="98"/>
                  </a:cubicBezTo>
                  <a:close/>
                  <a:moveTo>
                    <a:pt x="1259" y="98"/>
                  </a:moveTo>
                  <a:cubicBezTo>
                    <a:pt x="1258" y="98"/>
                    <a:pt x="1258" y="98"/>
                    <a:pt x="1258" y="99"/>
                  </a:cubicBezTo>
                  <a:cubicBezTo>
                    <a:pt x="1258" y="99"/>
                    <a:pt x="1259" y="99"/>
                    <a:pt x="1259" y="98"/>
                  </a:cubicBezTo>
                  <a:close/>
                  <a:moveTo>
                    <a:pt x="661" y="62"/>
                  </a:moveTo>
                  <a:cubicBezTo>
                    <a:pt x="661" y="62"/>
                    <a:pt x="661" y="62"/>
                    <a:pt x="661" y="62"/>
                  </a:cubicBezTo>
                  <a:cubicBezTo>
                    <a:pt x="661" y="62"/>
                    <a:pt x="661" y="62"/>
                    <a:pt x="661" y="62"/>
                  </a:cubicBezTo>
                  <a:close/>
                  <a:moveTo>
                    <a:pt x="1455" y="98"/>
                  </a:moveTo>
                  <a:cubicBezTo>
                    <a:pt x="1455" y="98"/>
                    <a:pt x="1455" y="98"/>
                    <a:pt x="1455" y="99"/>
                  </a:cubicBezTo>
                  <a:cubicBezTo>
                    <a:pt x="1455" y="99"/>
                    <a:pt x="1455" y="99"/>
                    <a:pt x="1455" y="98"/>
                  </a:cubicBezTo>
                  <a:close/>
                  <a:moveTo>
                    <a:pt x="1674" y="99"/>
                  </a:moveTo>
                  <a:cubicBezTo>
                    <a:pt x="1674" y="99"/>
                    <a:pt x="1674" y="99"/>
                    <a:pt x="1673" y="98"/>
                  </a:cubicBezTo>
                  <a:cubicBezTo>
                    <a:pt x="1673" y="99"/>
                    <a:pt x="1673" y="99"/>
                    <a:pt x="1674" y="99"/>
                  </a:cubicBezTo>
                  <a:close/>
                  <a:moveTo>
                    <a:pt x="578" y="99"/>
                  </a:moveTo>
                  <a:cubicBezTo>
                    <a:pt x="577" y="99"/>
                    <a:pt x="577" y="99"/>
                    <a:pt x="577" y="99"/>
                  </a:cubicBezTo>
                  <a:cubicBezTo>
                    <a:pt x="577" y="99"/>
                    <a:pt x="578" y="99"/>
                    <a:pt x="578" y="99"/>
                  </a:cubicBezTo>
                  <a:close/>
                  <a:moveTo>
                    <a:pt x="630" y="99"/>
                  </a:moveTo>
                  <a:cubicBezTo>
                    <a:pt x="630" y="99"/>
                    <a:pt x="630" y="99"/>
                    <a:pt x="630" y="99"/>
                  </a:cubicBezTo>
                  <a:cubicBezTo>
                    <a:pt x="630" y="99"/>
                    <a:pt x="630" y="99"/>
                    <a:pt x="630" y="99"/>
                  </a:cubicBezTo>
                  <a:close/>
                  <a:moveTo>
                    <a:pt x="761" y="99"/>
                  </a:moveTo>
                  <a:cubicBezTo>
                    <a:pt x="761" y="99"/>
                    <a:pt x="761" y="99"/>
                    <a:pt x="761" y="99"/>
                  </a:cubicBezTo>
                  <a:cubicBezTo>
                    <a:pt x="761" y="99"/>
                    <a:pt x="761" y="99"/>
                    <a:pt x="761" y="99"/>
                  </a:cubicBezTo>
                  <a:close/>
                  <a:moveTo>
                    <a:pt x="798" y="99"/>
                  </a:moveTo>
                  <a:cubicBezTo>
                    <a:pt x="798" y="99"/>
                    <a:pt x="798" y="99"/>
                    <a:pt x="797" y="99"/>
                  </a:cubicBezTo>
                  <a:cubicBezTo>
                    <a:pt x="798" y="99"/>
                    <a:pt x="798" y="99"/>
                    <a:pt x="798" y="99"/>
                  </a:cubicBezTo>
                  <a:close/>
                  <a:moveTo>
                    <a:pt x="975" y="99"/>
                  </a:moveTo>
                  <a:cubicBezTo>
                    <a:pt x="975" y="99"/>
                    <a:pt x="975" y="99"/>
                    <a:pt x="974" y="99"/>
                  </a:cubicBezTo>
                  <a:cubicBezTo>
                    <a:pt x="974" y="99"/>
                    <a:pt x="975" y="99"/>
                    <a:pt x="975" y="99"/>
                  </a:cubicBezTo>
                  <a:close/>
                  <a:moveTo>
                    <a:pt x="1019" y="99"/>
                  </a:moveTo>
                  <a:cubicBezTo>
                    <a:pt x="1019" y="99"/>
                    <a:pt x="1018" y="99"/>
                    <a:pt x="1018" y="99"/>
                  </a:cubicBezTo>
                  <a:cubicBezTo>
                    <a:pt x="1018" y="99"/>
                    <a:pt x="1019" y="99"/>
                    <a:pt x="1019" y="99"/>
                  </a:cubicBezTo>
                  <a:close/>
                  <a:moveTo>
                    <a:pt x="1080" y="99"/>
                  </a:moveTo>
                  <a:cubicBezTo>
                    <a:pt x="1080" y="99"/>
                    <a:pt x="1080" y="99"/>
                    <a:pt x="1079" y="99"/>
                  </a:cubicBezTo>
                  <a:cubicBezTo>
                    <a:pt x="1080" y="99"/>
                    <a:pt x="1080" y="99"/>
                    <a:pt x="1080" y="99"/>
                  </a:cubicBezTo>
                  <a:close/>
                  <a:moveTo>
                    <a:pt x="1221" y="99"/>
                  </a:moveTo>
                  <a:cubicBezTo>
                    <a:pt x="1221" y="99"/>
                    <a:pt x="1221" y="99"/>
                    <a:pt x="1220" y="99"/>
                  </a:cubicBezTo>
                  <a:cubicBezTo>
                    <a:pt x="1221" y="99"/>
                    <a:pt x="1221" y="99"/>
                    <a:pt x="1221" y="99"/>
                  </a:cubicBezTo>
                  <a:close/>
                  <a:moveTo>
                    <a:pt x="1258" y="99"/>
                  </a:moveTo>
                  <a:cubicBezTo>
                    <a:pt x="1258" y="99"/>
                    <a:pt x="1257" y="99"/>
                    <a:pt x="1257" y="99"/>
                  </a:cubicBezTo>
                  <a:cubicBezTo>
                    <a:pt x="1258" y="99"/>
                    <a:pt x="1258" y="99"/>
                    <a:pt x="1258" y="99"/>
                  </a:cubicBezTo>
                  <a:close/>
                  <a:moveTo>
                    <a:pt x="1687" y="99"/>
                  </a:moveTo>
                  <a:cubicBezTo>
                    <a:pt x="1687" y="99"/>
                    <a:pt x="1687" y="99"/>
                    <a:pt x="1687" y="99"/>
                  </a:cubicBezTo>
                  <a:cubicBezTo>
                    <a:pt x="1687" y="99"/>
                    <a:pt x="1687" y="99"/>
                    <a:pt x="1687" y="99"/>
                  </a:cubicBezTo>
                  <a:close/>
                  <a:moveTo>
                    <a:pt x="577" y="99"/>
                  </a:moveTo>
                  <a:cubicBezTo>
                    <a:pt x="577" y="99"/>
                    <a:pt x="577" y="99"/>
                    <a:pt x="576" y="99"/>
                  </a:cubicBezTo>
                  <a:cubicBezTo>
                    <a:pt x="577" y="99"/>
                    <a:pt x="577" y="99"/>
                    <a:pt x="577" y="99"/>
                  </a:cubicBezTo>
                  <a:close/>
                  <a:moveTo>
                    <a:pt x="691" y="99"/>
                  </a:moveTo>
                  <a:cubicBezTo>
                    <a:pt x="691" y="99"/>
                    <a:pt x="691" y="99"/>
                    <a:pt x="691" y="99"/>
                  </a:cubicBezTo>
                  <a:cubicBezTo>
                    <a:pt x="691" y="99"/>
                    <a:pt x="691" y="99"/>
                    <a:pt x="691" y="99"/>
                  </a:cubicBezTo>
                  <a:close/>
                  <a:moveTo>
                    <a:pt x="797" y="99"/>
                  </a:moveTo>
                  <a:cubicBezTo>
                    <a:pt x="797" y="99"/>
                    <a:pt x="797" y="99"/>
                    <a:pt x="797" y="99"/>
                  </a:cubicBezTo>
                  <a:cubicBezTo>
                    <a:pt x="797" y="99"/>
                    <a:pt x="797" y="99"/>
                    <a:pt x="797" y="99"/>
                  </a:cubicBezTo>
                  <a:close/>
                  <a:moveTo>
                    <a:pt x="976" y="99"/>
                  </a:moveTo>
                  <a:cubicBezTo>
                    <a:pt x="976" y="99"/>
                    <a:pt x="975" y="99"/>
                    <a:pt x="975" y="99"/>
                  </a:cubicBezTo>
                  <a:cubicBezTo>
                    <a:pt x="975" y="99"/>
                    <a:pt x="975" y="99"/>
                    <a:pt x="976" y="99"/>
                  </a:cubicBezTo>
                  <a:close/>
                  <a:moveTo>
                    <a:pt x="1018" y="99"/>
                  </a:moveTo>
                  <a:cubicBezTo>
                    <a:pt x="1018" y="99"/>
                    <a:pt x="1018" y="99"/>
                    <a:pt x="1017" y="99"/>
                  </a:cubicBezTo>
                  <a:cubicBezTo>
                    <a:pt x="1018" y="99"/>
                    <a:pt x="1018" y="99"/>
                    <a:pt x="1018" y="99"/>
                  </a:cubicBezTo>
                  <a:close/>
                  <a:moveTo>
                    <a:pt x="1044" y="99"/>
                  </a:moveTo>
                  <a:cubicBezTo>
                    <a:pt x="1044" y="99"/>
                    <a:pt x="1044" y="99"/>
                    <a:pt x="1043" y="99"/>
                  </a:cubicBezTo>
                  <a:cubicBezTo>
                    <a:pt x="1043" y="99"/>
                    <a:pt x="1044" y="99"/>
                    <a:pt x="1044" y="99"/>
                  </a:cubicBezTo>
                  <a:close/>
                  <a:moveTo>
                    <a:pt x="1079" y="99"/>
                  </a:moveTo>
                  <a:cubicBezTo>
                    <a:pt x="1079" y="99"/>
                    <a:pt x="1079" y="99"/>
                    <a:pt x="1079" y="99"/>
                  </a:cubicBezTo>
                  <a:cubicBezTo>
                    <a:pt x="1079" y="99"/>
                    <a:pt x="1079" y="99"/>
                    <a:pt x="1079" y="99"/>
                  </a:cubicBezTo>
                  <a:close/>
                  <a:moveTo>
                    <a:pt x="1222" y="99"/>
                  </a:moveTo>
                  <a:cubicBezTo>
                    <a:pt x="1222" y="99"/>
                    <a:pt x="1221" y="99"/>
                    <a:pt x="1221" y="99"/>
                  </a:cubicBezTo>
                  <a:cubicBezTo>
                    <a:pt x="1221" y="99"/>
                    <a:pt x="1221" y="99"/>
                    <a:pt x="1222" y="99"/>
                  </a:cubicBezTo>
                  <a:close/>
                  <a:moveTo>
                    <a:pt x="1257" y="99"/>
                  </a:moveTo>
                  <a:cubicBezTo>
                    <a:pt x="1257" y="99"/>
                    <a:pt x="1257" y="99"/>
                    <a:pt x="1257" y="99"/>
                  </a:cubicBezTo>
                  <a:cubicBezTo>
                    <a:pt x="1257" y="99"/>
                    <a:pt x="1257" y="99"/>
                    <a:pt x="1257" y="99"/>
                  </a:cubicBezTo>
                  <a:close/>
                  <a:moveTo>
                    <a:pt x="1454" y="99"/>
                  </a:moveTo>
                  <a:cubicBezTo>
                    <a:pt x="1454" y="99"/>
                    <a:pt x="1454" y="99"/>
                    <a:pt x="1454" y="99"/>
                  </a:cubicBezTo>
                  <a:cubicBezTo>
                    <a:pt x="1454" y="99"/>
                    <a:pt x="1454" y="99"/>
                    <a:pt x="1454" y="99"/>
                  </a:cubicBezTo>
                  <a:close/>
                  <a:moveTo>
                    <a:pt x="1674" y="100"/>
                  </a:moveTo>
                  <a:cubicBezTo>
                    <a:pt x="1674" y="99"/>
                    <a:pt x="1674" y="99"/>
                    <a:pt x="1674" y="99"/>
                  </a:cubicBezTo>
                  <a:cubicBezTo>
                    <a:pt x="1674" y="99"/>
                    <a:pt x="1674" y="100"/>
                    <a:pt x="1674" y="100"/>
                  </a:cubicBezTo>
                  <a:close/>
                  <a:moveTo>
                    <a:pt x="576" y="99"/>
                  </a:moveTo>
                  <a:cubicBezTo>
                    <a:pt x="576" y="99"/>
                    <a:pt x="576" y="99"/>
                    <a:pt x="576" y="100"/>
                  </a:cubicBezTo>
                  <a:cubicBezTo>
                    <a:pt x="576" y="100"/>
                    <a:pt x="576" y="100"/>
                    <a:pt x="576" y="99"/>
                  </a:cubicBezTo>
                  <a:close/>
                  <a:moveTo>
                    <a:pt x="618" y="100"/>
                  </a:moveTo>
                  <a:cubicBezTo>
                    <a:pt x="618" y="100"/>
                    <a:pt x="618" y="99"/>
                    <a:pt x="618" y="99"/>
                  </a:cubicBezTo>
                  <a:cubicBezTo>
                    <a:pt x="618" y="100"/>
                    <a:pt x="618" y="100"/>
                    <a:pt x="618" y="100"/>
                  </a:cubicBezTo>
                  <a:close/>
                  <a:moveTo>
                    <a:pt x="630" y="99"/>
                  </a:moveTo>
                  <a:cubicBezTo>
                    <a:pt x="630" y="100"/>
                    <a:pt x="630" y="100"/>
                    <a:pt x="630" y="100"/>
                  </a:cubicBezTo>
                  <a:cubicBezTo>
                    <a:pt x="630" y="100"/>
                    <a:pt x="630" y="100"/>
                    <a:pt x="630" y="99"/>
                  </a:cubicBezTo>
                  <a:close/>
                  <a:moveTo>
                    <a:pt x="659" y="100"/>
                  </a:moveTo>
                  <a:cubicBezTo>
                    <a:pt x="659" y="99"/>
                    <a:pt x="659" y="99"/>
                    <a:pt x="659" y="99"/>
                  </a:cubicBezTo>
                  <a:cubicBezTo>
                    <a:pt x="659" y="100"/>
                    <a:pt x="659" y="100"/>
                    <a:pt x="659" y="100"/>
                  </a:cubicBezTo>
                  <a:close/>
                  <a:moveTo>
                    <a:pt x="762" y="100"/>
                  </a:moveTo>
                  <a:cubicBezTo>
                    <a:pt x="762" y="99"/>
                    <a:pt x="762" y="99"/>
                    <a:pt x="762" y="99"/>
                  </a:cubicBezTo>
                  <a:cubicBezTo>
                    <a:pt x="762" y="100"/>
                    <a:pt x="762" y="100"/>
                    <a:pt x="762" y="100"/>
                  </a:cubicBezTo>
                  <a:close/>
                  <a:moveTo>
                    <a:pt x="797" y="99"/>
                  </a:moveTo>
                  <a:cubicBezTo>
                    <a:pt x="796" y="99"/>
                    <a:pt x="796" y="99"/>
                    <a:pt x="796" y="100"/>
                  </a:cubicBezTo>
                  <a:cubicBezTo>
                    <a:pt x="796" y="100"/>
                    <a:pt x="797" y="100"/>
                    <a:pt x="797" y="99"/>
                  </a:cubicBezTo>
                  <a:close/>
                  <a:moveTo>
                    <a:pt x="977" y="100"/>
                  </a:moveTo>
                  <a:cubicBezTo>
                    <a:pt x="976" y="99"/>
                    <a:pt x="976" y="99"/>
                    <a:pt x="976" y="99"/>
                  </a:cubicBezTo>
                  <a:cubicBezTo>
                    <a:pt x="976" y="100"/>
                    <a:pt x="976" y="100"/>
                    <a:pt x="977" y="100"/>
                  </a:cubicBezTo>
                  <a:close/>
                  <a:moveTo>
                    <a:pt x="973" y="13"/>
                  </a:moveTo>
                  <a:cubicBezTo>
                    <a:pt x="973" y="13"/>
                    <a:pt x="973" y="13"/>
                    <a:pt x="974" y="12"/>
                  </a:cubicBezTo>
                  <a:cubicBezTo>
                    <a:pt x="973" y="12"/>
                    <a:pt x="973" y="12"/>
                    <a:pt x="973" y="13"/>
                  </a:cubicBezTo>
                  <a:close/>
                  <a:moveTo>
                    <a:pt x="1045" y="100"/>
                  </a:moveTo>
                  <a:cubicBezTo>
                    <a:pt x="1044" y="100"/>
                    <a:pt x="1044" y="99"/>
                    <a:pt x="1044" y="99"/>
                  </a:cubicBezTo>
                  <a:cubicBezTo>
                    <a:pt x="1044" y="100"/>
                    <a:pt x="1044" y="100"/>
                    <a:pt x="1045" y="100"/>
                  </a:cubicBezTo>
                  <a:close/>
                  <a:moveTo>
                    <a:pt x="1079" y="99"/>
                  </a:moveTo>
                  <a:cubicBezTo>
                    <a:pt x="1078" y="99"/>
                    <a:pt x="1078" y="99"/>
                    <a:pt x="1078" y="100"/>
                  </a:cubicBezTo>
                  <a:cubicBezTo>
                    <a:pt x="1078" y="100"/>
                    <a:pt x="1079" y="100"/>
                    <a:pt x="1079" y="99"/>
                  </a:cubicBezTo>
                  <a:close/>
                  <a:moveTo>
                    <a:pt x="1257" y="99"/>
                  </a:moveTo>
                  <a:cubicBezTo>
                    <a:pt x="1256" y="99"/>
                    <a:pt x="1256" y="99"/>
                    <a:pt x="1256" y="100"/>
                  </a:cubicBezTo>
                  <a:cubicBezTo>
                    <a:pt x="1256" y="100"/>
                    <a:pt x="1256" y="100"/>
                    <a:pt x="1257" y="99"/>
                  </a:cubicBezTo>
                  <a:close/>
                  <a:moveTo>
                    <a:pt x="1426" y="100"/>
                  </a:moveTo>
                  <a:cubicBezTo>
                    <a:pt x="1426" y="99"/>
                    <a:pt x="1425" y="99"/>
                    <a:pt x="1425" y="99"/>
                  </a:cubicBezTo>
                  <a:cubicBezTo>
                    <a:pt x="1425" y="100"/>
                    <a:pt x="1425" y="100"/>
                    <a:pt x="1426" y="100"/>
                  </a:cubicBezTo>
                  <a:close/>
                  <a:moveTo>
                    <a:pt x="1687" y="99"/>
                  </a:moveTo>
                  <a:cubicBezTo>
                    <a:pt x="1687" y="100"/>
                    <a:pt x="1687" y="100"/>
                    <a:pt x="1687" y="100"/>
                  </a:cubicBezTo>
                  <a:cubicBezTo>
                    <a:pt x="1688" y="100"/>
                    <a:pt x="1687" y="100"/>
                    <a:pt x="1687" y="99"/>
                  </a:cubicBezTo>
                  <a:close/>
                  <a:moveTo>
                    <a:pt x="576" y="100"/>
                  </a:moveTo>
                  <a:cubicBezTo>
                    <a:pt x="575" y="100"/>
                    <a:pt x="575" y="100"/>
                    <a:pt x="575" y="100"/>
                  </a:cubicBezTo>
                  <a:cubicBezTo>
                    <a:pt x="575" y="100"/>
                    <a:pt x="576" y="100"/>
                    <a:pt x="576" y="100"/>
                  </a:cubicBezTo>
                  <a:close/>
                  <a:moveTo>
                    <a:pt x="660" y="100"/>
                  </a:moveTo>
                  <a:cubicBezTo>
                    <a:pt x="660" y="100"/>
                    <a:pt x="660" y="100"/>
                    <a:pt x="659" y="100"/>
                  </a:cubicBezTo>
                  <a:cubicBezTo>
                    <a:pt x="659" y="100"/>
                    <a:pt x="660" y="100"/>
                    <a:pt x="660" y="100"/>
                  </a:cubicBezTo>
                  <a:close/>
                  <a:moveTo>
                    <a:pt x="763" y="100"/>
                  </a:moveTo>
                  <a:cubicBezTo>
                    <a:pt x="763" y="100"/>
                    <a:pt x="763" y="100"/>
                    <a:pt x="762" y="100"/>
                  </a:cubicBezTo>
                  <a:cubicBezTo>
                    <a:pt x="762" y="100"/>
                    <a:pt x="763" y="100"/>
                    <a:pt x="763" y="100"/>
                  </a:cubicBezTo>
                  <a:close/>
                  <a:moveTo>
                    <a:pt x="796" y="100"/>
                  </a:moveTo>
                  <a:cubicBezTo>
                    <a:pt x="796" y="100"/>
                    <a:pt x="795" y="100"/>
                    <a:pt x="795" y="100"/>
                  </a:cubicBezTo>
                  <a:cubicBezTo>
                    <a:pt x="796" y="100"/>
                    <a:pt x="796" y="100"/>
                    <a:pt x="796" y="100"/>
                  </a:cubicBezTo>
                  <a:close/>
                  <a:moveTo>
                    <a:pt x="977" y="100"/>
                  </a:moveTo>
                  <a:cubicBezTo>
                    <a:pt x="977" y="100"/>
                    <a:pt x="977" y="100"/>
                    <a:pt x="977" y="100"/>
                  </a:cubicBezTo>
                  <a:cubicBezTo>
                    <a:pt x="977" y="100"/>
                    <a:pt x="977" y="100"/>
                    <a:pt x="977" y="100"/>
                  </a:cubicBezTo>
                  <a:close/>
                  <a:moveTo>
                    <a:pt x="1016" y="100"/>
                  </a:moveTo>
                  <a:cubicBezTo>
                    <a:pt x="1016" y="100"/>
                    <a:pt x="1016" y="100"/>
                    <a:pt x="1016" y="100"/>
                  </a:cubicBezTo>
                  <a:cubicBezTo>
                    <a:pt x="1016" y="100"/>
                    <a:pt x="1016" y="100"/>
                    <a:pt x="1016" y="100"/>
                  </a:cubicBezTo>
                  <a:close/>
                  <a:moveTo>
                    <a:pt x="1078" y="100"/>
                  </a:moveTo>
                  <a:cubicBezTo>
                    <a:pt x="1078" y="100"/>
                    <a:pt x="1077" y="100"/>
                    <a:pt x="1077" y="100"/>
                  </a:cubicBezTo>
                  <a:cubicBezTo>
                    <a:pt x="1078" y="100"/>
                    <a:pt x="1078" y="100"/>
                    <a:pt x="1078" y="100"/>
                  </a:cubicBezTo>
                  <a:close/>
                  <a:moveTo>
                    <a:pt x="1181" y="100"/>
                  </a:moveTo>
                  <a:cubicBezTo>
                    <a:pt x="1181" y="100"/>
                    <a:pt x="1181" y="100"/>
                    <a:pt x="1180" y="100"/>
                  </a:cubicBezTo>
                  <a:cubicBezTo>
                    <a:pt x="1180" y="100"/>
                    <a:pt x="1181" y="100"/>
                    <a:pt x="1181" y="100"/>
                  </a:cubicBezTo>
                  <a:close/>
                  <a:moveTo>
                    <a:pt x="1256" y="100"/>
                  </a:moveTo>
                  <a:cubicBezTo>
                    <a:pt x="1256" y="100"/>
                    <a:pt x="1255" y="100"/>
                    <a:pt x="1255" y="100"/>
                  </a:cubicBezTo>
                  <a:cubicBezTo>
                    <a:pt x="1255" y="100"/>
                    <a:pt x="1256" y="100"/>
                    <a:pt x="1256" y="100"/>
                  </a:cubicBezTo>
                  <a:close/>
                  <a:moveTo>
                    <a:pt x="1426" y="100"/>
                  </a:moveTo>
                  <a:cubicBezTo>
                    <a:pt x="1426" y="100"/>
                    <a:pt x="1426" y="100"/>
                    <a:pt x="1426" y="100"/>
                  </a:cubicBezTo>
                  <a:cubicBezTo>
                    <a:pt x="1426" y="100"/>
                    <a:pt x="1426" y="100"/>
                    <a:pt x="1426" y="100"/>
                  </a:cubicBezTo>
                  <a:close/>
                  <a:moveTo>
                    <a:pt x="1453" y="100"/>
                  </a:moveTo>
                  <a:cubicBezTo>
                    <a:pt x="1453" y="100"/>
                    <a:pt x="1453" y="100"/>
                    <a:pt x="1453" y="100"/>
                  </a:cubicBezTo>
                  <a:cubicBezTo>
                    <a:pt x="1453" y="100"/>
                    <a:pt x="1453" y="100"/>
                    <a:pt x="1453" y="100"/>
                  </a:cubicBezTo>
                  <a:close/>
                  <a:moveTo>
                    <a:pt x="575" y="100"/>
                  </a:moveTo>
                  <a:cubicBezTo>
                    <a:pt x="575" y="100"/>
                    <a:pt x="574" y="100"/>
                    <a:pt x="574" y="100"/>
                  </a:cubicBezTo>
                  <a:cubicBezTo>
                    <a:pt x="574" y="100"/>
                    <a:pt x="575" y="100"/>
                    <a:pt x="575" y="100"/>
                  </a:cubicBezTo>
                  <a:close/>
                  <a:moveTo>
                    <a:pt x="618" y="101"/>
                  </a:moveTo>
                  <a:cubicBezTo>
                    <a:pt x="618" y="101"/>
                    <a:pt x="618" y="100"/>
                    <a:pt x="618" y="100"/>
                  </a:cubicBezTo>
                  <a:cubicBezTo>
                    <a:pt x="618" y="100"/>
                    <a:pt x="618" y="101"/>
                    <a:pt x="618" y="101"/>
                  </a:cubicBezTo>
                  <a:close/>
                  <a:moveTo>
                    <a:pt x="661" y="100"/>
                  </a:moveTo>
                  <a:cubicBezTo>
                    <a:pt x="661" y="100"/>
                    <a:pt x="660" y="100"/>
                    <a:pt x="660" y="100"/>
                  </a:cubicBezTo>
                  <a:cubicBezTo>
                    <a:pt x="660" y="100"/>
                    <a:pt x="660" y="100"/>
                    <a:pt x="661" y="100"/>
                  </a:cubicBezTo>
                  <a:close/>
                  <a:moveTo>
                    <a:pt x="690" y="100"/>
                  </a:moveTo>
                  <a:cubicBezTo>
                    <a:pt x="689" y="100"/>
                    <a:pt x="689" y="100"/>
                    <a:pt x="689" y="100"/>
                  </a:cubicBezTo>
                  <a:cubicBezTo>
                    <a:pt x="689" y="100"/>
                    <a:pt x="689" y="100"/>
                    <a:pt x="690" y="100"/>
                  </a:cubicBezTo>
                  <a:close/>
                  <a:moveTo>
                    <a:pt x="722" y="100"/>
                  </a:moveTo>
                  <a:cubicBezTo>
                    <a:pt x="721" y="100"/>
                    <a:pt x="721" y="100"/>
                    <a:pt x="721" y="100"/>
                  </a:cubicBezTo>
                  <a:cubicBezTo>
                    <a:pt x="721" y="100"/>
                    <a:pt x="721" y="100"/>
                    <a:pt x="722" y="100"/>
                  </a:cubicBezTo>
                  <a:close/>
                  <a:moveTo>
                    <a:pt x="764" y="100"/>
                  </a:moveTo>
                  <a:cubicBezTo>
                    <a:pt x="764" y="100"/>
                    <a:pt x="763" y="100"/>
                    <a:pt x="763" y="100"/>
                  </a:cubicBezTo>
                  <a:cubicBezTo>
                    <a:pt x="763" y="100"/>
                    <a:pt x="763" y="100"/>
                    <a:pt x="764" y="100"/>
                  </a:cubicBezTo>
                  <a:close/>
                  <a:moveTo>
                    <a:pt x="795" y="100"/>
                  </a:moveTo>
                  <a:cubicBezTo>
                    <a:pt x="795" y="100"/>
                    <a:pt x="794" y="100"/>
                    <a:pt x="794" y="100"/>
                  </a:cubicBezTo>
                  <a:cubicBezTo>
                    <a:pt x="795" y="100"/>
                    <a:pt x="795" y="100"/>
                    <a:pt x="795" y="100"/>
                  </a:cubicBezTo>
                  <a:close/>
                  <a:moveTo>
                    <a:pt x="978" y="100"/>
                  </a:moveTo>
                  <a:cubicBezTo>
                    <a:pt x="978" y="100"/>
                    <a:pt x="978" y="100"/>
                    <a:pt x="977" y="100"/>
                  </a:cubicBezTo>
                  <a:cubicBezTo>
                    <a:pt x="978" y="100"/>
                    <a:pt x="978" y="100"/>
                    <a:pt x="978" y="100"/>
                  </a:cubicBezTo>
                  <a:close/>
                  <a:moveTo>
                    <a:pt x="1015" y="100"/>
                  </a:moveTo>
                  <a:cubicBezTo>
                    <a:pt x="1015" y="100"/>
                    <a:pt x="1015" y="100"/>
                    <a:pt x="1015" y="100"/>
                  </a:cubicBezTo>
                  <a:cubicBezTo>
                    <a:pt x="1015" y="100"/>
                    <a:pt x="1015" y="100"/>
                    <a:pt x="1015" y="100"/>
                  </a:cubicBezTo>
                  <a:close/>
                  <a:moveTo>
                    <a:pt x="1077" y="100"/>
                  </a:moveTo>
                  <a:cubicBezTo>
                    <a:pt x="1077" y="100"/>
                    <a:pt x="1077" y="100"/>
                    <a:pt x="1076" y="100"/>
                  </a:cubicBezTo>
                  <a:cubicBezTo>
                    <a:pt x="1077" y="100"/>
                    <a:pt x="1077" y="100"/>
                    <a:pt x="1077" y="100"/>
                  </a:cubicBezTo>
                  <a:close/>
                  <a:moveTo>
                    <a:pt x="1224" y="100"/>
                  </a:moveTo>
                  <a:cubicBezTo>
                    <a:pt x="1223" y="100"/>
                    <a:pt x="1223" y="100"/>
                    <a:pt x="1223" y="100"/>
                  </a:cubicBezTo>
                  <a:cubicBezTo>
                    <a:pt x="1223" y="100"/>
                    <a:pt x="1223" y="100"/>
                    <a:pt x="1224" y="100"/>
                  </a:cubicBezTo>
                  <a:close/>
                  <a:moveTo>
                    <a:pt x="832" y="49"/>
                  </a:moveTo>
                  <a:cubicBezTo>
                    <a:pt x="831" y="49"/>
                    <a:pt x="831" y="50"/>
                    <a:pt x="831" y="50"/>
                  </a:cubicBezTo>
                  <a:cubicBezTo>
                    <a:pt x="831" y="50"/>
                    <a:pt x="832" y="50"/>
                    <a:pt x="832" y="49"/>
                  </a:cubicBezTo>
                  <a:close/>
                  <a:moveTo>
                    <a:pt x="1427" y="100"/>
                  </a:moveTo>
                  <a:cubicBezTo>
                    <a:pt x="1427" y="100"/>
                    <a:pt x="1427" y="100"/>
                    <a:pt x="1426" y="100"/>
                  </a:cubicBezTo>
                  <a:cubicBezTo>
                    <a:pt x="1427" y="100"/>
                    <a:pt x="1427" y="100"/>
                    <a:pt x="1427" y="100"/>
                  </a:cubicBezTo>
                  <a:close/>
                  <a:moveTo>
                    <a:pt x="1453" y="100"/>
                  </a:moveTo>
                  <a:cubicBezTo>
                    <a:pt x="1452" y="100"/>
                    <a:pt x="1452" y="100"/>
                    <a:pt x="1452" y="100"/>
                  </a:cubicBezTo>
                  <a:cubicBezTo>
                    <a:pt x="1452" y="100"/>
                    <a:pt x="1452" y="100"/>
                    <a:pt x="1453" y="100"/>
                  </a:cubicBezTo>
                  <a:close/>
                  <a:moveTo>
                    <a:pt x="1674" y="101"/>
                  </a:moveTo>
                  <a:cubicBezTo>
                    <a:pt x="1674" y="100"/>
                    <a:pt x="1674" y="100"/>
                    <a:pt x="1674" y="100"/>
                  </a:cubicBezTo>
                  <a:cubicBezTo>
                    <a:pt x="1674" y="100"/>
                    <a:pt x="1674" y="101"/>
                    <a:pt x="1674" y="101"/>
                  </a:cubicBezTo>
                  <a:close/>
                  <a:moveTo>
                    <a:pt x="1687" y="100"/>
                  </a:moveTo>
                  <a:cubicBezTo>
                    <a:pt x="1687" y="100"/>
                    <a:pt x="1688" y="101"/>
                    <a:pt x="1688" y="101"/>
                  </a:cubicBezTo>
                  <a:cubicBezTo>
                    <a:pt x="1688" y="101"/>
                    <a:pt x="1688" y="100"/>
                    <a:pt x="1687" y="100"/>
                  </a:cubicBezTo>
                  <a:close/>
                  <a:moveTo>
                    <a:pt x="574" y="100"/>
                  </a:moveTo>
                  <a:cubicBezTo>
                    <a:pt x="574" y="100"/>
                    <a:pt x="573" y="101"/>
                    <a:pt x="573" y="101"/>
                  </a:cubicBezTo>
                  <a:cubicBezTo>
                    <a:pt x="574" y="101"/>
                    <a:pt x="574" y="101"/>
                    <a:pt x="574" y="100"/>
                  </a:cubicBezTo>
                  <a:close/>
                  <a:moveTo>
                    <a:pt x="630" y="100"/>
                  </a:moveTo>
                  <a:cubicBezTo>
                    <a:pt x="629" y="101"/>
                    <a:pt x="629" y="101"/>
                    <a:pt x="629" y="101"/>
                  </a:cubicBezTo>
                  <a:cubicBezTo>
                    <a:pt x="630" y="101"/>
                    <a:pt x="630" y="101"/>
                    <a:pt x="630" y="100"/>
                  </a:cubicBezTo>
                  <a:close/>
                  <a:moveTo>
                    <a:pt x="662" y="101"/>
                  </a:moveTo>
                  <a:cubicBezTo>
                    <a:pt x="662" y="101"/>
                    <a:pt x="661" y="100"/>
                    <a:pt x="661" y="101"/>
                  </a:cubicBezTo>
                  <a:cubicBezTo>
                    <a:pt x="661" y="101"/>
                    <a:pt x="661" y="101"/>
                    <a:pt x="662" y="101"/>
                  </a:cubicBezTo>
                  <a:close/>
                  <a:moveTo>
                    <a:pt x="689" y="100"/>
                  </a:moveTo>
                  <a:cubicBezTo>
                    <a:pt x="689" y="100"/>
                    <a:pt x="688" y="100"/>
                    <a:pt x="688" y="101"/>
                  </a:cubicBezTo>
                  <a:cubicBezTo>
                    <a:pt x="688" y="101"/>
                    <a:pt x="689" y="101"/>
                    <a:pt x="689" y="100"/>
                  </a:cubicBezTo>
                  <a:close/>
                  <a:moveTo>
                    <a:pt x="764" y="101"/>
                  </a:moveTo>
                  <a:cubicBezTo>
                    <a:pt x="764" y="100"/>
                    <a:pt x="764" y="100"/>
                    <a:pt x="764" y="100"/>
                  </a:cubicBezTo>
                  <a:cubicBezTo>
                    <a:pt x="764" y="101"/>
                    <a:pt x="764" y="101"/>
                    <a:pt x="764" y="101"/>
                  </a:cubicBezTo>
                  <a:close/>
                  <a:moveTo>
                    <a:pt x="857" y="50"/>
                  </a:moveTo>
                  <a:cubicBezTo>
                    <a:pt x="857" y="50"/>
                    <a:pt x="857" y="49"/>
                    <a:pt x="857" y="49"/>
                  </a:cubicBezTo>
                  <a:cubicBezTo>
                    <a:pt x="857" y="50"/>
                    <a:pt x="857" y="50"/>
                    <a:pt x="857" y="50"/>
                  </a:cubicBezTo>
                  <a:close/>
                  <a:moveTo>
                    <a:pt x="979" y="101"/>
                  </a:moveTo>
                  <a:cubicBezTo>
                    <a:pt x="979" y="101"/>
                    <a:pt x="979" y="100"/>
                    <a:pt x="978" y="100"/>
                  </a:cubicBezTo>
                  <a:cubicBezTo>
                    <a:pt x="979" y="101"/>
                    <a:pt x="979" y="101"/>
                    <a:pt x="979" y="101"/>
                  </a:cubicBezTo>
                  <a:close/>
                  <a:moveTo>
                    <a:pt x="1014" y="101"/>
                  </a:moveTo>
                  <a:cubicBezTo>
                    <a:pt x="1014" y="100"/>
                    <a:pt x="1014" y="101"/>
                    <a:pt x="1013" y="101"/>
                  </a:cubicBezTo>
                  <a:cubicBezTo>
                    <a:pt x="1014" y="101"/>
                    <a:pt x="1014" y="101"/>
                    <a:pt x="1014" y="101"/>
                  </a:cubicBezTo>
                  <a:close/>
                  <a:moveTo>
                    <a:pt x="1047" y="101"/>
                  </a:moveTo>
                  <a:cubicBezTo>
                    <a:pt x="1047" y="101"/>
                    <a:pt x="1046" y="100"/>
                    <a:pt x="1046" y="100"/>
                  </a:cubicBezTo>
                  <a:cubicBezTo>
                    <a:pt x="1046" y="101"/>
                    <a:pt x="1046" y="101"/>
                    <a:pt x="1047" y="101"/>
                  </a:cubicBezTo>
                  <a:close/>
                  <a:moveTo>
                    <a:pt x="1076" y="100"/>
                  </a:moveTo>
                  <a:cubicBezTo>
                    <a:pt x="1076" y="100"/>
                    <a:pt x="1076" y="101"/>
                    <a:pt x="1076" y="101"/>
                  </a:cubicBezTo>
                  <a:cubicBezTo>
                    <a:pt x="1076" y="101"/>
                    <a:pt x="1076" y="101"/>
                    <a:pt x="1076" y="100"/>
                  </a:cubicBezTo>
                  <a:close/>
                  <a:moveTo>
                    <a:pt x="1182" y="101"/>
                  </a:moveTo>
                  <a:cubicBezTo>
                    <a:pt x="1182" y="101"/>
                    <a:pt x="1182" y="100"/>
                    <a:pt x="1181" y="100"/>
                  </a:cubicBezTo>
                  <a:cubicBezTo>
                    <a:pt x="1182" y="101"/>
                    <a:pt x="1182" y="101"/>
                    <a:pt x="1182" y="101"/>
                  </a:cubicBezTo>
                  <a:close/>
                  <a:moveTo>
                    <a:pt x="1225" y="101"/>
                  </a:moveTo>
                  <a:cubicBezTo>
                    <a:pt x="1224" y="101"/>
                    <a:pt x="1224" y="100"/>
                    <a:pt x="1224" y="101"/>
                  </a:cubicBezTo>
                  <a:cubicBezTo>
                    <a:pt x="1224" y="101"/>
                    <a:pt x="1224" y="101"/>
                    <a:pt x="1225" y="101"/>
                  </a:cubicBezTo>
                  <a:close/>
                  <a:moveTo>
                    <a:pt x="1254" y="100"/>
                  </a:moveTo>
                  <a:cubicBezTo>
                    <a:pt x="1254" y="100"/>
                    <a:pt x="1254" y="101"/>
                    <a:pt x="1253" y="101"/>
                  </a:cubicBezTo>
                  <a:cubicBezTo>
                    <a:pt x="1254" y="101"/>
                    <a:pt x="1254" y="101"/>
                    <a:pt x="1254" y="100"/>
                  </a:cubicBezTo>
                  <a:close/>
                  <a:moveTo>
                    <a:pt x="1428" y="101"/>
                  </a:moveTo>
                  <a:cubicBezTo>
                    <a:pt x="1428" y="101"/>
                    <a:pt x="1427" y="100"/>
                    <a:pt x="1427" y="100"/>
                  </a:cubicBezTo>
                  <a:cubicBezTo>
                    <a:pt x="1427" y="101"/>
                    <a:pt x="1428" y="101"/>
                    <a:pt x="1428" y="101"/>
                  </a:cubicBezTo>
                  <a:close/>
                  <a:moveTo>
                    <a:pt x="1452" y="100"/>
                  </a:moveTo>
                  <a:cubicBezTo>
                    <a:pt x="1452" y="100"/>
                    <a:pt x="1451" y="100"/>
                    <a:pt x="1451" y="101"/>
                  </a:cubicBezTo>
                  <a:cubicBezTo>
                    <a:pt x="1451" y="101"/>
                    <a:pt x="1452" y="101"/>
                    <a:pt x="1452" y="100"/>
                  </a:cubicBezTo>
                  <a:close/>
                  <a:moveTo>
                    <a:pt x="676" y="43"/>
                  </a:moveTo>
                  <a:cubicBezTo>
                    <a:pt x="676" y="43"/>
                    <a:pt x="676" y="43"/>
                    <a:pt x="676" y="43"/>
                  </a:cubicBezTo>
                  <a:cubicBezTo>
                    <a:pt x="676" y="43"/>
                    <a:pt x="676" y="43"/>
                    <a:pt x="676" y="43"/>
                  </a:cubicBezTo>
                  <a:close/>
                  <a:moveTo>
                    <a:pt x="662" y="101"/>
                  </a:moveTo>
                  <a:cubicBezTo>
                    <a:pt x="662" y="101"/>
                    <a:pt x="662" y="101"/>
                    <a:pt x="662" y="101"/>
                  </a:cubicBezTo>
                  <a:cubicBezTo>
                    <a:pt x="662" y="101"/>
                    <a:pt x="662" y="101"/>
                    <a:pt x="662" y="101"/>
                  </a:cubicBezTo>
                  <a:close/>
                  <a:moveTo>
                    <a:pt x="688" y="101"/>
                  </a:moveTo>
                  <a:cubicBezTo>
                    <a:pt x="688" y="101"/>
                    <a:pt x="687" y="101"/>
                    <a:pt x="687" y="101"/>
                  </a:cubicBezTo>
                  <a:cubicBezTo>
                    <a:pt x="687" y="101"/>
                    <a:pt x="688" y="101"/>
                    <a:pt x="688" y="101"/>
                  </a:cubicBezTo>
                  <a:close/>
                  <a:moveTo>
                    <a:pt x="723" y="101"/>
                  </a:moveTo>
                  <a:cubicBezTo>
                    <a:pt x="723" y="101"/>
                    <a:pt x="722" y="101"/>
                    <a:pt x="722" y="101"/>
                  </a:cubicBezTo>
                  <a:cubicBezTo>
                    <a:pt x="722" y="101"/>
                    <a:pt x="722" y="101"/>
                    <a:pt x="723" y="101"/>
                  </a:cubicBezTo>
                  <a:close/>
                  <a:moveTo>
                    <a:pt x="1495" y="13"/>
                  </a:moveTo>
                  <a:cubicBezTo>
                    <a:pt x="1495" y="13"/>
                    <a:pt x="1495" y="13"/>
                    <a:pt x="1495" y="12"/>
                  </a:cubicBezTo>
                  <a:cubicBezTo>
                    <a:pt x="1495" y="12"/>
                    <a:pt x="1495" y="12"/>
                    <a:pt x="1495" y="13"/>
                  </a:cubicBezTo>
                  <a:close/>
                  <a:moveTo>
                    <a:pt x="793" y="101"/>
                  </a:moveTo>
                  <a:cubicBezTo>
                    <a:pt x="793" y="101"/>
                    <a:pt x="793" y="101"/>
                    <a:pt x="792" y="101"/>
                  </a:cubicBezTo>
                  <a:cubicBezTo>
                    <a:pt x="793" y="101"/>
                    <a:pt x="793" y="101"/>
                    <a:pt x="793" y="101"/>
                  </a:cubicBezTo>
                  <a:close/>
                  <a:moveTo>
                    <a:pt x="980" y="101"/>
                  </a:moveTo>
                  <a:cubicBezTo>
                    <a:pt x="980" y="101"/>
                    <a:pt x="980" y="101"/>
                    <a:pt x="980" y="101"/>
                  </a:cubicBezTo>
                  <a:cubicBezTo>
                    <a:pt x="980" y="101"/>
                    <a:pt x="980" y="101"/>
                    <a:pt x="980" y="101"/>
                  </a:cubicBezTo>
                  <a:close/>
                  <a:moveTo>
                    <a:pt x="874" y="49"/>
                  </a:moveTo>
                  <a:cubicBezTo>
                    <a:pt x="874" y="49"/>
                    <a:pt x="874" y="50"/>
                    <a:pt x="874" y="50"/>
                  </a:cubicBezTo>
                  <a:cubicBezTo>
                    <a:pt x="874" y="50"/>
                    <a:pt x="874" y="50"/>
                    <a:pt x="874" y="49"/>
                  </a:cubicBezTo>
                  <a:close/>
                  <a:moveTo>
                    <a:pt x="1047" y="101"/>
                  </a:moveTo>
                  <a:cubicBezTo>
                    <a:pt x="1047" y="101"/>
                    <a:pt x="1047" y="101"/>
                    <a:pt x="1047" y="101"/>
                  </a:cubicBezTo>
                  <a:cubicBezTo>
                    <a:pt x="1047" y="101"/>
                    <a:pt x="1047" y="101"/>
                    <a:pt x="1047" y="101"/>
                  </a:cubicBezTo>
                  <a:close/>
                  <a:moveTo>
                    <a:pt x="800" y="43"/>
                  </a:moveTo>
                  <a:cubicBezTo>
                    <a:pt x="800" y="43"/>
                    <a:pt x="800" y="43"/>
                    <a:pt x="800" y="43"/>
                  </a:cubicBezTo>
                  <a:cubicBezTo>
                    <a:pt x="800" y="43"/>
                    <a:pt x="800" y="43"/>
                    <a:pt x="800" y="43"/>
                  </a:cubicBezTo>
                  <a:close/>
                  <a:moveTo>
                    <a:pt x="1183" y="101"/>
                  </a:moveTo>
                  <a:cubicBezTo>
                    <a:pt x="1183" y="101"/>
                    <a:pt x="1182" y="101"/>
                    <a:pt x="1182" y="101"/>
                  </a:cubicBezTo>
                  <a:cubicBezTo>
                    <a:pt x="1182" y="101"/>
                    <a:pt x="1182" y="101"/>
                    <a:pt x="1183" y="101"/>
                  </a:cubicBezTo>
                  <a:close/>
                  <a:moveTo>
                    <a:pt x="1225" y="101"/>
                  </a:moveTo>
                  <a:cubicBezTo>
                    <a:pt x="1225" y="101"/>
                    <a:pt x="1225" y="101"/>
                    <a:pt x="1225" y="101"/>
                  </a:cubicBezTo>
                  <a:cubicBezTo>
                    <a:pt x="1225" y="101"/>
                    <a:pt x="1225" y="101"/>
                    <a:pt x="1225" y="101"/>
                  </a:cubicBezTo>
                  <a:close/>
                  <a:moveTo>
                    <a:pt x="1253" y="101"/>
                  </a:moveTo>
                  <a:cubicBezTo>
                    <a:pt x="1253" y="101"/>
                    <a:pt x="1253" y="101"/>
                    <a:pt x="1252" y="101"/>
                  </a:cubicBezTo>
                  <a:cubicBezTo>
                    <a:pt x="1253" y="101"/>
                    <a:pt x="1253" y="101"/>
                    <a:pt x="1253" y="101"/>
                  </a:cubicBezTo>
                  <a:close/>
                  <a:moveTo>
                    <a:pt x="1429" y="101"/>
                  </a:moveTo>
                  <a:cubicBezTo>
                    <a:pt x="1428" y="101"/>
                    <a:pt x="1428" y="101"/>
                    <a:pt x="1428" y="101"/>
                  </a:cubicBezTo>
                  <a:cubicBezTo>
                    <a:pt x="1428" y="101"/>
                    <a:pt x="1428" y="101"/>
                    <a:pt x="1429" y="101"/>
                  </a:cubicBezTo>
                  <a:close/>
                  <a:moveTo>
                    <a:pt x="1451" y="101"/>
                  </a:moveTo>
                  <a:cubicBezTo>
                    <a:pt x="1451" y="101"/>
                    <a:pt x="1451" y="101"/>
                    <a:pt x="1450" y="101"/>
                  </a:cubicBezTo>
                  <a:cubicBezTo>
                    <a:pt x="1451" y="101"/>
                    <a:pt x="1451" y="101"/>
                    <a:pt x="1451" y="101"/>
                  </a:cubicBezTo>
                  <a:close/>
                  <a:moveTo>
                    <a:pt x="1675" y="101"/>
                  </a:moveTo>
                  <a:cubicBezTo>
                    <a:pt x="1675" y="101"/>
                    <a:pt x="1675" y="101"/>
                    <a:pt x="1674" y="101"/>
                  </a:cubicBezTo>
                  <a:cubicBezTo>
                    <a:pt x="1674" y="101"/>
                    <a:pt x="1674" y="101"/>
                    <a:pt x="1675" y="101"/>
                  </a:cubicBezTo>
                  <a:close/>
                  <a:moveTo>
                    <a:pt x="900" y="50"/>
                  </a:moveTo>
                  <a:cubicBezTo>
                    <a:pt x="900" y="50"/>
                    <a:pt x="900" y="49"/>
                    <a:pt x="899" y="49"/>
                  </a:cubicBezTo>
                  <a:cubicBezTo>
                    <a:pt x="899" y="50"/>
                    <a:pt x="899" y="50"/>
                    <a:pt x="900" y="50"/>
                  </a:cubicBezTo>
                  <a:close/>
                  <a:moveTo>
                    <a:pt x="840" y="43"/>
                  </a:moveTo>
                  <a:cubicBezTo>
                    <a:pt x="839" y="43"/>
                    <a:pt x="839" y="43"/>
                    <a:pt x="839" y="43"/>
                  </a:cubicBezTo>
                  <a:cubicBezTo>
                    <a:pt x="839" y="43"/>
                    <a:pt x="839" y="43"/>
                    <a:pt x="840" y="43"/>
                  </a:cubicBezTo>
                  <a:close/>
                  <a:moveTo>
                    <a:pt x="663" y="101"/>
                  </a:moveTo>
                  <a:cubicBezTo>
                    <a:pt x="663" y="101"/>
                    <a:pt x="663" y="101"/>
                    <a:pt x="663" y="101"/>
                  </a:cubicBezTo>
                  <a:cubicBezTo>
                    <a:pt x="663" y="101"/>
                    <a:pt x="663" y="102"/>
                    <a:pt x="663" y="101"/>
                  </a:cubicBezTo>
                  <a:close/>
                  <a:moveTo>
                    <a:pt x="687" y="101"/>
                  </a:moveTo>
                  <a:cubicBezTo>
                    <a:pt x="687" y="101"/>
                    <a:pt x="686" y="101"/>
                    <a:pt x="686" y="101"/>
                  </a:cubicBezTo>
                  <a:cubicBezTo>
                    <a:pt x="687" y="102"/>
                    <a:pt x="687" y="101"/>
                    <a:pt x="687" y="101"/>
                  </a:cubicBezTo>
                  <a:close/>
                  <a:moveTo>
                    <a:pt x="723" y="101"/>
                  </a:moveTo>
                  <a:cubicBezTo>
                    <a:pt x="723" y="101"/>
                    <a:pt x="723" y="101"/>
                    <a:pt x="723" y="101"/>
                  </a:cubicBezTo>
                  <a:cubicBezTo>
                    <a:pt x="723" y="101"/>
                    <a:pt x="723" y="101"/>
                    <a:pt x="723" y="101"/>
                  </a:cubicBezTo>
                  <a:close/>
                  <a:moveTo>
                    <a:pt x="742" y="101"/>
                  </a:moveTo>
                  <a:cubicBezTo>
                    <a:pt x="741" y="101"/>
                    <a:pt x="741" y="101"/>
                    <a:pt x="741" y="102"/>
                  </a:cubicBezTo>
                  <a:cubicBezTo>
                    <a:pt x="741" y="102"/>
                    <a:pt x="742" y="101"/>
                    <a:pt x="742" y="101"/>
                  </a:cubicBezTo>
                  <a:close/>
                  <a:moveTo>
                    <a:pt x="766" y="101"/>
                  </a:moveTo>
                  <a:cubicBezTo>
                    <a:pt x="766" y="101"/>
                    <a:pt x="766" y="101"/>
                    <a:pt x="765" y="101"/>
                  </a:cubicBezTo>
                  <a:cubicBezTo>
                    <a:pt x="766" y="101"/>
                    <a:pt x="766" y="102"/>
                    <a:pt x="766" y="101"/>
                  </a:cubicBezTo>
                  <a:close/>
                  <a:moveTo>
                    <a:pt x="972" y="13"/>
                  </a:moveTo>
                  <a:cubicBezTo>
                    <a:pt x="973" y="13"/>
                    <a:pt x="973" y="13"/>
                    <a:pt x="973" y="13"/>
                  </a:cubicBezTo>
                  <a:cubicBezTo>
                    <a:pt x="973" y="13"/>
                    <a:pt x="972" y="13"/>
                    <a:pt x="972" y="13"/>
                  </a:cubicBezTo>
                  <a:close/>
                  <a:moveTo>
                    <a:pt x="870" y="43"/>
                  </a:moveTo>
                  <a:cubicBezTo>
                    <a:pt x="870" y="43"/>
                    <a:pt x="870" y="43"/>
                    <a:pt x="870" y="43"/>
                  </a:cubicBezTo>
                  <a:cubicBezTo>
                    <a:pt x="870" y="43"/>
                    <a:pt x="870" y="43"/>
                    <a:pt x="870" y="43"/>
                  </a:cubicBezTo>
                  <a:close/>
                  <a:moveTo>
                    <a:pt x="882" y="43"/>
                  </a:moveTo>
                  <a:cubicBezTo>
                    <a:pt x="882" y="43"/>
                    <a:pt x="882" y="43"/>
                    <a:pt x="882" y="43"/>
                  </a:cubicBezTo>
                  <a:cubicBezTo>
                    <a:pt x="882" y="43"/>
                    <a:pt x="882" y="43"/>
                    <a:pt x="882" y="43"/>
                  </a:cubicBezTo>
                  <a:close/>
                  <a:moveTo>
                    <a:pt x="909" y="43"/>
                  </a:moveTo>
                  <a:cubicBezTo>
                    <a:pt x="909" y="43"/>
                    <a:pt x="909" y="43"/>
                    <a:pt x="910" y="43"/>
                  </a:cubicBezTo>
                  <a:cubicBezTo>
                    <a:pt x="910" y="43"/>
                    <a:pt x="909" y="43"/>
                    <a:pt x="909" y="43"/>
                  </a:cubicBezTo>
                  <a:close/>
                  <a:moveTo>
                    <a:pt x="1033" y="50"/>
                  </a:moveTo>
                  <a:cubicBezTo>
                    <a:pt x="1033" y="50"/>
                    <a:pt x="1033" y="50"/>
                    <a:pt x="1033" y="49"/>
                  </a:cubicBezTo>
                  <a:cubicBezTo>
                    <a:pt x="1033" y="49"/>
                    <a:pt x="1033" y="50"/>
                    <a:pt x="1033" y="50"/>
                  </a:cubicBezTo>
                  <a:close/>
                  <a:moveTo>
                    <a:pt x="1183" y="102"/>
                  </a:moveTo>
                  <a:cubicBezTo>
                    <a:pt x="1183" y="101"/>
                    <a:pt x="1183" y="101"/>
                    <a:pt x="1183" y="101"/>
                  </a:cubicBezTo>
                  <a:cubicBezTo>
                    <a:pt x="1183" y="101"/>
                    <a:pt x="1183" y="102"/>
                    <a:pt x="1183" y="102"/>
                  </a:cubicBezTo>
                  <a:close/>
                  <a:moveTo>
                    <a:pt x="1202" y="101"/>
                  </a:moveTo>
                  <a:cubicBezTo>
                    <a:pt x="1202" y="101"/>
                    <a:pt x="1201" y="101"/>
                    <a:pt x="1201" y="101"/>
                  </a:cubicBezTo>
                  <a:cubicBezTo>
                    <a:pt x="1201" y="101"/>
                    <a:pt x="1202" y="101"/>
                    <a:pt x="1202" y="101"/>
                  </a:cubicBezTo>
                  <a:close/>
                  <a:moveTo>
                    <a:pt x="1290" y="43"/>
                  </a:moveTo>
                  <a:cubicBezTo>
                    <a:pt x="1290" y="43"/>
                    <a:pt x="1290" y="43"/>
                    <a:pt x="1290" y="43"/>
                  </a:cubicBezTo>
                  <a:cubicBezTo>
                    <a:pt x="1290" y="43"/>
                    <a:pt x="1290" y="43"/>
                    <a:pt x="1290" y="43"/>
                  </a:cubicBezTo>
                  <a:close/>
                  <a:moveTo>
                    <a:pt x="1252" y="101"/>
                  </a:moveTo>
                  <a:cubicBezTo>
                    <a:pt x="1252" y="101"/>
                    <a:pt x="1251" y="101"/>
                    <a:pt x="1251" y="101"/>
                  </a:cubicBezTo>
                  <a:cubicBezTo>
                    <a:pt x="1252" y="102"/>
                    <a:pt x="1252" y="101"/>
                    <a:pt x="1252" y="101"/>
                  </a:cubicBezTo>
                  <a:close/>
                  <a:moveTo>
                    <a:pt x="1429" y="101"/>
                  </a:moveTo>
                  <a:cubicBezTo>
                    <a:pt x="1429" y="101"/>
                    <a:pt x="1429" y="101"/>
                    <a:pt x="1429" y="101"/>
                  </a:cubicBezTo>
                  <a:cubicBezTo>
                    <a:pt x="1429" y="101"/>
                    <a:pt x="1429" y="102"/>
                    <a:pt x="1429" y="101"/>
                  </a:cubicBezTo>
                  <a:close/>
                  <a:moveTo>
                    <a:pt x="1450" y="101"/>
                  </a:moveTo>
                  <a:cubicBezTo>
                    <a:pt x="1450" y="101"/>
                    <a:pt x="1450" y="101"/>
                    <a:pt x="1449" y="102"/>
                  </a:cubicBezTo>
                  <a:cubicBezTo>
                    <a:pt x="1450" y="102"/>
                    <a:pt x="1450" y="101"/>
                    <a:pt x="1450" y="101"/>
                  </a:cubicBezTo>
                  <a:close/>
                  <a:moveTo>
                    <a:pt x="1396" y="43"/>
                  </a:moveTo>
                  <a:cubicBezTo>
                    <a:pt x="1395" y="43"/>
                    <a:pt x="1395" y="43"/>
                    <a:pt x="1395" y="43"/>
                  </a:cubicBezTo>
                  <a:cubicBezTo>
                    <a:pt x="1396" y="43"/>
                    <a:pt x="1396" y="43"/>
                    <a:pt x="1396" y="43"/>
                  </a:cubicBezTo>
                  <a:close/>
                  <a:moveTo>
                    <a:pt x="1568" y="43"/>
                  </a:moveTo>
                  <a:cubicBezTo>
                    <a:pt x="1568" y="43"/>
                    <a:pt x="1568" y="43"/>
                    <a:pt x="1568" y="43"/>
                  </a:cubicBezTo>
                  <a:cubicBezTo>
                    <a:pt x="1568" y="43"/>
                    <a:pt x="1568" y="43"/>
                    <a:pt x="1568" y="43"/>
                  </a:cubicBezTo>
                  <a:close/>
                  <a:moveTo>
                    <a:pt x="1683" y="43"/>
                  </a:moveTo>
                  <a:cubicBezTo>
                    <a:pt x="1682" y="43"/>
                    <a:pt x="1682" y="43"/>
                    <a:pt x="1682" y="43"/>
                  </a:cubicBezTo>
                  <a:cubicBezTo>
                    <a:pt x="1683" y="43"/>
                    <a:pt x="1683" y="43"/>
                    <a:pt x="1683" y="43"/>
                  </a:cubicBezTo>
                  <a:close/>
                  <a:moveTo>
                    <a:pt x="686" y="102"/>
                  </a:moveTo>
                  <a:cubicBezTo>
                    <a:pt x="686" y="102"/>
                    <a:pt x="685" y="102"/>
                    <a:pt x="685" y="102"/>
                  </a:cubicBezTo>
                  <a:cubicBezTo>
                    <a:pt x="686" y="102"/>
                    <a:pt x="686" y="102"/>
                    <a:pt x="686" y="102"/>
                  </a:cubicBezTo>
                  <a:close/>
                  <a:moveTo>
                    <a:pt x="1494" y="13"/>
                  </a:moveTo>
                  <a:cubicBezTo>
                    <a:pt x="1494" y="13"/>
                    <a:pt x="1494" y="13"/>
                    <a:pt x="1494" y="13"/>
                  </a:cubicBezTo>
                  <a:cubicBezTo>
                    <a:pt x="1494" y="13"/>
                    <a:pt x="1494" y="13"/>
                    <a:pt x="1494" y="13"/>
                  </a:cubicBezTo>
                  <a:close/>
                  <a:moveTo>
                    <a:pt x="741" y="102"/>
                  </a:moveTo>
                  <a:cubicBezTo>
                    <a:pt x="741" y="101"/>
                    <a:pt x="740" y="102"/>
                    <a:pt x="740" y="102"/>
                  </a:cubicBezTo>
                  <a:cubicBezTo>
                    <a:pt x="741" y="102"/>
                    <a:pt x="741" y="102"/>
                    <a:pt x="741" y="102"/>
                  </a:cubicBezTo>
                  <a:close/>
                  <a:moveTo>
                    <a:pt x="767" y="102"/>
                  </a:moveTo>
                  <a:cubicBezTo>
                    <a:pt x="767" y="102"/>
                    <a:pt x="767" y="101"/>
                    <a:pt x="766" y="102"/>
                  </a:cubicBezTo>
                  <a:cubicBezTo>
                    <a:pt x="767" y="102"/>
                    <a:pt x="767" y="102"/>
                    <a:pt x="767" y="102"/>
                  </a:cubicBezTo>
                  <a:close/>
                  <a:moveTo>
                    <a:pt x="1736" y="43"/>
                  </a:moveTo>
                  <a:cubicBezTo>
                    <a:pt x="1736" y="43"/>
                    <a:pt x="1737" y="43"/>
                    <a:pt x="1737" y="43"/>
                  </a:cubicBezTo>
                  <a:cubicBezTo>
                    <a:pt x="1736" y="43"/>
                    <a:pt x="1736" y="43"/>
                    <a:pt x="1736" y="43"/>
                  </a:cubicBezTo>
                  <a:close/>
                  <a:moveTo>
                    <a:pt x="678" y="62"/>
                  </a:moveTo>
                  <a:cubicBezTo>
                    <a:pt x="679" y="62"/>
                    <a:pt x="679" y="62"/>
                    <a:pt x="679" y="62"/>
                  </a:cubicBezTo>
                  <a:cubicBezTo>
                    <a:pt x="679" y="62"/>
                    <a:pt x="679" y="62"/>
                    <a:pt x="678" y="62"/>
                  </a:cubicBezTo>
                  <a:close/>
                  <a:moveTo>
                    <a:pt x="641" y="44"/>
                  </a:moveTo>
                  <a:cubicBezTo>
                    <a:pt x="641" y="44"/>
                    <a:pt x="641" y="43"/>
                    <a:pt x="641" y="43"/>
                  </a:cubicBezTo>
                  <a:cubicBezTo>
                    <a:pt x="641" y="43"/>
                    <a:pt x="641" y="44"/>
                    <a:pt x="641" y="44"/>
                  </a:cubicBezTo>
                  <a:close/>
                  <a:moveTo>
                    <a:pt x="1746" y="48"/>
                  </a:moveTo>
                  <a:cubicBezTo>
                    <a:pt x="1745" y="48"/>
                    <a:pt x="1745" y="49"/>
                    <a:pt x="1745" y="49"/>
                  </a:cubicBezTo>
                  <a:cubicBezTo>
                    <a:pt x="1746" y="49"/>
                    <a:pt x="1746" y="49"/>
                    <a:pt x="1746" y="48"/>
                  </a:cubicBezTo>
                  <a:close/>
                  <a:moveTo>
                    <a:pt x="660" y="44"/>
                  </a:moveTo>
                  <a:cubicBezTo>
                    <a:pt x="661" y="44"/>
                    <a:pt x="661" y="43"/>
                    <a:pt x="661" y="43"/>
                  </a:cubicBezTo>
                  <a:cubicBezTo>
                    <a:pt x="660" y="43"/>
                    <a:pt x="660" y="43"/>
                    <a:pt x="660" y="44"/>
                  </a:cubicBezTo>
                  <a:close/>
                  <a:moveTo>
                    <a:pt x="676" y="43"/>
                  </a:moveTo>
                  <a:cubicBezTo>
                    <a:pt x="675" y="43"/>
                    <a:pt x="675" y="43"/>
                    <a:pt x="675" y="43"/>
                  </a:cubicBezTo>
                  <a:cubicBezTo>
                    <a:pt x="675" y="43"/>
                    <a:pt x="675" y="43"/>
                    <a:pt x="676" y="43"/>
                  </a:cubicBezTo>
                  <a:close/>
                  <a:moveTo>
                    <a:pt x="1184" y="102"/>
                  </a:moveTo>
                  <a:cubicBezTo>
                    <a:pt x="1184" y="102"/>
                    <a:pt x="1184" y="102"/>
                    <a:pt x="1183" y="102"/>
                  </a:cubicBezTo>
                  <a:cubicBezTo>
                    <a:pt x="1184" y="102"/>
                    <a:pt x="1184" y="102"/>
                    <a:pt x="1184" y="102"/>
                  </a:cubicBezTo>
                  <a:close/>
                  <a:moveTo>
                    <a:pt x="1201" y="102"/>
                  </a:moveTo>
                  <a:cubicBezTo>
                    <a:pt x="1201" y="102"/>
                    <a:pt x="1200" y="102"/>
                    <a:pt x="1200" y="102"/>
                  </a:cubicBezTo>
                  <a:cubicBezTo>
                    <a:pt x="1200" y="102"/>
                    <a:pt x="1201" y="102"/>
                    <a:pt x="1201" y="102"/>
                  </a:cubicBezTo>
                  <a:close/>
                  <a:moveTo>
                    <a:pt x="971" y="14"/>
                  </a:moveTo>
                  <a:cubicBezTo>
                    <a:pt x="972" y="14"/>
                    <a:pt x="972" y="14"/>
                    <a:pt x="972" y="13"/>
                  </a:cubicBezTo>
                  <a:cubicBezTo>
                    <a:pt x="972" y="13"/>
                    <a:pt x="971" y="14"/>
                    <a:pt x="971" y="14"/>
                  </a:cubicBezTo>
                  <a:close/>
                  <a:moveTo>
                    <a:pt x="829" y="44"/>
                  </a:moveTo>
                  <a:cubicBezTo>
                    <a:pt x="829" y="44"/>
                    <a:pt x="829" y="43"/>
                    <a:pt x="829" y="43"/>
                  </a:cubicBezTo>
                  <a:cubicBezTo>
                    <a:pt x="829" y="43"/>
                    <a:pt x="829" y="43"/>
                    <a:pt x="829" y="44"/>
                  </a:cubicBezTo>
                  <a:close/>
                  <a:moveTo>
                    <a:pt x="839" y="43"/>
                  </a:moveTo>
                  <a:cubicBezTo>
                    <a:pt x="839" y="43"/>
                    <a:pt x="838" y="43"/>
                    <a:pt x="838" y="43"/>
                  </a:cubicBezTo>
                  <a:cubicBezTo>
                    <a:pt x="838" y="43"/>
                    <a:pt x="839" y="43"/>
                    <a:pt x="839" y="43"/>
                  </a:cubicBezTo>
                  <a:close/>
                  <a:moveTo>
                    <a:pt x="1449" y="101"/>
                  </a:moveTo>
                  <a:cubicBezTo>
                    <a:pt x="1449" y="101"/>
                    <a:pt x="1449" y="102"/>
                    <a:pt x="1449" y="102"/>
                  </a:cubicBezTo>
                  <a:cubicBezTo>
                    <a:pt x="1449" y="102"/>
                    <a:pt x="1449" y="102"/>
                    <a:pt x="1449" y="101"/>
                  </a:cubicBezTo>
                  <a:close/>
                  <a:moveTo>
                    <a:pt x="1291" y="53"/>
                  </a:moveTo>
                  <a:cubicBezTo>
                    <a:pt x="1290" y="53"/>
                    <a:pt x="1290" y="54"/>
                    <a:pt x="1290" y="54"/>
                  </a:cubicBezTo>
                  <a:cubicBezTo>
                    <a:pt x="1291" y="54"/>
                    <a:pt x="1291" y="53"/>
                    <a:pt x="1291" y="53"/>
                  </a:cubicBezTo>
                  <a:close/>
                  <a:moveTo>
                    <a:pt x="1493" y="14"/>
                  </a:moveTo>
                  <a:cubicBezTo>
                    <a:pt x="1493" y="14"/>
                    <a:pt x="1493" y="14"/>
                    <a:pt x="1494" y="13"/>
                  </a:cubicBezTo>
                  <a:cubicBezTo>
                    <a:pt x="1493" y="13"/>
                    <a:pt x="1493" y="14"/>
                    <a:pt x="1493" y="14"/>
                  </a:cubicBezTo>
                  <a:close/>
                  <a:moveTo>
                    <a:pt x="851" y="43"/>
                  </a:moveTo>
                  <a:cubicBezTo>
                    <a:pt x="851" y="43"/>
                    <a:pt x="851" y="43"/>
                    <a:pt x="850" y="43"/>
                  </a:cubicBezTo>
                  <a:cubicBezTo>
                    <a:pt x="851" y="43"/>
                    <a:pt x="851" y="43"/>
                    <a:pt x="851" y="43"/>
                  </a:cubicBezTo>
                  <a:close/>
                  <a:moveTo>
                    <a:pt x="867" y="43"/>
                  </a:moveTo>
                  <a:cubicBezTo>
                    <a:pt x="867" y="43"/>
                    <a:pt x="867" y="44"/>
                    <a:pt x="867" y="44"/>
                  </a:cubicBezTo>
                  <a:cubicBezTo>
                    <a:pt x="867" y="43"/>
                    <a:pt x="867" y="43"/>
                    <a:pt x="867" y="43"/>
                  </a:cubicBezTo>
                  <a:close/>
                  <a:moveTo>
                    <a:pt x="725" y="102"/>
                  </a:moveTo>
                  <a:cubicBezTo>
                    <a:pt x="725" y="102"/>
                    <a:pt x="725" y="102"/>
                    <a:pt x="724" y="102"/>
                  </a:cubicBezTo>
                  <a:cubicBezTo>
                    <a:pt x="725" y="102"/>
                    <a:pt x="725" y="102"/>
                    <a:pt x="725" y="102"/>
                  </a:cubicBezTo>
                  <a:close/>
                  <a:moveTo>
                    <a:pt x="882" y="43"/>
                  </a:moveTo>
                  <a:cubicBezTo>
                    <a:pt x="881" y="43"/>
                    <a:pt x="881" y="43"/>
                    <a:pt x="881" y="43"/>
                  </a:cubicBezTo>
                  <a:cubicBezTo>
                    <a:pt x="881" y="43"/>
                    <a:pt x="882" y="43"/>
                    <a:pt x="882" y="43"/>
                  </a:cubicBezTo>
                  <a:close/>
                  <a:moveTo>
                    <a:pt x="894" y="43"/>
                  </a:moveTo>
                  <a:cubicBezTo>
                    <a:pt x="894" y="43"/>
                    <a:pt x="893" y="43"/>
                    <a:pt x="893" y="43"/>
                  </a:cubicBezTo>
                  <a:cubicBezTo>
                    <a:pt x="893" y="43"/>
                    <a:pt x="894" y="43"/>
                    <a:pt x="894" y="43"/>
                  </a:cubicBezTo>
                  <a:close/>
                  <a:moveTo>
                    <a:pt x="1123" y="43"/>
                  </a:moveTo>
                  <a:cubicBezTo>
                    <a:pt x="1122" y="43"/>
                    <a:pt x="1122" y="43"/>
                    <a:pt x="1122" y="43"/>
                  </a:cubicBezTo>
                  <a:cubicBezTo>
                    <a:pt x="1122" y="43"/>
                    <a:pt x="1122" y="43"/>
                    <a:pt x="1123" y="43"/>
                  </a:cubicBezTo>
                  <a:close/>
                  <a:moveTo>
                    <a:pt x="1670" y="56"/>
                  </a:moveTo>
                  <a:cubicBezTo>
                    <a:pt x="1670" y="56"/>
                    <a:pt x="1670" y="56"/>
                    <a:pt x="1669" y="57"/>
                  </a:cubicBezTo>
                  <a:cubicBezTo>
                    <a:pt x="1670" y="57"/>
                    <a:pt x="1670" y="57"/>
                    <a:pt x="1670" y="56"/>
                  </a:cubicBezTo>
                  <a:close/>
                  <a:moveTo>
                    <a:pt x="1135" y="43"/>
                  </a:moveTo>
                  <a:cubicBezTo>
                    <a:pt x="1135" y="43"/>
                    <a:pt x="1135" y="43"/>
                    <a:pt x="1135" y="43"/>
                  </a:cubicBezTo>
                  <a:cubicBezTo>
                    <a:pt x="1135" y="43"/>
                    <a:pt x="1135" y="43"/>
                    <a:pt x="1135" y="43"/>
                  </a:cubicBezTo>
                  <a:close/>
                  <a:moveTo>
                    <a:pt x="1151" y="43"/>
                  </a:moveTo>
                  <a:cubicBezTo>
                    <a:pt x="1151" y="43"/>
                    <a:pt x="1152" y="44"/>
                    <a:pt x="1152" y="44"/>
                  </a:cubicBezTo>
                  <a:cubicBezTo>
                    <a:pt x="1152" y="43"/>
                    <a:pt x="1152" y="43"/>
                    <a:pt x="1151" y="43"/>
                  </a:cubicBezTo>
                  <a:close/>
                  <a:moveTo>
                    <a:pt x="1492" y="14"/>
                  </a:moveTo>
                  <a:cubicBezTo>
                    <a:pt x="1493" y="14"/>
                    <a:pt x="1493" y="14"/>
                    <a:pt x="1493" y="14"/>
                  </a:cubicBezTo>
                  <a:cubicBezTo>
                    <a:pt x="1493" y="14"/>
                    <a:pt x="1492" y="14"/>
                    <a:pt x="1492" y="14"/>
                  </a:cubicBezTo>
                  <a:close/>
                  <a:moveTo>
                    <a:pt x="1260" y="43"/>
                  </a:moveTo>
                  <a:cubicBezTo>
                    <a:pt x="1260" y="43"/>
                    <a:pt x="1260" y="44"/>
                    <a:pt x="1260" y="44"/>
                  </a:cubicBezTo>
                  <a:cubicBezTo>
                    <a:pt x="1260" y="43"/>
                    <a:pt x="1260" y="43"/>
                    <a:pt x="1260" y="43"/>
                  </a:cubicBezTo>
                  <a:close/>
                  <a:moveTo>
                    <a:pt x="1384" y="44"/>
                  </a:moveTo>
                  <a:cubicBezTo>
                    <a:pt x="1384" y="44"/>
                    <a:pt x="1384" y="43"/>
                    <a:pt x="1384" y="43"/>
                  </a:cubicBezTo>
                  <a:cubicBezTo>
                    <a:pt x="1384" y="43"/>
                    <a:pt x="1384" y="43"/>
                    <a:pt x="1384" y="44"/>
                  </a:cubicBezTo>
                  <a:close/>
                  <a:moveTo>
                    <a:pt x="725" y="14"/>
                  </a:moveTo>
                  <a:cubicBezTo>
                    <a:pt x="725" y="15"/>
                    <a:pt x="725" y="15"/>
                    <a:pt x="725" y="15"/>
                  </a:cubicBezTo>
                  <a:cubicBezTo>
                    <a:pt x="725" y="14"/>
                    <a:pt x="725" y="14"/>
                    <a:pt x="725" y="14"/>
                  </a:cubicBezTo>
                  <a:close/>
                  <a:moveTo>
                    <a:pt x="1580" y="43"/>
                  </a:moveTo>
                  <a:cubicBezTo>
                    <a:pt x="1580" y="43"/>
                    <a:pt x="1580" y="43"/>
                    <a:pt x="1580" y="44"/>
                  </a:cubicBezTo>
                  <a:cubicBezTo>
                    <a:pt x="1580" y="44"/>
                    <a:pt x="1580" y="43"/>
                    <a:pt x="1580" y="43"/>
                  </a:cubicBezTo>
                  <a:close/>
                  <a:moveTo>
                    <a:pt x="596" y="44"/>
                  </a:moveTo>
                  <a:cubicBezTo>
                    <a:pt x="596" y="44"/>
                    <a:pt x="596" y="43"/>
                    <a:pt x="596" y="43"/>
                  </a:cubicBezTo>
                  <a:cubicBezTo>
                    <a:pt x="596" y="44"/>
                    <a:pt x="596" y="44"/>
                    <a:pt x="596" y="44"/>
                  </a:cubicBezTo>
                  <a:close/>
                  <a:moveTo>
                    <a:pt x="1492" y="15"/>
                  </a:moveTo>
                  <a:cubicBezTo>
                    <a:pt x="1492" y="15"/>
                    <a:pt x="1492" y="14"/>
                    <a:pt x="1492" y="14"/>
                  </a:cubicBezTo>
                  <a:cubicBezTo>
                    <a:pt x="1492" y="14"/>
                    <a:pt x="1492" y="14"/>
                    <a:pt x="1492" y="15"/>
                  </a:cubicBezTo>
                  <a:close/>
                  <a:moveTo>
                    <a:pt x="1211" y="50"/>
                  </a:moveTo>
                  <a:cubicBezTo>
                    <a:pt x="1211" y="50"/>
                    <a:pt x="1211" y="50"/>
                    <a:pt x="1211" y="49"/>
                  </a:cubicBezTo>
                  <a:cubicBezTo>
                    <a:pt x="1211" y="49"/>
                    <a:pt x="1211" y="50"/>
                    <a:pt x="1211" y="50"/>
                  </a:cubicBezTo>
                  <a:close/>
                  <a:moveTo>
                    <a:pt x="629" y="102"/>
                  </a:moveTo>
                  <a:cubicBezTo>
                    <a:pt x="629" y="102"/>
                    <a:pt x="629" y="103"/>
                    <a:pt x="629" y="103"/>
                  </a:cubicBezTo>
                  <a:cubicBezTo>
                    <a:pt x="629" y="103"/>
                    <a:pt x="629" y="102"/>
                    <a:pt x="629" y="102"/>
                  </a:cubicBezTo>
                  <a:close/>
                  <a:moveTo>
                    <a:pt x="1293" y="49"/>
                  </a:moveTo>
                  <a:cubicBezTo>
                    <a:pt x="1293" y="49"/>
                    <a:pt x="1292" y="50"/>
                    <a:pt x="1292" y="50"/>
                  </a:cubicBezTo>
                  <a:cubicBezTo>
                    <a:pt x="1293" y="50"/>
                    <a:pt x="1293" y="50"/>
                    <a:pt x="1293" y="49"/>
                  </a:cubicBezTo>
                  <a:close/>
                  <a:moveTo>
                    <a:pt x="577" y="57"/>
                  </a:moveTo>
                  <a:cubicBezTo>
                    <a:pt x="577" y="57"/>
                    <a:pt x="577" y="57"/>
                    <a:pt x="577" y="57"/>
                  </a:cubicBezTo>
                  <a:cubicBezTo>
                    <a:pt x="577" y="57"/>
                    <a:pt x="577" y="57"/>
                    <a:pt x="577" y="57"/>
                  </a:cubicBezTo>
                  <a:close/>
                  <a:moveTo>
                    <a:pt x="724" y="15"/>
                  </a:moveTo>
                  <a:cubicBezTo>
                    <a:pt x="724" y="15"/>
                    <a:pt x="724" y="15"/>
                    <a:pt x="725" y="15"/>
                  </a:cubicBezTo>
                  <a:cubicBezTo>
                    <a:pt x="724" y="15"/>
                    <a:pt x="724" y="15"/>
                    <a:pt x="724" y="15"/>
                  </a:cubicBezTo>
                  <a:close/>
                  <a:moveTo>
                    <a:pt x="970" y="15"/>
                  </a:moveTo>
                  <a:cubicBezTo>
                    <a:pt x="970" y="15"/>
                    <a:pt x="970" y="15"/>
                    <a:pt x="970" y="14"/>
                  </a:cubicBezTo>
                  <a:cubicBezTo>
                    <a:pt x="970" y="15"/>
                    <a:pt x="970" y="15"/>
                    <a:pt x="970" y="15"/>
                  </a:cubicBezTo>
                  <a:close/>
                  <a:moveTo>
                    <a:pt x="1392" y="15"/>
                  </a:moveTo>
                  <a:cubicBezTo>
                    <a:pt x="1392" y="15"/>
                    <a:pt x="1392" y="15"/>
                    <a:pt x="1392" y="15"/>
                  </a:cubicBezTo>
                  <a:cubicBezTo>
                    <a:pt x="1392" y="15"/>
                    <a:pt x="1392" y="15"/>
                    <a:pt x="1392" y="15"/>
                  </a:cubicBezTo>
                  <a:close/>
                  <a:moveTo>
                    <a:pt x="1263" y="48"/>
                  </a:moveTo>
                  <a:cubicBezTo>
                    <a:pt x="1263" y="48"/>
                    <a:pt x="1263" y="48"/>
                    <a:pt x="1263" y="48"/>
                  </a:cubicBezTo>
                  <a:cubicBezTo>
                    <a:pt x="1263" y="48"/>
                    <a:pt x="1263" y="48"/>
                    <a:pt x="1263" y="48"/>
                  </a:cubicBezTo>
                  <a:close/>
                  <a:moveTo>
                    <a:pt x="634" y="63"/>
                  </a:moveTo>
                  <a:cubicBezTo>
                    <a:pt x="634" y="63"/>
                    <a:pt x="634" y="62"/>
                    <a:pt x="634" y="62"/>
                  </a:cubicBezTo>
                  <a:cubicBezTo>
                    <a:pt x="634" y="62"/>
                    <a:pt x="634" y="63"/>
                    <a:pt x="634" y="63"/>
                  </a:cubicBezTo>
                  <a:close/>
                  <a:moveTo>
                    <a:pt x="873" y="52"/>
                  </a:moveTo>
                  <a:cubicBezTo>
                    <a:pt x="873" y="52"/>
                    <a:pt x="873" y="52"/>
                    <a:pt x="873" y="52"/>
                  </a:cubicBezTo>
                  <a:cubicBezTo>
                    <a:pt x="873" y="52"/>
                    <a:pt x="873" y="52"/>
                    <a:pt x="873" y="52"/>
                  </a:cubicBezTo>
                  <a:close/>
                  <a:moveTo>
                    <a:pt x="679" y="62"/>
                  </a:moveTo>
                  <a:cubicBezTo>
                    <a:pt x="679" y="62"/>
                    <a:pt x="679" y="63"/>
                    <a:pt x="680" y="63"/>
                  </a:cubicBezTo>
                  <a:cubicBezTo>
                    <a:pt x="680" y="62"/>
                    <a:pt x="679" y="62"/>
                    <a:pt x="679" y="62"/>
                  </a:cubicBezTo>
                  <a:close/>
                  <a:moveTo>
                    <a:pt x="1380" y="62"/>
                  </a:moveTo>
                  <a:cubicBezTo>
                    <a:pt x="1380" y="62"/>
                    <a:pt x="1380" y="62"/>
                    <a:pt x="1380" y="63"/>
                  </a:cubicBezTo>
                  <a:cubicBezTo>
                    <a:pt x="1380" y="63"/>
                    <a:pt x="1380" y="62"/>
                    <a:pt x="1380" y="62"/>
                  </a:cubicBezTo>
                  <a:close/>
                  <a:moveTo>
                    <a:pt x="611" y="53"/>
                  </a:moveTo>
                  <a:cubicBezTo>
                    <a:pt x="611" y="53"/>
                    <a:pt x="611" y="53"/>
                    <a:pt x="611" y="54"/>
                  </a:cubicBezTo>
                  <a:cubicBezTo>
                    <a:pt x="611" y="53"/>
                    <a:pt x="611" y="53"/>
                    <a:pt x="611" y="53"/>
                  </a:cubicBezTo>
                  <a:close/>
                  <a:moveTo>
                    <a:pt x="1491" y="15"/>
                  </a:moveTo>
                  <a:cubicBezTo>
                    <a:pt x="1491" y="15"/>
                    <a:pt x="1491" y="15"/>
                    <a:pt x="1492" y="15"/>
                  </a:cubicBezTo>
                  <a:cubicBezTo>
                    <a:pt x="1491" y="15"/>
                    <a:pt x="1491" y="15"/>
                    <a:pt x="1491" y="15"/>
                  </a:cubicBezTo>
                  <a:close/>
                  <a:moveTo>
                    <a:pt x="1733" y="49"/>
                  </a:moveTo>
                  <a:cubicBezTo>
                    <a:pt x="1733" y="49"/>
                    <a:pt x="1733" y="49"/>
                    <a:pt x="1733" y="48"/>
                  </a:cubicBezTo>
                  <a:cubicBezTo>
                    <a:pt x="1733" y="48"/>
                    <a:pt x="1733" y="49"/>
                    <a:pt x="1733" y="49"/>
                  </a:cubicBezTo>
                  <a:close/>
                  <a:moveTo>
                    <a:pt x="601" y="57"/>
                  </a:moveTo>
                  <a:cubicBezTo>
                    <a:pt x="601" y="57"/>
                    <a:pt x="601" y="57"/>
                    <a:pt x="601" y="57"/>
                  </a:cubicBezTo>
                  <a:cubicBezTo>
                    <a:pt x="601" y="57"/>
                    <a:pt x="601" y="57"/>
                    <a:pt x="601" y="57"/>
                  </a:cubicBezTo>
                  <a:close/>
                  <a:moveTo>
                    <a:pt x="1653" y="62"/>
                  </a:moveTo>
                  <a:cubicBezTo>
                    <a:pt x="1653" y="62"/>
                    <a:pt x="1652" y="62"/>
                    <a:pt x="1652" y="62"/>
                  </a:cubicBezTo>
                  <a:cubicBezTo>
                    <a:pt x="1652" y="63"/>
                    <a:pt x="1653" y="63"/>
                    <a:pt x="1653" y="62"/>
                  </a:cubicBezTo>
                  <a:close/>
                  <a:moveTo>
                    <a:pt x="647" y="56"/>
                  </a:moveTo>
                  <a:cubicBezTo>
                    <a:pt x="647" y="57"/>
                    <a:pt x="647" y="57"/>
                    <a:pt x="647" y="57"/>
                  </a:cubicBezTo>
                  <a:cubicBezTo>
                    <a:pt x="647" y="57"/>
                    <a:pt x="647" y="57"/>
                    <a:pt x="647" y="56"/>
                  </a:cubicBezTo>
                  <a:close/>
                  <a:moveTo>
                    <a:pt x="965" y="39"/>
                  </a:moveTo>
                  <a:cubicBezTo>
                    <a:pt x="965" y="39"/>
                    <a:pt x="965" y="40"/>
                    <a:pt x="965" y="40"/>
                  </a:cubicBezTo>
                  <a:cubicBezTo>
                    <a:pt x="965" y="40"/>
                    <a:pt x="965" y="39"/>
                    <a:pt x="965" y="39"/>
                  </a:cubicBezTo>
                  <a:close/>
                  <a:moveTo>
                    <a:pt x="618" y="103"/>
                  </a:moveTo>
                  <a:cubicBezTo>
                    <a:pt x="618" y="103"/>
                    <a:pt x="618" y="103"/>
                    <a:pt x="618" y="103"/>
                  </a:cubicBezTo>
                  <a:cubicBezTo>
                    <a:pt x="618" y="103"/>
                    <a:pt x="617" y="103"/>
                    <a:pt x="618" y="103"/>
                  </a:cubicBezTo>
                  <a:close/>
                  <a:moveTo>
                    <a:pt x="852" y="44"/>
                  </a:moveTo>
                  <a:cubicBezTo>
                    <a:pt x="852" y="43"/>
                    <a:pt x="851" y="43"/>
                    <a:pt x="851" y="43"/>
                  </a:cubicBezTo>
                  <a:cubicBezTo>
                    <a:pt x="851" y="44"/>
                    <a:pt x="851" y="44"/>
                    <a:pt x="852" y="44"/>
                  </a:cubicBezTo>
                  <a:close/>
                  <a:moveTo>
                    <a:pt x="671" y="57"/>
                  </a:moveTo>
                  <a:cubicBezTo>
                    <a:pt x="671" y="57"/>
                    <a:pt x="671" y="57"/>
                    <a:pt x="671" y="57"/>
                  </a:cubicBezTo>
                  <a:cubicBezTo>
                    <a:pt x="671" y="57"/>
                    <a:pt x="671" y="57"/>
                    <a:pt x="671" y="57"/>
                  </a:cubicBezTo>
                  <a:close/>
                  <a:moveTo>
                    <a:pt x="749" y="54"/>
                  </a:moveTo>
                  <a:cubicBezTo>
                    <a:pt x="750" y="53"/>
                    <a:pt x="750" y="53"/>
                    <a:pt x="750" y="53"/>
                  </a:cubicBezTo>
                  <a:cubicBezTo>
                    <a:pt x="749" y="53"/>
                    <a:pt x="749" y="53"/>
                    <a:pt x="749" y="54"/>
                  </a:cubicBezTo>
                  <a:close/>
                  <a:moveTo>
                    <a:pt x="680" y="63"/>
                  </a:moveTo>
                  <a:cubicBezTo>
                    <a:pt x="680" y="63"/>
                    <a:pt x="680" y="63"/>
                    <a:pt x="680" y="63"/>
                  </a:cubicBezTo>
                  <a:cubicBezTo>
                    <a:pt x="680" y="63"/>
                    <a:pt x="680" y="63"/>
                    <a:pt x="680" y="63"/>
                  </a:cubicBezTo>
                  <a:close/>
                  <a:moveTo>
                    <a:pt x="638" y="52"/>
                  </a:moveTo>
                  <a:cubicBezTo>
                    <a:pt x="638" y="52"/>
                    <a:pt x="638" y="52"/>
                    <a:pt x="638" y="52"/>
                  </a:cubicBezTo>
                  <a:cubicBezTo>
                    <a:pt x="638" y="52"/>
                    <a:pt x="638" y="52"/>
                    <a:pt x="638" y="52"/>
                  </a:cubicBezTo>
                  <a:close/>
                  <a:moveTo>
                    <a:pt x="1577" y="49"/>
                  </a:moveTo>
                  <a:cubicBezTo>
                    <a:pt x="1577" y="49"/>
                    <a:pt x="1576" y="50"/>
                    <a:pt x="1576" y="50"/>
                  </a:cubicBezTo>
                  <a:cubicBezTo>
                    <a:pt x="1577" y="50"/>
                    <a:pt x="1577" y="50"/>
                    <a:pt x="1577" y="49"/>
                  </a:cubicBezTo>
                  <a:close/>
                  <a:moveTo>
                    <a:pt x="574" y="55"/>
                  </a:moveTo>
                  <a:cubicBezTo>
                    <a:pt x="574" y="55"/>
                    <a:pt x="575" y="55"/>
                    <a:pt x="575" y="55"/>
                  </a:cubicBezTo>
                  <a:cubicBezTo>
                    <a:pt x="575" y="55"/>
                    <a:pt x="575" y="55"/>
                    <a:pt x="574" y="55"/>
                  </a:cubicBezTo>
                  <a:close/>
                  <a:moveTo>
                    <a:pt x="723" y="15"/>
                  </a:moveTo>
                  <a:cubicBezTo>
                    <a:pt x="723" y="15"/>
                    <a:pt x="723" y="15"/>
                    <a:pt x="723" y="15"/>
                  </a:cubicBezTo>
                  <a:cubicBezTo>
                    <a:pt x="723" y="15"/>
                    <a:pt x="723" y="15"/>
                    <a:pt x="723" y="15"/>
                  </a:cubicBezTo>
                  <a:close/>
                  <a:moveTo>
                    <a:pt x="1564" y="62"/>
                  </a:moveTo>
                  <a:cubicBezTo>
                    <a:pt x="1564" y="62"/>
                    <a:pt x="1564" y="63"/>
                    <a:pt x="1564" y="63"/>
                  </a:cubicBezTo>
                  <a:cubicBezTo>
                    <a:pt x="1564" y="63"/>
                    <a:pt x="1564" y="63"/>
                    <a:pt x="1564" y="62"/>
                  </a:cubicBezTo>
                  <a:close/>
                  <a:moveTo>
                    <a:pt x="1744" y="51"/>
                  </a:moveTo>
                  <a:cubicBezTo>
                    <a:pt x="1743" y="51"/>
                    <a:pt x="1743" y="52"/>
                    <a:pt x="1743" y="52"/>
                  </a:cubicBezTo>
                  <a:cubicBezTo>
                    <a:pt x="1743" y="52"/>
                    <a:pt x="1744" y="52"/>
                    <a:pt x="1744" y="51"/>
                  </a:cubicBezTo>
                  <a:close/>
                  <a:moveTo>
                    <a:pt x="895" y="44"/>
                  </a:moveTo>
                  <a:cubicBezTo>
                    <a:pt x="894" y="43"/>
                    <a:pt x="894" y="43"/>
                    <a:pt x="894" y="43"/>
                  </a:cubicBezTo>
                  <a:cubicBezTo>
                    <a:pt x="894" y="44"/>
                    <a:pt x="894" y="44"/>
                    <a:pt x="895" y="44"/>
                  </a:cubicBezTo>
                  <a:close/>
                  <a:moveTo>
                    <a:pt x="752" y="48"/>
                  </a:moveTo>
                  <a:cubicBezTo>
                    <a:pt x="752" y="48"/>
                    <a:pt x="752" y="48"/>
                    <a:pt x="752" y="48"/>
                  </a:cubicBezTo>
                  <a:cubicBezTo>
                    <a:pt x="752" y="48"/>
                    <a:pt x="752" y="48"/>
                    <a:pt x="752" y="48"/>
                  </a:cubicBezTo>
                  <a:close/>
                  <a:moveTo>
                    <a:pt x="1654" y="63"/>
                  </a:moveTo>
                  <a:cubicBezTo>
                    <a:pt x="1654" y="63"/>
                    <a:pt x="1653" y="63"/>
                    <a:pt x="1653" y="63"/>
                  </a:cubicBezTo>
                  <a:cubicBezTo>
                    <a:pt x="1653" y="63"/>
                    <a:pt x="1653" y="63"/>
                    <a:pt x="1654" y="63"/>
                  </a:cubicBezTo>
                  <a:close/>
                  <a:moveTo>
                    <a:pt x="1490" y="15"/>
                  </a:moveTo>
                  <a:cubicBezTo>
                    <a:pt x="1490" y="15"/>
                    <a:pt x="1491" y="15"/>
                    <a:pt x="1491" y="15"/>
                  </a:cubicBezTo>
                  <a:cubicBezTo>
                    <a:pt x="1491" y="15"/>
                    <a:pt x="1490" y="15"/>
                    <a:pt x="1490" y="15"/>
                  </a:cubicBezTo>
                  <a:close/>
                  <a:moveTo>
                    <a:pt x="1732" y="62"/>
                  </a:moveTo>
                  <a:cubicBezTo>
                    <a:pt x="1732" y="62"/>
                    <a:pt x="1732" y="63"/>
                    <a:pt x="1732" y="63"/>
                  </a:cubicBezTo>
                  <a:cubicBezTo>
                    <a:pt x="1732" y="63"/>
                    <a:pt x="1732" y="63"/>
                    <a:pt x="1732" y="62"/>
                  </a:cubicBezTo>
                  <a:close/>
                  <a:moveTo>
                    <a:pt x="604" y="64"/>
                  </a:moveTo>
                  <a:cubicBezTo>
                    <a:pt x="604" y="63"/>
                    <a:pt x="604" y="63"/>
                    <a:pt x="603" y="63"/>
                  </a:cubicBezTo>
                  <a:cubicBezTo>
                    <a:pt x="603" y="63"/>
                    <a:pt x="603" y="63"/>
                    <a:pt x="604" y="64"/>
                  </a:cubicBezTo>
                  <a:close/>
                  <a:moveTo>
                    <a:pt x="910" y="43"/>
                  </a:moveTo>
                  <a:cubicBezTo>
                    <a:pt x="910" y="44"/>
                    <a:pt x="910" y="44"/>
                    <a:pt x="910" y="44"/>
                  </a:cubicBezTo>
                  <a:cubicBezTo>
                    <a:pt x="910" y="44"/>
                    <a:pt x="910" y="44"/>
                    <a:pt x="910" y="43"/>
                  </a:cubicBezTo>
                  <a:close/>
                  <a:moveTo>
                    <a:pt x="722" y="16"/>
                  </a:moveTo>
                  <a:cubicBezTo>
                    <a:pt x="722" y="16"/>
                    <a:pt x="722" y="16"/>
                    <a:pt x="722" y="15"/>
                  </a:cubicBezTo>
                  <a:cubicBezTo>
                    <a:pt x="722" y="15"/>
                    <a:pt x="722" y="15"/>
                    <a:pt x="722" y="16"/>
                  </a:cubicBezTo>
                  <a:close/>
                  <a:moveTo>
                    <a:pt x="1489" y="16"/>
                  </a:moveTo>
                  <a:cubicBezTo>
                    <a:pt x="1490" y="16"/>
                    <a:pt x="1490" y="16"/>
                    <a:pt x="1490" y="15"/>
                  </a:cubicBezTo>
                  <a:cubicBezTo>
                    <a:pt x="1490" y="15"/>
                    <a:pt x="1490" y="15"/>
                    <a:pt x="1489" y="16"/>
                  </a:cubicBezTo>
                  <a:close/>
                  <a:moveTo>
                    <a:pt x="562" y="48"/>
                  </a:moveTo>
                  <a:cubicBezTo>
                    <a:pt x="562" y="48"/>
                    <a:pt x="562" y="48"/>
                    <a:pt x="563" y="48"/>
                  </a:cubicBezTo>
                  <a:cubicBezTo>
                    <a:pt x="563" y="48"/>
                    <a:pt x="562" y="48"/>
                    <a:pt x="562" y="48"/>
                  </a:cubicBezTo>
                  <a:close/>
                  <a:moveTo>
                    <a:pt x="1680" y="47"/>
                  </a:moveTo>
                  <a:cubicBezTo>
                    <a:pt x="1680" y="47"/>
                    <a:pt x="1680" y="48"/>
                    <a:pt x="1680" y="48"/>
                  </a:cubicBezTo>
                  <a:cubicBezTo>
                    <a:pt x="1680" y="48"/>
                    <a:pt x="1680" y="48"/>
                    <a:pt x="1680" y="47"/>
                  </a:cubicBezTo>
                  <a:close/>
                  <a:moveTo>
                    <a:pt x="654" y="39"/>
                  </a:moveTo>
                  <a:cubicBezTo>
                    <a:pt x="654" y="39"/>
                    <a:pt x="654" y="39"/>
                    <a:pt x="654" y="40"/>
                  </a:cubicBezTo>
                  <a:cubicBezTo>
                    <a:pt x="654" y="39"/>
                    <a:pt x="654" y="39"/>
                    <a:pt x="654" y="39"/>
                  </a:cubicBezTo>
                  <a:close/>
                  <a:moveTo>
                    <a:pt x="606" y="39"/>
                  </a:moveTo>
                  <a:cubicBezTo>
                    <a:pt x="606" y="39"/>
                    <a:pt x="606" y="39"/>
                    <a:pt x="606" y="40"/>
                  </a:cubicBezTo>
                  <a:cubicBezTo>
                    <a:pt x="606" y="39"/>
                    <a:pt x="606" y="39"/>
                    <a:pt x="606" y="39"/>
                  </a:cubicBezTo>
                  <a:close/>
                  <a:moveTo>
                    <a:pt x="594" y="40"/>
                  </a:moveTo>
                  <a:cubicBezTo>
                    <a:pt x="594" y="39"/>
                    <a:pt x="594" y="39"/>
                    <a:pt x="594" y="39"/>
                  </a:cubicBezTo>
                  <a:cubicBezTo>
                    <a:pt x="594" y="39"/>
                    <a:pt x="594" y="39"/>
                    <a:pt x="594" y="40"/>
                  </a:cubicBezTo>
                  <a:close/>
                  <a:moveTo>
                    <a:pt x="1381" y="48"/>
                  </a:moveTo>
                  <a:cubicBezTo>
                    <a:pt x="1381" y="48"/>
                    <a:pt x="1382" y="48"/>
                    <a:pt x="1382" y="47"/>
                  </a:cubicBezTo>
                  <a:cubicBezTo>
                    <a:pt x="1381" y="47"/>
                    <a:pt x="1381" y="48"/>
                    <a:pt x="1381" y="48"/>
                  </a:cubicBezTo>
                  <a:close/>
                  <a:moveTo>
                    <a:pt x="1575" y="51"/>
                  </a:moveTo>
                  <a:cubicBezTo>
                    <a:pt x="1575" y="52"/>
                    <a:pt x="1575" y="52"/>
                    <a:pt x="1575" y="52"/>
                  </a:cubicBezTo>
                  <a:cubicBezTo>
                    <a:pt x="1575" y="52"/>
                    <a:pt x="1575" y="52"/>
                    <a:pt x="1575" y="51"/>
                  </a:cubicBezTo>
                  <a:close/>
                  <a:moveTo>
                    <a:pt x="1212" y="48"/>
                  </a:moveTo>
                  <a:cubicBezTo>
                    <a:pt x="1212" y="48"/>
                    <a:pt x="1212" y="48"/>
                    <a:pt x="1212" y="47"/>
                  </a:cubicBezTo>
                  <a:cubicBezTo>
                    <a:pt x="1212" y="47"/>
                    <a:pt x="1212" y="48"/>
                    <a:pt x="1212" y="48"/>
                  </a:cubicBezTo>
                  <a:close/>
                  <a:moveTo>
                    <a:pt x="647" y="56"/>
                  </a:moveTo>
                  <a:cubicBezTo>
                    <a:pt x="647" y="56"/>
                    <a:pt x="647" y="56"/>
                    <a:pt x="647" y="56"/>
                  </a:cubicBezTo>
                  <a:cubicBezTo>
                    <a:pt x="647" y="56"/>
                    <a:pt x="647" y="56"/>
                    <a:pt x="647" y="56"/>
                  </a:cubicBezTo>
                  <a:close/>
                  <a:moveTo>
                    <a:pt x="1085" y="47"/>
                  </a:moveTo>
                  <a:cubicBezTo>
                    <a:pt x="1085" y="48"/>
                    <a:pt x="1085" y="48"/>
                    <a:pt x="1085" y="48"/>
                  </a:cubicBezTo>
                  <a:cubicBezTo>
                    <a:pt x="1085" y="48"/>
                    <a:pt x="1085" y="47"/>
                    <a:pt x="1085" y="47"/>
                  </a:cubicBezTo>
                  <a:close/>
                  <a:moveTo>
                    <a:pt x="1034" y="48"/>
                  </a:moveTo>
                  <a:cubicBezTo>
                    <a:pt x="1034" y="48"/>
                    <a:pt x="1035" y="48"/>
                    <a:pt x="1035" y="47"/>
                  </a:cubicBezTo>
                  <a:cubicBezTo>
                    <a:pt x="1034" y="47"/>
                    <a:pt x="1034" y="48"/>
                    <a:pt x="1034" y="48"/>
                  </a:cubicBezTo>
                  <a:close/>
                  <a:moveTo>
                    <a:pt x="899" y="48"/>
                  </a:moveTo>
                  <a:cubicBezTo>
                    <a:pt x="899" y="48"/>
                    <a:pt x="899" y="47"/>
                    <a:pt x="898" y="47"/>
                  </a:cubicBezTo>
                  <a:cubicBezTo>
                    <a:pt x="898" y="47"/>
                    <a:pt x="898" y="48"/>
                    <a:pt x="899" y="48"/>
                  </a:cubicBezTo>
                  <a:close/>
                  <a:moveTo>
                    <a:pt x="636" y="56"/>
                  </a:moveTo>
                  <a:cubicBezTo>
                    <a:pt x="637" y="56"/>
                    <a:pt x="637" y="56"/>
                    <a:pt x="637" y="56"/>
                  </a:cubicBezTo>
                  <a:cubicBezTo>
                    <a:pt x="636" y="56"/>
                    <a:pt x="636" y="56"/>
                    <a:pt x="636" y="56"/>
                  </a:cubicBezTo>
                  <a:close/>
                  <a:moveTo>
                    <a:pt x="1210" y="52"/>
                  </a:moveTo>
                  <a:cubicBezTo>
                    <a:pt x="1210" y="52"/>
                    <a:pt x="1210" y="52"/>
                    <a:pt x="1210" y="51"/>
                  </a:cubicBezTo>
                  <a:cubicBezTo>
                    <a:pt x="1210" y="52"/>
                    <a:pt x="1210" y="52"/>
                    <a:pt x="1210" y="52"/>
                  </a:cubicBezTo>
                  <a:close/>
                  <a:moveTo>
                    <a:pt x="617" y="104"/>
                  </a:moveTo>
                  <a:cubicBezTo>
                    <a:pt x="617" y="104"/>
                    <a:pt x="618" y="104"/>
                    <a:pt x="618" y="103"/>
                  </a:cubicBezTo>
                  <a:cubicBezTo>
                    <a:pt x="617" y="103"/>
                    <a:pt x="617" y="104"/>
                    <a:pt x="617" y="104"/>
                  </a:cubicBezTo>
                  <a:close/>
                  <a:moveTo>
                    <a:pt x="628" y="104"/>
                  </a:moveTo>
                  <a:cubicBezTo>
                    <a:pt x="628" y="104"/>
                    <a:pt x="628" y="104"/>
                    <a:pt x="628" y="105"/>
                  </a:cubicBezTo>
                  <a:cubicBezTo>
                    <a:pt x="628" y="104"/>
                    <a:pt x="628" y="104"/>
                    <a:pt x="628" y="104"/>
                  </a:cubicBezTo>
                  <a:close/>
                  <a:moveTo>
                    <a:pt x="617" y="105"/>
                  </a:moveTo>
                  <a:cubicBezTo>
                    <a:pt x="617" y="105"/>
                    <a:pt x="617" y="105"/>
                    <a:pt x="617" y="104"/>
                  </a:cubicBezTo>
                  <a:cubicBezTo>
                    <a:pt x="617" y="104"/>
                    <a:pt x="617" y="105"/>
                    <a:pt x="617" y="105"/>
                  </a:cubicBezTo>
                  <a:close/>
                  <a:moveTo>
                    <a:pt x="721" y="16"/>
                  </a:moveTo>
                  <a:cubicBezTo>
                    <a:pt x="721" y="16"/>
                    <a:pt x="721" y="16"/>
                    <a:pt x="721" y="16"/>
                  </a:cubicBezTo>
                  <a:cubicBezTo>
                    <a:pt x="721" y="16"/>
                    <a:pt x="721" y="16"/>
                    <a:pt x="721" y="16"/>
                  </a:cubicBezTo>
                  <a:close/>
                  <a:moveTo>
                    <a:pt x="616" y="106"/>
                  </a:moveTo>
                  <a:cubicBezTo>
                    <a:pt x="617" y="106"/>
                    <a:pt x="617" y="105"/>
                    <a:pt x="617" y="105"/>
                  </a:cubicBezTo>
                  <a:cubicBezTo>
                    <a:pt x="616" y="105"/>
                    <a:pt x="616" y="105"/>
                    <a:pt x="616" y="106"/>
                  </a:cubicBezTo>
                  <a:close/>
                  <a:moveTo>
                    <a:pt x="616" y="107"/>
                  </a:moveTo>
                  <a:cubicBezTo>
                    <a:pt x="616" y="106"/>
                    <a:pt x="616" y="106"/>
                    <a:pt x="617" y="106"/>
                  </a:cubicBezTo>
                  <a:cubicBezTo>
                    <a:pt x="616" y="106"/>
                    <a:pt x="616" y="106"/>
                    <a:pt x="616" y="107"/>
                  </a:cubicBezTo>
                  <a:close/>
                  <a:moveTo>
                    <a:pt x="628" y="106"/>
                  </a:moveTo>
                  <a:cubicBezTo>
                    <a:pt x="627" y="106"/>
                    <a:pt x="627" y="106"/>
                    <a:pt x="627" y="106"/>
                  </a:cubicBezTo>
                  <a:cubicBezTo>
                    <a:pt x="628" y="106"/>
                    <a:pt x="628" y="106"/>
                    <a:pt x="628" y="106"/>
                  </a:cubicBezTo>
                  <a:close/>
                  <a:moveTo>
                    <a:pt x="1745" y="49"/>
                  </a:moveTo>
                  <a:cubicBezTo>
                    <a:pt x="1745" y="49"/>
                    <a:pt x="1745" y="50"/>
                    <a:pt x="1745" y="50"/>
                  </a:cubicBezTo>
                  <a:cubicBezTo>
                    <a:pt x="1745" y="50"/>
                    <a:pt x="1745" y="50"/>
                    <a:pt x="1745" y="49"/>
                  </a:cubicBezTo>
                  <a:close/>
                  <a:moveTo>
                    <a:pt x="616" y="107"/>
                  </a:moveTo>
                  <a:cubicBezTo>
                    <a:pt x="616" y="107"/>
                    <a:pt x="616" y="107"/>
                    <a:pt x="616" y="107"/>
                  </a:cubicBezTo>
                  <a:cubicBezTo>
                    <a:pt x="616" y="107"/>
                    <a:pt x="616" y="107"/>
                    <a:pt x="616" y="107"/>
                  </a:cubicBezTo>
                  <a:close/>
                  <a:moveTo>
                    <a:pt x="615" y="108"/>
                  </a:moveTo>
                  <a:cubicBezTo>
                    <a:pt x="616" y="108"/>
                    <a:pt x="616" y="108"/>
                    <a:pt x="616" y="107"/>
                  </a:cubicBezTo>
                  <a:cubicBezTo>
                    <a:pt x="615" y="108"/>
                    <a:pt x="615" y="108"/>
                    <a:pt x="615" y="108"/>
                  </a:cubicBezTo>
                  <a:close/>
                  <a:moveTo>
                    <a:pt x="627" y="107"/>
                  </a:moveTo>
                  <a:cubicBezTo>
                    <a:pt x="627" y="108"/>
                    <a:pt x="627" y="108"/>
                    <a:pt x="627" y="108"/>
                  </a:cubicBezTo>
                  <a:cubicBezTo>
                    <a:pt x="627" y="108"/>
                    <a:pt x="627" y="108"/>
                    <a:pt x="627" y="107"/>
                  </a:cubicBezTo>
                  <a:close/>
                  <a:moveTo>
                    <a:pt x="615" y="109"/>
                  </a:moveTo>
                  <a:cubicBezTo>
                    <a:pt x="615" y="109"/>
                    <a:pt x="615" y="109"/>
                    <a:pt x="615" y="108"/>
                  </a:cubicBezTo>
                  <a:cubicBezTo>
                    <a:pt x="615" y="109"/>
                    <a:pt x="615" y="109"/>
                    <a:pt x="615" y="109"/>
                  </a:cubicBezTo>
                  <a:close/>
                  <a:moveTo>
                    <a:pt x="626" y="108"/>
                  </a:moveTo>
                  <a:cubicBezTo>
                    <a:pt x="626" y="109"/>
                    <a:pt x="626" y="109"/>
                    <a:pt x="626" y="109"/>
                  </a:cubicBezTo>
                  <a:cubicBezTo>
                    <a:pt x="627" y="109"/>
                    <a:pt x="627" y="109"/>
                    <a:pt x="626" y="108"/>
                  </a:cubicBezTo>
                  <a:close/>
                  <a:moveTo>
                    <a:pt x="615" y="110"/>
                  </a:moveTo>
                  <a:cubicBezTo>
                    <a:pt x="615" y="110"/>
                    <a:pt x="615" y="109"/>
                    <a:pt x="615" y="109"/>
                  </a:cubicBezTo>
                  <a:cubicBezTo>
                    <a:pt x="615" y="109"/>
                    <a:pt x="615" y="110"/>
                    <a:pt x="615" y="110"/>
                  </a:cubicBezTo>
                  <a:close/>
                  <a:moveTo>
                    <a:pt x="626" y="109"/>
                  </a:moveTo>
                  <a:cubicBezTo>
                    <a:pt x="626" y="109"/>
                    <a:pt x="626" y="110"/>
                    <a:pt x="626" y="110"/>
                  </a:cubicBezTo>
                  <a:cubicBezTo>
                    <a:pt x="626" y="110"/>
                    <a:pt x="626" y="109"/>
                    <a:pt x="626" y="109"/>
                  </a:cubicBezTo>
                  <a:close/>
                  <a:moveTo>
                    <a:pt x="614" y="111"/>
                  </a:moveTo>
                  <a:cubicBezTo>
                    <a:pt x="615" y="111"/>
                    <a:pt x="615" y="110"/>
                    <a:pt x="615" y="110"/>
                  </a:cubicBezTo>
                  <a:cubicBezTo>
                    <a:pt x="614" y="110"/>
                    <a:pt x="614" y="110"/>
                    <a:pt x="614" y="111"/>
                  </a:cubicBezTo>
                  <a:close/>
                  <a:moveTo>
                    <a:pt x="626" y="110"/>
                  </a:moveTo>
                  <a:cubicBezTo>
                    <a:pt x="626" y="110"/>
                    <a:pt x="625" y="111"/>
                    <a:pt x="625" y="111"/>
                  </a:cubicBezTo>
                  <a:cubicBezTo>
                    <a:pt x="626" y="111"/>
                    <a:pt x="626" y="110"/>
                    <a:pt x="626" y="110"/>
                  </a:cubicBezTo>
                  <a:close/>
                  <a:moveTo>
                    <a:pt x="614" y="112"/>
                  </a:moveTo>
                  <a:cubicBezTo>
                    <a:pt x="614" y="111"/>
                    <a:pt x="614" y="111"/>
                    <a:pt x="614" y="111"/>
                  </a:cubicBezTo>
                  <a:cubicBezTo>
                    <a:pt x="614" y="111"/>
                    <a:pt x="614" y="111"/>
                    <a:pt x="614" y="112"/>
                  </a:cubicBezTo>
                  <a:close/>
                  <a:moveTo>
                    <a:pt x="625" y="111"/>
                  </a:moveTo>
                  <a:cubicBezTo>
                    <a:pt x="625" y="111"/>
                    <a:pt x="625" y="111"/>
                    <a:pt x="625" y="112"/>
                  </a:cubicBezTo>
                  <a:cubicBezTo>
                    <a:pt x="625" y="111"/>
                    <a:pt x="625" y="111"/>
                    <a:pt x="625" y="111"/>
                  </a:cubicBezTo>
                  <a:close/>
                  <a:moveTo>
                    <a:pt x="614" y="112"/>
                  </a:moveTo>
                  <a:cubicBezTo>
                    <a:pt x="614" y="112"/>
                    <a:pt x="614" y="112"/>
                    <a:pt x="614" y="112"/>
                  </a:cubicBezTo>
                  <a:cubicBezTo>
                    <a:pt x="614" y="112"/>
                    <a:pt x="614" y="112"/>
                    <a:pt x="614" y="112"/>
                  </a:cubicBezTo>
                  <a:close/>
                  <a:moveTo>
                    <a:pt x="625" y="112"/>
                  </a:moveTo>
                  <a:cubicBezTo>
                    <a:pt x="625" y="112"/>
                    <a:pt x="625" y="112"/>
                    <a:pt x="625" y="113"/>
                  </a:cubicBezTo>
                  <a:cubicBezTo>
                    <a:pt x="625" y="112"/>
                    <a:pt x="625" y="112"/>
                    <a:pt x="625" y="112"/>
                  </a:cubicBezTo>
                  <a:close/>
                  <a:moveTo>
                    <a:pt x="613" y="113"/>
                  </a:moveTo>
                  <a:cubicBezTo>
                    <a:pt x="614" y="113"/>
                    <a:pt x="614" y="113"/>
                    <a:pt x="614" y="112"/>
                  </a:cubicBezTo>
                  <a:cubicBezTo>
                    <a:pt x="613" y="113"/>
                    <a:pt x="613" y="113"/>
                    <a:pt x="613" y="113"/>
                  </a:cubicBezTo>
                  <a:close/>
                  <a:moveTo>
                    <a:pt x="625" y="113"/>
                  </a:moveTo>
                  <a:cubicBezTo>
                    <a:pt x="625" y="113"/>
                    <a:pt x="624" y="113"/>
                    <a:pt x="624" y="113"/>
                  </a:cubicBezTo>
                  <a:cubicBezTo>
                    <a:pt x="625" y="113"/>
                    <a:pt x="625" y="113"/>
                    <a:pt x="625" y="113"/>
                  </a:cubicBezTo>
                  <a:close/>
                  <a:moveTo>
                    <a:pt x="613" y="114"/>
                  </a:moveTo>
                  <a:cubicBezTo>
                    <a:pt x="613" y="114"/>
                    <a:pt x="613" y="114"/>
                    <a:pt x="613" y="113"/>
                  </a:cubicBezTo>
                  <a:cubicBezTo>
                    <a:pt x="613" y="114"/>
                    <a:pt x="613" y="114"/>
                    <a:pt x="613" y="114"/>
                  </a:cubicBezTo>
                  <a:close/>
                  <a:moveTo>
                    <a:pt x="624" y="114"/>
                  </a:moveTo>
                  <a:cubicBezTo>
                    <a:pt x="624" y="114"/>
                    <a:pt x="624" y="114"/>
                    <a:pt x="624" y="114"/>
                  </a:cubicBezTo>
                  <a:cubicBezTo>
                    <a:pt x="624" y="114"/>
                    <a:pt x="624" y="114"/>
                    <a:pt x="624" y="114"/>
                  </a:cubicBezTo>
                  <a:close/>
                  <a:moveTo>
                    <a:pt x="613" y="115"/>
                  </a:moveTo>
                  <a:cubicBezTo>
                    <a:pt x="613" y="115"/>
                    <a:pt x="613" y="114"/>
                    <a:pt x="613" y="114"/>
                  </a:cubicBezTo>
                  <a:cubicBezTo>
                    <a:pt x="613" y="114"/>
                    <a:pt x="613" y="114"/>
                    <a:pt x="613" y="115"/>
                  </a:cubicBezTo>
                  <a:close/>
                  <a:moveTo>
                    <a:pt x="624" y="114"/>
                  </a:moveTo>
                  <a:cubicBezTo>
                    <a:pt x="624" y="115"/>
                    <a:pt x="624" y="115"/>
                    <a:pt x="624" y="115"/>
                  </a:cubicBezTo>
                  <a:cubicBezTo>
                    <a:pt x="624" y="115"/>
                    <a:pt x="624" y="115"/>
                    <a:pt x="624" y="114"/>
                  </a:cubicBezTo>
                  <a:close/>
                  <a:moveTo>
                    <a:pt x="612" y="116"/>
                  </a:moveTo>
                  <a:cubicBezTo>
                    <a:pt x="613" y="115"/>
                    <a:pt x="613" y="115"/>
                    <a:pt x="613" y="115"/>
                  </a:cubicBezTo>
                  <a:cubicBezTo>
                    <a:pt x="612" y="115"/>
                    <a:pt x="612" y="115"/>
                    <a:pt x="612" y="116"/>
                  </a:cubicBezTo>
                  <a:close/>
                  <a:moveTo>
                    <a:pt x="624" y="115"/>
                  </a:moveTo>
                  <a:cubicBezTo>
                    <a:pt x="623" y="115"/>
                    <a:pt x="623" y="115"/>
                    <a:pt x="623" y="116"/>
                  </a:cubicBezTo>
                  <a:cubicBezTo>
                    <a:pt x="624" y="116"/>
                    <a:pt x="624" y="115"/>
                    <a:pt x="624" y="115"/>
                  </a:cubicBezTo>
                  <a:close/>
                  <a:moveTo>
                    <a:pt x="612" y="116"/>
                  </a:moveTo>
                  <a:cubicBezTo>
                    <a:pt x="612" y="116"/>
                    <a:pt x="612" y="116"/>
                    <a:pt x="612" y="115"/>
                  </a:cubicBezTo>
                  <a:cubicBezTo>
                    <a:pt x="612" y="116"/>
                    <a:pt x="612" y="116"/>
                    <a:pt x="612" y="116"/>
                  </a:cubicBezTo>
                  <a:close/>
                  <a:moveTo>
                    <a:pt x="623" y="116"/>
                  </a:moveTo>
                  <a:cubicBezTo>
                    <a:pt x="623" y="116"/>
                    <a:pt x="623" y="116"/>
                    <a:pt x="623" y="116"/>
                  </a:cubicBezTo>
                  <a:cubicBezTo>
                    <a:pt x="623" y="116"/>
                    <a:pt x="623" y="116"/>
                    <a:pt x="623" y="116"/>
                  </a:cubicBezTo>
                  <a:close/>
                  <a:moveTo>
                    <a:pt x="612" y="117"/>
                  </a:moveTo>
                  <a:cubicBezTo>
                    <a:pt x="612" y="117"/>
                    <a:pt x="612" y="116"/>
                    <a:pt x="612" y="116"/>
                  </a:cubicBezTo>
                  <a:cubicBezTo>
                    <a:pt x="612" y="116"/>
                    <a:pt x="612" y="117"/>
                    <a:pt x="612" y="117"/>
                  </a:cubicBezTo>
                  <a:close/>
                  <a:moveTo>
                    <a:pt x="623" y="116"/>
                  </a:moveTo>
                  <a:cubicBezTo>
                    <a:pt x="623" y="117"/>
                    <a:pt x="623" y="117"/>
                    <a:pt x="623" y="117"/>
                  </a:cubicBezTo>
                  <a:cubicBezTo>
                    <a:pt x="623" y="117"/>
                    <a:pt x="623" y="117"/>
                    <a:pt x="623" y="116"/>
                  </a:cubicBezTo>
                  <a:close/>
                  <a:moveTo>
                    <a:pt x="611" y="118"/>
                  </a:moveTo>
                  <a:cubicBezTo>
                    <a:pt x="611" y="117"/>
                    <a:pt x="612" y="117"/>
                    <a:pt x="612" y="117"/>
                  </a:cubicBezTo>
                  <a:cubicBezTo>
                    <a:pt x="611" y="117"/>
                    <a:pt x="611" y="117"/>
                    <a:pt x="611" y="118"/>
                  </a:cubicBezTo>
                  <a:close/>
                  <a:moveTo>
                    <a:pt x="623" y="117"/>
                  </a:moveTo>
                  <a:cubicBezTo>
                    <a:pt x="622" y="117"/>
                    <a:pt x="622" y="118"/>
                    <a:pt x="622" y="118"/>
                  </a:cubicBezTo>
                  <a:cubicBezTo>
                    <a:pt x="623" y="118"/>
                    <a:pt x="623" y="117"/>
                    <a:pt x="623" y="117"/>
                  </a:cubicBezTo>
                  <a:close/>
                  <a:moveTo>
                    <a:pt x="611" y="119"/>
                  </a:moveTo>
                  <a:cubicBezTo>
                    <a:pt x="611" y="118"/>
                    <a:pt x="611" y="118"/>
                    <a:pt x="611" y="118"/>
                  </a:cubicBezTo>
                  <a:cubicBezTo>
                    <a:pt x="611" y="118"/>
                    <a:pt x="611" y="118"/>
                    <a:pt x="611" y="119"/>
                  </a:cubicBezTo>
                  <a:close/>
                  <a:moveTo>
                    <a:pt x="622" y="118"/>
                  </a:moveTo>
                  <a:cubicBezTo>
                    <a:pt x="622" y="118"/>
                    <a:pt x="622" y="118"/>
                    <a:pt x="622" y="119"/>
                  </a:cubicBezTo>
                  <a:cubicBezTo>
                    <a:pt x="622" y="118"/>
                    <a:pt x="622" y="118"/>
                    <a:pt x="622" y="118"/>
                  </a:cubicBezTo>
                  <a:close/>
                  <a:moveTo>
                    <a:pt x="622" y="119"/>
                  </a:moveTo>
                  <a:cubicBezTo>
                    <a:pt x="622" y="119"/>
                    <a:pt x="622" y="119"/>
                    <a:pt x="622" y="119"/>
                  </a:cubicBezTo>
                  <a:cubicBezTo>
                    <a:pt x="622" y="119"/>
                    <a:pt x="622" y="119"/>
                    <a:pt x="622" y="119"/>
                  </a:cubicBezTo>
                  <a:close/>
                  <a:moveTo>
                    <a:pt x="622" y="119"/>
                  </a:moveTo>
                  <a:cubicBezTo>
                    <a:pt x="621" y="119"/>
                    <a:pt x="621" y="120"/>
                    <a:pt x="621" y="120"/>
                  </a:cubicBezTo>
                  <a:cubicBezTo>
                    <a:pt x="622" y="120"/>
                    <a:pt x="622" y="120"/>
                    <a:pt x="622" y="119"/>
                  </a:cubicBezTo>
                  <a:close/>
                  <a:moveTo>
                    <a:pt x="621" y="120"/>
                  </a:moveTo>
                  <a:cubicBezTo>
                    <a:pt x="621" y="120"/>
                    <a:pt x="621" y="121"/>
                    <a:pt x="621" y="121"/>
                  </a:cubicBezTo>
                  <a:cubicBezTo>
                    <a:pt x="621" y="121"/>
                    <a:pt x="621" y="121"/>
                    <a:pt x="621" y="120"/>
                  </a:cubicBezTo>
                  <a:close/>
                  <a:moveTo>
                    <a:pt x="621" y="121"/>
                  </a:moveTo>
                  <a:cubicBezTo>
                    <a:pt x="620" y="121"/>
                    <a:pt x="620" y="121"/>
                    <a:pt x="620" y="122"/>
                  </a:cubicBezTo>
                  <a:cubicBezTo>
                    <a:pt x="621" y="122"/>
                    <a:pt x="621" y="121"/>
                    <a:pt x="621" y="121"/>
                  </a:cubicBezTo>
                  <a:close/>
                  <a:moveTo>
                    <a:pt x="614" y="63"/>
                  </a:moveTo>
                  <a:cubicBezTo>
                    <a:pt x="614" y="63"/>
                    <a:pt x="614" y="63"/>
                    <a:pt x="615" y="64"/>
                  </a:cubicBezTo>
                  <a:cubicBezTo>
                    <a:pt x="615" y="63"/>
                    <a:pt x="615" y="63"/>
                    <a:pt x="614" y="63"/>
                  </a:cubicBezTo>
                  <a:close/>
                  <a:moveTo>
                    <a:pt x="606" y="122"/>
                  </a:moveTo>
                  <a:cubicBezTo>
                    <a:pt x="606" y="122"/>
                    <a:pt x="607" y="122"/>
                    <a:pt x="607" y="122"/>
                  </a:cubicBezTo>
                  <a:cubicBezTo>
                    <a:pt x="606" y="122"/>
                    <a:pt x="606" y="122"/>
                    <a:pt x="606" y="122"/>
                  </a:cubicBezTo>
                  <a:close/>
                  <a:moveTo>
                    <a:pt x="620" y="122"/>
                  </a:moveTo>
                  <a:cubicBezTo>
                    <a:pt x="620" y="122"/>
                    <a:pt x="620" y="122"/>
                    <a:pt x="619" y="123"/>
                  </a:cubicBezTo>
                  <a:cubicBezTo>
                    <a:pt x="620" y="123"/>
                    <a:pt x="620" y="122"/>
                    <a:pt x="620" y="122"/>
                  </a:cubicBezTo>
                  <a:close/>
                  <a:moveTo>
                    <a:pt x="1209" y="54"/>
                  </a:moveTo>
                  <a:cubicBezTo>
                    <a:pt x="1210" y="54"/>
                    <a:pt x="1210" y="53"/>
                    <a:pt x="1210" y="53"/>
                  </a:cubicBezTo>
                  <a:cubicBezTo>
                    <a:pt x="1209" y="53"/>
                    <a:pt x="1209" y="54"/>
                    <a:pt x="1209" y="54"/>
                  </a:cubicBezTo>
                  <a:close/>
                  <a:moveTo>
                    <a:pt x="605" y="123"/>
                  </a:moveTo>
                  <a:cubicBezTo>
                    <a:pt x="606" y="123"/>
                    <a:pt x="606" y="123"/>
                    <a:pt x="606" y="122"/>
                  </a:cubicBezTo>
                  <a:cubicBezTo>
                    <a:pt x="606" y="122"/>
                    <a:pt x="605" y="122"/>
                    <a:pt x="605" y="123"/>
                  </a:cubicBezTo>
                  <a:close/>
                  <a:moveTo>
                    <a:pt x="1136" y="44"/>
                  </a:moveTo>
                  <a:cubicBezTo>
                    <a:pt x="1136" y="43"/>
                    <a:pt x="1136" y="43"/>
                    <a:pt x="1135" y="43"/>
                  </a:cubicBezTo>
                  <a:cubicBezTo>
                    <a:pt x="1136" y="44"/>
                    <a:pt x="1136" y="44"/>
                    <a:pt x="1136" y="44"/>
                  </a:cubicBezTo>
                  <a:close/>
                  <a:moveTo>
                    <a:pt x="605" y="123"/>
                  </a:moveTo>
                  <a:cubicBezTo>
                    <a:pt x="605" y="123"/>
                    <a:pt x="605" y="123"/>
                    <a:pt x="605" y="123"/>
                  </a:cubicBezTo>
                  <a:cubicBezTo>
                    <a:pt x="605" y="123"/>
                    <a:pt x="605" y="123"/>
                    <a:pt x="605" y="123"/>
                  </a:cubicBezTo>
                  <a:close/>
                  <a:moveTo>
                    <a:pt x="1489" y="16"/>
                  </a:moveTo>
                  <a:cubicBezTo>
                    <a:pt x="1489" y="16"/>
                    <a:pt x="1489" y="16"/>
                    <a:pt x="1490" y="16"/>
                  </a:cubicBezTo>
                  <a:cubicBezTo>
                    <a:pt x="1489" y="16"/>
                    <a:pt x="1489" y="16"/>
                    <a:pt x="1489" y="16"/>
                  </a:cubicBezTo>
                  <a:close/>
                  <a:moveTo>
                    <a:pt x="566" y="50"/>
                  </a:moveTo>
                  <a:cubicBezTo>
                    <a:pt x="566" y="50"/>
                    <a:pt x="566" y="50"/>
                    <a:pt x="566" y="50"/>
                  </a:cubicBezTo>
                  <a:cubicBezTo>
                    <a:pt x="566" y="50"/>
                    <a:pt x="566" y="50"/>
                    <a:pt x="566" y="50"/>
                  </a:cubicBezTo>
                  <a:close/>
                  <a:moveTo>
                    <a:pt x="662" y="64"/>
                  </a:moveTo>
                  <a:cubicBezTo>
                    <a:pt x="662" y="63"/>
                    <a:pt x="662" y="63"/>
                    <a:pt x="661" y="63"/>
                  </a:cubicBezTo>
                  <a:cubicBezTo>
                    <a:pt x="661" y="63"/>
                    <a:pt x="661" y="63"/>
                    <a:pt x="662" y="64"/>
                  </a:cubicBezTo>
                  <a:close/>
                  <a:moveTo>
                    <a:pt x="719" y="16"/>
                  </a:moveTo>
                  <a:cubicBezTo>
                    <a:pt x="720" y="16"/>
                    <a:pt x="720" y="16"/>
                    <a:pt x="720" y="16"/>
                  </a:cubicBezTo>
                  <a:cubicBezTo>
                    <a:pt x="720" y="16"/>
                    <a:pt x="720" y="16"/>
                    <a:pt x="719" y="16"/>
                  </a:cubicBezTo>
                  <a:close/>
                  <a:moveTo>
                    <a:pt x="681" y="63"/>
                  </a:moveTo>
                  <a:cubicBezTo>
                    <a:pt x="681" y="63"/>
                    <a:pt x="681" y="63"/>
                    <a:pt x="682" y="63"/>
                  </a:cubicBezTo>
                  <a:cubicBezTo>
                    <a:pt x="681" y="63"/>
                    <a:pt x="681" y="63"/>
                    <a:pt x="681" y="63"/>
                  </a:cubicBezTo>
                  <a:close/>
                  <a:moveTo>
                    <a:pt x="607" y="41"/>
                  </a:moveTo>
                  <a:cubicBezTo>
                    <a:pt x="607" y="41"/>
                    <a:pt x="607" y="42"/>
                    <a:pt x="607" y="42"/>
                  </a:cubicBezTo>
                  <a:cubicBezTo>
                    <a:pt x="607" y="41"/>
                    <a:pt x="607" y="41"/>
                    <a:pt x="607" y="41"/>
                  </a:cubicBezTo>
                  <a:close/>
                  <a:moveTo>
                    <a:pt x="613" y="129"/>
                  </a:moveTo>
                  <a:cubicBezTo>
                    <a:pt x="613" y="129"/>
                    <a:pt x="613" y="129"/>
                    <a:pt x="613" y="130"/>
                  </a:cubicBezTo>
                  <a:cubicBezTo>
                    <a:pt x="613" y="130"/>
                    <a:pt x="613" y="130"/>
                    <a:pt x="613" y="129"/>
                  </a:cubicBezTo>
                  <a:close/>
                  <a:moveTo>
                    <a:pt x="612" y="130"/>
                  </a:moveTo>
                  <a:cubicBezTo>
                    <a:pt x="612" y="130"/>
                    <a:pt x="612" y="130"/>
                    <a:pt x="612" y="130"/>
                  </a:cubicBezTo>
                  <a:cubicBezTo>
                    <a:pt x="612" y="130"/>
                    <a:pt x="612" y="130"/>
                    <a:pt x="612" y="130"/>
                  </a:cubicBezTo>
                  <a:close/>
                  <a:moveTo>
                    <a:pt x="610" y="131"/>
                  </a:moveTo>
                  <a:cubicBezTo>
                    <a:pt x="610" y="131"/>
                    <a:pt x="610" y="131"/>
                    <a:pt x="610" y="131"/>
                  </a:cubicBezTo>
                  <a:cubicBezTo>
                    <a:pt x="610" y="131"/>
                    <a:pt x="610" y="131"/>
                    <a:pt x="610" y="131"/>
                  </a:cubicBezTo>
                  <a:close/>
                  <a:moveTo>
                    <a:pt x="609" y="131"/>
                  </a:moveTo>
                  <a:cubicBezTo>
                    <a:pt x="609" y="131"/>
                    <a:pt x="609" y="132"/>
                    <a:pt x="609" y="132"/>
                  </a:cubicBezTo>
                  <a:cubicBezTo>
                    <a:pt x="609" y="132"/>
                    <a:pt x="609" y="132"/>
                    <a:pt x="609" y="131"/>
                  </a:cubicBezTo>
                  <a:close/>
                  <a:moveTo>
                    <a:pt x="609" y="132"/>
                  </a:moveTo>
                  <a:cubicBezTo>
                    <a:pt x="608" y="132"/>
                    <a:pt x="608" y="132"/>
                    <a:pt x="608" y="132"/>
                  </a:cubicBezTo>
                  <a:cubicBezTo>
                    <a:pt x="608" y="132"/>
                    <a:pt x="609" y="132"/>
                    <a:pt x="609" y="132"/>
                  </a:cubicBezTo>
                  <a:close/>
                  <a:moveTo>
                    <a:pt x="1290" y="44"/>
                  </a:moveTo>
                  <a:cubicBezTo>
                    <a:pt x="1290" y="44"/>
                    <a:pt x="1290" y="44"/>
                    <a:pt x="1290" y="43"/>
                  </a:cubicBezTo>
                  <a:cubicBezTo>
                    <a:pt x="1290" y="44"/>
                    <a:pt x="1290" y="44"/>
                    <a:pt x="1290" y="44"/>
                  </a:cubicBezTo>
                  <a:close/>
                  <a:moveTo>
                    <a:pt x="653" y="42"/>
                  </a:moveTo>
                  <a:cubicBezTo>
                    <a:pt x="653" y="42"/>
                    <a:pt x="653" y="42"/>
                    <a:pt x="653" y="42"/>
                  </a:cubicBezTo>
                  <a:cubicBezTo>
                    <a:pt x="653" y="42"/>
                    <a:pt x="653" y="42"/>
                    <a:pt x="653" y="42"/>
                  </a:cubicBezTo>
                  <a:close/>
                  <a:moveTo>
                    <a:pt x="751" y="87"/>
                  </a:moveTo>
                  <a:cubicBezTo>
                    <a:pt x="751" y="87"/>
                    <a:pt x="751" y="87"/>
                    <a:pt x="750" y="87"/>
                  </a:cubicBezTo>
                  <a:cubicBezTo>
                    <a:pt x="750" y="87"/>
                    <a:pt x="751" y="87"/>
                    <a:pt x="751" y="87"/>
                  </a:cubicBezTo>
                  <a:close/>
                  <a:moveTo>
                    <a:pt x="1364" y="74"/>
                  </a:moveTo>
                  <a:cubicBezTo>
                    <a:pt x="1364" y="74"/>
                    <a:pt x="1364" y="74"/>
                    <a:pt x="1364" y="74"/>
                  </a:cubicBezTo>
                  <a:cubicBezTo>
                    <a:pt x="1364" y="74"/>
                    <a:pt x="1364" y="74"/>
                    <a:pt x="1364" y="74"/>
                  </a:cubicBezTo>
                  <a:close/>
                  <a:moveTo>
                    <a:pt x="796" y="39"/>
                  </a:moveTo>
                  <a:cubicBezTo>
                    <a:pt x="796" y="39"/>
                    <a:pt x="796" y="39"/>
                    <a:pt x="796" y="39"/>
                  </a:cubicBezTo>
                  <a:cubicBezTo>
                    <a:pt x="796" y="39"/>
                    <a:pt x="796" y="39"/>
                    <a:pt x="796" y="39"/>
                  </a:cubicBezTo>
                  <a:close/>
                  <a:moveTo>
                    <a:pt x="1535" y="74"/>
                  </a:moveTo>
                  <a:cubicBezTo>
                    <a:pt x="1535" y="74"/>
                    <a:pt x="1535" y="74"/>
                    <a:pt x="1535" y="74"/>
                  </a:cubicBezTo>
                  <a:cubicBezTo>
                    <a:pt x="1535" y="74"/>
                    <a:pt x="1535" y="74"/>
                    <a:pt x="1535" y="74"/>
                  </a:cubicBezTo>
                  <a:close/>
                  <a:moveTo>
                    <a:pt x="833" y="39"/>
                  </a:moveTo>
                  <a:cubicBezTo>
                    <a:pt x="833" y="39"/>
                    <a:pt x="833" y="39"/>
                    <a:pt x="833" y="39"/>
                  </a:cubicBezTo>
                  <a:cubicBezTo>
                    <a:pt x="833" y="39"/>
                    <a:pt x="833" y="39"/>
                    <a:pt x="833" y="39"/>
                  </a:cubicBezTo>
                  <a:close/>
                  <a:moveTo>
                    <a:pt x="1703" y="74"/>
                  </a:moveTo>
                  <a:cubicBezTo>
                    <a:pt x="1703" y="74"/>
                    <a:pt x="1704" y="74"/>
                    <a:pt x="1704" y="74"/>
                  </a:cubicBezTo>
                  <a:cubicBezTo>
                    <a:pt x="1703" y="74"/>
                    <a:pt x="1703" y="74"/>
                    <a:pt x="1703" y="74"/>
                  </a:cubicBezTo>
                  <a:close/>
                  <a:moveTo>
                    <a:pt x="1717" y="74"/>
                  </a:moveTo>
                  <a:cubicBezTo>
                    <a:pt x="1717" y="74"/>
                    <a:pt x="1716" y="74"/>
                    <a:pt x="1716" y="74"/>
                  </a:cubicBezTo>
                  <a:cubicBezTo>
                    <a:pt x="1717" y="74"/>
                    <a:pt x="1717" y="74"/>
                    <a:pt x="1717" y="74"/>
                  </a:cubicBezTo>
                  <a:close/>
                  <a:moveTo>
                    <a:pt x="864" y="39"/>
                  </a:moveTo>
                  <a:cubicBezTo>
                    <a:pt x="864" y="39"/>
                    <a:pt x="864" y="39"/>
                    <a:pt x="864" y="39"/>
                  </a:cubicBezTo>
                  <a:cubicBezTo>
                    <a:pt x="864" y="39"/>
                    <a:pt x="864" y="39"/>
                    <a:pt x="864" y="39"/>
                  </a:cubicBezTo>
                  <a:close/>
                  <a:moveTo>
                    <a:pt x="874" y="39"/>
                  </a:moveTo>
                  <a:cubicBezTo>
                    <a:pt x="874" y="39"/>
                    <a:pt x="874" y="39"/>
                    <a:pt x="874" y="39"/>
                  </a:cubicBezTo>
                  <a:cubicBezTo>
                    <a:pt x="874" y="39"/>
                    <a:pt x="874" y="39"/>
                    <a:pt x="874" y="39"/>
                  </a:cubicBezTo>
                  <a:close/>
                  <a:moveTo>
                    <a:pt x="1042" y="39"/>
                  </a:moveTo>
                  <a:cubicBezTo>
                    <a:pt x="1042" y="39"/>
                    <a:pt x="1042" y="39"/>
                    <a:pt x="1042" y="39"/>
                  </a:cubicBezTo>
                  <a:cubicBezTo>
                    <a:pt x="1042" y="39"/>
                    <a:pt x="1042" y="39"/>
                    <a:pt x="1042" y="39"/>
                  </a:cubicBezTo>
                  <a:close/>
                  <a:moveTo>
                    <a:pt x="1115" y="39"/>
                  </a:moveTo>
                  <a:cubicBezTo>
                    <a:pt x="1116" y="39"/>
                    <a:pt x="1116" y="39"/>
                    <a:pt x="1116" y="39"/>
                  </a:cubicBezTo>
                  <a:cubicBezTo>
                    <a:pt x="1115" y="39"/>
                    <a:pt x="1115" y="39"/>
                    <a:pt x="1115" y="39"/>
                  </a:cubicBezTo>
                  <a:close/>
                  <a:moveTo>
                    <a:pt x="1148" y="39"/>
                  </a:moveTo>
                  <a:cubicBezTo>
                    <a:pt x="1148" y="39"/>
                    <a:pt x="1148" y="39"/>
                    <a:pt x="1149" y="39"/>
                  </a:cubicBezTo>
                  <a:cubicBezTo>
                    <a:pt x="1149" y="39"/>
                    <a:pt x="1148" y="39"/>
                    <a:pt x="1148" y="39"/>
                  </a:cubicBezTo>
                  <a:close/>
                  <a:moveTo>
                    <a:pt x="1220" y="39"/>
                  </a:moveTo>
                  <a:cubicBezTo>
                    <a:pt x="1220" y="39"/>
                    <a:pt x="1220" y="39"/>
                    <a:pt x="1220" y="39"/>
                  </a:cubicBezTo>
                  <a:cubicBezTo>
                    <a:pt x="1220" y="39"/>
                    <a:pt x="1220" y="39"/>
                    <a:pt x="1220" y="39"/>
                  </a:cubicBezTo>
                  <a:close/>
                  <a:moveTo>
                    <a:pt x="1351" y="75"/>
                  </a:moveTo>
                  <a:cubicBezTo>
                    <a:pt x="1351" y="75"/>
                    <a:pt x="1351" y="75"/>
                    <a:pt x="1351" y="74"/>
                  </a:cubicBezTo>
                  <a:cubicBezTo>
                    <a:pt x="1351" y="74"/>
                    <a:pt x="1351" y="75"/>
                    <a:pt x="1351" y="75"/>
                  </a:cubicBezTo>
                  <a:close/>
                  <a:moveTo>
                    <a:pt x="1364" y="74"/>
                  </a:moveTo>
                  <a:cubicBezTo>
                    <a:pt x="1364" y="74"/>
                    <a:pt x="1364" y="74"/>
                    <a:pt x="1364" y="75"/>
                  </a:cubicBezTo>
                  <a:cubicBezTo>
                    <a:pt x="1364" y="75"/>
                    <a:pt x="1364" y="75"/>
                    <a:pt x="1364" y="74"/>
                  </a:cubicBezTo>
                  <a:close/>
                  <a:moveTo>
                    <a:pt x="1535" y="75"/>
                  </a:moveTo>
                  <a:cubicBezTo>
                    <a:pt x="1535" y="75"/>
                    <a:pt x="1535" y="75"/>
                    <a:pt x="1535" y="74"/>
                  </a:cubicBezTo>
                  <a:cubicBezTo>
                    <a:pt x="1535" y="74"/>
                    <a:pt x="1535" y="75"/>
                    <a:pt x="1535" y="75"/>
                  </a:cubicBezTo>
                  <a:close/>
                  <a:moveTo>
                    <a:pt x="1548" y="74"/>
                  </a:moveTo>
                  <a:cubicBezTo>
                    <a:pt x="1548" y="74"/>
                    <a:pt x="1548" y="74"/>
                    <a:pt x="1548" y="75"/>
                  </a:cubicBezTo>
                  <a:cubicBezTo>
                    <a:pt x="1548" y="75"/>
                    <a:pt x="1548" y="74"/>
                    <a:pt x="1548" y="74"/>
                  </a:cubicBezTo>
                  <a:close/>
                  <a:moveTo>
                    <a:pt x="1256" y="39"/>
                  </a:moveTo>
                  <a:cubicBezTo>
                    <a:pt x="1256" y="39"/>
                    <a:pt x="1256" y="39"/>
                    <a:pt x="1256" y="39"/>
                  </a:cubicBezTo>
                  <a:cubicBezTo>
                    <a:pt x="1256" y="39"/>
                    <a:pt x="1256" y="39"/>
                    <a:pt x="1256" y="39"/>
                  </a:cubicBezTo>
                  <a:close/>
                  <a:moveTo>
                    <a:pt x="1703" y="75"/>
                  </a:moveTo>
                  <a:cubicBezTo>
                    <a:pt x="1703" y="75"/>
                    <a:pt x="1703" y="75"/>
                    <a:pt x="1703" y="74"/>
                  </a:cubicBezTo>
                  <a:cubicBezTo>
                    <a:pt x="1703" y="74"/>
                    <a:pt x="1703" y="75"/>
                    <a:pt x="1703" y="75"/>
                  </a:cubicBezTo>
                  <a:close/>
                  <a:moveTo>
                    <a:pt x="1716" y="74"/>
                  </a:moveTo>
                  <a:cubicBezTo>
                    <a:pt x="1716" y="74"/>
                    <a:pt x="1716" y="74"/>
                    <a:pt x="1716" y="75"/>
                  </a:cubicBezTo>
                  <a:cubicBezTo>
                    <a:pt x="1716" y="75"/>
                    <a:pt x="1716" y="74"/>
                    <a:pt x="1716" y="74"/>
                  </a:cubicBezTo>
                  <a:close/>
                  <a:moveTo>
                    <a:pt x="551" y="39"/>
                  </a:moveTo>
                  <a:cubicBezTo>
                    <a:pt x="551" y="39"/>
                    <a:pt x="551" y="39"/>
                    <a:pt x="551" y="39"/>
                  </a:cubicBezTo>
                  <a:cubicBezTo>
                    <a:pt x="551" y="39"/>
                    <a:pt x="551" y="39"/>
                    <a:pt x="551" y="39"/>
                  </a:cubicBezTo>
                  <a:close/>
                  <a:moveTo>
                    <a:pt x="664" y="39"/>
                  </a:moveTo>
                  <a:cubicBezTo>
                    <a:pt x="664" y="39"/>
                    <a:pt x="664" y="39"/>
                    <a:pt x="664" y="39"/>
                  </a:cubicBezTo>
                  <a:cubicBezTo>
                    <a:pt x="664" y="39"/>
                    <a:pt x="664" y="39"/>
                    <a:pt x="664" y="39"/>
                  </a:cubicBezTo>
                  <a:close/>
                  <a:moveTo>
                    <a:pt x="698" y="75"/>
                  </a:moveTo>
                  <a:cubicBezTo>
                    <a:pt x="698" y="75"/>
                    <a:pt x="698" y="75"/>
                    <a:pt x="698" y="75"/>
                  </a:cubicBezTo>
                  <a:cubicBezTo>
                    <a:pt x="698" y="75"/>
                    <a:pt x="698" y="75"/>
                    <a:pt x="698" y="75"/>
                  </a:cubicBezTo>
                  <a:close/>
                  <a:moveTo>
                    <a:pt x="796" y="39"/>
                  </a:moveTo>
                  <a:cubicBezTo>
                    <a:pt x="796" y="39"/>
                    <a:pt x="797" y="39"/>
                    <a:pt x="797" y="39"/>
                  </a:cubicBezTo>
                  <a:cubicBezTo>
                    <a:pt x="797" y="39"/>
                    <a:pt x="797" y="39"/>
                    <a:pt x="796" y="39"/>
                  </a:cubicBezTo>
                  <a:close/>
                  <a:moveTo>
                    <a:pt x="1350" y="75"/>
                  </a:moveTo>
                  <a:cubicBezTo>
                    <a:pt x="1350" y="75"/>
                    <a:pt x="1351" y="75"/>
                    <a:pt x="1351" y="75"/>
                  </a:cubicBezTo>
                  <a:cubicBezTo>
                    <a:pt x="1350" y="75"/>
                    <a:pt x="1350" y="75"/>
                    <a:pt x="1350" y="75"/>
                  </a:cubicBezTo>
                  <a:close/>
                  <a:moveTo>
                    <a:pt x="832" y="39"/>
                  </a:moveTo>
                  <a:cubicBezTo>
                    <a:pt x="832" y="39"/>
                    <a:pt x="833" y="39"/>
                    <a:pt x="833" y="39"/>
                  </a:cubicBezTo>
                  <a:cubicBezTo>
                    <a:pt x="832" y="39"/>
                    <a:pt x="832" y="39"/>
                    <a:pt x="832" y="39"/>
                  </a:cubicBezTo>
                  <a:close/>
                  <a:moveTo>
                    <a:pt x="864" y="39"/>
                  </a:moveTo>
                  <a:cubicBezTo>
                    <a:pt x="864" y="39"/>
                    <a:pt x="864" y="39"/>
                    <a:pt x="864" y="39"/>
                  </a:cubicBezTo>
                  <a:cubicBezTo>
                    <a:pt x="864" y="39"/>
                    <a:pt x="864" y="39"/>
                    <a:pt x="864" y="39"/>
                  </a:cubicBezTo>
                  <a:close/>
                  <a:moveTo>
                    <a:pt x="1534" y="75"/>
                  </a:moveTo>
                  <a:cubicBezTo>
                    <a:pt x="1535" y="75"/>
                    <a:pt x="1535" y="75"/>
                    <a:pt x="1535" y="75"/>
                  </a:cubicBezTo>
                  <a:cubicBezTo>
                    <a:pt x="1535" y="75"/>
                    <a:pt x="1534" y="75"/>
                    <a:pt x="1534" y="75"/>
                  </a:cubicBezTo>
                  <a:close/>
                  <a:moveTo>
                    <a:pt x="1548" y="75"/>
                  </a:moveTo>
                  <a:cubicBezTo>
                    <a:pt x="1548" y="75"/>
                    <a:pt x="1548" y="75"/>
                    <a:pt x="1548" y="75"/>
                  </a:cubicBezTo>
                  <a:cubicBezTo>
                    <a:pt x="1548" y="75"/>
                    <a:pt x="1548" y="75"/>
                    <a:pt x="1548" y="75"/>
                  </a:cubicBezTo>
                  <a:close/>
                  <a:moveTo>
                    <a:pt x="873" y="39"/>
                  </a:moveTo>
                  <a:cubicBezTo>
                    <a:pt x="874" y="39"/>
                    <a:pt x="874" y="39"/>
                    <a:pt x="874" y="39"/>
                  </a:cubicBezTo>
                  <a:cubicBezTo>
                    <a:pt x="874" y="39"/>
                    <a:pt x="873" y="39"/>
                    <a:pt x="873" y="39"/>
                  </a:cubicBezTo>
                  <a:close/>
                  <a:moveTo>
                    <a:pt x="1703" y="75"/>
                  </a:moveTo>
                  <a:cubicBezTo>
                    <a:pt x="1703" y="75"/>
                    <a:pt x="1703" y="75"/>
                    <a:pt x="1703" y="75"/>
                  </a:cubicBezTo>
                  <a:cubicBezTo>
                    <a:pt x="1703" y="75"/>
                    <a:pt x="1703" y="75"/>
                    <a:pt x="1703" y="75"/>
                  </a:cubicBezTo>
                  <a:close/>
                  <a:moveTo>
                    <a:pt x="1716" y="75"/>
                  </a:moveTo>
                  <a:cubicBezTo>
                    <a:pt x="1716" y="75"/>
                    <a:pt x="1716" y="75"/>
                    <a:pt x="1716" y="75"/>
                  </a:cubicBezTo>
                  <a:cubicBezTo>
                    <a:pt x="1716" y="75"/>
                    <a:pt x="1716" y="75"/>
                    <a:pt x="1716" y="75"/>
                  </a:cubicBezTo>
                  <a:close/>
                  <a:moveTo>
                    <a:pt x="1041" y="39"/>
                  </a:moveTo>
                  <a:cubicBezTo>
                    <a:pt x="1042" y="39"/>
                    <a:pt x="1042" y="39"/>
                    <a:pt x="1042" y="39"/>
                  </a:cubicBezTo>
                  <a:cubicBezTo>
                    <a:pt x="1042" y="39"/>
                    <a:pt x="1042" y="39"/>
                    <a:pt x="1041" y="39"/>
                  </a:cubicBezTo>
                  <a:close/>
                  <a:moveTo>
                    <a:pt x="1115" y="39"/>
                  </a:moveTo>
                  <a:cubicBezTo>
                    <a:pt x="1115" y="39"/>
                    <a:pt x="1115" y="39"/>
                    <a:pt x="1115" y="39"/>
                  </a:cubicBezTo>
                  <a:cubicBezTo>
                    <a:pt x="1115" y="39"/>
                    <a:pt x="1115" y="39"/>
                    <a:pt x="1115" y="39"/>
                  </a:cubicBezTo>
                  <a:close/>
                  <a:moveTo>
                    <a:pt x="1219" y="39"/>
                  </a:moveTo>
                  <a:cubicBezTo>
                    <a:pt x="1220" y="39"/>
                    <a:pt x="1220" y="39"/>
                    <a:pt x="1220" y="39"/>
                  </a:cubicBezTo>
                  <a:cubicBezTo>
                    <a:pt x="1220" y="39"/>
                    <a:pt x="1219" y="39"/>
                    <a:pt x="1219" y="39"/>
                  </a:cubicBezTo>
                  <a:close/>
                  <a:moveTo>
                    <a:pt x="1293" y="39"/>
                  </a:moveTo>
                  <a:cubicBezTo>
                    <a:pt x="1293" y="39"/>
                    <a:pt x="1293" y="39"/>
                    <a:pt x="1293" y="39"/>
                  </a:cubicBezTo>
                  <a:cubicBezTo>
                    <a:pt x="1293" y="39"/>
                    <a:pt x="1293" y="39"/>
                    <a:pt x="1293" y="39"/>
                  </a:cubicBezTo>
                  <a:close/>
                  <a:moveTo>
                    <a:pt x="1350" y="75"/>
                  </a:moveTo>
                  <a:cubicBezTo>
                    <a:pt x="1350" y="75"/>
                    <a:pt x="1350" y="75"/>
                    <a:pt x="1350" y="75"/>
                  </a:cubicBezTo>
                  <a:cubicBezTo>
                    <a:pt x="1350" y="75"/>
                    <a:pt x="1350" y="75"/>
                    <a:pt x="1350" y="75"/>
                  </a:cubicBezTo>
                  <a:close/>
                  <a:moveTo>
                    <a:pt x="663" y="40"/>
                  </a:moveTo>
                  <a:cubicBezTo>
                    <a:pt x="664" y="40"/>
                    <a:pt x="664" y="39"/>
                    <a:pt x="664" y="39"/>
                  </a:cubicBezTo>
                  <a:cubicBezTo>
                    <a:pt x="664" y="39"/>
                    <a:pt x="664" y="39"/>
                    <a:pt x="663" y="40"/>
                  </a:cubicBezTo>
                  <a:close/>
                  <a:moveTo>
                    <a:pt x="759" y="40"/>
                  </a:moveTo>
                  <a:cubicBezTo>
                    <a:pt x="759" y="40"/>
                    <a:pt x="759" y="39"/>
                    <a:pt x="759" y="39"/>
                  </a:cubicBezTo>
                  <a:cubicBezTo>
                    <a:pt x="759" y="39"/>
                    <a:pt x="759" y="39"/>
                    <a:pt x="759" y="40"/>
                  </a:cubicBezTo>
                  <a:close/>
                  <a:moveTo>
                    <a:pt x="797" y="39"/>
                  </a:moveTo>
                  <a:cubicBezTo>
                    <a:pt x="797" y="39"/>
                    <a:pt x="797" y="40"/>
                    <a:pt x="797" y="40"/>
                  </a:cubicBezTo>
                  <a:cubicBezTo>
                    <a:pt x="797" y="39"/>
                    <a:pt x="797" y="39"/>
                    <a:pt x="797" y="39"/>
                  </a:cubicBezTo>
                  <a:close/>
                  <a:moveTo>
                    <a:pt x="832" y="40"/>
                  </a:moveTo>
                  <a:cubicBezTo>
                    <a:pt x="832" y="40"/>
                    <a:pt x="832" y="39"/>
                    <a:pt x="832" y="39"/>
                  </a:cubicBezTo>
                  <a:cubicBezTo>
                    <a:pt x="832" y="39"/>
                    <a:pt x="832" y="39"/>
                    <a:pt x="832" y="40"/>
                  </a:cubicBezTo>
                  <a:close/>
                  <a:moveTo>
                    <a:pt x="873" y="40"/>
                  </a:moveTo>
                  <a:cubicBezTo>
                    <a:pt x="873" y="40"/>
                    <a:pt x="873" y="39"/>
                    <a:pt x="873" y="39"/>
                  </a:cubicBezTo>
                  <a:cubicBezTo>
                    <a:pt x="873" y="39"/>
                    <a:pt x="873" y="39"/>
                    <a:pt x="873" y="40"/>
                  </a:cubicBezTo>
                  <a:close/>
                  <a:moveTo>
                    <a:pt x="1115" y="40"/>
                  </a:moveTo>
                  <a:cubicBezTo>
                    <a:pt x="1115" y="40"/>
                    <a:pt x="1115" y="39"/>
                    <a:pt x="1115" y="39"/>
                  </a:cubicBezTo>
                  <a:cubicBezTo>
                    <a:pt x="1115" y="39"/>
                    <a:pt x="1115" y="39"/>
                    <a:pt x="1115" y="40"/>
                  </a:cubicBezTo>
                  <a:close/>
                  <a:moveTo>
                    <a:pt x="682" y="76"/>
                  </a:moveTo>
                  <a:cubicBezTo>
                    <a:pt x="682" y="75"/>
                    <a:pt x="682" y="75"/>
                    <a:pt x="682" y="75"/>
                  </a:cubicBezTo>
                  <a:cubicBezTo>
                    <a:pt x="682" y="76"/>
                    <a:pt x="682" y="76"/>
                    <a:pt x="682" y="76"/>
                  </a:cubicBezTo>
                  <a:close/>
                  <a:moveTo>
                    <a:pt x="698" y="75"/>
                  </a:moveTo>
                  <a:cubicBezTo>
                    <a:pt x="698" y="76"/>
                    <a:pt x="698" y="76"/>
                    <a:pt x="698" y="76"/>
                  </a:cubicBezTo>
                  <a:cubicBezTo>
                    <a:pt x="698" y="76"/>
                    <a:pt x="698" y="76"/>
                    <a:pt x="698" y="75"/>
                  </a:cubicBezTo>
                  <a:close/>
                  <a:moveTo>
                    <a:pt x="1292" y="40"/>
                  </a:moveTo>
                  <a:cubicBezTo>
                    <a:pt x="1293" y="40"/>
                    <a:pt x="1293" y="39"/>
                    <a:pt x="1293" y="39"/>
                  </a:cubicBezTo>
                  <a:cubicBezTo>
                    <a:pt x="1293" y="39"/>
                    <a:pt x="1293" y="39"/>
                    <a:pt x="1292" y="40"/>
                  </a:cubicBezTo>
                  <a:close/>
                  <a:moveTo>
                    <a:pt x="663" y="40"/>
                  </a:moveTo>
                  <a:cubicBezTo>
                    <a:pt x="663" y="40"/>
                    <a:pt x="663" y="40"/>
                    <a:pt x="663" y="40"/>
                  </a:cubicBezTo>
                  <a:cubicBezTo>
                    <a:pt x="663" y="40"/>
                    <a:pt x="663" y="40"/>
                    <a:pt x="663" y="40"/>
                  </a:cubicBezTo>
                  <a:close/>
                  <a:moveTo>
                    <a:pt x="1350" y="76"/>
                  </a:moveTo>
                  <a:cubicBezTo>
                    <a:pt x="1350" y="76"/>
                    <a:pt x="1350" y="76"/>
                    <a:pt x="1350" y="75"/>
                  </a:cubicBezTo>
                  <a:cubicBezTo>
                    <a:pt x="1350" y="76"/>
                    <a:pt x="1350" y="76"/>
                    <a:pt x="1350" y="76"/>
                  </a:cubicBezTo>
                  <a:close/>
                  <a:moveTo>
                    <a:pt x="1363" y="75"/>
                  </a:moveTo>
                  <a:cubicBezTo>
                    <a:pt x="1363" y="75"/>
                    <a:pt x="1362" y="76"/>
                    <a:pt x="1362" y="76"/>
                  </a:cubicBezTo>
                  <a:cubicBezTo>
                    <a:pt x="1363" y="76"/>
                    <a:pt x="1363" y="76"/>
                    <a:pt x="1363" y="75"/>
                  </a:cubicBezTo>
                  <a:close/>
                  <a:moveTo>
                    <a:pt x="758" y="40"/>
                  </a:moveTo>
                  <a:cubicBezTo>
                    <a:pt x="759" y="40"/>
                    <a:pt x="759" y="40"/>
                    <a:pt x="759" y="40"/>
                  </a:cubicBezTo>
                  <a:cubicBezTo>
                    <a:pt x="759" y="40"/>
                    <a:pt x="759" y="40"/>
                    <a:pt x="758" y="40"/>
                  </a:cubicBezTo>
                  <a:close/>
                  <a:moveTo>
                    <a:pt x="797" y="40"/>
                  </a:moveTo>
                  <a:cubicBezTo>
                    <a:pt x="797" y="40"/>
                    <a:pt x="797" y="40"/>
                    <a:pt x="797" y="40"/>
                  </a:cubicBezTo>
                  <a:cubicBezTo>
                    <a:pt x="797" y="40"/>
                    <a:pt x="797" y="40"/>
                    <a:pt x="797" y="40"/>
                  </a:cubicBezTo>
                  <a:close/>
                  <a:moveTo>
                    <a:pt x="832" y="40"/>
                  </a:moveTo>
                  <a:cubicBezTo>
                    <a:pt x="832" y="40"/>
                    <a:pt x="832" y="40"/>
                    <a:pt x="832" y="40"/>
                  </a:cubicBezTo>
                  <a:cubicBezTo>
                    <a:pt x="832" y="40"/>
                    <a:pt x="832" y="40"/>
                    <a:pt x="832" y="40"/>
                  </a:cubicBezTo>
                  <a:close/>
                  <a:moveTo>
                    <a:pt x="873" y="40"/>
                  </a:moveTo>
                  <a:cubicBezTo>
                    <a:pt x="873" y="40"/>
                    <a:pt x="873" y="40"/>
                    <a:pt x="873" y="40"/>
                  </a:cubicBezTo>
                  <a:cubicBezTo>
                    <a:pt x="873" y="40"/>
                    <a:pt x="873" y="40"/>
                    <a:pt x="873" y="40"/>
                  </a:cubicBezTo>
                  <a:close/>
                  <a:moveTo>
                    <a:pt x="907" y="40"/>
                  </a:moveTo>
                  <a:cubicBezTo>
                    <a:pt x="907" y="40"/>
                    <a:pt x="907" y="40"/>
                    <a:pt x="907" y="40"/>
                  </a:cubicBezTo>
                  <a:cubicBezTo>
                    <a:pt x="907" y="40"/>
                    <a:pt x="907" y="40"/>
                    <a:pt x="907" y="40"/>
                  </a:cubicBezTo>
                  <a:close/>
                  <a:moveTo>
                    <a:pt x="1114" y="40"/>
                  </a:moveTo>
                  <a:cubicBezTo>
                    <a:pt x="1114" y="40"/>
                    <a:pt x="1115" y="40"/>
                    <a:pt x="1115" y="40"/>
                  </a:cubicBezTo>
                  <a:cubicBezTo>
                    <a:pt x="1114" y="40"/>
                    <a:pt x="1114" y="40"/>
                    <a:pt x="1114" y="40"/>
                  </a:cubicBezTo>
                  <a:close/>
                  <a:moveTo>
                    <a:pt x="1292" y="40"/>
                  </a:moveTo>
                  <a:cubicBezTo>
                    <a:pt x="1292" y="40"/>
                    <a:pt x="1292" y="40"/>
                    <a:pt x="1292" y="40"/>
                  </a:cubicBezTo>
                  <a:cubicBezTo>
                    <a:pt x="1292" y="40"/>
                    <a:pt x="1292" y="40"/>
                    <a:pt x="1292" y="40"/>
                  </a:cubicBezTo>
                  <a:close/>
                  <a:moveTo>
                    <a:pt x="1362" y="76"/>
                  </a:moveTo>
                  <a:cubicBezTo>
                    <a:pt x="1362" y="76"/>
                    <a:pt x="1362" y="76"/>
                    <a:pt x="1362" y="76"/>
                  </a:cubicBezTo>
                  <a:cubicBezTo>
                    <a:pt x="1362" y="76"/>
                    <a:pt x="1362" y="76"/>
                    <a:pt x="1362" y="76"/>
                  </a:cubicBezTo>
                  <a:close/>
                  <a:moveTo>
                    <a:pt x="663" y="40"/>
                  </a:moveTo>
                  <a:cubicBezTo>
                    <a:pt x="663" y="40"/>
                    <a:pt x="663" y="40"/>
                    <a:pt x="663" y="40"/>
                  </a:cubicBezTo>
                  <a:cubicBezTo>
                    <a:pt x="663" y="40"/>
                    <a:pt x="663" y="40"/>
                    <a:pt x="663" y="40"/>
                  </a:cubicBezTo>
                  <a:close/>
                  <a:moveTo>
                    <a:pt x="758" y="40"/>
                  </a:moveTo>
                  <a:cubicBezTo>
                    <a:pt x="758" y="40"/>
                    <a:pt x="758" y="40"/>
                    <a:pt x="758" y="40"/>
                  </a:cubicBezTo>
                  <a:cubicBezTo>
                    <a:pt x="758" y="40"/>
                    <a:pt x="758" y="40"/>
                    <a:pt x="758" y="40"/>
                  </a:cubicBezTo>
                  <a:close/>
                  <a:moveTo>
                    <a:pt x="797" y="40"/>
                  </a:moveTo>
                  <a:cubicBezTo>
                    <a:pt x="797" y="40"/>
                    <a:pt x="798" y="40"/>
                    <a:pt x="798" y="40"/>
                  </a:cubicBezTo>
                  <a:cubicBezTo>
                    <a:pt x="798" y="40"/>
                    <a:pt x="798" y="40"/>
                    <a:pt x="797" y="40"/>
                  </a:cubicBezTo>
                  <a:close/>
                  <a:moveTo>
                    <a:pt x="831" y="40"/>
                  </a:moveTo>
                  <a:cubicBezTo>
                    <a:pt x="831" y="40"/>
                    <a:pt x="832" y="40"/>
                    <a:pt x="832" y="40"/>
                  </a:cubicBezTo>
                  <a:cubicBezTo>
                    <a:pt x="831" y="40"/>
                    <a:pt x="831" y="40"/>
                    <a:pt x="831" y="40"/>
                  </a:cubicBezTo>
                  <a:close/>
                  <a:moveTo>
                    <a:pt x="872" y="40"/>
                  </a:moveTo>
                  <a:cubicBezTo>
                    <a:pt x="873" y="40"/>
                    <a:pt x="873" y="40"/>
                    <a:pt x="873" y="40"/>
                  </a:cubicBezTo>
                  <a:cubicBezTo>
                    <a:pt x="873" y="40"/>
                    <a:pt x="872" y="40"/>
                    <a:pt x="872" y="40"/>
                  </a:cubicBezTo>
                  <a:close/>
                  <a:moveTo>
                    <a:pt x="907" y="40"/>
                  </a:moveTo>
                  <a:cubicBezTo>
                    <a:pt x="907" y="40"/>
                    <a:pt x="908" y="40"/>
                    <a:pt x="908" y="40"/>
                  </a:cubicBezTo>
                  <a:cubicBezTo>
                    <a:pt x="908" y="40"/>
                    <a:pt x="908" y="40"/>
                    <a:pt x="907" y="40"/>
                  </a:cubicBezTo>
                  <a:close/>
                  <a:moveTo>
                    <a:pt x="1114" y="40"/>
                  </a:moveTo>
                  <a:cubicBezTo>
                    <a:pt x="1114" y="40"/>
                    <a:pt x="1114" y="40"/>
                    <a:pt x="1114" y="40"/>
                  </a:cubicBezTo>
                  <a:cubicBezTo>
                    <a:pt x="1114" y="40"/>
                    <a:pt x="1114" y="40"/>
                    <a:pt x="1114" y="40"/>
                  </a:cubicBezTo>
                  <a:close/>
                  <a:moveTo>
                    <a:pt x="1362" y="76"/>
                  </a:moveTo>
                  <a:cubicBezTo>
                    <a:pt x="1362" y="76"/>
                    <a:pt x="1362" y="76"/>
                    <a:pt x="1362" y="76"/>
                  </a:cubicBezTo>
                  <a:cubicBezTo>
                    <a:pt x="1362" y="76"/>
                    <a:pt x="1362" y="76"/>
                    <a:pt x="1362" y="76"/>
                  </a:cubicBezTo>
                  <a:close/>
                  <a:moveTo>
                    <a:pt x="1149" y="40"/>
                  </a:moveTo>
                  <a:cubicBezTo>
                    <a:pt x="1149" y="40"/>
                    <a:pt x="1149" y="40"/>
                    <a:pt x="1150" y="40"/>
                  </a:cubicBezTo>
                  <a:cubicBezTo>
                    <a:pt x="1150" y="40"/>
                    <a:pt x="1149" y="40"/>
                    <a:pt x="1149" y="40"/>
                  </a:cubicBezTo>
                  <a:close/>
                  <a:moveTo>
                    <a:pt x="1533" y="77"/>
                  </a:moveTo>
                  <a:cubicBezTo>
                    <a:pt x="1534" y="76"/>
                    <a:pt x="1534" y="76"/>
                    <a:pt x="1534" y="76"/>
                  </a:cubicBezTo>
                  <a:cubicBezTo>
                    <a:pt x="1534" y="76"/>
                    <a:pt x="1533" y="76"/>
                    <a:pt x="1533" y="77"/>
                  </a:cubicBezTo>
                  <a:close/>
                  <a:moveTo>
                    <a:pt x="1546" y="76"/>
                  </a:moveTo>
                  <a:cubicBezTo>
                    <a:pt x="1546" y="76"/>
                    <a:pt x="1546" y="76"/>
                    <a:pt x="1546" y="76"/>
                  </a:cubicBezTo>
                  <a:cubicBezTo>
                    <a:pt x="1546" y="76"/>
                    <a:pt x="1546" y="76"/>
                    <a:pt x="1546" y="76"/>
                  </a:cubicBezTo>
                  <a:close/>
                  <a:moveTo>
                    <a:pt x="1218" y="40"/>
                  </a:moveTo>
                  <a:cubicBezTo>
                    <a:pt x="1218" y="40"/>
                    <a:pt x="1218" y="40"/>
                    <a:pt x="1218" y="40"/>
                  </a:cubicBezTo>
                  <a:cubicBezTo>
                    <a:pt x="1218" y="40"/>
                    <a:pt x="1218" y="40"/>
                    <a:pt x="1218" y="40"/>
                  </a:cubicBezTo>
                  <a:close/>
                  <a:moveTo>
                    <a:pt x="662" y="41"/>
                  </a:moveTo>
                  <a:cubicBezTo>
                    <a:pt x="663" y="41"/>
                    <a:pt x="663" y="41"/>
                    <a:pt x="663" y="40"/>
                  </a:cubicBezTo>
                  <a:cubicBezTo>
                    <a:pt x="663" y="40"/>
                    <a:pt x="662" y="40"/>
                    <a:pt x="662" y="41"/>
                  </a:cubicBezTo>
                  <a:close/>
                  <a:moveTo>
                    <a:pt x="1701" y="77"/>
                  </a:moveTo>
                  <a:cubicBezTo>
                    <a:pt x="1702" y="76"/>
                    <a:pt x="1702" y="76"/>
                    <a:pt x="1702" y="76"/>
                  </a:cubicBezTo>
                  <a:cubicBezTo>
                    <a:pt x="1702" y="76"/>
                    <a:pt x="1702" y="76"/>
                    <a:pt x="1701" y="77"/>
                  </a:cubicBezTo>
                  <a:close/>
                  <a:moveTo>
                    <a:pt x="1714" y="76"/>
                  </a:moveTo>
                  <a:cubicBezTo>
                    <a:pt x="1714" y="76"/>
                    <a:pt x="1714" y="76"/>
                    <a:pt x="1714" y="76"/>
                  </a:cubicBezTo>
                  <a:cubicBezTo>
                    <a:pt x="1714" y="76"/>
                    <a:pt x="1714" y="76"/>
                    <a:pt x="1714" y="76"/>
                  </a:cubicBezTo>
                  <a:close/>
                  <a:moveTo>
                    <a:pt x="684" y="77"/>
                  </a:moveTo>
                  <a:cubicBezTo>
                    <a:pt x="684" y="77"/>
                    <a:pt x="683" y="76"/>
                    <a:pt x="683" y="76"/>
                  </a:cubicBezTo>
                  <a:cubicBezTo>
                    <a:pt x="683" y="77"/>
                    <a:pt x="684" y="77"/>
                    <a:pt x="684" y="77"/>
                  </a:cubicBezTo>
                  <a:close/>
                  <a:moveTo>
                    <a:pt x="967" y="76"/>
                  </a:moveTo>
                  <a:cubicBezTo>
                    <a:pt x="967" y="77"/>
                    <a:pt x="967" y="77"/>
                    <a:pt x="968" y="77"/>
                  </a:cubicBezTo>
                  <a:cubicBezTo>
                    <a:pt x="968" y="77"/>
                    <a:pt x="968" y="77"/>
                    <a:pt x="967" y="76"/>
                  </a:cubicBezTo>
                  <a:close/>
                  <a:moveTo>
                    <a:pt x="758" y="41"/>
                  </a:moveTo>
                  <a:cubicBezTo>
                    <a:pt x="758" y="41"/>
                    <a:pt x="758" y="40"/>
                    <a:pt x="758" y="40"/>
                  </a:cubicBezTo>
                  <a:cubicBezTo>
                    <a:pt x="758" y="40"/>
                    <a:pt x="758" y="40"/>
                    <a:pt x="758" y="41"/>
                  </a:cubicBezTo>
                  <a:close/>
                  <a:moveTo>
                    <a:pt x="798" y="40"/>
                  </a:moveTo>
                  <a:cubicBezTo>
                    <a:pt x="798" y="40"/>
                    <a:pt x="798" y="41"/>
                    <a:pt x="798" y="41"/>
                  </a:cubicBezTo>
                  <a:cubicBezTo>
                    <a:pt x="798" y="40"/>
                    <a:pt x="798" y="40"/>
                    <a:pt x="798" y="40"/>
                  </a:cubicBezTo>
                  <a:close/>
                  <a:moveTo>
                    <a:pt x="1349" y="77"/>
                  </a:moveTo>
                  <a:cubicBezTo>
                    <a:pt x="1349" y="77"/>
                    <a:pt x="1349" y="77"/>
                    <a:pt x="1349" y="76"/>
                  </a:cubicBezTo>
                  <a:cubicBezTo>
                    <a:pt x="1349" y="77"/>
                    <a:pt x="1349" y="77"/>
                    <a:pt x="1349" y="77"/>
                  </a:cubicBezTo>
                  <a:close/>
                  <a:moveTo>
                    <a:pt x="1362" y="76"/>
                  </a:moveTo>
                  <a:cubicBezTo>
                    <a:pt x="1361" y="76"/>
                    <a:pt x="1361" y="77"/>
                    <a:pt x="1361" y="77"/>
                  </a:cubicBezTo>
                  <a:cubicBezTo>
                    <a:pt x="1361" y="77"/>
                    <a:pt x="1362" y="77"/>
                    <a:pt x="1362" y="76"/>
                  </a:cubicBezTo>
                  <a:close/>
                  <a:moveTo>
                    <a:pt x="1533" y="77"/>
                  </a:moveTo>
                  <a:cubicBezTo>
                    <a:pt x="1533" y="77"/>
                    <a:pt x="1533" y="77"/>
                    <a:pt x="1533" y="76"/>
                  </a:cubicBezTo>
                  <a:cubicBezTo>
                    <a:pt x="1533" y="77"/>
                    <a:pt x="1533" y="77"/>
                    <a:pt x="1533" y="77"/>
                  </a:cubicBezTo>
                  <a:close/>
                  <a:moveTo>
                    <a:pt x="1546" y="76"/>
                  </a:moveTo>
                  <a:cubicBezTo>
                    <a:pt x="1546" y="76"/>
                    <a:pt x="1546" y="77"/>
                    <a:pt x="1545" y="77"/>
                  </a:cubicBezTo>
                  <a:cubicBezTo>
                    <a:pt x="1546" y="77"/>
                    <a:pt x="1546" y="77"/>
                    <a:pt x="1546" y="76"/>
                  </a:cubicBezTo>
                  <a:close/>
                  <a:moveTo>
                    <a:pt x="1701" y="77"/>
                  </a:moveTo>
                  <a:cubicBezTo>
                    <a:pt x="1701" y="77"/>
                    <a:pt x="1701" y="77"/>
                    <a:pt x="1701" y="76"/>
                  </a:cubicBezTo>
                  <a:cubicBezTo>
                    <a:pt x="1701" y="77"/>
                    <a:pt x="1701" y="77"/>
                    <a:pt x="1701" y="77"/>
                  </a:cubicBezTo>
                  <a:close/>
                  <a:moveTo>
                    <a:pt x="1714" y="76"/>
                  </a:moveTo>
                  <a:cubicBezTo>
                    <a:pt x="1714" y="76"/>
                    <a:pt x="1714" y="77"/>
                    <a:pt x="1714" y="77"/>
                  </a:cubicBezTo>
                  <a:cubicBezTo>
                    <a:pt x="1714" y="77"/>
                    <a:pt x="1714" y="77"/>
                    <a:pt x="1714" y="76"/>
                  </a:cubicBezTo>
                  <a:close/>
                  <a:moveTo>
                    <a:pt x="865" y="40"/>
                  </a:moveTo>
                  <a:cubicBezTo>
                    <a:pt x="865" y="40"/>
                    <a:pt x="865" y="41"/>
                    <a:pt x="865" y="41"/>
                  </a:cubicBezTo>
                  <a:cubicBezTo>
                    <a:pt x="865" y="41"/>
                    <a:pt x="865" y="40"/>
                    <a:pt x="865" y="40"/>
                  </a:cubicBezTo>
                  <a:close/>
                  <a:moveTo>
                    <a:pt x="872" y="41"/>
                  </a:moveTo>
                  <a:cubicBezTo>
                    <a:pt x="872" y="41"/>
                    <a:pt x="872" y="40"/>
                    <a:pt x="872" y="40"/>
                  </a:cubicBezTo>
                  <a:cubicBezTo>
                    <a:pt x="872" y="40"/>
                    <a:pt x="872" y="41"/>
                    <a:pt x="872" y="41"/>
                  </a:cubicBezTo>
                  <a:close/>
                  <a:moveTo>
                    <a:pt x="1040" y="41"/>
                  </a:moveTo>
                  <a:cubicBezTo>
                    <a:pt x="1040" y="41"/>
                    <a:pt x="1040" y="41"/>
                    <a:pt x="1040" y="40"/>
                  </a:cubicBezTo>
                  <a:cubicBezTo>
                    <a:pt x="1040" y="40"/>
                    <a:pt x="1040" y="40"/>
                    <a:pt x="1040" y="41"/>
                  </a:cubicBezTo>
                  <a:close/>
                  <a:moveTo>
                    <a:pt x="1114" y="41"/>
                  </a:moveTo>
                  <a:cubicBezTo>
                    <a:pt x="1114" y="41"/>
                    <a:pt x="1114" y="40"/>
                    <a:pt x="1114" y="40"/>
                  </a:cubicBezTo>
                  <a:cubicBezTo>
                    <a:pt x="1114" y="40"/>
                    <a:pt x="1114" y="40"/>
                    <a:pt x="1114" y="41"/>
                  </a:cubicBezTo>
                  <a:close/>
                  <a:moveTo>
                    <a:pt x="1150" y="40"/>
                  </a:moveTo>
                  <a:cubicBezTo>
                    <a:pt x="1150" y="40"/>
                    <a:pt x="1150" y="41"/>
                    <a:pt x="1150" y="41"/>
                  </a:cubicBezTo>
                  <a:cubicBezTo>
                    <a:pt x="1150" y="40"/>
                    <a:pt x="1150" y="40"/>
                    <a:pt x="1150" y="40"/>
                  </a:cubicBezTo>
                  <a:close/>
                  <a:moveTo>
                    <a:pt x="1218" y="41"/>
                  </a:moveTo>
                  <a:cubicBezTo>
                    <a:pt x="1218" y="41"/>
                    <a:pt x="1218" y="41"/>
                    <a:pt x="1218" y="40"/>
                  </a:cubicBezTo>
                  <a:cubicBezTo>
                    <a:pt x="1218" y="40"/>
                    <a:pt x="1218" y="40"/>
                    <a:pt x="1218" y="41"/>
                  </a:cubicBezTo>
                  <a:close/>
                  <a:moveTo>
                    <a:pt x="1349" y="77"/>
                  </a:moveTo>
                  <a:cubicBezTo>
                    <a:pt x="1349" y="77"/>
                    <a:pt x="1349" y="77"/>
                    <a:pt x="1349" y="77"/>
                  </a:cubicBezTo>
                  <a:cubicBezTo>
                    <a:pt x="1349" y="77"/>
                    <a:pt x="1349" y="77"/>
                    <a:pt x="1349" y="77"/>
                  </a:cubicBezTo>
                  <a:close/>
                  <a:moveTo>
                    <a:pt x="1361" y="77"/>
                  </a:moveTo>
                  <a:cubicBezTo>
                    <a:pt x="1361" y="77"/>
                    <a:pt x="1361" y="77"/>
                    <a:pt x="1361" y="77"/>
                  </a:cubicBezTo>
                  <a:cubicBezTo>
                    <a:pt x="1361" y="77"/>
                    <a:pt x="1361" y="77"/>
                    <a:pt x="1361" y="77"/>
                  </a:cubicBezTo>
                  <a:close/>
                  <a:moveTo>
                    <a:pt x="552" y="41"/>
                  </a:moveTo>
                  <a:cubicBezTo>
                    <a:pt x="552" y="41"/>
                    <a:pt x="553" y="41"/>
                    <a:pt x="553" y="41"/>
                  </a:cubicBezTo>
                  <a:cubicBezTo>
                    <a:pt x="553" y="41"/>
                    <a:pt x="553" y="41"/>
                    <a:pt x="552" y="41"/>
                  </a:cubicBezTo>
                  <a:close/>
                  <a:moveTo>
                    <a:pt x="1545" y="77"/>
                  </a:moveTo>
                  <a:cubicBezTo>
                    <a:pt x="1545" y="77"/>
                    <a:pt x="1545" y="77"/>
                    <a:pt x="1545" y="77"/>
                  </a:cubicBezTo>
                  <a:cubicBezTo>
                    <a:pt x="1545" y="77"/>
                    <a:pt x="1545" y="77"/>
                    <a:pt x="1545" y="77"/>
                  </a:cubicBezTo>
                  <a:close/>
                  <a:moveTo>
                    <a:pt x="757" y="41"/>
                  </a:moveTo>
                  <a:cubicBezTo>
                    <a:pt x="758" y="41"/>
                    <a:pt x="758" y="41"/>
                    <a:pt x="758" y="41"/>
                  </a:cubicBezTo>
                  <a:cubicBezTo>
                    <a:pt x="758" y="41"/>
                    <a:pt x="758" y="41"/>
                    <a:pt x="757" y="41"/>
                  </a:cubicBezTo>
                  <a:close/>
                  <a:moveTo>
                    <a:pt x="798" y="41"/>
                  </a:moveTo>
                  <a:cubicBezTo>
                    <a:pt x="798" y="41"/>
                    <a:pt x="798" y="41"/>
                    <a:pt x="798" y="41"/>
                  </a:cubicBezTo>
                  <a:cubicBezTo>
                    <a:pt x="798" y="41"/>
                    <a:pt x="798" y="41"/>
                    <a:pt x="798" y="41"/>
                  </a:cubicBezTo>
                  <a:close/>
                  <a:moveTo>
                    <a:pt x="872" y="41"/>
                  </a:moveTo>
                  <a:cubicBezTo>
                    <a:pt x="872" y="41"/>
                    <a:pt x="872" y="41"/>
                    <a:pt x="872" y="41"/>
                  </a:cubicBezTo>
                  <a:cubicBezTo>
                    <a:pt x="872" y="41"/>
                    <a:pt x="872" y="41"/>
                    <a:pt x="872" y="41"/>
                  </a:cubicBezTo>
                  <a:close/>
                  <a:moveTo>
                    <a:pt x="1714" y="77"/>
                  </a:moveTo>
                  <a:cubicBezTo>
                    <a:pt x="1713" y="77"/>
                    <a:pt x="1713" y="77"/>
                    <a:pt x="1713" y="77"/>
                  </a:cubicBezTo>
                  <a:cubicBezTo>
                    <a:pt x="1713" y="77"/>
                    <a:pt x="1713" y="77"/>
                    <a:pt x="1714" y="77"/>
                  </a:cubicBezTo>
                  <a:close/>
                  <a:moveTo>
                    <a:pt x="1039" y="41"/>
                  </a:moveTo>
                  <a:cubicBezTo>
                    <a:pt x="1040" y="41"/>
                    <a:pt x="1040" y="41"/>
                    <a:pt x="1040" y="41"/>
                  </a:cubicBezTo>
                  <a:cubicBezTo>
                    <a:pt x="1040" y="41"/>
                    <a:pt x="1039" y="41"/>
                    <a:pt x="1039" y="41"/>
                  </a:cubicBezTo>
                  <a:close/>
                  <a:moveTo>
                    <a:pt x="1113" y="41"/>
                  </a:moveTo>
                  <a:cubicBezTo>
                    <a:pt x="1113" y="41"/>
                    <a:pt x="1114" y="41"/>
                    <a:pt x="1114" y="41"/>
                  </a:cubicBezTo>
                  <a:cubicBezTo>
                    <a:pt x="1113" y="41"/>
                    <a:pt x="1113" y="41"/>
                    <a:pt x="1113" y="41"/>
                  </a:cubicBezTo>
                  <a:close/>
                  <a:moveTo>
                    <a:pt x="685" y="77"/>
                  </a:moveTo>
                  <a:cubicBezTo>
                    <a:pt x="685" y="77"/>
                    <a:pt x="685" y="77"/>
                    <a:pt x="684" y="77"/>
                  </a:cubicBezTo>
                  <a:cubicBezTo>
                    <a:pt x="684" y="77"/>
                    <a:pt x="685" y="77"/>
                    <a:pt x="685" y="77"/>
                  </a:cubicBezTo>
                  <a:close/>
                  <a:moveTo>
                    <a:pt x="1217" y="41"/>
                  </a:moveTo>
                  <a:cubicBezTo>
                    <a:pt x="1217" y="41"/>
                    <a:pt x="1218" y="41"/>
                    <a:pt x="1218" y="41"/>
                  </a:cubicBezTo>
                  <a:cubicBezTo>
                    <a:pt x="1217" y="41"/>
                    <a:pt x="1217" y="41"/>
                    <a:pt x="1217" y="41"/>
                  </a:cubicBezTo>
                  <a:close/>
                  <a:moveTo>
                    <a:pt x="1258" y="41"/>
                  </a:moveTo>
                  <a:cubicBezTo>
                    <a:pt x="1258" y="41"/>
                    <a:pt x="1258" y="41"/>
                    <a:pt x="1258" y="41"/>
                  </a:cubicBezTo>
                  <a:cubicBezTo>
                    <a:pt x="1258" y="41"/>
                    <a:pt x="1258" y="41"/>
                    <a:pt x="1258" y="41"/>
                  </a:cubicBezTo>
                  <a:close/>
                  <a:moveTo>
                    <a:pt x="1361" y="77"/>
                  </a:moveTo>
                  <a:cubicBezTo>
                    <a:pt x="1361" y="77"/>
                    <a:pt x="1361" y="77"/>
                    <a:pt x="1361" y="77"/>
                  </a:cubicBezTo>
                  <a:cubicBezTo>
                    <a:pt x="1361" y="77"/>
                    <a:pt x="1361" y="77"/>
                    <a:pt x="1361" y="77"/>
                  </a:cubicBezTo>
                  <a:close/>
                  <a:moveTo>
                    <a:pt x="1291" y="41"/>
                  </a:moveTo>
                  <a:cubicBezTo>
                    <a:pt x="1292" y="41"/>
                    <a:pt x="1292" y="41"/>
                    <a:pt x="1292" y="41"/>
                  </a:cubicBezTo>
                  <a:cubicBezTo>
                    <a:pt x="1292" y="41"/>
                    <a:pt x="1292" y="41"/>
                    <a:pt x="1291" y="41"/>
                  </a:cubicBezTo>
                  <a:close/>
                  <a:moveTo>
                    <a:pt x="1545" y="77"/>
                  </a:moveTo>
                  <a:cubicBezTo>
                    <a:pt x="1545" y="77"/>
                    <a:pt x="1545" y="77"/>
                    <a:pt x="1545" y="77"/>
                  </a:cubicBezTo>
                  <a:cubicBezTo>
                    <a:pt x="1545" y="77"/>
                    <a:pt x="1545" y="77"/>
                    <a:pt x="1545" y="77"/>
                  </a:cubicBezTo>
                  <a:close/>
                  <a:moveTo>
                    <a:pt x="1713" y="77"/>
                  </a:moveTo>
                  <a:cubicBezTo>
                    <a:pt x="1713" y="77"/>
                    <a:pt x="1713" y="77"/>
                    <a:pt x="1713" y="77"/>
                  </a:cubicBezTo>
                  <a:cubicBezTo>
                    <a:pt x="1713" y="77"/>
                    <a:pt x="1713" y="77"/>
                    <a:pt x="1713" y="77"/>
                  </a:cubicBezTo>
                  <a:close/>
                  <a:moveTo>
                    <a:pt x="553" y="41"/>
                  </a:moveTo>
                  <a:cubicBezTo>
                    <a:pt x="553" y="41"/>
                    <a:pt x="553" y="41"/>
                    <a:pt x="553" y="41"/>
                  </a:cubicBezTo>
                  <a:cubicBezTo>
                    <a:pt x="553" y="41"/>
                    <a:pt x="553" y="41"/>
                    <a:pt x="553" y="41"/>
                  </a:cubicBezTo>
                  <a:close/>
                  <a:moveTo>
                    <a:pt x="757" y="41"/>
                  </a:moveTo>
                  <a:cubicBezTo>
                    <a:pt x="757" y="41"/>
                    <a:pt x="757" y="41"/>
                    <a:pt x="757" y="41"/>
                  </a:cubicBezTo>
                  <a:cubicBezTo>
                    <a:pt x="757" y="41"/>
                    <a:pt x="757" y="41"/>
                    <a:pt x="757" y="41"/>
                  </a:cubicBezTo>
                  <a:close/>
                  <a:moveTo>
                    <a:pt x="798" y="41"/>
                  </a:moveTo>
                  <a:cubicBezTo>
                    <a:pt x="798" y="41"/>
                    <a:pt x="799" y="41"/>
                    <a:pt x="799" y="41"/>
                  </a:cubicBezTo>
                  <a:cubicBezTo>
                    <a:pt x="799" y="41"/>
                    <a:pt x="799" y="41"/>
                    <a:pt x="798" y="41"/>
                  </a:cubicBezTo>
                  <a:close/>
                  <a:moveTo>
                    <a:pt x="871" y="41"/>
                  </a:moveTo>
                  <a:cubicBezTo>
                    <a:pt x="872" y="41"/>
                    <a:pt x="872" y="41"/>
                    <a:pt x="872" y="41"/>
                  </a:cubicBezTo>
                  <a:cubicBezTo>
                    <a:pt x="871" y="41"/>
                    <a:pt x="871" y="41"/>
                    <a:pt x="871" y="41"/>
                  </a:cubicBezTo>
                  <a:close/>
                  <a:moveTo>
                    <a:pt x="908" y="41"/>
                  </a:moveTo>
                  <a:cubicBezTo>
                    <a:pt x="908" y="41"/>
                    <a:pt x="908" y="41"/>
                    <a:pt x="908" y="41"/>
                  </a:cubicBezTo>
                  <a:cubicBezTo>
                    <a:pt x="908" y="41"/>
                    <a:pt x="908" y="41"/>
                    <a:pt x="908" y="41"/>
                  </a:cubicBezTo>
                  <a:close/>
                  <a:moveTo>
                    <a:pt x="1361" y="77"/>
                  </a:moveTo>
                  <a:cubicBezTo>
                    <a:pt x="1360" y="77"/>
                    <a:pt x="1360" y="78"/>
                    <a:pt x="1360" y="78"/>
                  </a:cubicBezTo>
                  <a:cubicBezTo>
                    <a:pt x="1360" y="78"/>
                    <a:pt x="1361" y="78"/>
                    <a:pt x="1361" y="77"/>
                  </a:cubicBezTo>
                  <a:close/>
                  <a:moveTo>
                    <a:pt x="1039" y="41"/>
                  </a:moveTo>
                  <a:cubicBezTo>
                    <a:pt x="1039" y="41"/>
                    <a:pt x="1039" y="41"/>
                    <a:pt x="1039" y="41"/>
                  </a:cubicBezTo>
                  <a:cubicBezTo>
                    <a:pt x="1039" y="41"/>
                    <a:pt x="1039" y="41"/>
                    <a:pt x="1039" y="41"/>
                  </a:cubicBezTo>
                  <a:close/>
                  <a:moveTo>
                    <a:pt x="1532" y="78"/>
                  </a:moveTo>
                  <a:cubicBezTo>
                    <a:pt x="1533" y="78"/>
                    <a:pt x="1533" y="78"/>
                    <a:pt x="1533" y="77"/>
                  </a:cubicBezTo>
                  <a:cubicBezTo>
                    <a:pt x="1532" y="78"/>
                    <a:pt x="1532" y="78"/>
                    <a:pt x="1532" y="78"/>
                  </a:cubicBezTo>
                  <a:close/>
                  <a:moveTo>
                    <a:pt x="1545" y="77"/>
                  </a:moveTo>
                  <a:cubicBezTo>
                    <a:pt x="1545" y="77"/>
                    <a:pt x="1544" y="78"/>
                    <a:pt x="1544" y="78"/>
                  </a:cubicBezTo>
                  <a:cubicBezTo>
                    <a:pt x="1545" y="78"/>
                    <a:pt x="1545" y="78"/>
                    <a:pt x="1545" y="77"/>
                  </a:cubicBezTo>
                  <a:close/>
                  <a:moveTo>
                    <a:pt x="1080" y="41"/>
                  </a:moveTo>
                  <a:cubicBezTo>
                    <a:pt x="1080" y="41"/>
                    <a:pt x="1081" y="41"/>
                    <a:pt x="1081" y="41"/>
                  </a:cubicBezTo>
                  <a:cubicBezTo>
                    <a:pt x="1081" y="41"/>
                    <a:pt x="1081" y="41"/>
                    <a:pt x="1080" y="41"/>
                  </a:cubicBezTo>
                  <a:close/>
                  <a:moveTo>
                    <a:pt x="1217" y="41"/>
                  </a:moveTo>
                  <a:cubicBezTo>
                    <a:pt x="1217" y="41"/>
                    <a:pt x="1217" y="41"/>
                    <a:pt x="1217" y="41"/>
                  </a:cubicBezTo>
                  <a:cubicBezTo>
                    <a:pt x="1217" y="41"/>
                    <a:pt x="1217" y="41"/>
                    <a:pt x="1217" y="41"/>
                  </a:cubicBezTo>
                  <a:close/>
                  <a:moveTo>
                    <a:pt x="1700" y="78"/>
                  </a:moveTo>
                  <a:cubicBezTo>
                    <a:pt x="1701" y="78"/>
                    <a:pt x="1701" y="78"/>
                    <a:pt x="1701" y="77"/>
                  </a:cubicBezTo>
                  <a:cubicBezTo>
                    <a:pt x="1701" y="78"/>
                    <a:pt x="1700" y="78"/>
                    <a:pt x="1700" y="78"/>
                  </a:cubicBezTo>
                  <a:close/>
                  <a:moveTo>
                    <a:pt x="1713" y="77"/>
                  </a:moveTo>
                  <a:cubicBezTo>
                    <a:pt x="1713" y="77"/>
                    <a:pt x="1713" y="78"/>
                    <a:pt x="1713" y="78"/>
                  </a:cubicBezTo>
                  <a:cubicBezTo>
                    <a:pt x="1713" y="78"/>
                    <a:pt x="1713" y="78"/>
                    <a:pt x="1713" y="77"/>
                  </a:cubicBezTo>
                  <a:close/>
                  <a:moveTo>
                    <a:pt x="1258" y="41"/>
                  </a:moveTo>
                  <a:cubicBezTo>
                    <a:pt x="1258" y="41"/>
                    <a:pt x="1258" y="41"/>
                    <a:pt x="1259" y="41"/>
                  </a:cubicBezTo>
                  <a:cubicBezTo>
                    <a:pt x="1259" y="41"/>
                    <a:pt x="1258" y="41"/>
                    <a:pt x="1258" y="41"/>
                  </a:cubicBezTo>
                  <a:close/>
                  <a:moveTo>
                    <a:pt x="553" y="41"/>
                  </a:moveTo>
                  <a:cubicBezTo>
                    <a:pt x="553" y="41"/>
                    <a:pt x="553" y="42"/>
                    <a:pt x="553" y="42"/>
                  </a:cubicBezTo>
                  <a:cubicBezTo>
                    <a:pt x="553" y="42"/>
                    <a:pt x="553" y="41"/>
                    <a:pt x="553" y="41"/>
                  </a:cubicBezTo>
                  <a:close/>
                  <a:moveTo>
                    <a:pt x="662" y="42"/>
                  </a:moveTo>
                  <a:cubicBezTo>
                    <a:pt x="662" y="42"/>
                    <a:pt x="662" y="41"/>
                    <a:pt x="662" y="41"/>
                  </a:cubicBezTo>
                  <a:cubicBezTo>
                    <a:pt x="662" y="41"/>
                    <a:pt x="662" y="42"/>
                    <a:pt x="662" y="42"/>
                  </a:cubicBezTo>
                  <a:close/>
                  <a:moveTo>
                    <a:pt x="757" y="42"/>
                  </a:moveTo>
                  <a:cubicBezTo>
                    <a:pt x="757" y="42"/>
                    <a:pt x="757" y="41"/>
                    <a:pt x="757" y="41"/>
                  </a:cubicBezTo>
                  <a:cubicBezTo>
                    <a:pt x="757" y="41"/>
                    <a:pt x="757" y="42"/>
                    <a:pt x="757" y="42"/>
                  </a:cubicBezTo>
                  <a:close/>
                  <a:moveTo>
                    <a:pt x="1348" y="78"/>
                  </a:moveTo>
                  <a:cubicBezTo>
                    <a:pt x="1348" y="78"/>
                    <a:pt x="1348" y="78"/>
                    <a:pt x="1348" y="78"/>
                  </a:cubicBezTo>
                  <a:cubicBezTo>
                    <a:pt x="1348" y="78"/>
                    <a:pt x="1348" y="78"/>
                    <a:pt x="1348" y="78"/>
                  </a:cubicBezTo>
                  <a:close/>
                  <a:moveTo>
                    <a:pt x="1360" y="78"/>
                  </a:moveTo>
                  <a:cubicBezTo>
                    <a:pt x="1360" y="78"/>
                    <a:pt x="1360" y="78"/>
                    <a:pt x="1360" y="78"/>
                  </a:cubicBezTo>
                  <a:cubicBezTo>
                    <a:pt x="1360" y="78"/>
                    <a:pt x="1360" y="78"/>
                    <a:pt x="1360" y="78"/>
                  </a:cubicBezTo>
                  <a:close/>
                  <a:moveTo>
                    <a:pt x="830" y="42"/>
                  </a:moveTo>
                  <a:cubicBezTo>
                    <a:pt x="830" y="42"/>
                    <a:pt x="830" y="41"/>
                    <a:pt x="831" y="41"/>
                  </a:cubicBezTo>
                  <a:cubicBezTo>
                    <a:pt x="830" y="41"/>
                    <a:pt x="830" y="42"/>
                    <a:pt x="830" y="42"/>
                  </a:cubicBezTo>
                  <a:close/>
                  <a:moveTo>
                    <a:pt x="1544" y="78"/>
                  </a:moveTo>
                  <a:cubicBezTo>
                    <a:pt x="1544" y="78"/>
                    <a:pt x="1544" y="78"/>
                    <a:pt x="1544" y="78"/>
                  </a:cubicBezTo>
                  <a:cubicBezTo>
                    <a:pt x="1544" y="78"/>
                    <a:pt x="1544" y="78"/>
                    <a:pt x="1544" y="78"/>
                  </a:cubicBezTo>
                  <a:close/>
                  <a:moveTo>
                    <a:pt x="866" y="41"/>
                  </a:moveTo>
                  <a:cubicBezTo>
                    <a:pt x="866" y="41"/>
                    <a:pt x="866" y="42"/>
                    <a:pt x="866" y="42"/>
                  </a:cubicBezTo>
                  <a:cubicBezTo>
                    <a:pt x="866" y="42"/>
                    <a:pt x="866" y="41"/>
                    <a:pt x="866" y="41"/>
                  </a:cubicBezTo>
                  <a:close/>
                  <a:moveTo>
                    <a:pt x="1713" y="78"/>
                  </a:moveTo>
                  <a:cubicBezTo>
                    <a:pt x="1712" y="78"/>
                    <a:pt x="1712" y="78"/>
                    <a:pt x="1712" y="78"/>
                  </a:cubicBezTo>
                  <a:cubicBezTo>
                    <a:pt x="1712" y="78"/>
                    <a:pt x="1713" y="78"/>
                    <a:pt x="1713" y="78"/>
                  </a:cubicBezTo>
                  <a:close/>
                  <a:moveTo>
                    <a:pt x="1039" y="42"/>
                  </a:moveTo>
                  <a:cubicBezTo>
                    <a:pt x="1039" y="42"/>
                    <a:pt x="1039" y="42"/>
                    <a:pt x="1039" y="41"/>
                  </a:cubicBezTo>
                  <a:cubicBezTo>
                    <a:pt x="1039" y="41"/>
                    <a:pt x="1039" y="42"/>
                    <a:pt x="1039" y="42"/>
                  </a:cubicBezTo>
                  <a:close/>
                  <a:moveTo>
                    <a:pt x="686" y="79"/>
                  </a:moveTo>
                  <a:cubicBezTo>
                    <a:pt x="686" y="78"/>
                    <a:pt x="686" y="78"/>
                    <a:pt x="686" y="78"/>
                  </a:cubicBezTo>
                  <a:cubicBezTo>
                    <a:pt x="686" y="78"/>
                    <a:pt x="686" y="78"/>
                    <a:pt x="686" y="79"/>
                  </a:cubicBezTo>
                  <a:close/>
                  <a:moveTo>
                    <a:pt x="968" y="78"/>
                  </a:moveTo>
                  <a:cubicBezTo>
                    <a:pt x="968" y="78"/>
                    <a:pt x="968" y="79"/>
                    <a:pt x="969" y="79"/>
                  </a:cubicBezTo>
                  <a:cubicBezTo>
                    <a:pt x="969" y="78"/>
                    <a:pt x="969" y="78"/>
                    <a:pt x="968" y="78"/>
                  </a:cubicBezTo>
                  <a:close/>
                  <a:moveTo>
                    <a:pt x="1081" y="41"/>
                  </a:moveTo>
                  <a:cubicBezTo>
                    <a:pt x="1081" y="42"/>
                    <a:pt x="1081" y="42"/>
                    <a:pt x="1081" y="42"/>
                  </a:cubicBezTo>
                  <a:cubicBezTo>
                    <a:pt x="1081" y="42"/>
                    <a:pt x="1081" y="41"/>
                    <a:pt x="1081" y="41"/>
                  </a:cubicBezTo>
                  <a:close/>
                  <a:moveTo>
                    <a:pt x="1150" y="41"/>
                  </a:moveTo>
                  <a:cubicBezTo>
                    <a:pt x="1150" y="42"/>
                    <a:pt x="1150" y="42"/>
                    <a:pt x="1151" y="42"/>
                  </a:cubicBezTo>
                  <a:cubicBezTo>
                    <a:pt x="1151" y="42"/>
                    <a:pt x="1151" y="41"/>
                    <a:pt x="1150" y="41"/>
                  </a:cubicBezTo>
                  <a:close/>
                  <a:moveTo>
                    <a:pt x="1217" y="42"/>
                  </a:moveTo>
                  <a:cubicBezTo>
                    <a:pt x="1217" y="42"/>
                    <a:pt x="1217" y="42"/>
                    <a:pt x="1217" y="41"/>
                  </a:cubicBezTo>
                  <a:cubicBezTo>
                    <a:pt x="1217" y="41"/>
                    <a:pt x="1217" y="42"/>
                    <a:pt x="1217" y="42"/>
                  </a:cubicBezTo>
                  <a:close/>
                  <a:moveTo>
                    <a:pt x="1259" y="41"/>
                  </a:moveTo>
                  <a:cubicBezTo>
                    <a:pt x="1259" y="42"/>
                    <a:pt x="1259" y="42"/>
                    <a:pt x="1259" y="42"/>
                  </a:cubicBezTo>
                  <a:cubicBezTo>
                    <a:pt x="1259" y="42"/>
                    <a:pt x="1259" y="41"/>
                    <a:pt x="1259" y="41"/>
                  </a:cubicBezTo>
                  <a:close/>
                  <a:moveTo>
                    <a:pt x="1360" y="78"/>
                  </a:moveTo>
                  <a:cubicBezTo>
                    <a:pt x="1360" y="78"/>
                    <a:pt x="1360" y="78"/>
                    <a:pt x="1360" y="78"/>
                  </a:cubicBezTo>
                  <a:cubicBezTo>
                    <a:pt x="1360" y="78"/>
                    <a:pt x="1360" y="78"/>
                    <a:pt x="1360" y="78"/>
                  </a:cubicBezTo>
                  <a:close/>
                  <a:moveTo>
                    <a:pt x="1544" y="78"/>
                  </a:moveTo>
                  <a:cubicBezTo>
                    <a:pt x="1544" y="78"/>
                    <a:pt x="1544" y="78"/>
                    <a:pt x="1544" y="79"/>
                  </a:cubicBezTo>
                  <a:cubicBezTo>
                    <a:pt x="1544" y="78"/>
                    <a:pt x="1544" y="78"/>
                    <a:pt x="1544" y="78"/>
                  </a:cubicBezTo>
                  <a:close/>
                  <a:moveTo>
                    <a:pt x="661" y="42"/>
                  </a:moveTo>
                  <a:cubicBezTo>
                    <a:pt x="662" y="42"/>
                    <a:pt x="662" y="42"/>
                    <a:pt x="662" y="42"/>
                  </a:cubicBezTo>
                  <a:cubicBezTo>
                    <a:pt x="662" y="42"/>
                    <a:pt x="661" y="42"/>
                    <a:pt x="661" y="42"/>
                  </a:cubicBezTo>
                  <a:close/>
                  <a:moveTo>
                    <a:pt x="1712" y="78"/>
                  </a:moveTo>
                  <a:cubicBezTo>
                    <a:pt x="1712" y="78"/>
                    <a:pt x="1712" y="78"/>
                    <a:pt x="1712" y="79"/>
                  </a:cubicBezTo>
                  <a:cubicBezTo>
                    <a:pt x="1712" y="78"/>
                    <a:pt x="1712" y="78"/>
                    <a:pt x="1712" y="78"/>
                  </a:cubicBezTo>
                  <a:close/>
                  <a:moveTo>
                    <a:pt x="756" y="42"/>
                  </a:moveTo>
                  <a:cubicBezTo>
                    <a:pt x="757" y="42"/>
                    <a:pt x="757" y="42"/>
                    <a:pt x="757" y="42"/>
                  </a:cubicBezTo>
                  <a:cubicBezTo>
                    <a:pt x="757" y="42"/>
                    <a:pt x="756" y="42"/>
                    <a:pt x="756" y="42"/>
                  </a:cubicBezTo>
                  <a:close/>
                  <a:moveTo>
                    <a:pt x="830" y="42"/>
                  </a:moveTo>
                  <a:cubicBezTo>
                    <a:pt x="830" y="42"/>
                    <a:pt x="830" y="42"/>
                    <a:pt x="830" y="42"/>
                  </a:cubicBezTo>
                  <a:cubicBezTo>
                    <a:pt x="830" y="42"/>
                    <a:pt x="830" y="42"/>
                    <a:pt x="830" y="42"/>
                  </a:cubicBezTo>
                  <a:close/>
                  <a:moveTo>
                    <a:pt x="686" y="79"/>
                  </a:moveTo>
                  <a:cubicBezTo>
                    <a:pt x="686" y="79"/>
                    <a:pt x="686" y="79"/>
                    <a:pt x="686" y="79"/>
                  </a:cubicBezTo>
                  <a:cubicBezTo>
                    <a:pt x="686" y="79"/>
                    <a:pt x="686" y="79"/>
                    <a:pt x="686" y="79"/>
                  </a:cubicBezTo>
                  <a:close/>
                  <a:moveTo>
                    <a:pt x="1038" y="42"/>
                  </a:moveTo>
                  <a:cubicBezTo>
                    <a:pt x="1039" y="42"/>
                    <a:pt x="1039" y="42"/>
                    <a:pt x="1039" y="42"/>
                  </a:cubicBezTo>
                  <a:cubicBezTo>
                    <a:pt x="1039" y="42"/>
                    <a:pt x="1038" y="42"/>
                    <a:pt x="1038" y="42"/>
                  </a:cubicBezTo>
                  <a:close/>
                  <a:moveTo>
                    <a:pt x="1081" y="42"/>
                  </a:moveTo>
                  <a:cubicBezTo>
                    <a:pt x="1081" y="42"/>
                    <a:pt x="1081" y="42"/>
                    <a:pt x="1081" y="42"/>
                  </a:cubicBezTo>
                  <a:cubicBezTo>
                    <a:pt x="1081" y="42"/>
                    <a:pt x="1081" y="42"/>
                    <a:pt x="1081" y="42"/>
                  </a:cubicBezTo>
                  <a:close/>
                  <a:moveTo>
                    <a:pt x="1360" y="78"/>
                  </a:moveTo>
                  <a:cubicBezTo>
                    <a:pt x="1359" y="78"/>
                    <a:pt x="1359" y="79"/>
                    <a:pt x="1359" y="79"/>
                  </a:cubicBezTo>
                  <a:cubicBezTo>
                    <a:pt x="1359" y="79"/>
                    <a:pt x="1360" y="79"/>
                    <a:pt x="1360" y="78"/>
                  </a:cubicBezTo>
                  <a:close/>
                  <a:moveTo>
                    <a:pt x="1216" y="42"/>
                  </a:moveTo>
                  <a:cubicBezTo>
                    <a:pt x="1216" y="42"/>
                    <a:pt x="1217" y="42"/>
                    <a:pt x="1217" y="42"/>
                  </a:cubicBezTo>
                  <a:cubicBezTo>
                    <a:pt x="1216" y="42"/>
                    <a:pt x="1216" y="42"/>
                    <a:pt x="1216" y="42"/>
                  </a:cubicBezTo>
                  <a:close/>
                  <a:moveTo>
                    <a:pt x="1291" y="42"/>
                  </a:moveTo>
                  <a:cubicBezTo>
                    <a:pt x="1291" y="42"/>
                    <a:pt x="1291" y="42"/>
                    <a:pt x="1291" y="42"/>
                  </a:cubicBezTo>
                  <a:cubicBezTo>
                    <a:pt x="1291" y="42"/>
                    <a:pt x="1291" y="42"/>
                    <a:pt x="1291" y="42"/>
                  </a:cubicBezTo>
                  <a:close/>
                  <a:moveTo>
                    <a:pt x="1532" y="79"/>
                  </a:moveTo>
                  <a:cubicBezTo>
                    <a:pt x="1532" y="79"/>
                    <a:pt x="1532" y="79"/>
                    <a:pt x="1532" y="79"/>
                  </a:cubicBezTo>
                  <a:cubicBezTo>
                    <a:pt x="1532" y="79"/>
                    <a:pt x="1532" y="79"/>
                    <a:pt x="1532" y="79"/>
                  </a:cubicBezTo>
                  <a:close/>
                  <a:moveTo>
                    <a:pt x="1544" y="79"/>
                  </a:moveTo>
                  <a:cubicBezTo>
                    <a:pt x="1544" y="79"/>
                    <a:pt x="1543" y="79"/>
                    <a:pt x="1543" y="79"/>
                  </a:cubicBezTo>
                  <a:cubicBezTo>
                    <a:pt x="1544" y="79"/>
                    <a:pt x="1544" y="79"/>
                    <a:pt x="1544" y="79"/>
                  </a:cubicBezTo>
                  <a:close/>
                  <a:moveTo>
                    <a:pt x="756" y="42"/>
                  </a:moveTo>
                  <a:cubicBezTo>
                    <a:pt x="756" y="42"/>
                    <a:pt x="756" y="42"/>
                    <a:pt x="756" y="42"/>
                  </a:cubicBezTo>
                  <a:cubicBezTo>
                    <a:pt x="756" y="42"/>
                    <a:pt x="756" y="42"/>
                    <a:pt x="756" y="42"/>
                  </a:cubicBezTo>
                  <a:close/>
                  <a:moveTo>
                    <a:pt x="1700" y="79"/>
                  </a:moveTo>
                  <a:cubicBezTo>
                    <a:pt x="1700" y="79"/>
                    <a:pt x="1700" y="79"/>
                    <a:pt x="1700" y="79"/>
                  </a:cubicBezTo>
                  <a:cubicBezTo>
                    <a:pt x="1700" y="79"/>
                    <a:pt x="1700" y="79"/>
                    <a:pt x="1700" y="79"/>
                  </a:cubicBezTo>
                  <a:close/>
                  <a:moveTo>
                    <a:pt x="1712" y="79"/>
                  </a:moveTo>
                  <a:cubicBezTo>
                    <a:pt x="1712" y="79"/>
                    <a:pt x="1712" y="79"/>
                    <a:pt x="1712" y="79"/>
                  </a:cubicBezTo>
                  <a:cubicBezTo>
                    <a:pt x="1712" y="79"/>
                    <a:pt x="1712" y="79"/>
                    <a:pt x="1712" y="79"/>
                  </a:cubicBezTo>
                  <a:close/>
                  <a:moveTo>
                    <a:pt x="799" y="42"/>
                  </a:moveTo>
                  <a:cubicBezTo>
                    <a:pt x="799" y="42"/>
                    <a:pt x="799" y="42"/>
                    <a:pt x="800" y="42"/>
                  </a:cubicBezTo>
                  <a:cubicBezTo>
                    <a:pt x="799" y="42"/>
                    <a:pt x="799" y="42"/>
                    <a:pt x="799" y="42"/>
                  </a:cubicBezTo>
                  <a:close/>
                  <a:moveTo>
                    <a:pt x="687" y="79"/>
                  </a:moveTo>
                  <a:cubicBezTo>
                    <a:pt x="687" y="79"/>
                    <a:pt x="687" y="79"/>
                    <a:pt x="686" y="79"/>
                  </a:cubicBezTo>
                  <a:cubicBezTo>
                    <a:pt x="687" y="79"/>
                    <a:pt x="687" y="79"/>
                    <a:pt x="687" y="79"/>
                  </a:cubicBezTo>
                  <a:close/>
                  <a:moveTo>
                    <a:pt x="871" y="42"/>
                  </a:moveTo>
                  <a:cubicBezTo>
                    <a:pt x="871" y="42"/>
                    <a:pt x="871" y="42"/>
                    <a:pt x="871" y="42"/>
                  </a:cubicBezTo>
                  <a:cubicBezTo>
                    <a:pt x="871" y="42"/>
                    <a:pt x="871" y="42"/>
                    <a:pt x="871" y="42"/>
                  </a:cubicBezTo>
                  <a:close/>
                  <a:moveTo>
                    <a:pt x="1112" y="42"/>
                  </a:moveTo>
                  <a:cubicBezTo>
                    <a:pt x="1112" y="42"/>
                    <a:pt x="1112" y="42"/>
                    <a:pt x="1112" y="42"/>
                  </a:cubicBezTo>
                  <a:cubicBezTo>
                    <a:pt x="1112" y="42"/>
                    <a:pt x="1112" y="42"/>
                    <a:pt x="1112" y="42"/>
                  </a:cubicBezTo>
                  <a:close/>
                  <a:moveTo>
                    <a:pt x="1347" y="79"/>
                  </a:moveTo>
                  <a:cubicBezTo>
                    <a:pt x="1347" y="79"/>
                    <a:pt x="1347" y="79"/>
                    <a:pt x="1347" y="79"/>
                  </a:cubicBezTo>
                  <a:cubicBezTo>
                    <a:pt x="1347" y="79"/>
                    <a:pt x="1347" y="79"/>
                    <a:pt x="1347" y="79"/>
                  </a:cubicBezTo>
                  <a:close/>
                  <a:moveTo>
                    <a:pt x="1359" y="79"/>
                  </a:moveTo>
                  <a:cubicBezTo>
                    <a:pt x="1359" y="79"/>
                    <a:pt x="1359" y="79"/>
                    <a:pt x="1359" y="79"/>
                  </a:cubicBezTo>
                  <a:cubicBezTo>
                    <a:pt x="1359" y="79"/>
                    <a:pt x="1359" y="79"/>
                    <a:pt x="1359" y="79"/>
                  </a:cubicBezTo>
                  <a:close/>
                  <a:moveTo>
                    <a:pt x="1216" y="42"/>
                  </a:moveTo>
                  <a:cubicBezTo>
                    <a:pt x="1216" y="42"/>
                    <a:pt x="1216" y="42"/>
                    <a:pt x="1216" y="42"/>
                  </a:cubicBezTo>
                  <a:cubicBezTo>
                    <a:pt x="1216" y="42"/>
                    <a:pt x="1216" y="42"/>
                    <a:pt x="1216" y="42"/>
                  </a:cubicBezTo>
                  <a:close/>
                  <a:moveTo>
                    <a:pt x="1543" y="79"/>
                  </a:moveTo>
                  <a:cubicBezTo>
                    <a:pt x="1543" y="79"/>
                    <a:pt x="1543" y="79"/>
                    <a:pt x="1543" y="79"/>
                  </a:cubicBezTo>
                  <a:cubicBezTo>
                    <a:pt x="1543" y="79"/>
                    <a:pt x="1543" y="79"/>
                    <a:pt x="1543" y="79"/>
                  </a:cubicBezTo>
                  <a:close/>
                  <a:moveTo>
                    <a:pt x="554" y="42"/>
                  </a:moveTo>
                  <a:cubicBezTo>
                    <a:pt x="554" y="43"/>
                    <a:pt x="555" y="43"/>
                    <a:pt x="555" y="43"/>
                  </a:cubicBezTo>
                  <a:cubicBezTo>
                    <a:pt x="555" y="43"/>
                    <a:pt x="555" y="42"/>
                    <a:pt x="554" y="42"/>
                  </a:cubicBezTo>
                  <a:close/>
                  <a:moveTo>
                    <a:pt x="756" y="43"/>
                  </a:moveTo>
                  <a:cubicBezTo>
                    <a:pt x="756" y="43"/>
                    <a:pt x="756" y="43"/>
                    <a:pt x="756" y="42"/>
                  </a:cubicBezTo>
                  <a:cubicBezTo>
                    <a:pt x="756" y="42"/>
                    <a:pt x="756" y="43"/>
                    <a:pt x="756" y="43"/>
                  </a:cubicBezTo>
                  <a:close/>
                  <a:moveTo>
                    <a:pt x="1712" y="79"/>
                  </a:moveTo>
                  <a:cubicBezTo>
                    <a:pt x="1711" y="79"/>
                    <a:pt x="1711" y="79"/>
                    <a:pt x="1711" y="79"/>
                  </a:cubicBezTo>
                  <a:cubicBezTo>
                    <a:pt x="1711" y="79"/>
                    <a:pt x="1711" y="79"/>
                    <a:pt x="1712" y="79"/>
                  </a:cubicBezTo>
                  <a:close/>
                  <a:moveTo>
                    <a:pt x="800" y="42"/>
                  </a:moveTo>
                  <a:cubicBezTo>
                    <a:pt x="800" y="43"/>
                    <a:pt x="800" y="43"/>
                    <a:pt x="800" y="43"/>
                  </a:cubicBezTo>
                  <a:cubicBezTo>
                    <a:pt x="800" y="43"/>
                    <a:pt x="800" y="42"/>
                    <a:pt x="800" y="42"/>
                  </a:cubicBezTo>
                  <a:close/>
                  <a:moveTo>
                    <a:pt x="870" y="43"/>
                  </a:moveTo>
                  <a:cubicBezTo>
                    <a:pt x="870" y="43"/>
                    <a:pt x="871" y="43"/>
                    <a:pt x="871" y="42"/>
                  </a:cubicBezTo>
                  <a:cubicBezTo>
                    <a:pt x="870" y="42"/>
                    <a:pt x="870" y="43"/>
                    <a:pt x="870" y="43"/>
                  </a:cubicBezTo>
                  <a:close/>
                  <a:moveTo>
                    <a:pt x="555" y="43"/>
                  </a:moveTo>
                  <a:cubicBezTo>
                    <a:pt x="555" y="43"/>
                    <a:pt x="555" y="43"/>
                    <a:pt x="555" y="43"/>
                  </a:cubicBezTo>
                  <a:cubicBezTo>
                    <a:pt x="555" y="43"/>
                    <a:pt x="555" y="43"/>
                    <a:pt x="555" y="43"/>
                  </a:cubicBezTo>
                  <a:close/>
                  <a:moveTo>
                    <a:pt x="661" y="43"/>
                  </a:moveTo>
                  <a:cubicBezTo>
                    <a:pt x="661" y="43"/>
                    <a:pt x="661" y="43"/>
                    <a:pt x="661" y="43"/>
                  </a:cubicBezTo>
                  <a:cubicBezTo>
                    <a:pt x="661" y="43"/>
                    <a:pt x="661" y="43"/>
                    <a:pt x="661" y="43"/>
                  </a:cubicBezTo>
                  <a:close/>
                  <a:moveTo>
                    <a:pt x="755" y="43"/>
                  </a:moveTo>
                  <a:cubicBezTo>
                    <a:pt x="756" y="43"/>
                    <a:pt x="756" y="43"/>
                    <a:pt x="756" y="43"/>
                  </a:cubicBezTo>
                  <a:cubicBezTo>
                    <a:pt x="756" y="43"/>
                    <a:pt x="755" y="43"/>
                    <a:pt x="755" y="43"/>
                  </a:cubicBezTo>
                  <a:close/>
                  <a:moveTo>
                    <a:pt x="969" y="79"/>
                  </a:moveTo>
                  <a:cubicBezTo>
                    <a:pt x="969" y="79"/>
                    <a:pt x="969" y="80"/>
                    <a:pt x="969" y="80"/>
                  </a:cubicBezTo>
                  <a:cubicBezTo>
                    <a:pt x="969" y="79"/>
                    <a:pt x="969" y="79"/>
                    <a:pt x="969" y="79"/>
                  </a:cubicBezTo>
                  <a:close/>
                  <a:moveTo>
                    <a:pt x="829" y="43"/>
                  </a:moveTo>
                  <a:cubicBezTo>
                    <a:pt x="829" y="43"/>
                    <a:pt x="829" y="43"/>
                    <a:pt x="829" y="43"/>
                  </a:cubicBezTo>
                  <a:cubicBezTo>
                    <a:pt x="829" y="43"/>
                    <a:pt x="829" y="43"/>
                    <a:pt x="829" y="43"/>
                  </a:cubicBezTo>
                  <a:close/>
                  <a:moveTo>
                    <a:pt x="1082" y="43"/>
                  </a:moveTo>
                  <a:cubicBezTo>
                    <a:pt x="1082" y="43"/>
                    <a:pt x="1082" y="43"/>
                    <a:pt x="1082" y="43"/>
                  </a:cubicBezTo>
                  <a:cubicBezTo>
                    <a:pt x="1082" y="43"/>
                    <a:pt x="1082" y="43"/>
                    <a:pt x="1082" y="43"/>
                  </a:cubicBezTo>
                  <a:close/>
                  <a:moveTo>
                    <a:pt x="1359" y="79"/>
                  </a:moveTo>
                  <a:cubicBezTo>
                    <a:pt x="1359" y="79"/>
                    <a:pt x="1359" y="79"/>
                    <a:pt x="1359" y="80"/>
                  </a:cubicBezTo>
                  <a:cubicBezTo>
                    <a:pt x="1359" y="80"/>
                    <a:pt x="1359" y="79"/>
                    <a:pt x="1359" y="79"/>
                  </a:cubicBezTo>
                  <a:close/>
                  <a:moveTo>
                    <a:pt x="1260" y="43"/>
                  </a:moveTo>
                  <a:cubicBezTo>
                    <a:pt x="1260" y="43"/>
                    <a:pt x="1260" y="43"/>
                    <a:pt x="1260" y="43"/>
                  </a:cubicBezTo>
                  <a:cubicBezTo>
                    <a:pt x="1260" y="43"/>
                    <a:pt x="1260" y="43"/>
                    <a:pt x="1260" y="43"/>
                  </a:cubicBezTo>
                  <a:close/>
                  <a:moveTo>
                    <a:pt x="1037" y="43"/>
                  </a:moveTo>
                  <a:cubicBezTo>
                    <a:pt x="1037" y="43"/>
                    <a:pt x="1038" y="43"/>
                    <a:pt x="1038" y="43"/>
                  </a:cubicBezTo>
                  <a:cubicBezTo>
                    <a:pt x="1038" y="43"/>
                    <a:pt x="1037" y="43"/>
                    <a:pt x="1037" y="43"/>
                  </a:cubicBezTo>
                  <a:close/>
                  <a:moveTo>
                    <a:pt x="675" y="43"/>
                  </a:moveTo>
                  <a:cubicBezTo>
                    <a:pt x="674" y="43"/>
                    <a:pt x="674" y="43"/>
                    <a:pt x="674" y="44"/>
                  </a:cubicBezTo>
                  <a:cubicBezTo>
                    <a:pt x="674" y="44"/>
                    <a:pt x="674" y="44"/>
                    <a:pt x="675" y="43"/>
                  </a:cubicBezTo>
                  <a:close/>
                  <a:moveTo>
                    <a:pt x="800" y="43"/>
                  </a:moveTo>
                  <a:cubicBezTo>
                    <a:pt x="800" y="44"/>
                    <a:pt x="800" y="44"/>
                    <a:pt x="801" y="44"/>
                  </a:cubicBezTo>
                  <a:cubicBezTo>
                    <a:pt x="801" y="44"/>
                    <a:pt x="800" y="43"/>
                    <a:pt x="800" y="43"/>
                  </a:cubicBezTo>
                  <a:close/>
                  <a:moveTo>
                    <a:pt x="838" y="43"/>
                  </a:moveTo>
                  <a:cubicBezTo>
                    <a:pt x="838" y="43"/>
                    <a:pt x="837" y="43"/>
                    <a:pt x="837" y="44"/>
                  </a:cubicBezTo>
                  <a:cubicBezTo>
                    <a:pt x="838" y="44"/>
                    <a:pt x="838" y="44"/>
                    <a:pt x="838" y="43"/>
                  </a:cubicBezTo>
                  <a:close/>
                  <a:moveTo>
                    <a:pt x="870" y="44"/>
                  </a:moveTo>
                  <a:cubicBezTo>
                    <a:pt x="870" y="44"/>
                    <a:pt x="870" y="44"/>
                    <a:pt x="870" y="43"/>
                  </a:cubicBezTo>
                  <a:cubicBezTo>
                    <a:pt x="870" y="43"/>
                    <a:pt x="870" y="44"/>
                    <a:pt x="870" y="44"/>
                  </a:cubicBezTo>
                  <a:close/>
                  <a:moveTo>
                    <a:pt x="881" y="43"/>
                  </a:moveTo>
                  <a:cubicBezTo>
                    <a:pt x="880" y="43"/>
                    <a:pt x="880" y="43"/>
                    <a:pt x="880" y="44"/>
                  </a:cubicBezTo>
                  <a:cubicBezTo>
                    <a:pt x="880" y="44"/>
                    <a:pt x="881" y="44"/>
                    <a:pt x="881" y="43"/>
                  </a:cubicBezTo>
                  <a:close/>
                  <a:moveTo>
                    <a:pt x="1037" y="44"/>
                  </a:moveTo>
                  <a:cubicBezTo>
                    <a:pt x="1037" y="44"/>
                    <a:pt x="1037" y="44"/>
                    <a:pt x="1037" y="43"/>
                  </a:cubicBezTo>
                  <a:cubicBezTo>
                    <a:pt x="1037" y="43"/>
                    <a:pt x="1037" y="44"/>
                    <a:pt x="1037" y="44"/>
                  </a:cubicBezTo>
                  <a:close/>
                  <a:moveTo>
                    <a:pt x="1359" y="80"/>
                  </a:moveTo>
                  <a:cubicBezTo>
                    <a:pt x="1358" y="80"/>
                    <a:pt x="1358" y="80"/>
                    <a:pt x="1358" y="80"/>
                  </a:cubicBezTo>
                  <a:cubicBezTo>
                    <a:pt x="1358" y="80"/>
                    <a:pt x="1358" y="80"/>
                    <a:pt x="1359" y="80"/>
                  </a:cubicBezTo>
                  <a:close/>
                  <a:moveTo>
                    <a:pt x="1531" y="80"/>
                  </a:moveTo>
                  <a:cubicBezTo>
                    <a:pt x="1531" y="80"/>
                    <a:pt x="1531" y="80"/>
                    <a:pt x="1531" y="80"/>
                  </a:cubicBezTo>
                  <a:cubicBezTo>
                    <a:pt x="1531" y="80"/>
                    <a:pt x="1531" y="80"/>
                    <a:pt x="1531" y="80"/>
                  </a:cubicBezTo>
                  <a:close/>
                  <a:moveTo>
                    <a:pt x="1111" y="44"/>
                  </a:moveTo>
                  <a:cubicBezTo>
                    <a:pt x="1111" y="44"/>
                    <a:pt x="1111" y="44"/>
                    <a:pt x="1111" y="43"/>
                  </a:cubicBezTo>
                  <a:cubicBezTo>
                    <a:pt x="1111" y="43"/>
                    <a:pt x="1111" y="44"/>
                    <a:pt x="1111" y="44"/>
                  </a:cubicBezTo>
                  <a:close/>
                  <a:moveTo>
                    <a:pt x="1699" y="80"/>
                  </a:moveTo>
                  <a:cubicBezTo>
                    <a:pt x="1699" y="80"/>
                    <a:pt x="1699" y="80"/>
                    <a:pt x="1699" y="80"/>
                  </a:cubicBezTo>
                  <a:cubicBezTo>
                    <a:pt x="1699" y="80"/>
                    <a:pt x="1699" y="80"/>
                    <a:pt x="1699" y="80"/>
                  </a:cubicBezTo>
                  <a:close/>
                  <a:moveTo>
                    <a:pt x="1122" y="43"/>
                  </a:moveTo>
                  <a:cubicBezTo>
                    <a:pt x="1121" y="43"/>
                    <a:pt x="1121" y="43"/>
                    <a:pt x="1121" y="44"/>
                  </a:cubicBezTo>
                  <a:cubicBezTo>
                    <a:pt x="1121" y="44"/>
                    <a:pt x="1121" y="44"/>
                    <a:pt x="1122" y="43"/>
                  </a:cubicBezTo>
                  <a:close/>
                  <a:moveTo>
                    <a:pt x="687" y="80"/>
                  </a:moveTo>
                  <a:cubicBezTo>
                    <a:pt x="687" y="80"/>
                    <a:pt x="687" y="80"/>
                    <a:pt x="687" y="80"/>
                  </a:cubicBezTo>
                  <a:cubicBezTo>
                    <a:pt x="687" y="80"/>
                    <a:pt x="687" y="80"/>
                    <a:pt x="687" y="80"/>
                  </a:cubicBezTo>
                  <a:close/>
                  <a:moveTo>
                    <a:pt x="1215" y="44"/>
                  </a:moveTo>
                  <a:cubicBezTo>
                    <a:pt x="1215" y="44"/>
                    <a:pt x="1215" y="44"/>
                    <a:pt x="1215" y="43"/>
                  </a:cubicBezTo>
                  <a:cubicBezTo>
                    <a:pt x="1215" y="44"/>
                    <a:pt x="1215" y="44"/>
                    <a:pt x="1215" y="44"/>
                  </a:cubicBezTo>
                  <a:close/>
                  <a:moveTo>
                    <a:pt x="556" y="44"/>
                  </a:moveTo>
                  <a:cubicBezTo>
                    <a:pt x="556" y="44"/>
                    <a:pt x="556" y="44"/>
                    <a:pt x="557" y="44"/>
                  </a:cubicBezTo>
                  <a:cubicBezTo>
                    <a:pt x="556" y="44"/>
                    <a:pt x="556" y="44"/>
                    <a:pt x="556" y="44"/>
                  </a:cubicBezTo>
                  <a:close/>
                  <a:moveTo>
                    <a:pt x="828" y="44"/>
                  </a:moveTo>
                  <a:cubicBezTo>
                    <a:pt x="829" y="44"/>
                    <a:pt x="829" y="44"/>
                    <a:pt x="829" y="44"/>
                  </a:cubicBezTo>
                  <a:cubicBezTo>
                    <a:pt x="829" y="44"/>
                    <a:pt x="829" y="44"/>
                    <a:pt x="828" y="44"/>
                  </a:cubicBezTo>
                  <a:close/>
                  <a:moveTo>
                    <a:pt x="1121" y="44"/>
                  </a:moveTo>
                  <a:cubicBezTo>
                    <a:pt x="1121" y="44"/>
                    <a:pt x="1120" y="44"/>
                    <a:pt x="1120" y="44"/>
                  </a:cubicBezTo>
                  <a:cubicBezTo>
                    <a:pt x="1121" y="44"/>
                    <a:pt x="1121" y="44"/>
                    <a:pt x="1121" y="44"/>
                  </a:cubicBezTo>
                  <a:close/>
                  <a:moveTo>
                    <a:pt x="1215" y="44"/>
                  </a:moveTo>
                  <a:cubicBezTo>
                    <a:pt x="1215" y="44"/>
                    <a:pt x="1215" y="44"/>
                    <a:pt x="1215" y="44"/>
                  </a:cubicBezTo>
                  <a:cubicBezTo>
                    <a:pt x="1215" y="44"/>
                    <a:pt x="1215" y="44"/>
                    <a:pt x="1215" y="44"/>
                  </a:cubicBezTo>
                  <a:close/>
                  <a:moveTo>
                    <a:pt x="1260" y="44"/>
                  </a:moveTo>
                  <a:cubicBezTo>
                    <a:pt x="1260" y="44"/>
                    <a:pt x="1261" y="44"/>
                    <a:pt x="1261" y="44"/>
                  </a:cubicBezTo>
                  <a:cubicBezTo>
                    <a:pt x="1261" y="44"/>
                    <a:pt x="1261" y="44"/>
                    <a:pt x="1260" y="44"/>
                  </a:cubicBezTo>
                  <a:close/>
                  <a:moveTo>
                    <a:pt x="674" y="44"/>
                  </a:moveTo>
                  <a:cubicBezTo>
                    <a:pt x="673" y="44"/>
                    <a:pt x="673" y="44"/>
                    <a:pt x="673" y="44"/>
                  </a:cubicBezTo>
                  <a:cubicBezTo>
                    <a:pt x="673" y="44"/>
                    <a:pt x="673" y="44"/>
                    <a:pt x="674" y="44"/>
                  </a:cubicBezTo>
                  <a:close/>
                  <a:moveTo>
                    <a:pt x="754" y="44"/>
                  </a:moveTo>
                  <a:cubicBezTo>
                    <a:pt x="755" y="44"/>
                    <a:pt x="755" y="44"/>
                    <a:pt x="755" y="44"/>
                  </a:cubicBezTo>
                  <a:cubicBezTo>
                    <a:pt x="754" y="44"/>
                    <a:pt x="754" y="44"/>
                    <a:pt x="754" y="44"/>
                  </a:cubicBezTo>
                  <a:close/>
                  <a:moveTo>
                    <a:pt x="853" y="44"/>
                  </a:moveTo>
                  <a:cubicBezTo>
                    <a:pt x="853" y="44"/>
                    <a:pt x="853" y="44"/>
                    <a:pt x="852" y="44"/>
                  </a:cubicBezTo>
                  <a:cubicBezTo>
                    <a:pt x="853" y="44"/>
                    <a:pt x="853" y="44"/>
                    <a:pt x="853" y="44"/>
                  </a:cubicBezTo>
                  <a:close/>
                  <a:moveTo>
                    <a:pt x="896" y="44"/>
                  </a:moveTo>
                  <a:cubicBezTo>
                    <a:pt x="896" y="44"/>
                    <a:pt x="895" y="44"/>
                    <a:pt x="895" y="44"/>
                  </a:cubicBezTo>
                  <a:cubicBezTo>
                    <a:pt x="895" y="44"/>
                    <a:pt x="896" y="44"/>
                    <a:pt x="896" y="44"/>
                  </a:cubicBezTo>
                  <a:close/>
                  <a:moveTo>
                    <a:pt x="970" y="80"/>
                  </a:moveTo>
                  <a:cubicBezTo>
                    <a:pt x="970" y="80"/>
                    <a:pt x="970" y="81"/>
                    <a:pt x="970" y="81"/>
                  </a:cubicBezTo>
                  <a:cubicBezTo>
                    <a:pt x="970" y="81"/>
                    <a:pt x="970" y="80"/>
                    <a:pt x="970" y="80"/>
                  </a:cubicBezTo>
                  <a:close/>
                  <a:moveTo>
                    <a:pt x="1120" y="44"/>
                  </a:moveTo>
                  <a:cubicBezTo>
                    <a:pt x="1120" y="44"/>
                    <a:pt x="1120" y="44"/>
                    <a:pt x="1120" y="44"/>
                  </a:cubicBezTo>
                  <a:cubicBezTo>
                    <a:pt x="1120" y="44"/>
                    <a:pt x="1120" y="44"/>
                    <a:pt x="1120" y="44"/>
                  </a:cubicBezTo>
                  <a:close/>
                  <a:moveTo>
                    <a:pt x="1531" y="81"/>
                  </a:moveTo>
                  <a:cubicBezTo>
                    <a:pt x="1531" y="81"/>
                    <a:pt x="1531" y="80"/>
                    <a:pt x="1531" y="80"/>
                  </a:cubicBezTo>
                  <a:cubicBezTo>
                    <a:pt x="1531" y="80"/>
                    <a:pt x="1531" y="81"/>
                    <a:pt x="1531" y="81"/>
                  </a:cubicBezTo>
                  <a:close/>
                  <a:moveTo>
                    <a:pt x="1542" y="80"/>
                  </a:moveTo>
                  <a:cubicBezTo>
                    <a:pt x="1542" y="80"/>
                    <a:pt x="1542" y="80"/>
                    <a:pt x="1542" y="81"/>
                  </a:cubicBezTo>
                  <a:cubicBezTo>
                    <a:pt x="1542" y="81"/>
                    <a:pt x="1542" y="80"/>
                    <a:pt x="1542" y="80"/>
                  </a:cubicBezTo>
                  <a:close/>
                  <a:moveTo>
                    <a:pt x="1699" y="81"/>
                  </a:moveTo>
                  <a:cubicBezTo>
                    <a:pt x="1699" y="81"/>
                    <a:pt x="1699" y="80"/>
                    <a:pt x="1699" y="80"/>
                  </a:cubicBezTo>
                  <a:cubicBezTo>
                    <a:pt x="1699" y="80"/>
                    <a:pt x="1699" y="81"/>
                    <a:pt x="1699" y="81"/>
                  </a:cubicBezTo>
                  <a:close/>
                  <a:moveTo>
                    <a:pt x="1710" y="80"/>
                  </a:moveTo>
                  <a:cubicBezTo>
                    <a:pt x="1710" y="80"/>
                    <a:pt x="1710" y="80"/>
                    <a:pt x="1710" y="81"/>
                  </a:cubicBezTo>
                  <a:cubicBezTo>
                    <a:pt x="1710" y="81"/>
                    <a:pt x="1710" y="80"/>
                    <a:pt x="1710" y="80"/>
                  </a:cubicBezTo>
                  <a:close/>
                  <a:moveTo>
                    <a:pt x="1137" y="44"/>
                  </a:moveTo>
                  <a:cubicBezTo>
                    <a:pt x="1137" y="44"/>
                    <a:pt x="1137" y="44"/>
                    <a:pt x="1137" y="44"/>
                  </a:cubicBezTo>
                  <a:cubicBezTo>
                    <a:pt x="1137" y="44"/>
                    <a:pt x="1137" y="44"/>
                    <a:pt x="1137" y="44"/>
                  </a:cubicBezTo>
                  <a:close/>
                  <a:moveTo>
                    <a:pt x="557" y="44"/>
                  </a:moveTo>
                  <a:cubicBezTo>
                    <a:pt x="557" y="45"/>
                    <a:pt x="557" y="45"/>
                    <a:pt x="558" y="45"/>
                  </a:cubicBezTo>
                  <a:cubicBezTo>
                    <a:pt x="558" y="45"/>
                    <a:pt x="557" y="45"/>
                    <a:pt x="557" y="44"/>
                  </a:cubicBezTo>
                  <a:close/>
                  <a:moveTo>
                    <a:pt x="688" y="81"/>
                  </a:moveTo>
                  <a:cubicBezTo>
                    <a:pt x="688" y="81"/>
                    <a:pt x="688" y="81"/>
                    <a:pt x="688" y="80"/>
                  </a:cubicBezTo>
                  <a:cubicBezTo>
                    <a:pt x="688" y="81"/>
                    <a:pt x="688" y="81"/>
                    <a:pt x="688" y="81"/>
                  </a:cubicBezTo>
                  <a:close/>
                  <a:moveTo>
                    <a:pt x="801" y="44"/>
                  </a:moveTo>
                  <a:cubicBezTo>
                    <a:pt x="801" y="45"/>
                    <a:pt x="801" y="45"/>
                    <a:pt x="801" y="45"/>
                  </a:cubicBezTo>
                  <a:cubicBezTo>
                    <a:pt x="801" y="45"/>
                    <a:pt x="801" y="45"/>
                    <a:pt x="801" y="44"/>
                  </a:cubicBezTo>
                  <a:close/>
                  <a:moveTo>
                    <a:pt x="970" y="81"/>
                  </a:moveTo>
                  <a:cubicBezTo>
                    <a:pt x="970" y="81"/>
                    <a:pt x="970" y="81"/>
                    <a:pt x="970" y="81"/>
                  </a:cubicBezTo>
                  <a:cubicBezTo>
                    <a:pt x="970" y="81"/>
                    <a:pt x="970" y="81"/>
                    <a:pt x="970" y="81"/>
                  </a:cubicBezTo>
                  <a:close/>
                  <a:moveTo>
                    <a:pt x="836" y="44"/>
                  </a:moveTo>
                  <a:cubicBezTo>
                    <a:pt x="836" y="44"/>
                    <a:pt x="836" y="45"/>
                    <a:pt x="836" y="45"/>
                  </a:cubicBezTo>
                  <a:cubicBezTo>
                    <a:pt x="836" y="45"/>
                    <a:pt x="836" y="45"/>
                    <a:pt x="836" y="44"/>
                  </a:cubicBezTo>
                  <a:close/>
                  <a:moveTo>
                    <a:pt x="869" y="45"/>
                  </a:moveTo>
                  <a:cubicBezTo>
                    <a:pt x="869" y="45"/>
                    <a:pt x="869" y="45"/>
                    <a:pt x="869" y="44"/>
                  </a:cubicBezTo>
                  <a:cubicBezTo>
                    <a:pt x="869" y="45"/>
                    <a:pt x="869" y="45"/>
                    <a:pt x="869" y="45"/>
                  </a:cubicBezTo>
                  <a:close/>
                  <a:moveTo>
                    <a:pt x="836" y="45"/>
                  </a:moveTo>
                  <a:cubicBezTo>
                    <a:pt x="836" y="45"/>
                    <a:pt x="835" y="45"/>
                    <a:pt x="835" y="45"/>
                  </a:cubicBezTo>
                  <a:cubicBezTo>
                    <a:pt x="836" y="45"/>
                    <a:pt x="836" y="45"/>
                    <a:pt x="836" y="45"/>
                  </a:cubicBezTo>
                  <a:close/>
                  <a:moveTo>
                    <a:pt x="1358" y="81"/>
                  </a:moveTo>
                  <a:cubicBezTo>
                    <a:pt x="1358" y="81"/>
                    <a:pt x="1357" y="81"/>
                    <a:pt x="1357" y="81"/>
                  </a:cubicBezTo>
                  <a:cubicBezTo>
                    <a:pt x="1358" y="81"/>
                    <a:pt x="1358" y="81"/>
                    <a:pt x="1358" y="81"/>
                  </a:cubicBezTo>
                  <a:close/>
                  <a:moveTo>
                    <a:pt x="854" y="45"/>
                  </a:moveTo>
                  <a:cubicBezTo>
                    <a:pt x="854" y="45"/>
                    <a:pt x="854" y="45"/>
                    <a:pt x="853" y="45"/>
                  </a:cubicBezTo>
                  <a:cubicBezTo>
                    <a:pt x="854" y="45"/>
                    <a:pt x="854" y="45"/>
                    <a:pt x="854" y="45"/>
                  </a:cubicBezTo>
                  <a:close/>
                  <a:moveTo>
                    <a:pt x="1542" y="81"/>
                  </a:moveTo>
                  <a:cubicBezTo>
                    <a:pt x="1542" y="81"/>
                    <a:pt x="1542" y="81"/>
                    <a:pt x="1542" y="81"/>
                  </a:cubicBezTo>
                  <a:cubicBezTo>
                    <a:pt x="1542" y="81"/>
                    <a:pt x="1542" y="81"/>
                    <a:pt x="1542" y="81"/>
                  </a:cubicBezTo>
                  <a:close/>
                  <a:moveTo>
                    <a:pt x="1678" y="81"/>
                  </a:moveTo>
                  <a:cubicBezTo>
                    <a:pt x="1678" y="81"/>
                    <a:pt x="1678" y="81"/>
                    <a:pt x="1678" y="81"/>
                  </a:cubicBezTo>
                  <a:cubicBezTo>
                    <a:pt x="1678" y="81"/>
                    <a:pt x="1678" y="81"/>
                    <a:pt x="1678" y="81"/>
                  </a:cubicBezTo>
                  <a:close/>
                  <a:moveTo>
                    <a:pt x="879" y="45"/>
                  </a:moveTo>
                  <a:cubicBezTo>
                    <a:pt x="878" y="45"/>
                    <a:pt x="878" y="45"/>
                    <a:pt x="878" y="45"/>
                  </a:cubicBezTo>
                  <a:cubicBezTo>
                    <a:pt x="878" y="45"/>
                    <a:pt x="878" y="45"/>
                    <a:pt x="879" y="45"/>
                  </a:cubicBezTo>
                  <a:close/>
                  <a:moveTo>
                    <a:pt x="1710" y="81"/>
                  </a:moveTo>
                  <a:cubicBezTo>
                    <a:pt x="1710" y="81"/>
                    <a:pt x="1710" y="81"/>
                    <a:pt x="1710" y="81"/>
                  </a:cubicBezTo>
                  <a:cubicBezTo>
                    <a:pt x="1710" y="81"/>
                    <a:pt x="1710" y="81"/>
                    <a:pt x="1710" y="81"/>
                  </a:cubicBezTo>
                  <a:close/>
                  <a:moveTo>
                    <a:pt x="897" y="45"/>
                  </a:moveTo>
                  <a:cubicBezTo>
                    <a:pt x="897" y="45"/>
                    <a:pt x="897" y="45"/>
                    <a:pt x="896" y="45"/>
                  </a:cubicBezTo>
                  <a:cubicBezTo>
                    <a:pt x="896" y="45"/>
                    <a:pt x="897" y="45"/>
                    <a:pt x="897" y="45"/>
                  </a:cubicBezTo>
                  <a:close/>
                  <a:moveTo>
                    <a:pt x="1036" y="45"/>
                  </a:moveTo>
                  <a:cubicBezTo>
                    <a:pt x="1036" y="45"/>
                    <a:pt x="1036" y="45"/>
                    <a:pt x="1036" y="45"/>
                  </a:cubicBezTo>
                  <a:cubicBezTo>
                    <a:pt x="1036" y="45"/>
                    <a:pt x="1036" y="45"/>
                    <a:pt x="1036" y="45"/>
                  </a:cubicBezTo>
                  <a:close/>
                  <a:moveTo>
                    <a:pt x="1083" y="45"/>
                  </a:moveTo>
                  <a:cubicBezTo>
                    <a:pt x="1083" y="45"/>
                    <a:pt x="1083" y="45"/>
                    <a:pt x="1084" y="45"/>
                  </a:cubicBezTo>
                  <a:cubicBezTo>
                    <a:pt x="1084" y="45"/>
                    <a:pt x="1083" y="45"/>
                    <a:pt x="1083" y="45"/>
                  </a:cubicBezTo>
                  <a:close/>
                  <a:moveTo>
                    <a:pt x="1119" y="45"/>
                  </a:moveTo>
                  <a:cubicBezTo>
                    <a:pt x="1119" y="45"/>
                    <a:pt x="1119" y="45"/>
                    <a:pt x="1119" y="45"/>
                  </a:cubicBezTo>
                  <a:cubicBezTo>
                    <a:pt x="1119" y="45"/>
                    <a:pt x="1119" y="45"/>
                    <a:pt x="1119" y="45"/>
                  </a:cubicBezTo>
                  <a:close/>
                  <a:moveTo>
                    <a:pt x="1138" y="45"/>
                  </a:moveTo>
                  <a:cubicBezTo>
                    <a:pt x="1138" y="45"/>
                    <a:pt x="1138" y="45"/>
                    <a:pt x="1138" y="45"/>
                  </a:cubicBezTo>
                  <a:cubicBezTo>
                    <a:pt x="1138" y="45"/>
                    <a:pt x="1138" y="45"/>
                    <a:pt x="1138" y="45"/>
                  </a:cubicBezTo>
                  <a:close/>
                  <a:moveTo>
                    <a:pt x="1358" y="81"/>
                  </a:moveTo>
                  <a:cubicBezTo>
                    <a:pt x="1357" y="81"/>
                    <a:pt x="1357" y="81"/>
                    <a:pt x="1357" y="81"/>
                  </a:cubicBezTo>
                  <a:cubicBezTo>
                    <a:pt x="1357" y="81"/>
                    <a:pt x="1357" y="81"/>
                    <a:pt x="1358" y="81"/>
                  </a:cubicBezTo>
                  <a:close/>
                  <a:moveTo>
                    <a:pt x="1214" y="45"/>
                  </a:moveTo>
                  <a:cubicBezTo>
                    <a:pt x="1214" y="45"/>
                    <a:pt x="1214" y="45"/>
                    <a:pt x="1214" y="45"/>
                  </a:cubicBezTo>
                  <a:cubicBezTo>
                    <a:pt x="1214" y="45"/>
                    <a:pt x="1214" y="45"/>
                    <a:pt x="1214" y="45"/>
                  </a:cubicBezTo>
                  <a:close/>
                  <a:moveTo>
                    <a:pt x="1312" y="45"/>
                  </a:moveTo>
                  <a:cubicBezTo>
                    <a:pt x="1312" y="45"/>
                    <a:pt x="1311" y="45"/>
                    <a:pt x="1311" y="45"/>
                  </a:cubicBezTo>
                  <a:cubicBezTo>
                    <a:pt x="1311" y="45"/>
                    <a:pt x="1311" y="45"/>
                    <a:pt x="1312" y="45"/>
                  </a:cubicBezTo>
                  <a:close/>
                  <a:moveTo>
                    <a:pt x="1567" y="45"/>
                  </a:moveTo>
                  <a:cubicBezTo>
                    <a:pt x="1567" y="45"/>
                    <a:pt x="1567" y="45"/>
                    <a:pt x="1567" y="45"/>
                  </a:cubicBezTo>
                  <a:cubicBezTo>
                    <a:pt x="1567" y="45"/>
                    <a:pt x="1567" y="45"/>
                    <a:pt x="1567" y="45"/>
                  </a:cubicBezTo>
                  <a:close/>
                  <a:moveTo>
                    <a:pt x="1735" y="45"/>
                  </a:moveTo>
                  <a:cubicBezTo>
                    <a:pt x="1735" y="45"/>
                    <a:pt x="1736" y="45"/>
                    <a:pt x="1736" y="45"/>
                  </a:cubicBezTo>
                  <a:cubicBezTo>
                    <a:pt x="1735" y="45"/>
                    <a:pt x="1735" y="45"/>
                    <a:pt x="1735" y="45"/>
                  </a:cubicBezTo>
                  <a:close/>
                  <a:moveTo>
                    <a:pt x="558" y="45"/>
                  </a:moveTo>
                  <a:cubicBezTo>
                    <a:pt x="558" y="45"/>
                    <a:pt x="558" y="45"/>
                    <a:pt x="559" y="45"/>
                  </a:cubicBezTo>
                  <a:cubicBezTo>
                    <a:pt x="559" y="45"/>
                    <a:pt x="558" y="45"/>
                    <a:pt x="558" y="45"/>
                  </a:cubicBezTo>
                  <a:close/>
                  <a:moveTo>
                    <a:pt x="801" y="45"/>
                  </a:moveTo>
                  <a:cubicBezTo>
                    <a:pt x="801" y="45"/>
                    <a:pt x="801" y="45"/>
                    <a:pt x="802" y="46"/>
                  </a:cubicBezTo>
                  <a:cubicBezTo>
                    <a:pt x="802" y="45"/>
                    <a:pt x="801" y="45"/>
                    <a:pt x="801" y="45"/>
                  </a:cubicBezTo>
                  <a:close/>
                  <a:moveTo>
                    <a:pt x="835" y="45"/>
                  </a:moveTo>
                  <a:cubicBezTo>
                    <a:pt x="835" y="45"/>
                    <a:pt x="835" y="45"/>
                    <a:pt x="835" y="45"/>
                  </a:cubicBezTo>
                  <a:cubicBezTo>
                    <a:pt x="835" y="45"/>
                    <a:pt x="835" y="45"/>
                    <a:pt x="835" y="45"/>
                  </a:cubicBezTo>
                  <a:close/>
                  <a:moveTo>
                    <a:pt x="854" y="45"/>
                  </a:moveTo>
                  <a:cubicBezTo>
                    <a:pt x="854" y="45"/>
                    <a:pt x="854" y="45"/>
                    <a:pt x="854" y="45"/>
                  </a:cubicBezTo>
                  <a:cubicBezTo>
                    <a:pt x="854" y="45"/>
                    <a:pt x="854" y="45"/>
                    <a:pt x="854" y="45"/>
                  </a:cubicBezTo>
                  <a:close/>
                  <a:moveTo>
                    <a:pt x="878" y="45"/>
                  </a:moveTo>
                  <a:cubicBezTo>
                    <a:pt x="878" y="45"/>
                    <a:pt x="878" y="45"/>
                    <a:pt x="878" y="45"/>
                  </a:cubicBezTo>
                  <a:cubicBezTo>
                    <a:pt x="878" y="45"/>
                    <a:pt x="878" y="45"/>
                    <a:pt x="878" y="45"/>
                  </a:cubicBezTo>
                  <a:close/>
                  <a:moveTo>
                    <a:pt x="1346" y="82"/>
                  </a:moveTo>
                  <a:cubicBezTo>
                    <a:pt x="1346" y="82"/>
                    <a:pt x="1346" y="82"/>
                    <a:pt x="1346" y="81"/>
                  </a:cubicBezTo>
                  <a:cubicBezTo>
                    <a:pt x="1346" y="81"/>
                    <a:pt x="1346" y="82"/>
                    <a:pt x="1346" y="82"/>
                  </a:cubicBezTo>
                  <a:close/>
                  <a:moveTo>
                    <a:pt x="897" y="45"/>
                  </a:moveTo>
                  <a:cubicBezTo>
                    <a:pt x="897" y="45"/>
                    <a:pt x="897" y="45"/>
                    <a:pt x="897" y="45"/>
                  </a:cubicBezTo>
                  <a:cubicBezTo>
                    <a:pt x="897" y="45"/>
                    <a:pt x="897" y="45"/>
                    <a:pt x="897" y="45"/>
                  </a:cubicBezTo>
                  <a:close/>
                  <a:moveTo>
                    <a:pt x="1139" y="45"/>
                  </a:moveTo>
                  <a:cubicBezTo>
                    <a:pt x="1139" y="45"/>
                    <a:pt x="1138" y="45"/>
                    <a:pt x="1138" y="45"/>
                  </a:cubicBezTo>
                  <a:cubicBezTo>
                    <a:pt x="1138" y="45"/>
                    <a:pt x="1138" y="45"/>
                    <a:pt x="1139" y="45"/>
                  </a:cubicBezTo>
                  <a:close/>
                  <a:moveTo>
                    <a:pt x="1297" y="45"/>
                  </a:moveTo>
                  <a:cubicBezTo>
                    <a:pt x="1297" y="45"/>
                    <a:pt x="1297" y="45"/>
                    <a:pt x="1297" y="45"/>
                  </a:cubicBezTo>
                  <a:cubicBezTo>
                    <a:pt x="1297" y="45"/>
                    <a:pt x="1297" y="45"/>
                    <a:pt x="1297" y="45"/>
                  </a:cubicBezTo>
                  <a:close/>
                  <a:moveTo>
                    <a:pt x="753" y="46"/>
                  </a:moveTo>
                  <a:cubicBezTo>
                    <a:pt x="754" y="46"/>
                    <a:pt x="754" y="46"/>
                    <a:pt x="754" y="45"/>
                  </a:cubicBezTo>
                  <a:cubicBezTo>
                    <a:pt x="753" y="46"/>
                    <a:pt x="753" y="46"/>
                    <a:pt x="753" y="46"/>
                  </a:cubicBezTo>
                  <a:close/>
                  <a:moveTo>
                    <a:pt x="855" y="46"/>
                  </a:moveTo>
                  <a:cubicBezTo>
                    <a:pt x="855" y="46"/>
                    <a:pt x="854" y="45"/>
                    <a:pt x="854" y="45"/>
                  </a:cubicBezTo>
                  <a:cubicBezTo>
                    <a:pt x="854" y="46"/>
                    <a:pt x="854" y="46"/>
                    <a:pt x="855" y="46"/>
                  </a:cubicBezTo>
                  <a:close/>
                  <a:moveTo>
                    <a:pt x="897" y="46"/>
                  </a:moveTo>
                  <a:cubicBezTo>
                    <a:pt x="897" y="46"/>
                    <a:pt x="897" y="45"/>
                    <a:pt x="897" y="45"/>
                  </a:cubicBezTo>
                  <a:cubicBezTo>
                    <a:pt x="897" y="46"/>
                    <a:pt x="897" y="46"/>
                    <a:pt x="897" y="46"/>
                  </a:cubicBezTo>
                  <a:close/>
                  <a:moveTo>
                    <a:pt x="957" y="82"/>
                  </a:moveTo>
                  <a:cubicBezTo>
                    <a:pt x="957" y="82"/>
                    <a:pt x="957" y="82"/>
                    <a:pt x="957" y="82"/>
                  </a:cubicBezTo>
                  <a:cubicBezTo>
                    <a:pt x="957" y="82"/>
                    <a:pt x="957" y="82"/>
                    <a:pt x="957" y="82"/>
                  </a:cubicBezTo>
                  <a:close/>
                  <a:moveTo>
                    <a:pt x="1139" y="46"/>
                  </a:moveTo>
                  <a:cubicBezTo>
                    <a:pt x="1139" y="46"/>
                    <a:pt x="1139" y="45"/>
                    <a:pt x="1139" y="45"/>
                  </a:cubicBezTo>
                  <a:cubicBezTo>
                    <a:pt x="1139" y="46"/>
                    <a:pt x="1139" y="46"/>
                    <a:pt x="1139" y="46"/>
                  </a:cubicBezTo>
                  <a:close/>
                  <a:moveTo>
                    <a:pt x="1261" y="45"/>
                  </a:moveTo>
                  <a:cubicBezTo>
                    <a:pt x="1261" y="46"/>
                    <a:pt x="1262" y="46"/>
                    <a:pt x="1262" y="46"/>
                  </a:cubicBezTo>
                  <a:cubicBezTo>
                    <a:pt x="1262" y="46"/>
                    <a:pt x="1262" y="46"/>
                    <a:pt x="1261" y="45"/>
                  </a:cubicBezTo>
                  <a:close/>
                  <a:moveTo>
                    <a:pt x="1297" y="45"/>
                  </a:moveTo>
                  <a:cubicBezTo>
                    <a:pt x="1296" y="45"/>
                    <a:pt x="1296" y="46"/>
                    <a:pt x="1296" y="46"/>
                  </a:cubicBezTo>
                  <a:cubicBezTo>
                    <a:pt x="1296" y="46"/>
                    <a:pt x="1297" y="46"/>
                    <a:pt x="1297" y="45"/>
                  </a:cubicBezTo>
                  <a:close/>
                  <a:moveTo>
                    <a:pt x="1541" y="82"/>
                  </a:moveTo>
                  <a:cubicBezTo>
                    <a:pt x="1541" y="82"/>
                    <a:pt x="1541" y="82"/>
                    <a:pt x="1541" y="82"/>
                  </a:cubicBezTo>
                  <a:cubicBezTo>
                    <a:pt x="1541" y="82"/>
                    <a:pt x="1541" y="82"/>
                    <a:pt x="1541" y="82"/>
                  </a:cubicBezTo>
                  <a:close/>
                  <a:moveTo>
                    <a:pt x="1567" y="46"/>
                  </a:moveTo>
                  <a:cubicBezTo>
                    <a:pt x="1567" y="46"/>
                    <a:pt x="1567" y="46"/>
                    <a:pt x="1567" y="45"/>
                  </a:cubicBezTo>
                  <a:cubicBezTo>
                    <a:pt x="1567" y="46"/>
                    <a:pt x="1567" y="46"/>
                    <a:pt x="1567" y="46"/>
                  </a:cubicBezTo>
                  <a:close/>
                  <a:moveTo>
                    <a:pt x="1709" y="82"/>
                  </a:moveTo>
                  <a:cubicBezTo>
                    <a:pt x="1709" y="82"/>
                    <a:pt x="1709" y="82"/>
                    <a:pt x="1709" y="82"/>
                  </a:cubicBezTo>
                  <a:cubicBezTo>
                    <a:pt x="1709" y="82"/>
                    <a:pt x="1709" y="82"/>
                    <a:pt x="1709" y="82"/>
                  </a:cubicBezTo>
                  <a:close/>
                  <a:moveTo>
                    <a:pt x="1735" y="46"/>
                  </a:moveTo>
                  <a:cubicBezTo>
                    <a:pt x="1735" y="46"/>
                    <a:pt x="1735" y="46"/>
                    <a:pt x="1735" y="45"/>
                  </a:cubicBezTo>
                  <a:cubicBezTo>
                    <a:pt x="1735" y="46"/>
                    <a:pt x="1735" y="46"/>
                    <a:pt x="1735" y="46"/>
                  </a:cubicBezTo>
                  <a:close/>
                  <a:moveTo>
                    <a:pt x="559" y="46"/>
                  </a:moveTo>
                  <a:cubicBezTo>
                    <a:pt x="559" y="46"/>
                    <a:pt x="560" y="46"/>
                    <a:pt x="560" y="46"/>
                  </a:cubicBezTo>
                  <a:cubicBezTo>
                    <a:pt x="560" y="46"/>
                    <a:pt x="559" y="46"/>
                    <a:pt x="559" y="46"/>
                  </a:cubicBezTo>
                  <a:close/>
                  <a:moveTo>
                    <a:pt x="696" y="46"/>
                  </a:moveTo>
                  <a:cubicBezTo>
                    <a:pt x="695" y="46"/>
                    <a:pt x="695" y="46"/>
                    <a:pt x="695" y="46"/>
                  </a:cubicBezTo>
                  <a:cubicBezTo>
                    <a:pt x="695" y="46"/>
                    <a:pt x="695" y="46"/>
                    <a:pt x="696" y="46"/>
                  </a:cubicBezTo>
                  <a:close/>
                  <a:moveTo>
                    <a:pt x="855" y="46"/>
                  </a:moveTo>
                  <a:cubicBezTo>
                    <a:pt x="855" y="46"/>
                    <a:pt x="855" y="46"/>
                    <a:pt x="855" y="46"/>
                  </a:cubicBezTo>
                  <a:cubicBezTo>
                    <a:pt x="855" y="46"/>
                    <a:pt x="855" y="46"/>
                    <a:pt x="855" y="46"/>
                  </a:cubicBezTo>
                  <a:close/>
                  <a:moveTo>
                    <a:pt x="971" y="82"/>
                  </a:moveTo>
                  <a:cubicBezTo>
                    <a:pt x="971" y="82"/>
                    <a:pt x="971" y="82"/>
                    <a:pt x="971" y="82"/>
                  </a:cubicBezTo>
                  <a:cubicBezTo>
                    <a:pt x="971" y="82"/>
                    <a:pt x="971" y="82"/>
                    <a:pt x="971" y="82"/>
                  </a:cubicBezTo>
                  <a:close/>
                  <a:moveTo>
                    <a:pt x="898" y="46"/>
                  </a:moveTo>
                  <a:cubicBezTo>
                    <a:pt x="898" y="46"/>
                    <a:pt x="898" y="46"/>
                    <a:pt x="897" y="46"/>
                  </a:cubicBezTo>
                  <a:cubicBezTo>
                    <a:pt x="897" y="46"/>
                    <a:pt x="898" y="46"/>
                    <a:pt x="898" y="46"/>
                  </a:cubicBezTo>
                  <a:close/>
                  <a:moveTo>
                    <a:pt x="1357" y="82"/>
                  </a:moveTo>
                  <a:cubicBezTo>
                    <a:pt x="1357" y="82"/>
                    <a:pt x="1357" y="82"/>
                    <a:pt x="1357" y="82"/>
                  </a:cubicBezTo>
                  <a:cubicBezTo>
                    <a:pt x="1357" y="82"/>
                    <a:pt x="1357" y="82"/>
                    <a:pt x="1357" y="82"/>
                  </a:cubicBezTo>
                  <a:close/>
                  <a:moveTo>
                    <a:pt x="1035" y="46"/>
                  </a:moveTo>
                  <a:cubicBezTo>
                    <a:pt x="1035" y="46"/>
                    <a:pt x="1036" y="46"/>
                    <a:pt x="1036" y="46"/>
                  </a:cubicBezTo>
                  <a:cubicBezTo>
                    <a:pt x="1035" y="46"/>
                    <a:pt x="1035" y="46"/>
                    <a:pt x="1035" y="46"/>
                  </a:cubicBezTo>
                  <a:close/>
                  <a:moveTo>
                    <a:pt x="1118" y="46"/>
                  </a:moveTo>
                  <a:cubicBezTo>
                    <a:pt x="1117" y="46"/>
                    <a:pt x="1117" y="46"/>
                    <a:pt x="1117" y="46"/>
                  </a:cubicBezTo>
                  <a:cubicBezTo>
                    <a:pt x="1117" y="46"/>
                    <a:pt x="1118" y="46"/>
                    <a:pt x="1118" y="46"/>
                  </a:cubicBezTo>
                  <a:close/>
                  <a:moveTo>
                    <a:pt x="1139" y="46"/>
                  </a:moveTo>
                  <a:cubicBezTo>
                    <a:pt x="1139" y="46"/>
                    <a:pt x="1139" y="46"/>
                    <a:pt x="1139" y="46"/>
                  </a:cubicBezTo>
                  <a:cubicBezTo>
                    <a:pt x="1139" y="46"/>
                    <a:pt x="1139" y="46"/>
                    <a:pt x="1139" y="46"/>
                  </a:cubicBezTo>
                  <a:close/>
                  <a:moveTo>
                    <a:pt x="1382" y="46"/>
                  </a:moveTo>
                  <a:cubicBezTo>
                    <a:pt x="1383" y="46"/>
                    <a:pt x="1383" y="46"/>
                    <a:pt x="1383" y="46"/>
                  </a:cubicBezTo>
                  <a:cubicBezTo>
                    <a:pt x="1382" y="46"/>
                    <a:pt x="1382" y="46"/>
                    <a:pt x="1382" y="46"/>
                  </a:cubicBezTo>
                  <a:close/>
                  <a:moveTo>
                    <a:pt x="671" y="46"/>
                  </a:moveTo>
                  <a:cubicBezTo>
                    <a:pt x="671" y="46"/>
                    <a:pt x="671" y="46"/>
                    <a:pt x="671" y="46"/>
                  </a:cubicBezTo>
                  <a:cubicBezTo>
                    <a:pt x="671" y="46"/>
                    <a:pt x="671" y="46"/>
                    <a:pt x="671" y="46"/>
                  </a:cubicBezTo>
                  <a:close/>
                  <a:moveTo>
                    <a:pt x="855" y="47"/>
                  </a:moveTo>
                  <a:cubicBezTo>
                    <a:pt x="855" y="46"/>
                    <a:pt x="855" y="46"/>
                    <a:pt x="855" y="46"/>
                  </a:cubicBezTo>
                  <a:cubicBezTo>
                    <a:pt x="855" y="46"/>
                    <a:pt x="855" y="46"/>
                    <a:pt x="855" y="47"/>
                  </a:cubicBezTo>
                  <a:close/>
                  <a:moveTo>
                    <a:pt x="1117" y="46"/>
                  </a:moveTo>
                  <a:cubicBezTo>
                    <a:pt x="1117" y="46"/>
                    <a:pt x="1117" y="46"/>
                    <a:pt x="1117" y="46"/>
                  </a:cubicBezTo>
                  <a:cubicBezTo>
                    <a:pt x="1117" y="46"/>
                    <a:pt x="1117" y="46"/>
                    <a:pt x="1117" y="46"/>
                  </a:cubicBezTo>
                  <a:close/>
                  <a:moveTo>
                    <a:pt x="1140" y="47"/>
                  </a:moveTo>
                  <a:cubicBezTo>
                    <a:pt x="1140" y="46"/>
                    <a:pt x="1140" y="46"/>
                    <a:pt x="1139" y="46"/>
                  </a:cubicBezTo>
                  <a:cubicBezTo>
                    <a:pt x="1139" y="46"/>
                    <a:pt x="1139" y="46"/>
                    <a:pt x="1140" y="47"/>
                  </a:cubicBezTo>
                  <a:close/>
                  <a:moveTo>
                    <a:pt x="957" y="83"/>
                  </a:moveTo>
                  <a:cubicBezTo>
                    <a:pt x="957" y="82"/>
                    <a:pt x="957" y="82"/>
                    <a:pt x="957" y="82"/>
                  </a:cubicBezTo>
                  <a:cubicBezTo>
                    <a:pt x="957" y="82"/>
                    <a:pt x="957" y="83"/>
                    <a:pt x="957" y="83"/>
                  </a:cubicBezTo>
                  <a:close/>
                  <a:moveTo>
                    <a:pt x="971" y="82"/>
                  </a:moveTo>
                  <a:cubicBezTo>
                    <a:pt x="971" y="83"/>
                    <a:pt x="972" y="83"/>
                    <a:pt x="972" y="83"/>
                  </a:cubicBezTo>
                  <a:cubicBezTo>
                    <a:pt x="972" y="83"/>
                    <a:pt x="972" y="82"/>
                    <a:pt x="971" y="82"/>
                  </a:cubicBezTo>
                  <a:close/>
                  <a:moveTo>
                    <a:pt x="1262" y="46"/>
                  </a:moveTo>
                  <a:cubicBezTo>
                    <a:pt x="1262" y="46"/>
                    <a:pt x="1262" y="47"/>
                    <a:pt x="1262" y="47"/>
                  </a:cubicBezTo>
                  <a:cubicBezTo>
                    <a:pt x="1262" y="46"/>
                    <a:pt x="1262" y="46"/>
                    <a:pt x="1262" y="46"/>
                  </a:cubicBezTo>
                  <a:close/>
                  <a:moveTo>
                    <a:pt x="1296" y="46"/>
                  </a:moveTo>
                  <a:cubicBezTo>
                    <a:pt x="1295" y="46"/>
                    <a:pt x="1295" y="46"/>
                    <a:pt x="1295" y="47"/>
                  </a:cubicBezTo>
                  <a:cubicBezTo>
                    <a:pt x="1295" y="46"/>
                    <a:pt x="1295" y="46"/>
                    <a:pt x="1296" y="46"/>
                  </a:cubicBezTo>
                  <a:close/>
                  <a:moveTo>
                    <a:pt x="671" y="46"/>
                  </a:moveTo>
                  <a:cubicBezTo>
                    <a:pt x="671" y="47"/>
                    <a:pt x="671" y="47"/>
                    <a:pt x="671" y="47"/>
                  </a:cubicBezTo>
                  <a:cubicBezTo>
                    <a:pt x="671" y="47"/>
                    <a:pt x="671" y="47"/>
                    <a:pt x="671" y="46"/>
                  </a:cubicBezTo>
                  <a:close/>
                  <a:moveTo>
                    <a:pt x="1117" y="46"/>
                  </a:moveTo>
                  <a:cubicBezTo>
                    <a:pt x="1117" y="46"/>
                    <a:pt x="1117" y="47"/>
                    <a:pt x="1117" y="47"/>
                  </a:cubicBezTo>
                  <a:cubicBezTo>
                    <a:pt x="1117" y="47"/>
                    <a:pt x="1117" y="47"/>
                    <a:pt x="1117" y="46"/>
                  </a:cubicBezTo>
                  <a:close/>
                  <a:moveTo>
                    <a:pt x="1140" y="47"/>
                  </a:moveTo>
                  <a:cubicBezTo>
                    <a:pt x="1140" y="47"/>
                    <a:pt x="1140" y="47"/>
                    <a:pt x="1140" y="46"/>
                  </a:cubicBezTo>
                  <a:cubicBezTo>
                    <a:pt x="1140" y="47"/>
                    <a:pt x="1140" y="47"/>
                    <a:pt x="1140" y="47"/>
                  </a:cubicBezTo>
                  <a:close/>
                  <a:moveTo>
                    <a:pt x="1295" y="47"/>
                  </a:moveTo>
                  <a:cubicBezTo>
                    <a:pt x="1295" y="47"/>
                    <a:pt x="1295" y="47"/>
                    <a:pt x="1295" y="47"/>
                  </a:cubicBezTo>
                  <a:cubicBezTo>
                    <a:pt x="1295" y="47"/>
                    <a:pt x="1295" y="47"/>
                    <a:pt x="1295" y="47"/>
                  </a:cubicBezTo>
                  <a:close/>
                  <a:moveTo>
                    <a:pt x="1566" y="47"/>
                  </a:moveTo>
                  <a:cubicBezTo>
                    <a:pt x="1566" y="47"/>
                    <a:pt x="1566" y="47"/>
                    <a:pt x="1566" y="47"/>
                  </a:cubicBezTo>
                  <a:cubicBezTo>
                    <a:pt x="1566" y="47"/>
                    <a:pt x="1566" y="47"/>
                    <a:pt x="1566" y="47"/>
                  </a:cubicBezTo>
                  <a:close/>
                  <a:moveTo>
                    <a:pt x="972" y="83"/>
                  </a:moveTo>
                  <a:cubicBezTo>
                    <a:pt x="972" y="83"/>
                    <a:pt x="972" y="83"/>
                    <a:pt x="972" y="83"/>
                  </a:cubicBezTo>
                  <a:cubicBezTo>
                    <a:pt x="972" y="83"/>
                    <a:pt x="972" y="83"/>
                    <a:pt x="972" y="83"/>
                  </a:cubicBezTo>
                  <a:close/>
                  <a:moveTo>
                    <a:pt x="1734" y="47"/>
                  </a:moveTo>
                  <a:cubicBezTo>
                    <a:pt x="1734" y="47"/>
                    <a:pt x="1735" y="47"/>
                    <a:pt x="1735" y="47"/>
                  </a:cubicBezTo>
                  <a:cubicBezTo>
                    <a:pt x="1734" y="47"/>
                    <a:pt x="1734" y="47"/>
                    <a:pt x="1734" y="47"/>
                  </a:cubicBezTo>
                  <a:close/>
                  <a:moveTo>
                    <a:pt x="561" y="47"/>
                  </a:moveTo>
                  <a:cubicBezTo>
                    <a:pt x="561" y="47"/>
                    <a:pt x="561" y="47"/>
                    <a:pt x="561" y="47"/>
                  </a:cubicBezTo>
                  <a:cubicBezTo>
                    <a:pt x="561" y="47"/>
                    <a:pt x="561" y="47"/>
                    <a:pt x="561" y="47"/>
                  </a:cubicBezTo>
                  <a:close/>
                  <a:moveTo>
                    <a:pt x="898" y="47"/>
                  </a:moveTo>
                  <a:cubicBezTo>
                    <a:pt x="898" y="47"/>
                    <a:pt x="898" y="47"/>
                    <a:pt x="898" y="47"/>
                  </a:cubicBezTo>
                  <a:cubicBezTo>
                    <a:pt x="898" y="47"/>
                    <a:pt x="898" y="47"/>
                    <a:pt x="898" y="47"/>
                  </a:cubicBezTo>
                  <a:close/>
                  <a:moveTo>
                    <a:pt x="1356" y="83"/>
                  </a:moveTo>
                  <a:cubicBezTo>
                    <a:pt x="1356" y="83"/>
                    <a:pt x="1356" y="83"/>
                    <a:pt x="1356" y="83"/>
                  </a:cubicBezTo>
                  <a:cubicBezTo>
                    <a:pt x="1356" y="83"/>
                    <a:pt x="1356" y="83"/>
                    <a:pt x="1356" y="83"/>
                  </a:cubicBezTo>
                  <a:close/>
                  <a:moveTo>
                    <a:pt x="1035" y="47"/>
                  </a:moveTo>
                  <a:cubicBezTo>
                    <a:pt x="1035" y="47"/>
                    <a:pt x="1035" y="47"/>
                    <a:pt x="1035" y="47"/>
                  </a:cubicBezTo>
                  <a:cubicBezTo>
                    <a:pt x="1035" y="47"/>
                    <a:pt x="1035" y="47"/>
                    <a:pt x="1035" y="47"/>
                  </a:cubicBezTo>
                  <a:close/>
                  <a:moveTo>
                    <a:pt x="1117" y="47"/>
                  </a:moveTo>
                  <a:cubicBezTo>
                    <a:pt x="1116" y="47"/>
                    <a:pt x="1116" y="47"/>
                    <a:pt x="1116" y="47"/>
                  </a:cubicBezTo>
                  <a:cubicBezTo>
                    <a:pt x="1116" y="47"/>
                    <a:pt x="1117" y="47"/>
                    <a:pt x="1117" y="47"/>
                  </a:cubicBezTo>
                  <a:close/>
                  <a:moveTo>
                    <a:pt x="1212" y="47"/>
                  </a:moveTo>
                  <a:cubicBezTo>
                    <a:pt x="1213" y="47"/>
                    <a:pt x="1213" y="47"/>
                    <a:pt x="1213" y="47"/>
                  </a:cubicBezTo>
                  <a:cubicBezTo>
                    <a:pt x="1213" y="47"/>
                    <a:pt x="1213" y="47"/>
                    <a:pt x="1212" y="47"/>
                  </a:cubicBezTo>
                  <a:close/>
                  <a:moveTo>
                    <a:pt x="1262" y="47"/>
                  </a:moveTo>
                  <a:cubicBezTo>
                    <a:pt x="1262" y="47"/>
                    <a:pt x="1262" y="47"/>
                    <a:pt x="1262" y="47"/>
                  </a:cubicBezTo>
                  <a:cubicBezTo>
                    <a:pt x="1262" y="47"/>
                    <a:pt x="1262" y="47"/>
                    <a:pt x="1262" y="47"/>
                  </a:cubicBezTo>
                  <a:close/>
                  <a:moveTo>
                    <a:pt x="1295" y="47"/>
                  </a:moveTo>
                  <a:cubicBezTo>
                    <a:pt x="1295" y="47"/>
                    <a:pt x="1295" y="47"/>
                    <a:pt x="1295" y="47"/>
                  </a:cubicBezTo>
                  <a:cubicBezTo>
                    <a:pt x="1295" y="47"/>
                    <a:pt x="1295" y="47"/>
                    <a:pt x="1295" y="47"/>
                  </a:cubicBezTo>
                  <a:close/>
                  <a:moveTo>
                    <a:pt x="1382" y="47"/>
                  </a:moveTo>
                  <a:cubicBezTo>
                    <a:pt x="1382" y="47"/>
                    <a:pt x="1382" y="47"/>
                    <a:pt x="1382" y="47"/>
                  </a:cubicBezTo>
                  <a:cubicBezTo>
                    <a:pt x="1382" y="47"/>
                    <a:pt x="1382" y="47"/>
                    <a:pt x="1382" y="47"/>
                  </a:cubicBezTo>
                  <a:close/>
                  <a:moveTo>
                    <a:pt x="1681" y="47"/>
                  </a:moveTo>
                  <a:cubicBezTo>
                    <a:pt x="1680" y="47"/>
                    <a:pt x="1680" y="47"/>
                    <a:pt x="1680" y="47"/>
                  </a:cubicBezTo>
                  <a:cubicBezTo>
                    <a:pt x="1680" y="47"/>
                    <a:pt x="1680" y="47"/>
                    <a:pt x="1681" y="47"/>
                  </a:cubicBezTo>
                  <a:close/>
                  <a:moveTo>
                    <a:pt x="752" y="48"/>
                  </a:moveTo>
                  <a:cubicBezTo>
                    <a:pt x="752" y="48"/>
                    <a:pt x="753" y="47"/>
                    <a:pt x="753" y="47"/>
                  </a:cubicBezTo>
                  <a:cubicBezTo>
                    <a:pt x="752" y="47"/>
                    <a:pt x="752" y="47"/>
                    <a:pt x="752" y="48"/>
                  </a:cubicBezTo>
                  <a:close/>
                  <a:moveTo>
                    <a:pt x="972" y="83"/>
                  </a:moveTo>
                  <a:cubicBezTo>
                    <a:pt x="972" y="83"/>
                    <a:pt x="972" y="83"/>
                    <a:pt x="972" y="83"/>
                  </a:cubicBezTo>
                  <a:cubicBezTo>
                    <a:pt x="972" y="83"/>
                    <a:pt x="972" y="83"/>
                    <a:pt x="972" y="83"/>
                  </a:cubicBezTo>
                  <a:close/>
                  <a:moveTo>
                    <a:pt x="833" y="47"/>
                  </a:moveTo>
                  <a:cubicBezTo>
                    <a:pt x="833" y="47"/>
                    <a:pt x="833" y="47"/>
                    <a:pt x="833" y="48"/>
                  </a:cubicBezTo>
                  <a:cubicBezTo>
                    <a:pt x="833" y="47"/>
                    <a:pt x="833" y="47"/>
                    <a:pt x="833" y="47"/>
                  </a:cubicBezTo>
                  <a:close/>
                  <a:moveTo>
                    <a:pt x="876" y="47"/>
                  </a:moveTo>
                  <a:cubicBezTo>
                    <a:pt x="876" y="47"/>
                    <a:pt x="876" y="47"/>
                    <a:pt x="876" y="48"/>
                  </a:cubicBezTo>
                  <a:cubicBezTo>
                    <a:pt x="876" y="47"/>
                    <a:pt x="876" y="47"/>
                    <a:pt x="876" y="47"/>
                  </a:cubicBezTo>
                  <a:close/>
                  <a:moveTo>
                    <a:pt x="1116" y="47"/>
                  </a:moveTo>
                  <a:cubicBezTo>
                    <a:pt x="1116" y="47"/>
                    <a:pt x="1116" y="47"/>
                    <a:pt x="1116" y="48"/>
                  </a:cubicBezTo>
                  <a:cubicBezTo>
                    <a:pt x="1116" y="47"/>
                    <a:pt x="1116" y="47"/>
                    <a:pt x="1116" y="47"/>
                  </a:cubicBezTo>
                  <a:close/>
                  <a:moveTo>
                    <a:pt x="1295" y="47"/>
                  </a:moveTo>
                  <a:cubicBezTo>
                    <a:pt x="1294" y="47"/>
                    <a:pt x="1294" y="47"/>
                    <a:pt x="1294" y="48"/>
                  </a:cubicBezTo>
                  <a:cubicBezTo>
                    <a:pt x="1294" y="47"/>
                    <a:pt x="1294" y="47"/>
                    <a:pt x="1295" y="47"/>
                  </a:cubicBezTo>
                  <a:close/>
                  <a:moveTo>
                    <a:pt x="833" y="47"/>
                  </a:moveTo>
                  <a:cubicBezTo>
                    <a:pt x="833" y="48"/>
                    <a:pt x="833" y="48"/>
                    <a:pt x="833" y="48"/>
                  </a:cubicBezTo>
                  <a:cubicBezTo>
                    <a:pt x="833" y="48"/>
                    <a:pt x="833" y="48"/>
                    <a:pt x="833" y="47"/>
                  </a:cubicBezTo>
                  <a:close/>
                  <a:moveTo>
                    <a:pt x="856" y="48"/>
                  </a:moveTo>
                  <a:cubicBezTo>
                    <a:pt x="856" y="48"/>
                    <a:pt x="856" y="48"/>
                    <a:pt x="856" y="47"/>
                  </a:cubicBezTo>
                  <a:cubicBezTo>
                    <a:pt x="856" y="48"/>
                    <a:pt x="856" y="48"/>
                    <a:pt x="856" y="48"/>
                  </a:cubicBezTo>
                  <a:close/>
                  <a:moveTo>
                    <a:pt x="876" y="47"/>
                  </a:moveTo>
                  <a:cubicBezTo>
                    <a:pt x="876" y="48"/>
                    <a:pt x="875" y="48"/>
                    <a:pt x="875" y="48"/>
                  </a:cubicBezTo>
                  <a:cubicBezTo>
                    <a:pt x="876" y="48"/>
                    <a:pt x="876" y="48"/>
                    <a:pt x="876" y="47"/>
                  </a:cubicBezTo>
                  <a:close/>
                  <a:moveTo>
                    <a:pt x="1116" y="47"/>
                  </a:moveTo>
                  <a:cubicBezTo>
                    <a:pt x="1116" y="48"/>
                    <a:pt x="1116" y="48"/>
                    <a:pt x="1116" y="48"/>
                  </a:cubicBezTo>
                  <a:cubicBezTo>
                    <a:pt x="1116" y="48"/>
                    <a:pt x="1116" y="48"/>
                    <a:pt x="1116" y="47"/>
                  </a:cubicBezTo>
                  <a:close/>
                  <a:moveTo>
                    <a:pt x="761" y="83"/>
                  </a:moveTo>
                  <a:cubicBezTo>
                    <a:pt x="761" y="84"/>
                    <a:pt x="761" y="84"/>
                    <a:pt x="762" y="84"/>
                  </a:cubicBezTo>
                  <a:cubicBezTo>
                    <a:pt x="762" y="84"/>
                    <a:pt x="761" y="84"/>
                    <a:pt x="761" y="83"/>
                  </a:cubicBezTo>
                  <a:close/>
                  <a:moveTo>
                    <a:pt x="1141" y="48"/>
                  </a:moveTo>
                  <a:cubicBezTo>
                    <a:pt x="1141" y="48"/>
                    <a:pt x="1141" y="48"/>
                    <a:pt x="1140" y="47"/>
                  </a:cubicBezTo>
                  <a:cubicBezTo>
                    <a:pt x="1140" y="48"/>
                    <a:pt x="1141" y="48"/>
                    <a:pt x="1141" y="48"/>
                  </a:cubicBezTo>
                  <a:close/>
                  <a:moveTo>
                    <a:pt x="972" y="83"/>
                  </a:moveTo>
                  <a:cubicBezTo>
                    <a:pt x="972" y="84"/>
                    <a:pt x="973" y="84"/>
                    <a:pt x="973" y="84"/>
                  </a:cubicBezTo>
                  <a:cubicBezTo>
                    <a:pt x="973" y="84"/>
                    <a:pt x="973" y="84"/>
                    <a:pt x="972" y="83"/>
                  </a:cubicBezTo>
                  <a:close/>
                  <a:moveTo>
                    <a:pt x="1294" y="48"/>
                  </a:moveTo>
                  <a:cubicBezTo>
                    <a:pt x="1294" y="48"/>
                    <a:pt x="1294" y="48"/>
                    <a:pt x="1294" y="48"/>
                  </a:cubicBezTo>
                  <a:cubicBezTo>
                    <a:pt x="1294" y="48"/>
                    <a:pt x="1294" y="48"/>
                    <a:pt x="1294" y="48"/>
                  </a:cubicBezTo>
                  <a:close/>
                  <a:moveTo>
                    <a:pt x="1394" y="47"/>
                  </a:moveTo>
                  <a:cubicBezTo>
                    <a:pt x="1393" y="48"/>
                    <a:pt x="1393" y="48"/>
                    <a:pt x="1393" y="48"/>
                  </a:cubicBezTo>
                  <a:cubicBezTo>
                    <a:pt x="1394" y="48"/>
                    <a:pt x="1394" y="48"/>
                    <a:pt x="1394" y="47"/>
                  </a:cubicBezTo>
                  <a:close/>
                  <a:moveTo>
                    <a:pt x="1565" y="48"/>
                  </a:moveTo>
                  <a:cubicBezTo>
                    <a:pt x="1566" y="48"/>
                    <a:pt x="1566" y="48"/>
                    <a:pt x="1566" y="48"/>
                  </a:cubicBezTo>
                  <a:cubicBezTo>
                    <a:pt x="1566" y="48"/>
                    <a:pt x="1565" y="48"/>
                    <a:pt x="1565" y="48"/>
                  </a:cubicBezTo>
                  <a:close/>
                  <a:moveTo>
                    <a:pt x="1734" y="48"/>
                  </a:moveTo>
                  <a:cubicBezTo>
                    <a:pt x="1734" y="48"/>
                    <a:pt x="1734" y="48"/>
                    <a:pt x="1734" y="48"/>
                  </a:cubicBezTo>
                  <a:cubicBezTo>
                    <a:pt x="1734" y="48"/>
                    <a:pt x="1734" y="48"/>
                    <a:pt x="1734" y="48"/>
                  </a:cubicBezTo>
                  <a:close/>
                  <a:moveTo>
                    <a:pt x="563" y="48"/>
                  </a:moveTo>
                  <a:cubicBezTo>
                    <a:pt x="563" y="48"/>
                    <a:pt x="563" y="48"/>
                    <a:pt x="563" y="48"/>
                  </a:cubicBezTo>
                  <a:cubicBezTo>
                    <a:pt x="563" y="48"/>
                    <a:pt x="563" y="48"/>
                    <a:pt x="563" y="48"/>
                  </a:cubicBezTo>
                  <a:close/>
                  <a:moveTo>
                    <a:pt x="833" y="48"/>
                  </a:moveTo>
                  <a:cubicBezTo>
                    <a:pt x="832" y="48"/>
                    <a:pt x="832" y="48"/>
                    <a:pt x="832" y="48"/>
                  </a:cubicBezTo>
                  <a:cubicBezTo>
                    <a:pt x="832" y="48"/>
                    <a:pt x="832" y="48"/>
                    <a:pt x="833" y="48"/>
                  </a:cubicBezTo>
                  <a:close/>
                  <a:moveTo>
                    <a:pt x="875" y="48"/>
                  </a:moveTo>
                  <a:cubicBezTo>
                    <a:pt x="875" y="48"/>
                    <a:pt x="875" y="48"/>
                    <a:pt x="875" y="48"/>
                  </a:cubicBezTo>
                  <a:cubicBezTo>
                    <a:pt x="875" y="48"/>
                    <a:pt x="875" y="48"/>
                    <a:pt x="875" y="48"/>
                  </a:cubicBezTo>
                  <a:close/>
                  <a:moveTo>
                    <a:pt x="973" y="84"/>
                  </a:moveTo>
                  <a:cubicBezTo>
                    <a:pt x="973" y="84"/>
                    <a:pt x="973" y="84"/>
                    <a:pt x="973" y="84"/>
                  </a:cubicBezTo>
                  <a:cubicBezTo>
                    <a:pt x="973" y="84"/>
                    <a:pt x="973" y="84"/>
                    <a:pt x="973" y="84"/>
                  </a:cubicBezTo>
                  <a:close/>
                  <a:moveTo>
                    <a:pt x="899" y="48"/>
                  </a:moveTo>
                  <a:cubicBezTo>
                    <a:pt x="899" y="48"/>
                    <a:pt x="899" y="48"/>
                    <a:pt x="899" y="48"/>
                  </a:cubicBezTo>
                  <a:cubicBezTo>
                    <a:pt x="899" y="48"/>
                    <a:pt x="899" y="48"/>
                    <a:pt x="899" y="48"/>
                  </a:cubicBezTo>
                  <a:close/>
                  <a:moveTo>
                    <a:pt x="1116" y="48"/>
                  </a:moveTo>
                  <a:cubicBezTo>
                    <a:pt x="1115" y="48"/>
                    <a:pt x="1115" y="48"/>
                    <a:pt x="1115" y="48"/>
                  </a:cubicBezTo>
                  <a:cubicBezTo>
                    <a:pt x="1115" y="48"/>
                    <a:pt x="1116" y="48"/>
                    <a:pt x="1116" y="48"/>
                  </a:cubicBezTo>
                  <a:close/>
                  <a:moveTo>
                    <a:pt x="1381" y="48"/>
                  </a:moveTo>
                  <a:cubicBezTo>
                    <a:pt x="1381" y="48"/>
                    <a:pt x="1381" y="48"/>
                    <a:pt x="1381" y="48"/>
                  </a:cubicBezTo>
                  <a:cubicBezTo>
                    <a:pt x="1381" y="48"/>
                    <a:pt x="1381" y="48"/>
                    <a:pt x="1381" y="48"/>
                  </a:cubicBezTo>
                  <a:close/>
                  <a:moveTo>
                    <a:pt x="1565" y="48"/>
                  </a:moveTo>
                  <a:cubicBezTo>
                    <a:pt x="1565" y="48"/>
                    <a:pt x="1565" y="48"/>
                    <a:pt x="1565" y="48"/>
                  </a:cubicBezTo>
                  <a:cubicBezTo>
                    <a:pt x="1565" y="48"/>
                    <a:pt x="1565" y="48"/>
                    <a:pt x="1565" y="48"/>
                  </a:cubicBezTo>
                  <a:close/>
                  <a:moveTo>
                    <a:pt x="1680" y="48"/>
                  </a:moveTo>
                  <a:cubicBezTo>
                    <a:pt x="1680" y="48"/>
                    <a:pt x="1680" y="48"/>
                    <a:pt x="1680" y="48"/>
                  </a:cubicBezTo>
                  <a:cubicBezTo>
                    <a:pt x="1680" y="48"/>
                    <a:pt x="1680" y="48"/>
                    <a:pt x="1680" y="48"/>
                  </a:cubicBezTo>
                  <a:close/>
                  <a:moveTo>
                    <a:pt x="1733" y="48"/>
                  </a:moveTo>
                  <a:cubicBezTo>
                    <a:pt x="1733" y="48"/>
                    <a:pt x="1734" y="48"/>
                    <a:pt x="1734" y="48"/>
                  </a:cubicBezTo>
                  <a:cubicBezTo>
                    <a:pt x="1733" y="48"/>
                    <a:pt x="1733" y="48"/>
                    <a:pt x="1733" y="48"/>
                  </a:cubicBezTo>
                  <a:close/>
                  <a:moveTo>
                    <a:pt x="1115" y="48"/>
                  </a:moveTo>
                  <a:cubicBezTo>
                    <a:pt x="1115" y="48"/>
                    <a:pt x="1115" y="48"/>
                    <a:pt x="1115" y="49"/>
                  </a:cubicBezTo>
                  <a:cubicBezTo>
                    <a:pt x="1115" y="48"/>
                    <a:pt x="1115" y="48"/>
                    <a:pt x="1115" y="48"/>
                  </a:cubicBezTo>
                  <a:close/>
                  <a:moveTo>
                    <a:pt x="1381" y="49"/>
                  </a:moveTo>
                  <a:cubicBezTo>
                    <a:pt x="1381" y="49"/>
                    <a:pt x="1381" y="48"/>
                    <a:pt x="1381" y="48"/>
                  </a:cubicBezTo>
                  <a:cubicBezTo>
                    <a:pt x="1381" y="48"/>
                    <a:pt x="1381" y="48"/>
                    <a:pt x="1381" y="49"/>
                  </a:cubicBezTo>
                  <a:close/>
                  <a:moveTo>
                    <a:pt x="1393" y="48"/>
                  </a:moveTo>
                  <a:cubicBezTo>
                    <a:pt x="1393" y="48"/>
                    <a:pt x="1393" y="48"/>
                    <a:pt x="1393" y="49"/>
                  </a:cubicBezTo>
                  <a:cubicBezTo>
                    <a:pt x="1393" y="48"/>
                    <a:pt x="1393" y="48"/>
                    <a:pt x="1393" y="48"/>
                  </a:cubicBezTo>
                  <a:close/>
                  <a:moveTo>
                    <a:pt x="899" y="49"/>
                  </a:moveTo>
                  <a:cubicBezTo>
                    <a:pt x="899" y="49"/>
                    <a:pt x="899" y="49"/>
                    <a:pt x="899" y="48"/>
                  </a:cubicBezTo>
                  <a:cubicBezTo>
                    <a:pt x="899" y="49"/>
                    <a:pt x="899" y="49"/>
                    <a:pt x="899" y="49"/>
                  </a:cubicBezTo>
                  <a:close/>
                  <a:moveTo>
                    <a:pt x="762" y="84"/>
                  </a:moveTo>
                  <a:cubicBezTo>
                    <a:pt x="762" y="84"/>
                    <a:pt x="762" y="84"/>
                    <a:pt x="762" y="85"/>
                  </a:cubicBezTo>
                  <a:cubicBezTo>
                    <a:pt x="762" y="84"/>
                    <a:pt x="762" y="84"/>
                    <a:pt x="762" y="84"/>
                  </a:cubicBezTo>
                  <a:close/>
                  <a:moveTo>
                    <a:pt x="958" y="84"/>
                  </a:moveTo>
                  <a:cubicBezTo>
                    <a:pt x="958" y="84"/>
                    <a:pt x="958" y="84"/>
                    <a:pt x="958" y="84"/>
                  </a:cubicBezTo>
                  <a:cubicBezTo>
                    <a:pt x="958" y="84"/>
                    <a:pt x="958" y="84"/>
                    <a:pt x="958" y="84"/>
                  </a:cubicBezTo>
                  <a:close/>
                  <a:moveTo>
                    <a:pt x="973" y="84"/>
                  </a:moveTo>
                  <a:cubicBezTo>
                    <a:pt x="973" y="84"/>
                    <a:pt x="973" y="84"/>
                    <a:pt x="974" y="85"/>
                  </a:cubicBezTo>
                  <a:cubicBezTo>
                    <a:pt x="973" y="84"/>
                    <a:pt x="973" y="84"/>
                    <a:pt x="973" y="84"/>
                  </a:cubicBezTo>
                  <a:close/>
                  <a:moveTo>
                    <a:pt x="1141" y="49"/>
                  </a:moveTo>
                  <a:cubicBezTo>
                    <a:pt x="1141" y="49"/>
                    <a:pt x="1141" y="49"/>
                    <a:pt x="1141" y="49"/>
                  </a:cubicBezTo>
                  <a:cubicBezTo>
                    <a:pt x="1141" y="49"/>
                    <a:pt x="1141" y="49"/>
                    <a:pt x="1141" y="49"/>
                  </a:cubicBezTo>
                  <a:close/>
                  <a:moveTo>
                    <a:pt x="1293" y="48"/>
                  </a:moveTo>
                  <a:cubicBezTo>
                    <a:pt x="1293" y="49"/>
                    <a:pt x="1293" y="49"/>
                    <a:pt x="1293" y="49"/>
                  </a:cubicBezTo>
                  <a:cubicBezTo>
                    <a:pt x="1293" y="49"/>
                    <a:pt x="1293" y="49"/>
                    <a:pt x="1293" y="48"/>
                  </a:cubicBezTo>
                  <a:close/>
                  <a:moveTo>
                    <a:pt x="565" y="49"/>
                  </a:moveTo>
                  <a:cubicBezTo>
                    <a:pt x="565" y="49"/>
                    <a:pt x="565" y="49"/>
                    <a:pt x="565" y="49"/>
                  </a:cubicBezTo>
                  <a:cubicBezTo>
                    <a:pt x="565" y="49"/>
                    <a:pt x="565" y="49"/>
                    <a:pt x="565" y="49"/>
                  </a:cubicBezTo>
                  <a:close/>
                  <a:moveTo>
                    <a:pt x="832" y="49"/>
                  </a:moveTo>
                  <a:cubicBezTo>
                    <a:pt x="832" y="49"/>
                    <a:pt x="832" y="49"/>
                    <a:pt x="832" y="49"/>
                  </a:cubicBezTo>
                  <a:cubicBezTo>
                    <a:pt x="832" y="49"/>
                    <a:pt x="832" y="49"/>
                    <a:pt x="832" y="49"/>
                  </a:cubicBezTo>
                  <a:close/>
                  <a:moveTo>
                    <a:pt x="875" y="49"/>
                  </a:moveTo>
                  <a:cubicBezTo>
                    <a:pt x="874" y="49"/>
                    <a:pt x="874" y="49"/>
                    <a:pt x="874" y="49"/>
                  </a:cubicBezTo>
                  <a:cubicBezTo>
                    <a:pt x="875" y="49"/>
                    <a:pt x="875" y="49"/>
                    <a:pt x="875" y="49"/>
                  </a:cubicBezTo>
                  <a:close/>
                  <a:moveTo>
                    <a:pt x="1293" y="49"/>
                  </a:moveTo>
                  <a:cubicBezTo>
                    <a:pt x="1293" y="49"/>
                    <a:pt x="1293" y="49"/>
                    <a:pt x="1293" y="49"/>
                  </a:cubicBezTo>
                  <a:cubicBezTo>
                    <a:pt x="1293" y="49"/>
                    <a:pt x="1293" y="49"/>
                    <a:pt x="1293" y="49"/>
                  </a:cubicBezTo>
                  <a:close/>
                  <a:moveTo>
                    <a:pt x="1564" y="49"/>
                  </a:moveTo>
                  <a:cubicBezTo>
                    <a:pt x="1565" y="49"/>
                    <a:pt x="1565" y="49"/>
                    <a:pt x="1565" y="49"/>
                  </a:cubicBezTo>
                  <a:cubicBezTo>
                    <a:pt x="1565" y="49"/>
                    <a:pt x="1564" y="49"/>
                    <a:pt x="1564" y="49"/>
                  </a:cubicBezTo>
                  <a:close/>
                  <a:moveTo>
                    <a:pt x="1577" y="49"/>
                  </a:moveTo>
                  <a:cubicBezTo>
                    <a:pt x="1577" y="49"/>
                    <a:pt x="1577" y="49"/>
                    <a:pt x="1577" y="49"/>
                  </a:cubicBezTo>
                  <a:cubicBezTo>
                    <a:pt x="1577" y="49"/>
                    <a:pt x="1577" y="49"/>
                    <a:pt x="1577" y="49"/>
                  </a:cubicBezTo>
                  <a:close/>
                  <a:moveTo>
                    <a:pt x="1679" y="49"/>
                  </a:moveTo>
                  <a:cubicBezTo>
                    <a:pt x="1679" y="49"/>
                    <a:pt x="1679" y="49"/>
                    <a:pt x="1679" y="49"/>
                  </a:cubicBezTo>
                  <a:cubicBezTo>
                    <a:pt x="1679" y="49"/>
                    <a:pt x="1679" y="49"/>
                    <a:pt x="1679" y="49"/>
                  </a:cubicBezTo>
                  <a:close/>
                  <a:moveTo>
                    <a:pt x="1732" y="49"/>
                  </a:moveTo>
                  <a:cubicBezTo>
                    <a:pt x="1733" y="49"/>
                    <a:pt x="1733" y="49"/>
                    <a:pt x="1733" y="49"/>
                  </a:cubicBezTo>
                  <a:cubicBezTo>
                    <a:pt x="1733" y="49"/>
                    <a:pt x="1733" y="49"/>
                    <a:pt x="1732" y="49"/>
                  </a:cubicBezTo>
                  <a:close/>
                  <a:moveTo>
                    <a:pt x="974" y="84"/>
                  </a:moveTo>
                  <a:cubicBezTo>
                    <a:pt x="974" y="85"/>
                    <a:pt x="974" y="85"/>
                    <a:pt x="974" y="85"/>
                  </a:cubicBezTo>
                  <a:cubicBezTo>
                    <a:pt x="974" y="85"/>
                    <a:pt x="974" y="85"/>
                    <a:pt x="974" y="84"/>
                  </a:cubicBezTo>
                  <a:close/>
                  <a:moveTo>
                    <a:pt x="1745" y="49"/>
                  </a:moveTo>
                  <a:cubicBezTo>
                    <a:pt x="1745" y="49"/>
                    <a:pt x="1745" y="49"/>
                    <a:pt x="1745" y="49"/>
                  </a:cubicBezTo>
                  <a:cubicBezTo>
                    <a:pt x="1745" y="49"/>
                    <a:pt x="1745" y="49"/>
                    <a:pt x="1745" y="49"/>
                  </a:cubicBezTo>
                  <a:close/>
                  <a:moveTo>
                    <a:pt x="1222" y="84"/>
                  </a:moveTo>
                  <a:cubicBezTo>
                    <a:pt x="1222" y="85"/>
                    <a:pt x="1222" y="85"/>
                    <a:pt x="1222" y="85"/>
                  </a:cubicBezTo>
                  <a:cubicBezTo>
                    <a:pt x="1222" y="85"/>
                    <a:pt x="1222" y="85"/>
                    <a:pt x="1222" y="84"/>
                  </a:cubicBezTo>
                  <a:close/>
                  <a:moveTo>
                    <a:pt x="565" y="49"/>
                  </a:moveTo>
                  <a:cubicBezTo>
                    <a:pt x="565" y="50"/>
                    <a:pt x="565" y="50"/>
                    <a:pt x="566" y="50"/>
                  </a:cubicBezTo>
                  <a:cubicBezTo>
                    <a:pt x="566" y="49"/>
                    <a:pt x="565" y="49"/>
                    <a:pt x="565" y="49"/>
                  </a:cubicBezTo>
                  <a:close/>
                  <a:moveTo>
                    <a:pt x="1142" y="50"/>
                  </a:moveTo>
                  <a:cubicBezTo>
                    <a:pt x="1142" y="49"/>
                    <a:pt x="1142" y="49"/>
                    <a:pt x="1141" y="49"/>
                  </a:cubicBezTo>
                  <a:cubicBezTo>
                    <a:pt x="1141" y="49"/>
                    <a:pt x="1142" y="50"/>
                    <a:pt x="1142" y="50"/>
                  </a:cubicBezTo>
                  <a:close/>
                  <a:moveTo>
                    <a:pt x="1393" y="49"/>
                  </a:moveTo>
                  <a:cubicBezTo>
                    <a:pt x="1392" y="49"/>
                    <a:pt x="1392" y="49"/>
                    <a:pt x="1392" y="50"/>
                  </a:cubicBezTo>
                  <a:cubicBezTo>
                    <a:pt x="1392" y="50"/>
                    <a:pt x="1393" y="49"/>
                    <a:pt x="1393" y="49"/>
                  </a:cubicBezTo>
                  <a:close/>
                  <a:moveTo>
                    <a:pt x="1564" y="50"/>
                  </a:moveTo>
                  <a:cubicBezTo>
                    <a:pt x="1564" y="50"/>
                    <a:pt x="1564" y="50"/>
                    <a:pt x="1564" y="49"/>
                  </a:cubicBezTo>
                  <a:cubicBezTo>
                    <a:pt x="1564" y="49"/>
                    <a:pt x="1564" y="50"/>
                    <a:pt x="1564" y="50"/>
                  </a:cubicBezTo>
                  <a:close/>
                  <a:moveTo>
                    <a:pt x="974" y="85"/>
                  </a:moveTo>
                  <a:cubicBezTo>
                    <a:pt x="974" y="85"/>
                    <a:pt x="974" y="85"/>
                    <a:pt x="974" y="85"/>
                  </a:cubicBezTo>
                  <a:cubicBezTo>
                    <a:pt x="974" y="85"/>
                    <a:pt x="974" y="85"/>
                    <a:pt x="974" y="85"/>
                  </a:cubicBezTo>
                  <a:close/>
                  <a:moveTo>
                    <a:pt x="1679" y="49"/>
                  </a:moveTo>
                  <a:cubicBezTo>
                    <a:pt x="1679" y="49"/>
                    <a:pt x="1678" y="49"/>
                    <a:pt x="1678" y="50"/>
                  </a:cubicBezTo>
                  <a:cubicBezTo>
                    <a:pt x="1679" y="50"/>
                    <a:pt x="1679" y="49"/>
                    <a:pt x="1679" y="49"/>
                  </a:cubicBezTo>
                  <a:close/>
                  <a:moveTo>
                    <a:pt x="1732" y="50"/>
                  </a:moveTo>
                  <a:cubicBezTo>
                    <a:pt x="1732" y="50"/>
                    <a:pt x="1732" y="50"/>
                    <a:pt x="1732" y="49"/>
                  </a:cubicBezTo>
                  <a:cubicBezTo>
                    <a:pt x="1732" y="49"/>
                    <a:pt x="1732" y="50"/>
                    <a:pt x="1732" y="50"/>
                  </a:cubicBezTo>
                  <a:close/>
                  <a:moveTo>
                    <a:pt x="1114" y="50"/>
                  </a:moveTo>
                  <a:cubicBezTo>
                    <a:pt x="1114" y="50"/>
                    <a:pt x="1114" y="50"/>
                    <a:pt x="1114" y="50"/>
                  </a:cubicBezTo>
                  <a:cubicBezTo>
                    <a:pt x="1114" y="50"/>
                    <a:pt x="1114" y="50"/>
                    <a:pt x="1114" y="50"/>
                  </a:cubicBezTo>
                  <a:close/>
                  <a:moveTo>
                    <a:pt x="1379" y="50"/>
                  </a:moveTo>
                  <a:cubicBezTo>
                    <a:pt x="1380" y="50"/>
                    <a:pt x="1380" y="50"/>
                    <a:pt x="1380" y="50"/>
                  </a:cubicBezTo>
                  <a:cubicBezTo>
                    <a:pt x="1380" y="50"/>
                    <a:pt x="1380" y="50"/>
                    <a:pt x="1379" y="50"/>
                  </a:cubicBezTo>
                  <a:close/>
                  <a:moveTo>
                    <a:pt x="1564" y="50"/>
                  </a:moveTo>
                  <a:cubicBezTo>
                    <a:pt x="1564" y="50"/>
                    <a:pt x="1564" y="50"/>
                    <a:pt x="1564" y="50"/>
                  </a:cubicBezTo>
                  <a:cubicBezTo>
                    <a:pt x="1564" y="50"/>
                    <a:pt x="1564" y="50"/>
                    <a:pt x="1564" y="50"/>
                  </a:cubicBezTo>
                  <a:close/>
                  <a:moveTo>
                    <a:pt x="1678" y="50"/>
                  </a:moveTo>
                  <a:cubicBezTo>
                    <a:pt x="1678" y="50"/>
                    <a:pt x="1678" y="50"/>
                    <a:pt x="1678" y="50"/>
                  </a:cubicBezTo>
                  <a:cubicBezTo>
                    <a:pt x="1678" y="50"/>
                    <a:pt x="1678" y="50"/>
                    <a:pt x="1678" y="50"/>
                  </a:cubicBezTo>
                  <a:close/>
                  <a:moveTo>
                    <a:pt x="1732" y="50"/>
                  </a:moveTo>
                  <a:cubicBezTo>
                    <a:pt x="1732" y="50"/>
                    <a:pt x="1732" y="50"/>
                    <a:pt x="1732" y="50"/>
                  </a:cubicBezTo>
                  <a:cubicBezTo>
                    <a:pt x="1732" y="50"/>
                    <a:pt x="1732" y="50"/>
                    <a:pt x="1732" y="50"/>
                  </a:cubicBezTo>
                  <a:close/>
                  <a:moveTo>
                    <a:pt x="874" y="50"/>
                  </a:moveTo>
                  <a:cubicBezTo>
                    <a:pt x="874" y="50"/>
                    <a:pt x="874" y="50"/>
                    <a:pt x="874" y="50"/>
                  </a:cubicBezTo>
                  <a:cubicBezTo>
                    <a:pt x="874" y="50"/>
                    <a:pt x="874" y="50"/>
                    <a:pt x="874" y="50"/>
                  </a:cubicBezTo>
                  <a:close/>
                  <a:moveTo>
                    <a:pt x="1292" y="50"/>
                  </a:moveTo>
                  <a:cubicBezTo>
                    <a:pt x="1292" y="50"/>
                    <a:pt x="1292" y="50"/>
                    <a:pt x="1292" y="50"/>
                  </a:cubicBezTo>
                  <a:cubicBezTo>
                    <a:pt x="1292" y="50"/>
                    <a:pt x="1292" y="50"/>
                    <a:pt x="1292" y="50"/>
                  </a:cubicBezTo>
                  <a:close/>
                  <a:moveTo>
                    <a:pt x="1379" y="50"/>
                  </a:moveTo>
                  <a:cubicBezTo>
                    <a:pt x="1379" y="50"/>
                    <a:pt x="1379" y="50"/>
                    <a:pt x="1379" y="50"/>
                  </a:cubicBezTo>
                  <a:cubicBezTo>
                    <a:pt x="1379" y="50"/>
                    <a:pt x="1379" y="50"/>
                    <a:pt x="1379" y="50"/>
                  </a:cubicBezTo>
                  <a:close/>
                  <a:moveTo>
                    <a:pt x="1563" y="50"/>
                  </a:moveTo>
                  <a:cubicBezTo>
                    <a:pt x="1564" y="50"/>
                    <a:pt x="1564" y="50"/>
                    <a:pt x="1564" y="50"/>
                  </a:cubicBezTo>
                  <a:cubicBezTo>
                    <a:pt x="1563" y="50"/>
                    <a:pt x="1563" y="50"/>
                    <a:pt x="1563" y="50"/>
                  </a:cubicBezTo>
                  <a:close/>
                  <a:moveTo>
                    <a:pt x="762" y="85"/>
                  </a:moveTo>
                  <a:cubicBezTo>
                    <a:pt x="762" y="85"/>
                    <a:pt x="762" y="86"/>
                    <a:pt x="763" y="86"/>
                  </a:cubicBezTo>
                  <a:cubicBezTo>
                    <a:pt x="763" y="85"/>
                    <a:pt x="762" y="85"/>
                    <a:pt x="762" y="85"/>
                  </a:cubicBezTo>
                  <a:close/>
                  <a:moveTo>
                    <a:pt x="959" y="86"/>
                  </a:moveTo>
                  <a:cubicBezTo>
                    <a:pt x="959" y="85"/>
                    <a:pt x="959" y="85"/>
                    <a:pt x="959" y="85"/>
                  </a:cubicBezTo>
                  <a:cubicBezTo>
                    <a:pt x="959" y="85"/>
                    <a:pt x="959" y="85"/>
                    <a:pt x="959" y="86"/>
                  </a:cubicBezTo>
                  <a:close/>
                  <a:moveTo>
                    <a:pt x="974" y="85"/>
                  </a:moveTo>
                  <a:cubicBezTo>
                    <a:pt x="974" y="85"/>
                    <a:pt x="974" y="85"/>
                    <a:pt x="975" y="85"/>
                  </a:cubicBezTo>
                  <a:cubicBezTo>
                    <a:pt x="975" y="85"/>
                    <a:pt x="974" y="85"/>
                    <a:pt x="974" y="85"/>
                  </a:cubicBezTo>
                  <a:close/>
                  <a:moveTo>
                    <a:pt x="1576" y="50"/>
                  </a:moveTo>
                  <a:cubicBezTo>
                    <a:pt x="1576" y="50"/>
                    <a:pt x="1576" y="50"/>
                    <a:pt x="1576" y="50"/>
                  </a:cubicBezTo>
                  <a:cubicBezTo>
                    <a:pt x="1576" y="50"/>
                    <a:pt x="1576" y="50"/>
                    <a:pt x="1576" y="50"/>
                  </a:cubicBezTo>
                  <a:close/>
                  <a:moveTo>
                    <a:pt x="1731" y="50"/>
                  </a:moveTo>
                  <a:cubicBezTo>
                    <a:pt x="1732" y="50"/>
                    <a:pt x="1732" y="50"/>
                    <a:pt x="1732" y="50"/>
                  </a:cubicBezTo>
                  <a:cubicBezTo>
                    <a:pt x="1732" y="50"/>
                    <a:pt x="1731" y="50"/>
                    <a:pt x="1731" y="50"/>
                  </a:cubicBezTo>
                  <a:close/>
                  <a:moveTo>
                    <a:pt x="1745" y="50"/>
                  </a:moveTo>
                  <a:cubicBezTo>
                    <a:pt x="1744" y="50"/>
                    <a:pt x="1744" y="50"/>
                    <a:pt x="1744" y="50"/>
                  </a:cubicBezTo>
                  <a:cubicBezTo>
                    <a:pt x="1744" y="50"/>
                    <a:pt x="1744" y="50"/>
                    <a:pt x="1745" y="50"/>
                  </a:cubicBezTo>
                  <a:close/>
                  <a:moveTo>
                    <a:pt x="1379" y="51"/>
                  </a:moveTo>
                  <a:cubicBezTo>
                    <a:pt x="1379" y="51"/>
                    <a:pt x="1379" y="51"/>
                    <a:pt x="1379" y="50"/>
                  </a:cubicBezTo>
                  <a:cubicBezTo>
                    <a:pt x="1379" y="50"/>
                    <a:pt x="1379" y="51"/>
                    <a:pt x="1379" y="51"/>
                  </a:cubicBezTo>
                  <a:close/>
                  <a:moveTo>
                    <a:pt x="1392" y="50"/>
                  </a:moveTo>
                  <a:cubicBezTo>
                    <a:pt x="1392" y="50"/>
                    <a:pt x="1392" y="50"/>
                    <a:pt x="1392" y="51"/>
                  </a:cubicBezTo>
                  <a:cubicBezTo>
                    <a:pt x="1392" y="51"/>
                    <a:pt x="1392" y="50"/>
                    <a:pt x="1392" y="50"/>
                  </a:cubicBezTo>
                  <a:close/>
                  <a:moveTo>
                    <a:pt x="568" y="51"/>
                  </a:moveTo>
                  <a:cubicBezTo>
                    <a:pt x="568" y="51"/>
                    <a:pt x="568" y="51"/>
                    <a:pt x="568" y="51"/>
                  </a:cubicBezTo>
                  <a:cubicBezTo>
                    <a:pt x="568" y="51"/>
                    <a:pt x="568" y="51"/>
                    <a:pt x="568" y="51"/>
                  </a:cubicBezTo>
                  <a:close/>
                  <a:moveTo>
                    <a:pt x="1113" y="51"/>
                  </a:moveTo>
                  <a:cubicBezTo>
                    <a:pt x="1113" y="51"/>
                    <a:pt x="1113" y="51"/>
                    <a:pt x="1113" y="51"/>
                  </a:cubicBezTo>
                  <a:cubicBezTo>
                    <a:pt x="1113" y="51"/>
                    <a:pt x="1113" y="51"/>
                    <a:pt x="1113" y="51"/>
                  </a:cubicBezTo>
                  <a:close/>
                  <a:moveTo>
                    <a:pt x="1378" y="51"/>
                  </a:moveTo>
                  <a:cubicBezTo>
                    <a:pt x="1379" y="51"/>
                    <a:pt x="1379" y="51"/>
                    <a:pt x="1379" y="51"/>
                  </a:cubicBezTo>
                  <a:cubicBezTo>
                    <a:pt x="1379" y="51"/>
                    <a:pt x="1379" y="51"/>
                    <a:pt x="1378" y="51"/>
                  </a:cubicBezTo>
                  <a:close/>
                  <a:moveTo>
                    <a:pt x="1378" y="51"/>
                  </a:moveTo>
                  <a:cubicBezTo>
                    <a:pt x="1378" y="51"/>
                    <a:pt x="1378" y="51"/>
                    <a:pt x="1379" y="51"/>
                  </a:cubicBezTo>
                  <a:cubicBezTo>
                    <a:pt x="1378" y="51"/>
                    <a:pt x="1378" y="51"/>
                    <a:pt x="1378" y="51"/>
                  </a:cubicBezTo>
                  <a:close/>
                  <a:moveTo>
                    <a:pt x="1045" y="85"/>
                  </a:moveTo>
                  <a:cubicBezTo>
                    <a:pt x="1045" y="86"/>
                    <a:pt x="1045" y="86"/>
                    <a:pt x="1045" y="86"/>
                  </a:cubicBezTo>
                  <a:cubicBezTo>
                    <a:pt x="1045" y="86"/>
                    <a:pt x="1045" y="86"/>
                    <a:pt x="1045" y="85"/>
                  </a:cubicBezTo>
                  <a:close/>
                  <a:moveTo>
                    <a:pt x="1576" y="51"/>
                  </a:moveTo>
                  <a:cubicBezTo>
                    <a:pt x="1576" y="51"/>
                    <a:pt x="1575" y="51"/>
                    <a:pt x="1575" y="51"/>
                  </a:cubicBezTo>
                  <a:cubicBezTo>
                    <a:pt x="1576" y="51"/>
                    <a:pt x="1576" y="51"/>
                    <a:pt x="1576" y="51"/>
                  </a:cubicBezTo>
                  <a:close/>
                  <a:moveTo>
                    <a:pt x="1222" y="86"/>
                  </a:moveTo>
                  <a:cubicBezTo>
                    <a:pt x="1222" y="86"/>
                    <a:pt x="1223" y="86"/>
                    <a:pt x="1223" y="86"/>
                  </a:cubicBezTo>
                  <a:cubicBezTo>
                    <a:pt x="1223" y="86"/>
                    <a:pt x="1223" y="86"/>
                    <a:pt x="1222" y="86"/>
                  </a:cubicBezTo>
                  <a:close/>
                  <a:moveTo>
                    <a:pt x="1744" y="51"/>
                  </a:moveTo>
                  <a:cubicBezTo>
                    <a:pt x="1744" y="51"/>
                    <a:pt x="1744" y="51"/>
                    <a:pt x="1744" y="51"/>
                  </a:cubicBezTo>
                  <a:cubicBezTo>
                    <a:pt x="1744" y="51"/>
                    <a:pt x="1744" y="51"/>
                    <a:pt x="1744" y="51"/>
                  </a:cubicBezTo>
                  <a:close/>
                  <a:moveTo>
                    <a:pt x="1378" y="52"/>
                  </a:moveTo>
                  <a:cubicBezTo>
                    <a:pt x="1378" y="52"/>
                    <a:pt x="1378" y="52"/>
                    <a:pt x="1378" y="51"/>
                  </a:cubicBezTo>
                  <a:cubicBezTo>
                    <a:pt x="1378" y="51"/>
                    <a:pt x="1378" y="52"/>
                    <a:pt x="1378" y="52"/>
                  </a:cubicBezTo>
                  <a:close/>
                  <a:moveTo>
                    <a:pt x="1391" y="51"/>
                  </a:moveTo>
                  <a:cubicBezTo>
                    <a:pt x="1391" y="51"/>
                    <a:pt x="1391" y="52"/>
                    <a:pt x="1391" y="52"/>
                  </a:cubicBezTo>
                  <a:cubicBezTo>
                    <a:pt x="1391" y="52"/>
                    <a:pt x="1391" y="52"/>
                    <a:pt x="1391" y="51"/>
                  </a:cubicBezTo>
                  <a:close/>
                  <a:moveTo>
                    <a:pt x="569" y="52"/>
                  </a:moveTo>
                  <a:cubicBezTo>
                    <a:pt x="569" y="52"/>
                    <a:pt x="570" y="52"/>
                    <a:pt x="570" y="52"/>
                  </a:cubicBezTo>
                  <a:cubicBezTo>
                    <a:pt x="570" y="52"/>
                    <a:pt x="570" y="52"/>
                    <a:pt x="569" y="52"/>
                  </a:cubicBezTo>
                  <a:close/>
                  <a:moveTo>
                    <a:pt x="1377" y="52"/>
                  </a:moveTo>
                  <a:cubicBezTo>
                    <a:pt x="1378" y="52"/>
                    <a:pt x="1378" y="52"/>
                    <a:pt x="1378" y="52"/>
                  </a:cubicBezTo>
                  <a:cubicBezTo>
                    <a:pt x="1378" y="52"/>
                    <a:pt x="1377" y="52"/>
                    <a:pt x="1377" y="52"/>
                  </a:cubicBezTo>
                  <a:close/>
                  <a:moveTo>
                    <a:pt x="570" y="52"/>
                  </a:moveTo>
                  <a:cubicBezTo>
                    <a:pt x="570" y="52"/>
                    <a:pt x="570" y="52"/>
                    <a:pt x="570" y="52"/>
                  </a:cubicBezTo>
                  <a:cubicBezTo>
                    <a:pt x="570" y="52"/>
                    <a:pt x="570" y="52"/>
                    <a:pt x="570" y="52"/>
                  </a:cubicBezTo>
                  <a:close/>
                  <a:moveTo>
                    <a:pt x="1377" y="53"/>
                  </a:moveTo>
                  <a:cubicBezTo>
                    <a:pt x="1377" y="52"/>
                    <a:pt x="1377" y="52"/>
                    <a:pt x="1377" y="52"/>
                  </a:cubicBezTo>
                  <a:cubicBezTo>
                    <a:pt x="1377" y="52"/>
                    <a:pt x="1377" y="52"/>
                    <a:pt x="1377" y="53"/>
                  </a:cubicBezTo>
                  <a:close/>
                  <a:moveTo>
                    <a:pt x="1575" y="52"/>
                  </a:moveTo>
                  <a:cubicBezTo>
                    <a:pt x="1575" y="52"/>
                    <a:pt x="1575" y="52"/>
                    <a:pt x="1575" y="52"/>
                  </a:cubicBezTo>
                  <a:cubicBezTo>
                    <a:pt x="1575" y="52"/>
                    <a:pt x="1575" y="52"/>
                    <a:pt x="1575" y="52"/>
                  </a:cubicBezTo>
                  <a:close/>
                  <a:moveTo>
                    <a:pt x="1743" y="52"/>
                  </a:moveTo>
                  <a:cubicBezTo>
                    <a:pt x="1743" y="52"/>
                    <a:pt x="1743" y="52"/>
                    <a:pt x="1743" y="52"/>
                  </a:cubicBezTo>
                  <a:cubicBezTo>
                    <a:pt x="1743" y="52"/>
                    <a:pt x="1743" y="52"/>
                    <a:pt x="1743" y="52"/>
                  </a:cubicBezTo>
                  <a:close/>
                  <a:moveTo>
                    <a:pt x="1045" y="86"/>
                  </a:moveTo>
                  <a:cubicBezTo>
                    <a:pt x="1045" y="86"/>
                    <a:pt x="1045" y="86"/>
                    <a:pt x="1045" y="86"/>
                  </a:cubicBezTo>
                  <a:cubicBezTo>
                    <a:pt x="1045" y="86"/>
                    <a:pt x="1045" y="86"/>
                    <a:pt x="1045" y="86"/>
                  </a:cubicBezTo>
                  <a:close/>
                  <a:moveTo>
                    <a:pt x="1377" y="53"/>
                  </a:moveTo>
                  <a:cubicBezTo>
                    <a:pt x="1377" y="53"/>
                    <a:pt x="1377" y="53"/>
                    <a:pt x="1377" y="53"/>
                  </a:cubicBezTo>
                  <a:cubicBezTo>
                    <a:pt x="1377" y="53"/>
                    <a:pt x="1377" y="53"/>
                    <a:pt x="1377" y="53"/>
                  </a:cubicBezTo>
                  <a:close/>
                  <a:moveTo>
                    <a:pt x="1575" y="52"/>
                  </a:moveTo>
                  <a:cubicBezTo>
                    <a:pt x="1574" y="52"/>
                    <a:pt x="1574" y="53"/>
                    <a:pt x="1574" y="53"/>
                  </a:cubicBezTo>
                  <a:cubicBezTo>
                    <a:pt x="1575" y="53"/>
                    <a:pt x="1575" y="53"/>
                    <a:pt x="1575" y="52"/>
                  </a:cubicBezTo>
                  <a:close/>
                  <a:moveTo>
                    <a:pt x="1676" y="52"/>
                  </a:moveTo>
                  <a:cubicBezTo>
                    <a:pt x="1675" y="52"/>
                    <a:pt x="1675" y="53"/>
                    <a:pt x="1675" y="53"/>
                  </a:cubicBezTo>
                  <a:cubicBezTo>
                    <a:pt x="1675" y="53"/>
                    <a:pt x="1676" y="53"/>
                    <a:pt x="1676" y="52"/>
                  </a:cubicBezTo>
                  <a:close/>
                  <a:moveTo>
                    <a:pt x="1743" y="52"/>
                  </a:moveTo>
                  <a:cubicBezTo>
                    <a:pt x="1743" y="52"/>
                    <a:pt x="1743" y="53"/>
                    <a:pt x="1742" y="53"/>
                  </a:cubicBezTo>
                  <a:cubicBezTo>
                    <a:pt x="1743" y="53"/>
                    <a:pt x="1743" y="53"/>
                    <a:pt x="1743" y="52"/>
                  </a:cubicBezTo>
                  <a:close/>
                  <a:moveTo>
                    <a:pt x="571" y="53"/>
                  </a:moveTo>
                  <a:cubicBezTo>
                    <a:pt x="571" y="53"/>
                    <a:pt x="571" y="53"/>
                    <a:pt x="572" y="53"/>
                  </a:cubicBezTo>
                  <a:cubicBezTo>
                    <a:pt x="571" y="53"/>
                    <a:pt x="571" y="53"/>
                    <a:pt x="571" y="53"/>
                  </a:cubicBezTo>
                  <a:close/>
                  <a:moveTo>
                    <a:pt x="1376" y="53"/>
                  </a:moveTo>
                  <a:cubicBezTo>
                    <a:pt x="1377" y="53"/>
                    <a:pt x="1377" y="53"/>
                    <a:pt x="1377" y="53"/>
                  </a:cubicBezTo>
                  <a:cubicBezTo>
                    <a:pt x="1377" y="53"/>
                    <a:pt x="1376" y="53"/>
                    <a:pt x="1376" y="53"/>
                  </a:cubicBezTo>
                  <a:close/>
                  <a:moveTo>
                    <a:pt x="1390" y="53"/>
                  </a:moveTo>
                  <a:cubicBezTo>
                    <a:pt x="1390" y="53"/>
                    <a:pt x="1390" y="53"/>
                    <a:pt x="1390" y="53"/>
                  </a:cubicBezTo>
                  <a:cubicBezTo>
                    <a:pt x="1390" y="53"/>
                    <a:pt x="1390" y="53"/>
                    <a:pt x="1390" y="53"/>
                  </a:cubicBezTo>
                  <a:close/>
                  <a:moveTo>
                    <a:pt x="1574" y="53"/>
                  </a:moveTo>
                  <a:cubicBezTo>
                    <a:pt x="1574" y="53"/>
                    <a:pt x="1574" y="53"/>
                    <a:pt x="1574" y="53"/>
                  </a:cubicBezTo>
                  <a:cubicBezTo>
                    <a:pt x="1574" y="53"/>
                    <a:pt x="1574" y="53"/>
                    <a:pt x="1574" y="53"/>
                  </a:cubicBezTo>
                  <a:close/>
                  <a:moveTo>
                    <a:pt x="763" y="86"/>
                  </a:moveTo>
                  <a:cubicBezTo>
                    <a:pt x="763" y="86"/>
                    <a:pt x="763" y="87"/>
                    <a:pt x="763" y="87"/>
                  </a:cubicBezTo>
                  <a:cubicBezTo>
                    <a:pt x="763" y="86"/>
                    <a:pt x="763" y="86"/>
                    <a:pt x="763" y="86"/>
                  </a:cubicBezTo>
                  <a:close/>
                  <a:moveTo>
                    <a:pt x="1675" y="53"/>
                  </a:moveTo>
                  <a:cubicBezTo>
                    <a:pt x="1675" y="53"/>
                    <a:pt x="1675" y="53"/>
                    <a:pt x="1675" y="53"/>
                  </a:cubicBezTo>
                  <a:cubicBezTo>
                    <a:pt x="1675" y="53"/>
                    <a:pt x="1675" y="53"/>
                    <a:pt x="1675" y="53"/>
                  </a:cubicBezTo>
                  <a:close/>
                  <a:moveTo>
                    <a:pt x="960" y="87"/>
                  </a:moveTo>
                  <a:cubicBezTo>
                    <a:pt x="960" y="86"/>
                    <a:pt x="960" y="86"/>
                    <a:pt x="959" y="86"/>
                  </a:cubicBezTo>
                  <a:cubicBezTo>
                    <a:pt x="959" y="86"/>
                    <a:pt x="959" y="86"/>
                    <a:pt x="960" y="87"/>
                  </a:cubicBezTo>
                  <a:close/>
                  <a:moveTo>
                    <a:pt x="976" y="86"/>
                  </a:moveTo>
                  <a:cubicBezTo>
                    <a:pt x="976" y="86"/>
                    <a:pt x="976" y="87"/>
                    <a:pt x="976" y="87"/>
                  </a:cubicBezTo>
                  <a:cubicBezTo>
                    <a:pt x="976" y="86"/>
                    <a:pt x="976" y="86"/>
                    <a:pt x="976" y="86"/>
                  </a:cubicBezTo>
                  <a:close/>
                  <a:moveTo>
                    <a:pt x="1743" y="53"/>
                  </a:moveTo>
                  <a:cubicBezTo>
                    <a:pt x="1742" y="53"/>
                    <a:pt x="1742" y="53"/>
                    <a:pt x="1742" y="53"/>
                  </a:cubicBezTo>
                  <a:cubicBezTo>
                    <a:pt x="1742" y="53"/>
                    <a:pt x="1742" y="53"/>
                    <a:pt x="1743" y="53"/>
                  </a:cubicBezTo>
                  <a:close/>
                  <a:moveTo>
                    <a:pt x="1741" y="54"/>
                  </a:moveTo>
                  <a:cubicBezTo>
                    <a:pt x="1741" y="54"/>
                    <a:pt x="1741" y="54"/>
                    <a:pt x="1741" y="54"/>
                  </a:cubicBezTo>
                  <a:cubicBezTo>
                    <a:pt x="1741" y="54"/>
                    <a:pt x="1741" y="54"/>
                    <a:pt x="1741" y="54"/>
                  </a:cubicBezTo>
                  <a:close/>
                  <a:moveTo>
                    <a:pt x="1083" y="86"/>
                  </a:moveTo>
                  <a:cubicBezTo>
                    <a:pt x="1083" y="87"/>
                    <a:pt x="1083" y="87"/>
                    <a:pt x="1083" y="87"/>
                  </a:cubicBezTo>
                  <a:cubicBezTo>
                    <a:pt x="1083" y="87"/>
                    <a:pt x="1083" y="87"/>
                    <a:pt x="1083" y="87"/>
                  </a:cubicBezTo>
                  <a:cubicBezTo>
                    <a:pt x="1083" y="87"/>
                    <a:pt x="1083" y="87"/>
                    <a:pt x="1083" y="86"/>
                  </a:cubicBezTo>
                  <a:close/>
                  <a:moveTo>
                    <a:pt x="1375" y="54"/>
                  </a:moveTo>
                  <a:cubicBezTo>
                    <a:pt x="1376" y="54"/>
                    <a:pt x="1376" y="54"/>
                    <a:pt x="1376" y="54"/>
                  </a:cubicBezTo>
                  <a:cubicBezTo>
                    <a:pt x="1375" y="54"/>
                    <a:pt x="1375" y="54"/>
                    <a:pt x="1375" y="54"/>
                  </a:cubicBezTo>
                  <a:close/>
                  <a:moveTo>
                    <a:pt x="1375" y="55"/>
                  </a:moveTo>
                  <a:cubicBezTo>
                    <a:pt x="1375" y="55"/>
                    <a:pt x="1375" y="55"/>
                    <a:pt x="1375" y="55"/>
                  </a:cubicBezTo>
                  <a:cubicBezTo>
                    <a:pt x="1375" y="55"/>
                    <a:pt x="1375" y="55"/>
                    <a:pt x="1375" y="55"/>
                  </a:cubicBezTo>
                  <a:close/>
                  <a:moveTo>
                    <a:pt x="1559" y="55"/>
                  </a:moveTo>
                  <a:cubicBezTo>
                    <a:pt x="1559" y="55"/>
                    <a:pt x="1559" y="55"/>
                    <a:pt x="1559" y="55"/>
                  </a:cubicBezTo>
                  <a:cubicBezTo>
                    <a:pt x="1559" y="55"/>
                    <a:pt x="1559" y="55"/>
                    <a:pt x="1559" y="55"/>
                  </a:cubicBezTo>
                  <a:close/>
                  <a:moveTo>
                    <a:pt x="1573" y="54"/>
                  </a:moveTo>
                  <a:cubicBezTo>
                    <a:pt x="1573" y="54"/>
                    <a:pt x="1573" y="55"/>
                    <a:pt x="1573" y="55"/>
                  </a:cubicBezTo>
                  <a:cubicBezTo>
                    <a:pt x="1573" y="55"/>
                    <a:pt x="1573" y="55"/>
                    <a:pt x="1573" y="54"/>
                  </a:cubicBezTo>
                  <a:close/>
                  <a:moveTo>
                    <a:pt x="1727" y="55"/>
                  </a:moveTo>
                  <a:cubicBezTo>
                    <a:pt x="1727" y="55"/>
                    <a:pt x="1727" y="55"/>
                    <a:pt x="1727" y="55"/>
                  </a:cubicBezTo>
                  <a:cubicBezTo>
                    <a:pt x="1727" y="55"/>
                    <a:pt x="1727" y="55"/>
                    <a:pt x="1727" y="55"/>
                  </a:cubicBezTo>
                  <a:close/>
                  <a:moveTo>
                    <a:pt x="1741" y="54"/>
                  </a:moveTo>
                  <a:cubicBezTo>
                    <a:pt x="1741" y="54"/>
                    <a:pt x="1741" y="55"/>
                    <a:pt x="1741" y="55"/>
                  </a:cubicBezTo>
                  <a:cubicBezTo>
                    <a:pt x="1741" y="55"/>
                    <a:pt x="1741" y="55"/>
                    <a:pt x="1741" y="54"/>
                  </a:cubicBezTo>
                  <a:close/>
                  <a:moveTo>
                    <a:pt x="1558" y="55"/>
                  </a:moveTo>
                  <a:cubicBezTo>
                    <a:pt x="1559" y="55"/>
                    <a:pt x="1559" y="55"/>
                    <a:pt x="1559" y="55"/>
                  </a:cubicBezTo>
                  <a:cubicBezTo>
                    <a:pt x="1559" y="55"/>
                    <a:pt x="1558" y="55"/>
                    <a:pt x="1558" y="55"/>
                  </a:cubicBezTo>
                  <a:close/>
                  <a:moveTo>
                    <a:pt x="763" y="87"/>
                  </a:moveTo>
                  <a:cubicBezTo>
                    <a:pt x="763" y="87"/>
                    <a:pt x="763" y="87"/>
                    <a:pt x="764" y="87"/>
                  </a:cubicBezTo>
                  <a:cubicBezTo>
                    <a:pt x="764" y="87"/>
                    <a:pt x="763" y="87"/>
                    <a:pt x="763" y="87"/>
                  </a:cubicBezTo>
                  <a:close/>
                  <a:moveTo>
                    <a:pt x="800" y="87"/>
                  </a:moveTo>
                  <a:cubicBezTo>
                    <a:pt x="800" y="87"/>
                    <a:pt x="801" y="87"/>
                    <a:pt x="801" y="87"/>
                  </a:cubicBezTo>
                  <a:cubicBezTo>
                    <a:pt x="800" y="87"/>
                    <a:pt x="800" y="87"/>
                    <a:pt x="800" y="87"/>
                  </a:cubicBezTo>
                  <a:close/>
                  <a:moveTo>
                    <a:pt x="1573" y="55"/>
                  </a:moveTo>
                  <a:cubicBezTo>
                    <a:pt x="1572" y="55"/>
                    <a:pt x="1572" y="55"/>
                    <a:pt x="1572" y="55"/>
                  </a:cubicBezTo>
                  <a:cubicBezTo>
                    <a:pt x="1572" y="55"/>
                    <a:pt x="1573" y="55"/>
                    <a:pt x="1573" y="55"/>
                  </a:cubicBezTo>
                  <a:close/>
                  <a:moveTo>
                    <a:pt x="960" y="87"/>
                  </a:moveTo>
                  <a:cubicBezTo>
                    <a:pt x="960" y="87"/>
                    <a:pt x="960" y="87"/>
                    <a:pt x="960" y="87"/>
                  </a:cubicBezTo>
                  <a:cubicBezTo>
                    <a:pt x="960" y="87"/>
                    <a:pt x="960" y="87"/>
                    <a:pt x="960" y="87"/>
                  </a:cubicBezTo>
                  <a:close/>
                  <a:moveTo>
                    <a:pt x="976" y="87"/>
                  </a:moveTo>
                  <a:cubicBezTo>
                    <a:pt x="976" y="87"/>
                    <a:pt x="976" y="87"/>
                    <a:pt x="976" y="87"/>
                  </a:cubicBezTo>
                  <a:cubicBezTo>
                    <a:pt x="976" y="87"/>
                    <a:pt x="976" y="87"/>
                    <a:pt x="976" y="87"/>
                  </a:cubicBezTo>
                  <a:close/>
                  <a:moveTo>
                    <a:pt x="1673" y="55"/>
                  </a:moveTo>
                  <a:cubicBezTo>
                    <a:pt x="1672" y="55"/>
                    <a:pt x="1672" y="55"/>
                    <a:pt x="1672" y="55"/>
                  </a:cubicBezTo>
                  <a:cubicBezTo>
                    <a:pt x="1672" y="55"/>
                    <a:pt x="1672" y="55"/>
                    <a:pt x="1673" y="55"/>
                  </a:cubicBezTo>
                  <a:close/>
                  <a:moveTo>
                    <a:pt x="1083" y="87"/>
                  </a:moveTo>
                  <a:cubicBezTo>
                    <a:pt x="1083" y="87"/>
                    <a:pt x="1083" y="87"/>
                    <a:pt x="1083" y="87"/>
                  </a:cubicBezTo>
                  <a:cubicBezTo>
                    <a:pt x="1083" y="87"/>
                    <a:pt x="1083" y="87"/>
                    <a:pt x="1083" y="87"/>
                  </a:cubicBezTo>
                  <a:close/>
                  <a:moveTo>
                    <a:pt x="1727" y="55"/>
                  </a:moveTo>
                  <a:cubicBezTo>
                    <a:pt x="1727" y="55"/>
                    <a:pt x="1727" y="55"/>
                    <a:pt x="1727" y="55"/>
                  </a:cubicBezTo>
                  <a:cubicBezTo>
                    <a:pt x="1727" y="55"/>
                    <a:pt x="1727" y="55"/>
                    <a:pt x="1727" y="55"/>
                  </a:cubicBezTo>
                  <a:close/>
                  <a:moveTo>
                    <a:pt x="1741" y="55"/>
                  </a:moveTo>
                  <a:cubicBezTo>
                    <a:pt x="1741" y="55"/>
                    <a:pt x="1740" y="55"/>
                    <a:pt x="1740" y="55"/>
                  </a:cubicBezTo>
                  <a:cubicBezTo>
                    <a:pt x="1741" y="55"/>
                    <a:pt x="1741" y="55"/>
                    <a:pt x="1741" y="55"/>
                  </a:cubicBezTo>
                  <a:close/>
                  <a:moveTo>
                    <a:pt x="575" y="55"/>
                  </a:moveTo>
                  <a:cubicBezTo>
                    <a:pt x="575" y="55"/>
                    <a:pt x="575" y="56"/>
                    <a:pt x="575" y="56"/>
                  </a:cubicBezTo>
                  <a:cubicBezTo>
                    <a:pt x="575" y="55"/>
                    <a:pt x="575" y="55"/>
                    <a:pt x="575" y="55"/>
                  </a:cubicBezTo>
                  <a:close/>
                  <a:moveTo>
                    <a:pt x="1388" y="55"/>
                  </a:moveTo>
                  <a:cubicBezTo>
                    <a:pt x="1388" y="55"/>
                    <a:pt x="1388" y="55"/>
                    <a:pt x="1388" y="55"/>
                  </a:cubicBezTo>
                  <a:cubicBezTo>
                    <a:pt x="1388" y="55"/>
                    <a:pt x="1388" y="55"/>
                    <a:pt x="1388" y="55"/>
                  </a:cubicBezTo>
                  <a:close/>
                  <a:moveTo>
                    <a:pt x="1558" y="56"/>
                  </a:moveTo>
                  <a:cubicBezTo>
                    <a:pt x="1558" y="56"/>
                    <a:pt x="1558" y="55"/>
                    <a:pt x="1558" y="55"/>
                  </a:cubicBezTo>
                  <a:cubicBezTo>
                    <a:pt x="1558" y="55"/>
                    <a:pt x="1558" y="55"/>
                    <a:pt x="1558" y="56"/>
                  </a:cubicBezTo>
                  <a:close/>
                  <a:moveTo>
                    <a:pt x="1572" y="55"/>
                  </a:moveTo>
                  <a:cubicBezTo>
                    <a:pt x="1572" y="55"/>
                    <a:pt x="1572" y="55"/>
                    <a:pt x="1572" y="56"/>
                  </a:cubicBezTo>
                  <a:cubicBezTo>
                    <a:pt x="1572" y="55"/>
                    <a:pt x="1572" y="55"/>
                    <a:pt x="1572" y="55"/>
                  </a:cubicBezTo>
                  <a:close/>
                  <a:moveTo>
                    <a:pt x="1672" y="55"/>
                  </a:moveTo>
                  <a:cubicBezTo>
                    <a:pt x="1672" y="55"/>
                    <a:pt x="1672" y="55"/>
                    <a:pt x="1671" y="56"/>
                  </a:cubicBezTo>
                  <a:cubicBezTo>
                    <a:pt x="1672" y="56"/>
                    <a:pt x="1672" y="55"/>
                    <a:pt x="1672" y="55"/>
                  </a:cubicBezTo>
                  <a:close/>
                  <a:moveTo>
                    <a:pt x="1726" y="56"/>
                  </a:moveTo>
                  <a:cubicBezTo>
                    <a:pt x="1726" y="56"/>
                    <a:pt x="1726" y="55"/>
                    <a:pt x="1727" y="55"/>
                  </a:cubicBezTo>
                  <a:cubicBezTo>
                    <a:pt x="1726" y="55"/>
                    <a:pt x="1726" y="55"/>
                    <a:pt x="1726" y="56"/>
                  </a:cubicBezTo>
                  <a:close/>
                  <a:moveTo>
                    <a:pt x="764" y="87"/>
                  </a:moveTo>
                  <a:cubicBezTo>
                    <a:pt x="764" y="87"/>
                    <a:pt x="764" y="87"/>
                    <a:pt x="764" y="87"/>
                  </a:cubicBezTo>
                  <a:cubicBezTo>
                    <a:pt x="764" y="87"/>
                    <a:pt x="764" y="87"/>
                    <a:pt x="764" y="87"/>
                  </a:cubicBezTo>
                  <a:close/>
                  <a:moveTo>
                    <a:pt x="800" y="87"/>
                  </a:moveTo>
                  <a:cubicBezTo>
                    <a:pt x="800" y="87"/>
                    <a:pt x="800" y="87"/>
                    <a:pt x="800" y="87"/>
                  </a:cubicBezTo>
                  <a:cubicBezTo>
                    <a:pt x="800" y="87"/>
                    <a:pt x="800" y="87"/>
                    <a:pt x="800" y="87"/>
                  </a:cubicBezTo>
                  <a:close/>
                  <a:moveTo>
                    <a:pt x="1740" y="55"/>
                  </a:moveTo>
                  <a:cubicBezTo>
                    <a:pt x="1740" y="55"/>
                    <a:pt x="1740" y="55"/>
                    <a:pt x="1740" y="56"/>
                  </a:cubicBezTo>
                  <a:cubicBezTo>
                    <a:pt x="1740" y="55"/>
                    <a:pt x="1740" y="55"/>
                    <a:pt x="1740" y="55"/>
                  </a:cubicBezTo>
                  <a:close/>
                  <a:moveTo>
                    <a:pt x="1388" y="55"/>
                  </a:moveTo>
                  <a:cubicBezTo>
                    <a:pt x="1388" y="56"/>
                    <a:pt x="1387" y="56"/>
                    <a:pt x="1387" y="56"/>
                  </a:cubicBezTo>
                  <a:cubicBezTo>
                    <a:pt x="1388" y="56"/>
                    <a:pt x="1388" y="56"/>
                    <a:pt x="1388" y="55"/>
                  </a:cubicBezTo>
                  <a:close/>
                  <a:moveTo>
                    <a:pt x="1572" y="56"/>
                  </a:moveTo>
                  <a:cubicBezTo>
                    <a:pt x="1572" y="56"/>
                    <a:pt x="1572" y="56"/>
                    <a:pt x="1572" y="56"/>
                  </a:cubicBezTo>
                  <a:cubicBezTo>
                    <a:pt x="1572" y="56"/>
                    <a:pt x="1572" y="56"/>
                    <a:pt x="1572" y="56"/>
                  </a:cubicBezTo>
                  <a:close/>
                  <a:moveTo>
                    <a:pt x="1505" y="6"/>
                  </a:moveTo>
                  <a:cubicBezTo>
                    <a:pt x="1505" y="6"/>
                    <a:pt x="1505" y="6"/>
                    <a:pt x="1506" y="5"/>
                  </a:cubicBezTo>
                  <a:cubicBezTo>
                    <a:pt x="1505" y="6"/>
                    <a:pt x="1505" y="6"/>
                    <a:pt x="1505" y="6"/>
                  </a:cubicBezTo>
                  <a:close/>
                  <a:moveTo>
                    <a:pt x="1046" y="87"/>
                  </a:moveTo>
                  <a:cubicBezTo>
                    <a:pt x="1046" y="87"/>
                    <a:pt x="1046" y="87"/>
                    <a:pt x="1046" y="87"/>
                  </a:cubicBezTo>
                  <a:cubicBezTo>
                    <a:pt x="1046" y="87"/>
                    <a:pt x="1046" y="87"/>
                    <a:pt x="1046" y="87"/>
                  </a:cubicBezTo>
                  <a:close/>
                  <a:moveTo>
                    <a:pt x="1505" y="6"/>
                  </a:moveTo>
                  <a:cubicBezTo>
                    <a:pt x="1505" y="6"/>
                    <a:pt x="1505" y="6"/>
                    <a:pt x="1505" y="6"/>
                  </a:cubicBezTo>
                  <a:cubicBezTo>
                    <a:pt x="1505" y="6"/>
                    <a:pt x="1505" y="6"/>
                    <a:pt x="1505" y="6"/>
                  </a:cubicBezTo>
                  <a:close/>
                  <a:moveTo>
                    <a:pt x="1740" y="56"/>
                  </a:moveTo>
                  <a:cubicBezTo>
                    <a:pt x="1740" y="56"/>
                    <a:pt x="1740" y="56"/>
                    <a:pt x="1740" y="56"/>
                  </a:cubicBezTo>
                  <a:cubicBezTo>
                    <a:pt x="1740" y="56"/>
                    <a:pt x="1740" y="56"/>
                    <a:pt x="1740" y="56"/>
                  </a:cubicBezTo>
                  <a:close/>
                  <a:moveTo>
                    <a:pt x="1224" y="87"/>
                  </a:moveTo>
                  <a:cubicBezTo>
                    <a:pt x="1224" y="87"/>
                    <a:pt x="1224" y="87"/>
                    <a:pt x="1224" y="87"/>
                  </a:cubicBezTo>
                  <a:cubicBezTo>
                    <a:pt x="1224" y="87"/>
                    <a:pt x="1224" y="87"/>
                    <a:pt x="1224" y="87"/>
                  </a:cubicBezTo>
                  <a:close/>
                  <a:moveTo>
                    <a:pt x="1504" y="7"/>
                  </a:moveTo>
                  <a:cubicBezTo>
                    <a:pt x="1504" y="7"/>
                    <a:pt x="1504" y="7"/>
                    <a:pt x="1504" y="7"/>
                  </a:cubicBezTo>
                  <a:cubicBezTo>
                    <a:pt x="1504" y="7"/>
                    <a:pt x="1504" y="7"/>
                    <a:pt x="1504" y="7"/>
                  </a:cubicBezTo>
                  <a:close/>
                  <a:moveTo>
                    <a:pt x="1503" y="7"/>
                  </a:moveTo>
                  <a:cubicBezTo>
                    <a:pt x="1504" y="7"/>
                    <a:pt x="1504" y="7"/>
                    <a:pt x="1504" y="7"/>
                  </a:cubicBezTo>
                  <a:cubicBezTo>
                    <a:pt x="1504" y="7"/>
                    <a:pt x="1503" y="7"/>
                    <a:pt x="1503" y="7"/>
                  </a:cubicBezTo>
                  <a:close/>
                  <a:moveTo>
                    <a:pt x="1503" y="7"/>
                  </a:moveTo>
                  <a:cubicBezTo>
                    <a:pt x="1503" y="7"/>
                    <a:pt x="1503" y="7"/>
                    <a:pt x="1503" y="7"/>
                  </a:cubicBezTo>
                  <a:cubicBezTo>
                    <a:pt x="1503" y="7"/>
                    <a:pt x="1503" y="7"/>
                    <a:pt x="1503" y="7"/>
                  </a:cubicBezTo>
                  <a:close/>
                  <a:moveTo>
                    <a:pt x="1727" y="55"/>
                  </a:moveTo>
                  <a:cubicBezTo>
                    <a:pt x="1727" y="55"/>
                    <a:pt x="1728" y="54"/>
                    <a:pt x="1728" y="54"/>
                  </a:cubicBezTo>
                  <a:cubicBezTo>
                    <a:pt x="1727" y="54"/>
                    <a:pt x="1727" y="54"/>
                    <a:pt x="1727" y="55"/>
                  </a:cubicBezTo>
                  <a:close/>
                  <a:moveTo>
                    <a:pt x="1502" y="8"/>
                  </a:moveTo>
                  <a:cubicBezTo>
                    <a:pt x="1502" y="8"/>
                    <a:pt x="1502" y="8"/>
                    <a:pt x="1502" y="8"/>
                  </a:cubicBezTo>
                  <a:cubicBezTo>
                    <a:pt x="1502" y="8"/>
                    <a:pt x="1502" y="8"/>
                    <a:pt x="1502" y="8"/>
                  </a:cubicBezTo>
                  <a:close/>
                  <a:moveTo>
                    <a:pt x="1373" y="56"/>
                  </a:moveTo>
                  <a:cubicBezTo>
                    <a:pt x="1373" y="56"/>
                    <a:pt x="1373" y="56"/>
                    <a:pt x="1373" y="56"/>
                  </a:cubicBezTo>
                  <a:cubicBezTo>
                    <a:pt x="1373" y="56"/>
                    <a:pt x="1373" y="56"/>
                    <a:pt x="1373" y="56"/>
                  </a:cubicBezTo>
                  <a:close/>
                  <a:moveTo>
                    <a:pt x="1387" y="56"/>
                  </a:moveTo>
                  <a:cubicBezTo>
                    <a:pt x="1387" y="56"/>
                    <a:pt x="1387" y="56"/>
                    <a:pt x="1387" y="56"/>
                  </a:cubicBezTo>
                  <a:cubicBezTo>
                    <a:pt x="1387" y="56"/>
                    <a:pt x="1387" y="56"/>
                    <a:pt x="1387" y="56"/>
                  </a:cubicBezTo>
                  <a:close/>
                  <a:moveTo>
                    <a:pt x="977" y="87"/>
                  </a:moveTo>
                  <a:cubicBezTo>
                    <a:pt x="977" y="87"/>
                    <a:pt x="977" y="88"/>
                    <a:pt x="977" y="88"/>
                  </a:cubicBezTo>
                  <a:cubicBezTo>
                    <a:pt x="977" y="87"/>
                    <a:pt x="977" y="87"/>
                    <a:pt x="977" y="87"/>
                  </a:cubicBezTo>
                  <a:close/>
                  <a:moveTo>
                    <a:pt x="1572" y="56"/>
                  </a:moveTo>
                  <a:cubicBezTo>
                    <a:pt x="1571" y="56"/>
                    <a:pt x="1571" y="56"/>
                    <a:pt x="1571" y="56"/>
                  </a:cubicBezTo>
                  <a:cubicBezTo>
                    <a:pt x="1571" y="56"/>
                    <a:pt x="1571" y="56"/>
                    <a:pt x="1572" y="56"/>
                  </a:cubicBezTo>
                  <a:close/>
                  <a:moveTo>
                    <a:pt x="1033" y="88"/>
                  </a:moveTo>
                  <a:cubicBezTo>
                    <a:pt x="1033" y="87"/>
                    <a:pt x="1033" y="87"/>
                    <a:pt x="1033" y="87"/>
                  </a:cubicBezTo>
                  <a:cubicBezTo>
                    <a:pt x="1033" y="87"/>
                    <a:pt x="1033" y="87"/>
                    <a:pt x="1033" y="88"/>
                  </a:cubicBezTo>
                  <a:close/>
                  <a:moveTo>
                    <a:pt x="1046" y="87"/>
                  </a:moveTo>
                  <a:cubicBezTo>
                    <a:pt x="1046" y="87"/>
                    <a:pt x="1046" y="88"/>
                    <a:pt x="1046" y="88"/>
                  </a:cubicBezTo>
                  <a:cubicBezTo>
                    <a:pt x="1046" y="87"/>
                    <a:pt x="1046" y="87"/>
                    <a:pt x="1046" y="87"/>
                  </a:cubicBezTo>
                  <a:close/>
                  <a:moveTo>
                    <a:pt x="1082" y="88"/>
                  </a:moveTo>
                  <a:cubicBezTo>
                    <a:pt x="1082" y="88"/>
                    <a:pt x="1082" y="88"/>
                    <a:pt x="1082" y="87"/>
                  </a:cubicBezTo>
                  <a:cubicBezTo>
                    <a:pt x="1082" y="87"/>
                    <a:pt x="1082" y="87"/>
                    <a:pt x="1082" y="88"/>
                  </a:cubicBezTo>
                  <a:close/>
                  <a:moveTo>
                    <a:pt x="1384" y="9"/>
                  </a:moveTo>
                  <a:cubicBezTo>
                    <a:pt x="1384" y="9"/>
                    <a:pt x="1384" y="9"/>
                    <a:pt x="1385" y="9"/>
                  </a:cubicBezTo>
                  <a:cubicBezTo>
                    <a:pt x="1385" y="9"/>
                    <a:pt x="1384" y="9"/>
                    <a:pt x="1384" y="9"/>
                  </a:cubicBezTo>
                  <a:close/>
                  <a:moveTo>
                    <a:pt x="1740" y="56"/>
                  </a:moveTo>
                  <a:cubicBezTo>
                    <a:pt x="1740" y="56"/>
                    <a:pt x="1739" y="56"/>
                    <a:pt x="1739" y="56"/>
                  </a:cubicBezTo>
                  <a:cubicBezTo>
                    <a:pt x="1739" y="56"/>
                    <a:pt x="1740" y="56"/>
                    <a:pt x="1740" y="56"/>
                  </a:cubicBezTo>
                  <a:close/>
                  <a:moveTo>
                    <a:pt x="1224" y="87"/>
                  </a:moveTo>
                  <a:cubicBezTo>
                    <a:pt x="1224" y="87"/>
                    <a:pt x="1224" y="88"/>
                    <a:pt x="1224" y="88"/>
                  </a:cubicBezTo>
                  <a:cubicBezTo>
                    <a:pt x="1224" y="87"/>
                    <a:pt x="1224" y="87"/>
                    <a:pt x="1224" y="87"/>
                  </a:cubicBezTo>
                  <a:close/>
                  <a:moveTo>
                    <a:pt x="1259" y="88"/>
                  </a:moveTo>
                  <a:cubicBezTo>
                    <a:pt x="1260" y="88"/>
                    <a:pt x="1260" y="87"/>
                    <a:pt x="1260" y="87"/>
                  </a:cubicBezTo>
                  <a:cubicBezTo>
                    <a:pt x="1260" y="87"/>
                    <a:pt x="1260" y="87"/>
                    <a:pt x="1259" y="88"/>
                  </a:cubicBezTo>
                  <a:close/>
                  <a:moveTo>
                    <a:pt x="576" y="56"/>
                  </a:moveTo>
                  <a:cubicBezTo>
                    <a:pt x="576" y="57"/>
                    <a:pt x="577" y="57"/>
                    <a:pt x="577" y="57"/>
                  </a:cubicBezTo>
                  <a:cubicBezTo>
                    <a:pt x="577" y="56"/>
                    <a:pt x="576" y="56"/>
                    <a:pt x="576" y="56"/>
                  </a:cubicBezTo>
                  <a:close/>
                  <a:moveTo>
                    <a:pt x="1501" y="9"/>
                  </a:moveTo>
                  <a:cubicBezTo>
                    <a:pt x="1501" y="9"/>
                    <a:pt x="1501" y="9"/>
                    <a:pt x="1501" y="9"/>
                  </a:cubicBezTo>
                  <a:cubicBezTo>
                    <a:pt x="1501" y="9"/>
                    <a:pt x="1501" y="9"/>
                    <a:pt x="1501" y="9"/>
                  </a:cubicBezTo>
                  <a:close/>
                  <a:moveTo>
                    <a:pt x="671" y="56"/>
                  </a:moveTo>
                  <a:cubicBezTo>
                    <a:pt x="671" y="56"/>
                    <a:pt x="671" y="57"/>
                    <a:pt x="671" y="57"/>
                  </a:cubicBezTo>
                  <a:cubicBezTo>
                    <a:pt x="671" y="57"/>
                    <a:pt x="671" y="56"/>
                    <a:pt x="671" y="56"/>
                  </a:cubicBezTo>
                  <a:close/>
                  <a:moveTo>
                    <a:pt x="1455" y="9"/>
                  </a:moveTo>
                  <a:cubicBezTo>
                    <a:pt x="1455" y="9"/>
                    <a:pt x="1455" y="9"/>
                    <a:pt x="1455" y="9"/>
                  </a:cubicBezTo>
                  <a:cubicBezTo>
                    <a:pt x="1455" y="9"/>
                    <a:pt x="1455" y="9"/>
                    <a:pt x="1455" y="9"/>
                  </a:cubicBezTo>
                  <a:close/>
                  <a:moveTo>
                    <a:pt x="1501" y="9"/>
                  </a:moveTo>
                  <a:cubicBezTo>
                    <a:pt x="1501" y="9"/>
                    <a:pt x="1501" y="9"/>
                    <a:pt x="1501" y="9"/>
                  </a:cubicBezTo>
                  <a:cubicBezTo>
                    <a:pt x="1501" y="9"/>
                    <a:pt x="1501" y="9"/>
                    <a:pt x="1501" y="9"/>
                  </a:cubicBezTo>
                  <a:close/>
                  <a:moveTo>
                    <a:pt x="1426" y="10"/>
                  </a:moveTo>
                  <a:cubicBezTo>
                    <a:pt x="1427" y="10"/>
                    <a:pt x="1427" y="10"/>
                    <a:pt x="1427" y="9"/>
                  </a:cubicBezTo>
                  <a:cubicBezTo>
                    <a:pt x="1427" y="9"/>
                    <a:pt x="1427" y="9"/>
                    <a:pt x="1426" y="10"/>
                  </a:cubicBezTo>
                  <a:close/>
                  <a:moveTo>
                    <a:pt x="1570" y="9"/>
                  </a:moveTo>
                  <a:cubicBezTo>
                    <a:pt x="1570" y="10"/>
                    <a:pt x="1570" y="10"/>
                    <a:pt x="1570" y="10"/>
                  </a:cubicBezTo>
                  <a:cubicBezTo>
                    <a:pt x="1570" y="9"/>
                    <a:pt x="1570" y="9"/>
                    <a:pt x="1570" y="9"/>
                  </a:cubicBezTo>
                  <a:close/>
                  <a:moveTo>
                    <a:pt x="1738" y="9"/>
                  </a:moveTo>
                  <a:cubicBezTo>
                    <a:pt x="1738" y="10"/>
                    <a:pt x="1738" y="10"/>
                    <a:pt x="1738" y="10"/>
                  </a:cubicBezTo>
                  <a:cubicBezTo>
                    <a:pt x="1738" y="9"/>
                    <a:pt x="1738" y="9"/>
                    <a:pt x="1738" y="9"/>
                  </a:cubicBezTo>
                  <a:close/>
                  <a:moveTo>
                    <a:pt x="1373" y="57"/>
                  </a:moveTo>
                  <a:cubicBezTo>
                    <a:pt x="1373" y="57"/>
                    <a:pt x="1373" y="56"/>
                    <a:pt x="1373" y="56"/>
                  </a:cubicBezTo>
                  <a:cubicBezTo>
                    <a:pt x="1373" y="56"/>
                    <a:pt x="1373" y="57"/>
                    <a:pt x="1373" y="57"/>
                  </a:cubicBezTo>
                  <a:close/>
                  <a:moveTo>
                    <a:pt x="1387" y="56"/>
                  </a:moveTo>
                  <a:cubicBezTo>
                    <a:pt x="1387" y="56"/>
                    <a:pt x="1387" y="56"/>
                    <a:pt x="1387" y="57"/>
                  </a:cubicBezTo>
                  <a:cubicBezTo>
                    <a:pt x="1387" y="57"/>
                    <a:pt x="1387" y="56"/>
                    <a:pt x="1387" y="56"/>
                  </a:cubicBezTo>
                  <a:close/>
                  <a:moveTo>
                    <a:pt x="1557" y="57"/>
                  </a:moveTo>
                  <a:cubicBezTo>
                    <a:pt x="1557" y="57"/>
                    <a:pt x="1557" y="57"/>
                    <a:pt x="1557" y="56"/>
                  </a:cubicBezTo>
                  <a:cubicBezTo>
                    <a:pt x="1557" y="56"/>
                    <a:pt x="1557" y="56"/>
                    <a:pt x="1557" y="57"/>
                  </a:cubicBezTo>
                  <a:close/>
                  <a:moveTo>
                    <a:pt x="751" y="88"/>
                  </a:moveTo>
                  <a:cubicBezTo>
                    <a:pt x="751" y="88"/>
                    <a:pt x="751" y="88"/>
                    <a:pt x="751" y="87"/>
                  </a:cubicBezTo>
                  <a:cubicBezTo>
                    <a:pt x="751" y="88"/>
                    <a:pt x="751" y="88"/>
                    <a:pt x="751" y="88"/>
                  </a:cubicBezTo>
                  <a:close/>
                  <a:moveTo>
                    <a:pt x="799" y="88"/>
                  </a:moveTo>
                  <a:cubicBezTo>
                    <a:pt x="799" y="88"/>
                    <a:pt x="799" y="88"/>
                    <a:pt x="799" y="88"/>
                  </a:cubicBezTo>
                  <a:cubicBezTo>
                    <a:pt x="799" y="88"/>
                    <a:pt x="799" y="88"/>
                    <a:pt x="799" y="88"/>
                  </a:cubicBezTo>
                  <a:close/>
                  <a:moveTo>
                    <a:pt x="961" y="88"/>
                  </a:moveTo>
                  <a:cubicBezTo>
                    <a:pt x="961" y="88"/>
                    <a:pt x="961" y="88"/>
                    <a:pt x="960" y="87"/>
                  </a:cubicBezTo>
                  <a:cubicBezTo>
                    <a:pt x="960" y="88"/>
                    <a:pt x="961" y="88"/>
                    <a:pt x="961" y="88"/>
                  </a:cubicBezTo>
                  <a:close/>
                  <a:moveTo>
                    <a:pt x="1571" y="56"/>
                  </a:moveTo>
                  <a:cubicBezTo>
                    <a:pt x="1571" y="56"/>
                    <a:pt x="1571" y="56"/>
                    <a:pt x="1571" y="57"/>
                  </a:cubicBezTo>
                  <a:cubicBezTo>
                    <a:pt x="1571" y="56"/>
                    <a:pt x="1571" y="56"/>
                    <a:pt x="1571" y="56"/>
                  </a:cubicBezTo>
                  <a:close/>
                  <a:moveTo>
                    <a:pt x="549" y="10"/>
                  </a:moveTo>
                  <a:cubicBezTo>
                    <a:pt x="549" y="10"/>
                    <a:pt x="550" y="10"/>
                    <a:pt x="550" y="10"/>
                  </a:cubicBezTo>
                  <a:cubicBezTo>
                    <a:pt x="549" y="10"/>
                    <a:pt x="549" y="10"/>
                    <a:pt x="549" y="10"/>
                  </a:cubicBezTo>
                  <a:close/>
                  <a:moveTo>
                    <a:pt x="1046" y="88"/>
                  </a:moveTo>
                  <a:cubicBezTo>
                    <a:pt x="1046" y="88"/>
                    <a:pt x="1046" y="88"/>
                    <a:pt x="1047" y="88"/>
                  </a:cubicBezTo>
                  <a:cubicBezTo>
                    <a:pt x="1047" y="88"/>
                    <a:pt x="1046" y="88"/>
                    <a:pt x="1046" y="88"/>
                  </a:cubicBezTo>
                  <a:close/>
                  <a:moveTo>
                    <a:pt x="1725" y="57"/>
                  </a:moveTo>
                  <a:cubicBezTo>
                    <a:pt x="1725" y="57"/>
                    <a:pt x="1725" y="57"/>
                    <a:pt x="1725" y="56"/>
                  </a:cubicBezTo>
                  <a:cubicBezTo>
                    <a:pt x="1725" y="56"/>
                    <a:pt x="1725" y="56"/>
                    <a:pt x="1725" y="57"/>
                  </a:cubicBezTo>
                  <a:close/>
                  <a:moveTo>
                    <a:pt x="1224" y="88"/>
                  </a:moveTo>
                  <a:cubicBezTo>
                    <a:pt x="1224" y="88"/>
                    <a:pt x="1224" y="88"/>
                    <a:pt x="1225" y="88"/>
                  </a:cubicBezTo>
                  <a:cubicBezTo>
                    <a:pt x="1224" y="88"/>
                    <a:pt x="1224" y="88"/>
                    <a:pt x="1224" y="88"/>
                  </a:cubicBezTo>
                  <a:close/>
                  <a:moveTo>
                    <a:pt x="1739" y="56"/>
                  </a:moveTo>
                  <a:cubicBezTo>
                    <a:pt x="1739" y="56"/>
                    <a:pt x="1739" y="56"/>
                    <a:pt x="1739" y="57"/>
                  </a:cubicBezTo>
                  <a:cubicBezTo>
                    <a:pt x="1739" y="56"/>
                    <a:pt x="1739" y="56"/>
                    <a:pt x="1739" y="56"/>
                  </a:cubicBezTo>
                  <a:close/>
                  <a:moveTo>
                    <a:pt x="1500" y="10"/>
                  </a:moveTo>
                  <a:cubicBezTo>
                    <a:pt x="1500" y="10"/>
                    <a:pt x="1500" y="10"/>
                    <a:pt x="1500" y="10"/>
                  </a:cubicBezTo>
                  <a:cubicBezTo>
                    <a:pt x="1500" y="10"/>
                    <a:pt x="1500" y="10"/>
                    <a:pt x="1500" y="10"/>
                  </a:cubicBezTo>
                  <a:close/>
                  <a:moveTo>
                    <a:pt x="659" y="88"/>
                  </a:moveTo>
                  <a:cubicBezTo>
                    <a:pt x="659" y="88"/>
                    <a:pt x="659" y="88"/>
                    <a:pt x="660" y="88"/>
                  </a:cubicBezTo>
                  <a:cubicBezTo>
                    <a:pt x="660" y="88"/>
                    <a:pt x="659" y="88"/>
                    <a:pt x="659" y="88"/>
                  </a:cubicBezTo>
                  <a:close/>
                  <a:moveTo>
                    <a:pt x="1537" y="10"/>
                  </a:moveTo>
                  <a:cubicBezTo>
                    <a:pt x="1537" y="10"/>
                    <a:pt x="1538" y="10"/>
                    <a:pt x="1538" y="10"/>
                  </a:cubicBezTo>
                  <a:cubicBezTo>
                    <a:pt x="1537" y="10"/>
                    <a:pt x="1537" y="10"/>
                    <a:pt x="1537" y="10"/>
                  </a:cubicBezTo>
                  <a:close/>
                  <a:moveTo>
                    <a:pt x="1705" y="10"/>
                  </a:moveTo>
                  <a:cubicBezTo>
                    <a:pt x="1705" y="10"/>
                    <a:pt x="1706" y="10"/>
                    <a:pt x="1706" y="10"/>
                  </a:cubicBezTo>
                  <a:cubicBezTo>
                    <a:pt x="1706" y="10"/>
                    <a:pt x="1705" y="10"/>
                    <a:pt x="1705" y="10"/>
                  </a:cubicBezTo>
                  <a:close/>
                  <a:moveTo>
                    <a:pt x="549" y="10"/>
                  </a:moveTo>
                  <a:cubicBezTo>
                    <a:pt x="549" y="10"/>
                    <a:pt x="549" y="10"/>
                    <a:pt x="549" y="10"/>
                  </a:cubicBezTo>
                  <a:cubicBezTo>
                    <a:pt x="549" y="10"/>
                    <a:pt x="549" y="10"/>
                    <a:pt x="549" y="10"/>
                  </a:cubicBezTo>
                  <a:close/>
                  <a:moveTo>
                    <a:pt x="961" y="88"/>
                  </a:moveTo>
                  <a:cubicBezTo>
                    <a:pt x="961" y="88"/>
                    <a:pt x="961" y="88"/>
                    <a:pt x="961" y="88"/>
                  </a:cubicBezTo>
                  <a:cubicBezTo>
                    <a:pt x="961" y="88"/>
                    <a:pt x="961" y="88"/>
                    <a:pt x="961" y="88"/>
                  </a:cubicBezTo>
                  <a:close/>
                  <a:moveTo>
                    <a:pt x="978" y="88"/>
                  </a:moveTo>
                  <a:cubicBezTo>
                    <a:pt x="978" y="88"/>
                    <a:pt x="978" y="88"/>
                    <a:pt x="978" y="88"/>
                  </a:cubicBezTo>
                  <a:cubicBezTo>
                    <a:pt x="978" y="88"/>
                    <a:pt x="978" y="88"/>
                    <a:pt x="978" y="88"/>
                  </a:cubicBezTo>
                  <a:close/>
                  <a:moveTo>
                    <a:pt x="1018" y="88"/>
                  </a:moveTo>
                  <a:cubicBezTo>
                    <a:pt x="1018" y="88"/>
                    <a:pt x="1019" y="88"/>
                    <a:pt x="1019" y="88"/>
                  </a:cubicBezTo>
                  <a:cubicBezTo>
                    <a:pt x="1018" y="88"/>
                    <a:pt x="1018" y="88"/>
                    <a:pt x="1018" y="88"/>
                  </a:cubicBezTo>
                  <a:close/>
                  <a:moveTo>
                    <a:pt x="1033" y="88"/>
                  </a:moveTo>
                  <a:cubicBezTo>
                    <a:pt x="1033" y="88"/>
                    <a:pt x="1033" y="88"/>
                    <a:pt x="1033" y="88"/>
                  </a:cubicBezTo>
                  <a:cubicBezTo>
                    <a:pt x="1033" y="88"/>
                    <a:pt x="1033" y="88"/>
                    <a:pt x="1033" y="88"/>
                  </a:cubicBezTo>
                  <a:close/>
                  <a:moveTo>
                    <a:pt x="1047" y="88"/>
                  </a:moveTo>
                  <a:cubicBezTo>
                    <a:pt x="1047" y="88"/>
                    <a:pt x="1047" y="88"/>
                    <a:pt x="1047" y="88"/>
                  </a:cubicBezTo>
                  <a:cubicBezTo>
                    <a:pt x="1047" y="88"/>
                    <a:pt x="1047" y="88"/>
                    <a:pt x="1047" y="88"/>
                  </a:cubicBezTo>
                  <a:close/>
                  <a:moveTo>
                    <a:pt x="1080" y="88"/>
                  </a:moveTo>
                  <a:cubicBezTo>
                    <a:pt x="1081" y="88"/>
                    <a:pt x="1081" y="88"/>
                    <a:pt x="1081" y="88"/>
                  </a:cubicBezTo>
                  <a:cubicBezTo>
                    <a:pt x="1081" y="88"/>
                    <a:pt x="1081" y="88"/>
                    <a:pt x="1080" y="88"/>
                  </a:cubicBezTo>
                  <a:close/>
                  <a:moveTo>
                    <a:pt x="1352" y="10"/>
                  </a:moveTo>
                  <a:cubicBezTo>
                    <a:pt x="1353" y="10"/>
                    <a:pt x="1353" y="10"/>
                    <a:pt x="1353" y="10"/>
                  </a:cubicBezTo>
                  <a:cubicBezTo>
                    <a:pt x="1353" y="10"/>
                    <a:pt x="1352" y="10"/>
                    <a:pt x="1352" y="10"/>
                  </a:cubicBezTo>
                  <a:close/>
                  <a:moveTo>
                    <a:pt x="1224" y="88"/>
                  </a:moveTo>
                  <a:cubicBezTo>
                    <a:pt x="1225" y="88"/>
                    <a:pt x="1225" y="88"/>
                    <a:pt x="1225" y="88"/>
                  </a:cubicBezTo>
                  <a:cubicBezTo>
                    <a:pt x="1225" y="88"/>
                    <a:pt x="1225" y="88"/>
                    <a:pt x="1224" y="88"/>
                  </a:cubicBezTo>
                  <a:close/>
                  <a:moveTo>
                    <a:pt x="1258" y="88"/>
                  </a:moveTo>
                  <a:cubicBezTo>
                    <a:pt x="1259" y="88"/>
                    <a:pt x="1259" y="88"/>
                    <a:pt x="1259" y="88"/>
                  </a:cubicBezTo>
                  <a:cubicBezTo>
                    <a:pt x="1259" y="88"/>
                    <a:pt x="1258" y="88"/>
                    <a:pt x="1258" y="88"/>
                  </a:cubicBezTo>
                  <a:close/>
                  <a:moveTo>
                    <a:pt x="1387" y="10"/>
                  </a:moveTo>
                  <a:cubicBezTo>
                    <a:pt x="1387" y="10"/>
                    <a:pt x="1387" y="10"/>
                    <a:pt x="1387" y="10"/>
                  </a:cubicBezTo>
                  <a:cubicBezTo>
                    <a:pt x="1387" y="10"/>
                    <a:pt x="1387" y="10"/>
                    <a:pt x="1387" y="10"/>
                  </a:cubicBezTo>
                  <a:close/>
                  <a:moveTo>
                    <a:pt x="1739" y="10"/>
                  </a:moveTo>
                  <a:cubicBezTo>
                    <a:pt x="1739" y="10"/>
                    <a:pt x="1739" y="10"/>
                    <a:pt x="1739" y="10"/>
                  </a:cubicBezTo>
                  <a:cubicBezTo>
                    <a:pt x="1739" y="10"/>
                    <a:pt x="1739" y="10"/>
                    <a:pt x="1739" y="10"/>
                  </a:cubicBezTo>
                  <a:close/>
                  <a:moveTo>
                    <a:pt x="1425" y="11"/>
                  </a:moveTo>
                  <a:cubicBezTo>
                    <a:pt x="1425" y="11"/>
                    <a:pt x="1425" y="11"/>
                    <a:pt x="1425" y="10"/>
                  </a:cubicBezTo>
                  <a:cubicBezTo>
                    <a:pt x="1425" y="10"/>
                    <a:pt x="1425" y="11"/>
                    <a:pt x="1425" y="11"/>
                  </a:cubicBezTo>
                  <a:close/>
                  <a:moveTo>
                    <a:pt x="1387" y="57"/>
                  </a:moveTo>
                  <a:cubicBezTo>
                    <a:pt x="1387" y="57"/>
                    <a:pt x="1386" y="57"/>
                    <a:pt x="1386" y="57"/>
                  </a:cubicBezTo>
                  <a:cubicBezTo>
                    <a:pt x="1387" y="57"/>
                    <a:pt x="1387" y="57"/>
                    <a:pt x="1387" y="57"/>
                  </a:cubicBezTo>
                  <a:close/>
                  <a:moveTo>
                    <a:pt x="1682" y="88"/>
                  </a:moveTo>
                  <a:cubicBezTo>
                    <a:pt x="1682" y="88"/>
                    <a:pt x="1682" y="88"/>
                    <a:pt x="1682" y="88"/>
                  </a:cubicBezTo>
                  <a:cubicBezTo>
                    <a:pt x="1682" y="88"/>
                    <a:pt x="1682" y="88"/>
                    <a:pt x="1682" y="88"/>
                  </a:cubicBezTo>
                  <a:close/>
                  <a:moveTo>
                    <a:pt x="1556" y="57"/>
                  </a:moveTo>
                  <a:cubicBezTo>
                    <a:pt x="1557" y="57"/>
                    <a:pt x="1557" y="57"/>
                    <a:pt x="1557" y="57"/>
                  </a:cubicBezTo>
                  <a:cubicBezTo>
                    <a:pt x="1557" y="57"/>
                    <a:pt x="1556" y="57"/>
                    <a:pt x="1556" y="57"/>
                  </a:cubicBezTo>
                  <a:close/>
                  <a:moveTo>
                    <a:pt x="1571" y="57"/>
                  </a:moveTo>
                  <a:cubicBezTo>
                    <a:pt x="1571" y="57"/>
                    <a:pt x="1571" y="57"/>
                    <a:pt x="1571" y="57"/>
                  </a:cubicBezTo>
                  <a:cubicBezTo>
                    <a:pt x="1571" y="57"/>
                    <a:pt x="1571" y="57"/>
                    <a:pt x="1571" y="57"/>
                  </a:cubicBezTo>
                  <a:close/>
                  <a:moveTo>
                    <a:pt x="1457" y="10"/>
                  </a:moveTo>
                  <a:cubicBezTo>
                    <a:pt x="1457" y="11"/>
                    <a:pt x="1457" y="11"/>
                    <a:pt x="1457" y="11"/>
                  </a:cubicBezTo>
                  <a:cubicBezTo>
                    <a:pt x="1457" y="11"/>
                    <a:pt x="1457" y="10"/>
                    <a:pt x="1457" y="10"/>
                  </a:cubicBezTo>
                  <a:close/>
                  <a:moveTo>
                    <a:pt x="1724" y="57"/>
                  </a:moveTo>
                  <a:cubicBezTo>
                    <a:pt x="1725" y="57"/>
                    <a:pt x="1725" y="57"/>
                    <a:pt x="1725" y="57"/>
                  </a:cubicBezTo>
                  <a:cubicBezTo>
                    <a:pt x="1725" y="57"/>
                    <a:pt x="1725" y="57"/>
                    <a:pt x="1724" y="57"/>
                  </a:cubicBezTo>
                  <a:close/>
                  <a:moveTo>
                    <a:pt x="751" y="89"/>
                  </a:moveTo>
                  <a:cubicBezTo>
                    <a:pt x="752" y="88"/>
                    <a:pt x="751" y="88"/>
                    <a:pt x="751" y="88"/>
                  </a:cubicBezTo>
                  <a:cubicBezTo>
                    <a:pt x="751" y="88"/>
                    <a:pt x="751" y="89"/>
                    <a:pt x="751" y="89"/>
                  </a:cubicBezTo>
                  <a:close/>
                  <a:moveTo>
                    <a:pt x="798" y="89"/>
                  </a:moveTo>
                  <a:cubicBezTo>
                    <a:pt x="798" y="89"/>
                    <a:pt x="798" y="89"/>
                    <a:pt x="798" y="88"/>
                  </a:cubicBezTo>
                  <a:cubicBezTo>
                    <a:pt x="798" y="88"/>
                    <a:pt x="798" y="88"/>
                    <a:pt x="798" y="89"/>
                  </a:cubicBezTo>
                  <a:close/>
                  <a:moveTo>
                    <a:pt x="1739" y="57"/>
                  </a:moveTo>
                  <a:cubicBezTo>
                    <a:pt x="1739" y="57"/>
                    <a:pt x="1739" y="57"/>
                    <a:pt x="1739" y="57"/>
                  </a:cubicBezTo>
                  <a:cubicBezTo>
                    <a:pt x="1739" y="57"/>
                    <a:pt x="1739" y="57"/>
                    <a:pt x="1739" y="57"/>
                  </a:cubicBezTo>
                  <a:close/>
                  <a:moveTo>
                    <a:pt x="979" y="88"/>
                  </a:moveTo>
                  <a:cubicBezTo>
                    <a:pt x="979" y="89"/>
                    <a:pt x="979" y="89"/>
                    <a:pt x="979" y="89"/>
                  </a:cubicBezTo>
                  <a:cubicBezTo>
                    <a:pt x="979" y="88"/>
                    <a:pt x="979" y="88"/>
                    <a:pt x="979" y="88"/>
                  </a:cubicBezTo>
                  <a:close/>
                  <a:moveTo>
                    <a:pt x="1017" y="89"/>
                  </a:moveTo>
                  <a:cubicBezTo>
                    <a:pt x="1018" y="89"/>
                    <a:pt x="1018" y="89"/>
                    <a:pt x="1018" y="88"/>
                  </a:cubicBezTo>
                  <a:cubicBezTo>
                    <a:pt x="1018" y="88"/>
                    <a:pt x="1018" y="88"/>
                    <a:pt x="1017" y="89"/>
                  </a:cubicBezTo>
                  <a:close/>
                  <a:moveTo>
                    <a:pt x="1047" y="88"/>
                  </a:moveTo>
                  <a:cubicBezTo>
                    <a:pt x="1047" y="89"/>
                    <a:pt x="1047" y="89"/>
                    <a:pt x="1047" y="89"/>
                  </a:cubicBezTo>
                  <a:cubicBezTo>
                    <a:pt x="1047" y="89"/>
                    <a:pt x="1047" y="88"/>
                    <a:pt x="1047" y="88"/>
                  </a:cubicBezTo>
                  <a:close/>
                  <a:moveTo>
                    <a:pt x="577" y="57"/>
                  </a:moveTo>
                  <a:cubicBezTo>
                    <a:pt x="577" y="57"/>
                    <a:pt x="578" y="57"/>
                    <a:pt x="578" y="57"/>
                  </a:cubicBezTo>
                  <a:cubicBezTo>
                    <a:pt x="578" y="57"/>
                    <a:pt x="578" y="57"/>
                    <a:pt x="577" y="57"/>
                  </a:cubicBezTo>
                  <a:close/>
                  <a:moveTo>
                    <a:pt x="548" y="11"/>
                  </a:moveTo>
                  <a:cubicBezTo>
                    <a:pt x="548" y="11"/>
                    <a:pt x="548" y="11"/>
                    <a:pt x="548" y="11"/>
                  </a:cubicBezTo>
                  <a:cubicBezTo>
                    <a:pt x="548" y="11"/>
                    <a:pt x="548" y="11"/>
                    <a:pt x="548" y="11"/>
                  </a:cubicBezTo>
                  <a:close/>
                  <a:moveTo>
                    <a:pt x="1225" y="88"/>
                  </a:moveTo>
                  <a:cubicBezTo>
                    <a:pt x="1225" y="89"/>
                    <a:pt x="1225" y="89"/>
                    <a:pt x="1225" y="89"/>
                  </a:cubicBezTo>
                  <a:cubicBezTo>
                    <a:pt x="1225" y="88"/>
                    <a:pt x="1225" y="88"/>
                    <a:pt x="1225" y="88"/>
                  </a:cubicBezTo>
                  <a:close/>
                  <a:moveTo>
                    <a:pt x="1388" y="11"/>
                  </a:moveTo>
                  <a:cubicBezTo>
                    <a:pt x="1388" y="11"/>
                    <a:pt x="1388" y="11"/>
                    <a:pt x="1388" y="11"/>
                  </a:cubicBezTo>
                  <a:cubicBezTo>
                    <a:pt x="1388" y="11"/>
                    <a:pt x="1388" y="11"/>
                    <a:pt x="1388" y="11"/>
                  </a:cubicBezTo>
                  <a:close/>
                  <a:moveTo>
                    <a:pt x="1386" y="57"/>
                  </a:moveTo>
                  <a:cubicBezTo>
                    <a:pt x="1386" y="57"/>
                    <a:pt x="1386" y="57"/>
                    <a:pt x="1386" y="57"/>
                  </a:cubicBezTo>
                  <a:cubicBezTo>
                    <a:pt x="1386" y="57"/>
                    <a:pt x="1386" y="57"/>
                    <a:pt x="1386" y="57"/>
                  </a:cubicBezTo>
                  <a:close/>
                  <a:moveTo>
                    <a:pt x="1556" y="57"/>
                  </a:moveTo>
                  <a:cubicBezTo>
                    <a:pt x="1556" y="57"/>
                    <a:pt x="1556" y="57"/>
                    <a:pt x="1556" y="57"/>
                  </a:cubicBezTo>
                  <a:cubicBezTo>
                    <a:pt x="1556" y="57"/>
                    <a:pt x="1556" y="57"/>
                    <a:pt x="1556" y="57"/>
                  </a:cubicBezTo>
                  <a:close/>
                  <a:moveTo>
                    <a:pt x="1571" y="57"/>
                  </a:moveTo>
                  <a:cubicBezTo>
                    <a:pt x="1570" y="57"/>
                    <a:pt x="1570" y="57"/>
                    <a:pt x="1570" y="57"/>
                  </a:cubicBezTo>
                  <a:cubicBezTo>
                    <a:pt x="1570" y="57"/>
                    <a:pt x="1570" y="57"/>
                    <a:pt x="1571" y="57"/>
                  </a:cubicBezTo>
                  <a:close/>
                  <a:moveTo>
                    <a:pt x="1424" y="11"/>
                  </a:moveTo>
                  <a:cubicBezTo>
                    <a:pt x="1425" y="11"/>
                    <a:pt x="1425" y="11"/>
                    <a:pt x="1425" y="11"/>
                  </a:cubicBezTo>
                  <a:cubicBezTo>
                    <a:pt x="1425" y="11"/>
                    <a:pt x="1424" y="11"/>
                    <a:pt x="1424" y="11"/>
                  </a:cubicBezTo>
                  <a:close/>
                  <a:moveTo>
                    <a:pt x="1724" y="57"/>
                  </a:moveTo>
                  <a:cubicBezTo>
                    <a:pt x="1724" y="57"/>
                    <a:pt x="1724" y="57"/>
                    <a:pt x="1724" y="57"/>
                  </a:cubicBezTo>
                  <a:cubicBezTo>
                    <a:pt x="1724" y="57"/>
                    <a:pt x="1724" y="57"/>
                    <a:pt x="1724" y="57"/>
                  </a:cubicBezTo>
                  <a:close/>
                  <a:moveTo>
                    <a:pt x="1739" y="57"/>
                  </a:moveTo>
                  <a:cubicBezTo>
                    <a:pt x="1738" y="57"/>
                    <a:pt x="1738" y="57"/>
                    <a:pt x="1738" y="57"/>
                  </a:cubicBezTo>
                  <a:cubicBezTo>
                    <a:pt x="1738" y="57"/>
                    <a:pt x="1739" y="57"/>
                    <a:pt x="1739" y="57"/>
                  </a:cubicBezTo>
                  <a:close/>
                  <a:moveTo>
                    <a:pt x="578" y="57"/>
                  </a:moveTo>
                  <a:cubicBezTo>
                    <a:pt x="578" y="58"/>
                    <a:pt x="578" y="58"/>
                    <a:pt x="578" y="58"/>
                  </a:cubicBezTo>
                  <a:cubicBezTo>
                    <a:pt x="578" y="58"/>
                    <a:pt x="578" y="57"/>
                    <a:pt x="578" y="57"/>
                  </a:cubicBezTo>
                  <a:close/>
                  <a:moveTo>
                    <a:pt x="1498" y="11"/>
                  </a:moveTo>
                  <a:cubicBezTo>
                    <a:pt x="1498" y="11"/>
                    <a:pt x="1498" y="11"/>
                    <a:pt x="1498" y="11"/>
                  </a:cubicBezTo>
                  <a:cubicBezTo>
                    <a:pt x="1498" y="11"/>
                    <a:pt x="1498" y="11"/>
                    <a:pt x="1498" y="11"/>
                  </a:cubicBezTo>
                  <a:close/>
                  <a:moveTo>
                    <a:pt x="1535" y="11"/>
                  </a:moveTo>
                  <a:cubicBezTo>
                    <a:pt x="1536" y="11"/>
                    <a:pt x="1536" y="11"/>
                    <a:pt x="1536" y="11"/>
                  </a:cubicBezTo>
                  <a:cubicBezTo>
                    <a:pt x="1536" y="11"/>
                    <a:pt x="1535" y="11"/>
                    <a:pt x="1535" y="11"/>
                  </a:cubicBezTo>
                  <a:close/>
                  <a:moveTo>
                    <a:pt x="1572" y="11"/>
                  </a:moveTo>
                  <a:cubicBezTo>
                    <a:pt x="1572" y="11"/>
                    <a:pt x="1572" y="11"/>
                    <a:pt x="1572" y="11"/>
                  </a:cubicBezTo>
                  <a:cubicBezTo>
                    <a:pt x="1572" y="11"/>
                    <a:pt x="1572" y="11"/>
                    <a:pt x="1572" y="11"/>
                  </a:cubicBezTo>
                  <a:close/>
                  <a:moveTo>
                    <a:pt x="1034" y="89"/>
                  </a:moveTo>
                  <a:cubicBezTo>
                    <a:pt x="1034" y="89"/>
                    <a:pt x="1034" y="89"/>
                    <a:pt x="1034" y="88"/>
                  </a:cubicBezTo>
                  <a:cubicBezTo>
                    <a:pt x="1034" y="89"/>
                    <a:pt x="1034" y="89"/>
                    <a:pt x="1034" y="89"/>
                  </a:cubicBezTo>
                  <a:close/>
                  <a:moveTo>
                    <a:pt x="1047" y="89"/>
                  </a:moveTo>
                  <a:cubicBezTo>
                    <a:pt x="1047" y="89"/>
                    <a:pt x="1048" y="89"/>
                    <a:pt x="1048" y="89"/>
                  </a:cubicBezTo>
                  <a:cubicBezTo>
                    <a:pt x="1048" y="89"/>
                    <a:pt x="1047" y="89"/>
                    <a:pt x="1047" y="89"/>
                  </a:cubicBezTo>
                  <a:close/>
                  <a:moveTo>
                    <a:pt x="1079" y="89"/>
                  </a:moveTo>
                  <a:cubicBezTo>
                    <a:pt x="1080" y="89"/>
                    <a:pt x="1080" y="89"/>
                    <a:pt x="1080" y="89"/>
                  </a:cubicBezTo>
                  <a:cubicBezTo>
                    <a:pt x="1080" y="89"/>
                    <a:pt x="1080" y="89"/>
                    <a:pt x="1079" y="89"/>
                  </a:cubicBezTo>
                  <a:close/>
                  <a:moveTo>
                    <a:pt x="671" y="57"/>
                  </a:moveTo>
                  <a:cubicBezTo>
                    <a:pt x="671" y="58"/>
                    <a:pt x="672" y="58"/>
                    <a:pt x="672" y="58"/>
                  </a:cubicBezTo>
                  <a:cubicBezTo>
                    <a:pt x="672" y="58"/>
                    <a:pt x="672" y="57"/>
                    <a:pt x="671" y="57"/>
                  </a:cubicBezTo>
                  <a:close/>
                  <a:moveTo>
                    <a:pt x="1225" y="89"/>
                  </a:moveTo>
                  <a:cubicBezTo>
                    <a:pt x="1225" y="89"/>
                    <a:pt x="1225" y="89"/>
                    <a:pt x="1226" y="89"/>
                  </a:cubicBezTo>
                  <a:cubicBezTo>
                    <a:pt x="1226" y="89"/>
                    <a:pt x="1225" y="89"/>
                    <a:pt x="1225" y="89"/>
                  </a:cubicBezTo>
                  <a:close/>
                  <a:moveTo>
                    <a:pt x="1257" y="89"/>
                  </a:moveTo>
                  <a:cubicBezTo>
                    <a:pt x="1257" y="89"/>
                    <a:pt x="1258" y="89"/>
                    <a:pt x="1258" y="89"/>
                  </a:cubicBezTo>
                  <a:cubicBezTo>
                    <a:pt x="1258" y="89"/>
                    <a:pt x="1257" y="89"/>
                    <a:pt x="1257" y="89"/>
                  </a:cubicBezTo>
                  <a:close/>
                  <a:moveTo>
                    <a:pt x="1704" y="11"/>
                  </a:moveTo>
                  <a:cubicBezTo>
                    <a:pt x="1704" y="11"/>
                    <a:pt x="1704" y="11"/>
                    <a:pt x="1704" y="11"/>
                  </a:cubicBezTo>
                  <a:cubicBezTo>
                    <a:pt x="1704" y="11"/>
                    <a:pt x="1704" y="11"/>
                    <a:pt x="1704" y="11"/>
                  </a:cubicBezTo>
                  <a:close/>
                  <a:moveTo>
                    <a:pt x="1740" y="11"/>
                  </a:moveTo>
                  <a:cubicBezTo>
                    <a:pt x="1740" y="11"/>
                    <a:pt x="1740" y="11"/>
                    <a:pt x="1740" y="11"/>
                  </a:cubicBezTo>
                  <a:cubicBezTo>
                    <a:pt x="1740" y="11"/>
                    <a:pt x="1740" y="11"/>
                    <a:pt x="1740" y="11"/>
                  </a:cubicBezTo>
                  <a:close/>
                  <a:moveTo>
                    <a:pt x="1371" y="58"/>
                  </a:moveTo>
                  <a:cubicBezTo>
                    <a:pt x="1371" y="58"/>
                    <a:pt x="1371" y="58"/>
                    <a:pt x="1372" y="57"/>
                  </a:cubicBezTo>
                  <a:cubicBezTo>
                    <a:pt x="1371" y="57"/>
                    <a:pt x="1371" y="58"/>
                    <a:pt x="1371" y="58"/>
                  </a:cubicBezTo>
                  <a:close/>
                  <a:moveTo>
                    <a:pt x="1386" y="57"/>
                  </a:moveTo>
                  <a:cubicBezTo>
                    <a:pt x="1386" y="57"/>
                    <a:pt x="1386" y="57"/>
                    <a:pt x="1386" y="58"/>
                  </a:cubicBezTo>
                  <a:cubicBezTo>
                    <a:pt x="1386" y="58"/>
                    <a:pt x="1386" y="57"/>
                    <a:pt x="1386" y="57"/>
                  </a:cubicBezTo>
                  <a:close/>
                  <a:moveTo>
                    <a:pt x="1388" y="11"/>
                  </a:moveTo>
                  <a:cubicBezTo>
                    <a:pt x="1388" y="11"/>
                    <a:pt x="1388" y="11"/>
                    <a:pt x="1389" y="11"/>
                  </a:cubicBezTo>
                  <a:cubicBezTo>
                    <a:pt x="1388" y="11"/>
                    <a:pt x="1388" y="11"/>
                    <a:pt x="1388" y="11"/>
                  </a:cubicBezTo>
                  <a:close/>
                  <a:moveTo>
                    <a:pt x="1570" y="57"/>
                  </a:moveTo>
                  <a:cubicBezTo>
                    <a:pt x="1570" y="57"/>
                    <a:pt x="1570" y="57"/>
                    <a:pt x="1570" y="58"/>
                  </a:cubicBezTo>
                  <a:cubicBezTo>
                    <a:pt x="1570" y="58"/>
                    <a:pt x="1570" y="57"/>
                    <a:pt x="1570" y="57"/>
                  </a:cubicBezTo>
                  <a:close/>
                  <a:moveTo>
                    <a:pt x="661" y="89"/>
                  </a:moveTo>
                  <a:cubicBezTo>
                    <a:pt x="661" y="89"/>
                    <a:pt x="661" y="89"/>
                    <a:pt x="661" y="89"/>
                  </a:cubicBezTo>
                  <a:cubicBezTo>
                    <a:pt x="661" y="89"/>
                    <a:pt x="661" y="89"/>
                    <a:pt x="661" y="89"/>
                  </a:cubicBezTo>
                  <a:close/>
                  <a:moveTo>
                    <a:pt x="687" y="89"/>
                  </a:moveTo>
                  <a:cubicBezTo>
                    <a:pt x="687" y="89"/>
                    <a:pt x="687" y="89"/>
                    <a:pt x="687" y="89"/>
                  </a:cubicBezTo>
                  <a:cubicBezTo>
                    <a:pt x="687" y="89"/>
                    <a:pt x="687" y="89"/>
                    <a:pt x="687" y="89"/>
                  </a:cubicBezTo>
                  <a:close/>
                  <a:moveTo>
                    <a:pt x="766" y="89"/>
                  </a:moveTo>
                  <a:cubicBezTo>
                    <a:pt x="766" y="89"/>
                    <a:pt x="766" y="89"/>
                    <a:pt x="766" y="89"/>
                  </a:cubicBezTo>
                  <a:cubicBezTo>
                    <a:pt x="766" y="89"/>
                    <a:pt x="766" y="89"/>
                    <a:pt x="766" y="89"/>
                  </a:cubicBezTo>
                  <a:close/>
                  <a:moveTo>
                    <a:pt x="797" y="89"/>
                  </a:moveTo>
                  <a:cubicBezTo>
                    <a:pt x="797" y="89"/>
                    <a:pt x="797" y="89"/>
                    <a:pt x="797" y="89"/>
                  </a:cubicBezTo>
                  <a:cubicBezTo>
                    <a:pt x="797" y="89"/>
                    <a:pt x="797" y="89"/>
                    <a:pt x="797" y="89"/>
                  </a:cubicBezTo>
                  <a:close/>
                  <a:moveTo>
                    <a:pt x="1672" y="11"/>
                  </a:moveTo>
                  <a:cubicBezTo>
                    <a:pt x="1673" y="11"/>
                    <a:pt x="1673" y="11"/>
                    <a:pt x="1673" y="11"/>
                  </a:cubicBezTo>
                  <a:cubicBezTo>
                    <a:pt x="1673" y="11"/>
                    <a:pt x="1673" y="11"/>
                    <a:pt x="1672" y="11"/>
                  </a:cubicBezTo>
                  <a:close/>
                  <a:moveTo>
                    <a:pt x="546" y="12"/>
                  </a:moveTo>
                  <a:cubicBezTo>
                    <a:pt x="547" y="12"/>
                    <a:pt x="547" y="12"/>
                    <a:pt x="547" y="11"/>
                  </a:cubicBezTo>
                  <a:cubicBezTo>
                    <a:pt x="547" y="11"/>
                    <a:pt x="547" y="12"/>
                    <a:pt x="546" y="12"/>
                  </a:cubicBezTo>
                  <a:close/>
                  <a:moveTo>
                    <a:pt x="1738" y="57"/>
                  </a:moveTo>
                  <a:cubicBezTo>
                    <a:pt x="1738" y="57"/>
                    <a:pt x="1738" y="57"/>
                    <a:pt x="1738" y="58"/>
                  </a:cubicBezTo>
                  <a:cubicBezTo>
                    <a:pt x="1738" y="58"/>
                    <a:pt x="1738" y="57"/>
                    <a:pt x="1738" y="57"/>
                  </a:cubicBezTo>
                  <a:close/>
                  <a:moveTo>
                    <a:pt x="1048" y="89"/>
                  </a:moveTo>
                  <a:cubicBezTo>
                    <a:pt x="1048" y="89"/>
                    <a:pt x="1048" y="89"/>
                    <a:pt x="1048" y="89"/>
                  </a:cubicBezTo>
                  <a:cubicBezTo>
                    <a:pt x="1048" y="89"/>
                    <a:pt x="1048" y="89"/>
                    <a:pt x="1048" y="89"/>
                  </a:cubicBezTo>
                  <a:close/>
                  <a:moveTo>
                    <a:pt x="1350" y="12"/>
                  </a:moveTo>
                  <a:cubicBezTo>
                    <a:pt x="1350" y="12"/>
                    <a:pt x="1351" y="12"/>
                    <a:pt x="1351" y="11"/>
                  </a:cubicBezTo>
                  <a:cubicBezTo>
                    <a:pt x="1350" y="11"/>
                    <a:pt x="1350" y="12"/>
                    <a:pt x="1350" y="12"/>
                  </a:cubicBezTo>
                  <a:close/>
                  <a:moveTo>
                    <a:pt x="1458" y="11"/>
                  </a:moveTo>
                  <a:cubicBezTo>
                    <a:pt x="1458" y="12"/>
                    <a:pt x="1458" y="12"/>
                    <a:pt x="1458" y="12"/>
                  </a:cubicBezTo>
                  <a:cubicBezTo>
                    <a:pt x="1458" y="12"/>
                    <a:pt x="1458" y="11"/>
                    <a:pt x="1458" y="11"/>
                  </a:cubicBezTo>
                  <a:close/>
                  <a:moveTo>
                    <a:pt x="1226" y="89"/>
                  </a:moveTo>
                  <a:cubicBezTo>
                    <a:pt x="1226" y="89"/>
                    <a:pt x="1226" y="89"/>
                    <a:pt x="1226" y="89"/>
                  </a:cubicBezTo>
                  <a:cubicBezTo>
                    <a:pt x="1226" y="89"/>
                    <a:pt x="1226" y="89"/>
                    <a:pt x="1226" y="89"/>
                  </a:cubicBezTo>
                  <a:close/>
                  <a:moveTo>
                    <a:pt x="1497" y="12"/>
                  </a:moveTo>
                  <a:cubicBezTo>
                    <a:pt x="1497" y="12"/>
                    <a:pt x="1497" y="12"/>
                    <a:pt x="1497" y="11"/>
                  </a:cubicBezTo>
                  <a:cubicBezTo>
                    <a:pt x="1497" y="11"/>
                    <a:pt x="1497" y="12"/>
                    <a:pt x="1497" y="12"/>
                  </a:cubicBezTo>
                  <a:close/>
                  <a:moveTo>
                    <a:pt x="672" y="58"/>
                  </a:moveTo>
                  <a:cubicBezTo>
                    <a:pt x="672" y="58"/>
                    <a:pt x="672" y="58"/>
                    <a:pt x="672" y="58"/>
                  </a:cubicBezTo>
                  <a:cubicBezTo>
                    <a:pt x="672" y="58"/>
                    <a:pt x="672" y="58"/>
                    <a:pt x="672" y="58"/>
                  </a:cubicBezTo>
                  <a:close/>
                  <a:moveTo>
                    <a:pt x="1674" y="54"/>
                  </a:moveTo>
                  <a:cubicBezTo>
                    <a:pt x="1673" y="54"/>
                    <a:pt x="1673" y="54"/>
                    <a:pt x="1673" y="54"/>
                  </a:cubicBezTo>
                  <a:cubicBezTo>
                    <a:pt x="1673" y="54"/>
                    <a:pt x="1674" y="54"/>
                    <a:pt x="1674" y="54"/>
                  </a:cubicBezTo>
                  <a:close/>
                  <a:moveTo>
                    <a:pt x="1534" y="12"/>
                  </a:moveTo>
                  <a:cubicBezTo>
                    <a:pt x="1535" y="12"/>
                    <a:pt x="1535" y="12"/>
                    <a:pt x="1535" y="11"/>
                  </a:cubicBezTo>
                  <a:cubicBezTo>
                    <a:pt x="1535" y="11"/>
                    <a:pt x="1534" y="12"/>
                    <a:pt x="1534" y="12"/>
                  </a:cubicBezTo>
                  <a:close/>
                  <a:moveTo>
                    <a:pt x="1573" y="11"/>
                  </a:moveTo>
                  <a:cubicBezTo>
                    <a:pt x="1573" y="12"/>
                    <a:pt x="1573" y="12"/>
                    <a:pt x="1573" y="12"/>
                  </a:cubicBezTo>
                  <a:cubicBezTo>
                    <a:pt x="1573" y="12"/>
                    <a:pt x="1573" y="11"/>
                    <a:pt x="1573" y="11"/>
                  </a:cubicBezTo>
                  <a:close/>
                  <a:moveTo>
                    <a:pt x="1703" y="12"/>
                  </a:moveTo>
                  <a:cubicBezTo>
                    <a:pt x="1703" y="12"/>
                    <a:pt x="1703" y="12"/>
                    <a:pt x="1703" y="11"/>
                  </a:cubicBezTo>
                  <a:cubicBezTo>
                    <a:pt x="1703" y="11"/>
                    <a:pt x="1703" y="12"/>
                    <a:pt x="1703" y="12"/>
                  </a:cubicBezTo>
                  <a:close/>
                  <a:moveTo>
                    <a:pt x="1423" y="12"/>
                  </a:moveTo>
                  <a:cubicBezTo>
                    <a:pt x="1423" y="12"/>
                    <a:pt x="1423" y="12"/>
                    <a:pt x="1423" y="12"/>
                  </a:cubicBezTo>
                  <a:cubicBezTo>
                    <a:pt x="1423" y="12"/>
                    <a:pt x="1423" y="12"/>
                    <a:pt x="1423" y="12"/>
                  </a:cubicBezTo>
                  <a:close/>
                  <a:moveTo>
                    <a:pt x="1371" y="58"/>
                  </a:moveTo>
                  <a:cubicBezTo>
                    <a:pt x="1371" y="58"/>
                    <a:pt x="1371" y="58"/>
                    <a:pt x="1371" y="58"/>
                  </a:cubicBezTo>
                  <a:cubicBezTo>
                    <a:pt x="1371" y="58"/>
                    <a:pt x="1371" y="58"/>
                    <a:pt x="1371" y="58"/>
                  </a:cubicBezTo>
                  <a:close/>
                  <a:moveTo>
                    <a:pt x="1386" y="58"/>
                  </a:moveTo>
                  <a:cubicBezTo>
                    <a:pt x="1385" y="58"/>
                    <a:pt x="1385" y="58"/>
                    <a:pt x="1385" y="58"/>
                  </a:cubicBezTo>
                  <a:cubicBezTo>
                    <a:pt x="1385" y="58"/>
                    <a:pt x="1386" y="58"/>
                    <a:pt x="1386" y="58"/>
                  </a:cubicBezTo>
                  <a:close/>
                  <a:moveTo>
                    <a:pt x="766" y="89"/>
                  </a:moveTo>
                  <a:cubicBezTo>
                    <a:pt x="766" y="90"/>
                    <a:pt x="766" y="90"/>
                    <a:pt x="766" y="90"/>
                  </a:cubicBezTo>
                  <a:cubicBezTo>
                    <a:pt x="766" y="90"/>
                    <a:pt x="766" y="89"/>
                    <a:pt x="766" y="89"/>
                  </a:cubicBezTo>
                  <a:close/>
                  <a:moveTo>
                    <a:pt x="1555" y="58"/>
                  </a:moveTo>
                  <a:cubicBezTo>
                    <a:pt x="1555" y="58"/>
                    <a:pt x="1555" y="58"/>
                    <a:pt x="1555" y="58"/>
                  </a:cubicBezTo>
                  <a:cubicBezTo>
                    <a:pt x="1555" y="58"/>
                    <a:pt x="1555" y="58"/>
                    <a:pt x="1555" y="58"/>
                  </a:cubicBezTo>
                  <a:close/>
                  <a:moveTo>
                    <a:pt x="962" y="90"/>
                  </a:moveTo>
                  <a:cubicBezTo>
                    <a:pt x="962" y="89"/>
                    <a:pt x="962" y="89"/>
                    <a:pt x="962" y="89"/>
                  </a:cubicBezTo>
                  <a:cubicBezTo>
                    <a:pt x="962" y="89"/>
                    <a:pt x="962" y="90"/>
                    <a:pt x="962" y="90"/>
                  </a:cubicBezTo>
                  <a:close/>
                  <a:moveTo>
                    <a:pt x="1570" y="58"/>
                  </a:moveTo>
                  <a:cubicBezTo>
                    <a:pt x="1570" y="58"/>
                    <a:pt x="1570" y="58"/>
                    <a:pt x="1569" y="58"/>
                  </a:cubicBezTo>
                  <a:cubicBezTo>
                    <a:pt x="1570" y="58"/>
                    <a:pt x="1570" y="58"/>
                    <a:pt x="1570" y="58"/>
                  </a:cubicBezTo>
                  <a:close/>
                  <a:moveTo>
                    <a:pt x="1458" y="12"/>
                  </a:moveTo>
                  <a:cubicBezTo>
                    <a:pt x="1458" y="12"/>
                    <a:pt x="1459" y="12"/>
                    <a:pt x="1459" y="12"/>
                  </a:cubicBezTo>
                  <a:cubicBezTo>
                    <a:pt x="1459" y="12"/>
                    <a:pt x="1459" y="12"/>
                    <a:pt x="1458" y="12"/>
                  </a:cubicBezTo>
                  <a:close/>
                  <a:moveTo>
                    <a:pt x="1723" y="58"/>
                  </a:moveTo>
                  <a:cubicBezTo>
                    <a:pt x="1723" y="58"/>
                    <a:pt x="1723" y="58"/>
                    <a:pt x="1723" y="58"/>
                  </a:cubicBezTo>
                  <a:cubicBezTo>
                    <a:pt x="1723" y="58"/>
                    <a:pt x="1723" y="58"/>
                    <a:pt x="1723" y="58"/>
                  </a:cubicBezTo>
                  <a:close/>
                  <a:moveTo>
                    <a:pt x="1738" y="58"/>
                  </a:moveTo>
                  <a:cubicBezTo>
                    <a:pt x="1738" y="58"/>
                    <a:pt x="1738" y="58"/>
                    <a:pt x="1738" y="58"/>
                  </a:cubicBezTo>
                  <a:cubicBezTo>
                    <a:pt x="1738" y="58"/>
                    <a:pt x="1738" y="58"/>
                    <a:pt x="1738" y="58"/>
                  </a:cubicBezTo>
                  <a:close/>
                  <a:moveTo>
                    <a:pt x="672" y="58"/>
                  </a:moveTo>
                  <a:cubicBezTo>
                    <a:pt x="672" y="58"/>
                    <a:pt x="672" y="58"/>
                    <a:pt x="672" y="58"/>
                  </a:cubicBezTo>
                  <a:cubicBezTo>
                    <a:pt x="672" y="58"/>
                    <a:pt x="672" y="58"/>
                    <a:pt x="672" y="58"/>
                  </a:cubicBezTo>
                  <a:close/>
                  <a:moveTo>
                    <a:pt x="1212" y="90"/>
                  </a:moveTo>
                  <a:cubicBezTo>
                    <a:pt x="1212" y="89"/>
                    <a:pt x="1212" y="89"/>
                    <a:pt x="1212" y="89"/>
                  </a:cubicBezTo>
                  <a:cubicBezTo>
                    <a:pt x="1212" y="89"/>
                    <a:pt x="1212" y="90"/>
                    <a:pt x="1212" y="90"/>
                  </a:cubicBezTo>
                  <a:close/>
                  <a:moveTo>
                    <a:pt x="1534" y="12"/>
                  </a:moveTo>
                  <a:cubicBezTo>
                    <a:pt x="1534" y="12"/>
                    <a:pt x="1534" y="12"/>
                    <a:pt x="1534" y="12"/>
                  </a:cubicBezTo>
                  <a:cubicBezTo>
                    <a:pt x="1534" y="12"/>
                    <a:pt x="1534" y="12"/>
                    <a:pt x="1534" y="12"/>
                  </a:cubicBezTo>
                  <a:close/>
                  <a:moveTo>
                    <a:pt x="1573" y="12"/>
                  </a:moveTo>
                  <a:cubicBezTo>
                    <a:pt x="1573" y="12"/>
                    <a:pt x="1573" y="12"/>
                    <a:pt x="1574" y="12"/>
                  </a:cubicBezTo>
                  <a:cubicBezTo>
                    <a:pt x="1574" y="12"/>
                    <a:pt x="1573" y="12"/>
                    <a:pt x="1573" y="12"/>
                  </a:cubicBezTo>
                  <a:close/>
                  <a:moveTo>
                    <a:pt x="1416" y="90"/>
                  </a:moveTo>
                  <a:cubicBezTo>
                    <a:pt x="1416" y="89"/>
                    <a:pt x="1416" y="89"/>
                    <a:pt x="1416" y="89"/>
                  </a:cubicBezTo>
                  <a:cubicBezTo>
                    <a:pt x="1416" y="89"/>
                    <a:pt x="1416" y="90"/>
                    <a:pt x="1416" y="90"/>
                  </a:cubicBezTo>
                  <a:close/>
                  <a:moveTo>
                    <a:pt x="1463" y="89"/>
                  </a:moveTo>
                  <a:cubicBezTo>
                    <a:pt x="1463" y="89"/>
                    <a:pt x="1463" y="89"/>
                    <a:pt x="1463" y="90"/>
                  </a:cubicBezTo>
                  <a:cubicBezTo>
                    <a:pt x="1463" y="90"/>
                    <a:pt x="1463" y="89"/>
                    <a:pt x="1463" y="89"/>
                  </a:cubicBezTo>
                  <a:close/>
                  <a:moveTo>
                    <a:pt x="1702" y="12"/>
                  </a:moveTo>
                  <a:cubicBezTo>
                    <a:pt x="1702" y="12"/>
                    <a:pt x="1702" y="12"/>
                    <a:pt x="1703" y="12"/>
                  </a:cubicBezTo>
                  <a:cubicBezTo>
                    <a:pt x="1702" y="12"/>
                    <a:pt x="1702" y="12"/>
                    <a:pt x="1702" y="12"/>
                  </a:cubicBezTo>
                  <a:close/>
                  <a:moveTo>
                    <a:pt x="1741" y="12"/>
                  </a:moveTo>
                  <a:cubicBezTo>
                    <a:pt x="1741" y="12"/>
                    <a:pt x="1742" y="12"/>
                    <a:pt x="1742" y="12"/>
                  </a:cubicBezTo>
                  <a:cubicBezTo>
                    <a:pt x="1742" y="12"/>
                    <a:pt x="1742" y="12"/>
                    <a:pt x="1741" y="12"/>
                  </a:cubicBezTo>
                  <a:close/>
                  <a:moveTo>
                    <a:pt x="1555" y="58"/>
                  </a:moveTo>
                  <a:cubicBezTo>
                    <a:pt x="1555" y="58"/>
                    <a:pt x="1555" y="58"/>
                    <a:pt x="1555" y="58"/>
                  </a:cubicBezTo>
                  <a:cubicBezTo>
                    <a:pt x="1555" y="58"/>
                    <a:pt x="1555" y="58"/>
                    <a:pt x="1555" y="58"/>
                  </a:cubicBezTo>
                  <a:close/>
                  <a:moveTo>
                    <a:pt x="1569" y="58"/>
                  </a:moveTo>
                  <a:cubicBezTo>
                    <a:pt x="1569" y="58"/>
                    <a:pt x="1569" y="58"/>
                    <a:pt x="1569" y="58"/>
                  </a:cubicBezTo>
                  <a:cubicBezTo>
                    <a:pt x="1569" y="58"/>
                    <a:pt x="1569" y="58"/>
                    <a:pt x="1569" y="58"/>
                  </a:cubicBezTo>
                  <a:close/>
                  <a:moveTo>
                    <a:pt x="963" y="90"/>
                  </a:moveTo>
                  <a:cubicBezTo>
                    <a:pt x="962" y="90"/>
                    <a:pt x="962" y="90"/>
                    <a:pt x="962" y="90"/>
                  </a:cubicBezTo>
                  <a:cubicBezTo>
                    <a:pt x="962" y="90"/>
                    <a:pt x="962" y="90"/>
                    <a:pt x="963" y="90"/>
                  </a:cubicBezTo>
                  <a:close/>
                  <a:moveTo>
                    <a:pt x="974" y="12"/>
                  </a:moveTo>
                  <a:cubicBezTo>
                    <a:pt x="974" y="12"/>
                    <a:pt x="974" y="12"/>
                    <a:pt x="974" y="12"/>
                  </a:cubicBezTo>
                  <a:cubicBezTo>
                    <a:pt x="974" y="12"/>
                    <a:pt x="974" y="12"/>
                    <a:pt x="974" y="12"/>
                  </a:cubicBezTo>
                  <a:close/>
                  <a:moveTo>
                    <a:pt x="1723" y="58"/>
                  </a:moveTo>
                  <a:cubicBezTo>
                    <a:pt x="1723" y="58"/>
                    <a:pt x="1723" y="58"/>
                    <a:pt x="1723" y="58"/>
                  </a:cubicBezTo>
                  <a:cubicBezTo>
                    <a:pt x="1723" y="58"/>
                    <a:pt x="1723" y="58"/>
                    <a:pt x="1723" y="58"/>
                  </a:cubicBezTo>
                  <a:close/>
                  <a:moveTo>
                    <a:pt x="1738" y="58"/>
                  </a:moveTo>
                  <a:cubicBezTo>
                    <a:pt x="1737" y="58"/>
                    <a:pt x="1737" y="58"/>
                    <a:pt x="1737" y="58"/>
                  </a:cubicBezTo>
                  <a:cubicBezTo>
                    <a:pt x="1737" y="58"/>
                    <a:pt x="1738" y="58"/>
                    <a:pt x="1738" y="58"/>
                  </a:cubicBezTo>
                  <a:close/>
                  <a:moveTo>
                    <a:pt x="1049" y="90"/>
                  </a:moveTo>
                  <a:cubicBezTo>
                    <a:pt x="1049" y="90"/>
                    <a:pt x="1049" y="90"/>
                    <a:pt x="1049" y="90"/>
                  </a:cubicBezTo>
                  <a:cubicBezTo>
                    <a:pt x="1049" y="90"/>
                    <a:pt x="1049" y="90"/>
                    <a:pt x="1049" y="90"/>
                  </a:cubicBezTo>
                  <a:close/>
                  <a:moveTo>
                    <a:pt x="1078" y="90"/>
                  </a:moveTo>
                  <a:cubicBezTo>
                    <a:pt x="1078" y="90"/>
                    <a:pt x="1078" y="90"/>
                    <a:pt x="1078" y="90"/>
                  </a:cubicBezTo>
                  <a:cubicBezTo>
                    <a:pt x="1078" y="90"/>
                    <a:pt x="1078" y="90"/>
                    <a:pt x="1078" y="90"/>
                  </a:cubicBezTo>
                  <a:close/>
                  <a:moveTo>
                    <a:pt x="579" y="58"/>
                  </a:moveTo>
                  <a:cubicBezTo>
                    <a:pt x="579" y="59"/>
                    <a:pt x="579" y="59"/>
                    <a:pt x="580" y="59"/>
                  </a:cubicBezTo>
                  <a:cubicBezTo>
                    <a:pt x="579" y="59"/>
                    <a:pt x="579" y="58"/>
                    <a:pt x="579" y="58"/>
                  </a:cubicBezTo>
                  <a:close/>
                  <a:moveTo>
                    <a:pt x="1349" y="12"/>
                  </a:moveTo>
                  <a:cubicBezTo>
                    <a:pt x="1349" y="12"/>
                    <a:pt x="1350" y="12"/>
                    <a:pt x="1350" y="12"/>
                  </a:cubicBezTo>
                  <a:cubicBezTo>
                    <a:pt x="1349" y="12"/>
                    <a:pt x="1349" y="12"/>
                    <a:pt x="1349" y="12"/>
                  </a:cubicBezTo>
                  <a:close/>
                  <a:moveTo>
                    <a:pt x="1389" y="12"/>
                  </a:moveTo>
                  <a:cubicBezTo>
                    <a:pt x="1390" y="12"/>
                    <a:pt x="1390" y="12"/>
                    <a:pt x="1390" y="12"/>
                  </a:cubicBezTo>
                  <a:cubicBezTo>
                    <a:pt x="1390" y="12"/>
                    <a:pt x="1390" y="12"/>
                    <a:pt x="1389" y="12"/>
                  </a:cubicBezTo>
                  <a:close/>
                  <a:moveTo>
                    <a:pt x="1423" y="12"/>
                  </a:moveTo>
                  <a:cubicBezTo>
                    <a:pt x="1423" y="12"/>
                    <a:pt x="1423" y="12"/>
                    <a:pt x="1423" y="12"/>
                  </a:cubicBezTo>
                  <a:cubicBezTo>
                    <a:pt x="1423" y="12"/>
                    <a:pt x="1423" y="12"/>
                    <a:pt x="1423" y="12"/>
                  </a:cubicBezTo>
                  <a:close/>
                  <a:moveTo>
                    <a:pt x="672" y="58"/>
                  </a:moveTo>
                  <a:cubicBezTo>
                    <a:pt x="673" y="59"/>
                    <a:pt x="673" y="59"/>
                    <a:pt x="673" y="59"/>
                  </a:cubicBezTo>
                  <a:cubicBezTo>
                    <a:pt x="673" y="59"/>
                    <a:pt x="673" y="58"/>
                    <a:pt x="672" y="58"/>
                  </a:cubicBezTo>
                  <a:close/>
                  <a:moveTo>
                    <a:pt x="1459" y="12"/>
                  </a:moveTo>
                  <a:cubicBezTo>
                    <a:pt x="1459" y="12"/>
                    <a:pt x="1459" y="12"/>
                    <a:pt x="1459" y="12"/>
                  </a:cubicBezTo>
                  <a:cubicBezTo>
                    <a:pt x="1459" y="12"/>
                    <a:pt x="1459" y="12"/>
                    <a:pt x="1459" y="12"/>
                  </a:cubicBezTo>
                  <a:close/>
                  <a:moveTo>
                    <a:pt x="1574" y="12"/>
                  </a:moveTo>
                  <a:cubicBezTo>
                    <a:pt x="1574" y="12"/>
                    <a:pt x="1574" y="12"/>
                    <a:pt x="1574" y="12"/>
                  </a:cubicBezTo>
                  <a:cubicBezTo>
                    <a:pt x="1574" y="12"/>
                    <a:pt x="1574" y="12"/>
                    <a:pt x="1574" y="12"/>
                  </a:cubicBezTo>
                  <a:close/>
                  <a:moveTo>
                    <a:pt x="586" y="90"/>
                  </a:moveTo>
                  <a:cubicBezTo>
                    <a:pt x="586" y="90"/>
                    <a:pt x="586" y="90"/>
                    <a:pt x="586" y="90"/>
                  </a:cubicBezTo>
                  <a:cubicBezTo>
                    <a:pt x="586" y="90"/>
                    <a:pt x="586" y="90"/>
                    <a:pt x="586" y="90"/>
                  </a:cubicBezTo>
                  <a:close/>
                  <a:moveTo>
                    <a:pt x="1370" y="59"/>
                  </a:moveTo>
                  <a:cubicBezTo>
                    <a:pt x="1370" y="59"/>
                    <a:pt x="1370" y="59"/>
                    <a:pt x="1370" y="58"/>
                  </a:cubicBezTo>
                  <a:cubicBezTo>
                    <a:pt x="1370" y="58"/>
                    <a:pt x="1370" y="59"/>
                    <a:pt x="1370" y="59"/>
                  </a:cubicBezTo>
                  <a:close/>
                  <a:moveTo>
                    <a:pt x="662" y="90"/>
                  </a:moveTo>
                  <a:cubicBezTo>
                    <a:pt x="662" y="90"/>
                    <a:pt x="663" y="90"/>
                    <a:pt x="663" y="90"/>
                  </a:cubicBezTo>
                  <a:cubicBezTo>
                    <a:pt x="663" y="90"/>
                    <a:pt x="663" y="90"/>
                    <a:pt x="662" y="90"/>
                  </a:cubicBezTo>
                  <a:close/>
                  <a:moveTo>
                    <a:pt x="686" y="90"/>
                  </a:moveTo>
                  <a:cubicBezTo>
                    <a:pt x="687" y="90"/>
                    <a:pt x="687" y="90"/>
                    <a:pt x="687" y="90"/>
                  </a:cubicBezTo>
                  <a:cubicBezTo>
                    <a:pt x="687" y="90"/>
                    <a:pt x="686" y="90"/>
                    <a:pt x="686" y="90"/>
                  </a:cubicBezTo>
                  <a:close/>
                  <a:moveTo>
                    <a:pt x="1674" y="12"/>
                  </a:moveTo>
                  <a:cubicBezTo>
                    <a:pt x="1674" y="12"/>
                    <a:pt x="1674" y="12"/>
                    <a:pt x="1675" y="12"/>
                  </a:cubicBezTo>
                  <a:cubicBezTo>
                    <a:pt x="1675" y="12"/>
                    <a:pt x="1674" y="12"/>
                    <a:pt x="1674" y="12"/>
                  </a:cubicBezTo>
                  <a:close/>
                  <a:moveTo>
                    <a:pt x="1569" y="58"/>
                  </a:moveTo>
                  <a:cubicBezTo>
                    <a:pt x="1569" y="58"/>
                    <a:pt x="1569" y="58"/>
                    <a:pt x="1569" y="59"/>
                  </a:cubicBezTo>
                  <a:cubicBezTo>
                    <a:pt x="1569" y="59"/>
                    <a:pt x="1569" y="58"/>
                    <a:pt x="1569" y="58"/>
                  </a:cubicBezTo>
                  <a:close/>
                  <a:moveTo>
                    <a:pt x="1742" y="12"/>
                  </a:moveTo>
                  <a:cubicBezTo>
                    <a:pt x="1742" y="12"/>
                    <a:pt x="1742" y="12"/>
                    <a:pt x="1742" y="12"/>
                  </a:cubicBezTo>
                  <a:cubicBezTo>
                    <a:pt x="1742" y="12"/>
                    <a:pt x="1742" y="12"/>
                    <a:pt x="1742" y="12"/>
                  </a:cubicBezTo>
                  <a:close/>
                  <a:moveTo>
                    <a:pt x="545" y="13"/>
                  </a:moveTo>
                  <a:cubicBezTo>
                    <a:pt x="545" y="13"/>
                    <a:pt x="545" y="13"/>
                    <a:pt x="546" y="12"/>
                  </a:cubicBezTo>
                  <a:cubicBezTo>
                    <a:pt x="545" y="12"/>
                    <a:pt x="545" y="13"/>
                    <a:pt x="545" y="13"/>
                  </a:cubicBezTo>
                  <a:close/>
                  <a:moveTo>
                    <a:pt x="963" y="90"/>
                  </a:moveTo>
                  <a:cubicBezTo>
                    <a:pt x="963" y="90"/>
                    <a:pt x="963" y="90"/>
                    <a:pt x="962" y="90"/>
                  </a:cubicBezTo>
                  <a:cubicBezTo>
                    <a:pt x="963" y="90"/>
                    <a:pt x="963" y="90"/>
                    <a:pt x="963" y="90"/>
                  </a:cubicBezTo>
                  <a:close/>
                  <a:moveTo>
                    <a:pt x="1737" y="58"/>
                  </a:moveTo>
                  <a:cubicBezTo>
                    <a:pt x="1737" y="58"/>
                    <a:pt x="1737" y="58"/>
                    <a:pt x="1737" y="59"/>
                  </a:cubicBezTo>
                  <a:cubicBezTo>
                    <a:pt x="1737" y="59"/>
                    <a:pt x="1737" y="58"/>
                    <a:pt x="1737" y="58"/>
                  </a:cubicBezTo>
                  <a:close/>
                  <a:moveTo>
                    <a:pt x="580" y="59"/>
                  </a:moveTo>
                  <a:cubicBezTo>
                    <a:pt x="580" y="59"/>
                    <a:pt x="580" y="59"/>
                    <a:pt x="580" y="59"/>
                  </a:cubicBezTo>
                  <a:cubicBezTo>
                    <a:pt x="580" y="59"/>
                    <a:pt x="580" y="59"/>
                    <a:pt x="580" y="59"/>
                  </a:cubicBezTo>
                  <a:close/>
                  <a:moveTo>
                    <a:pt x="1049" y="90"/>
                  </a:moveTo>
                  <a:cubicBezTo>
                    <a:pt x="1049" y="90"/>
                    <a:pt x="1049" y="90"/>
                    <a:pt x="1049" y="90"/>
                  </a:cubicBezTo>
                  <a:cubicBezTo>
                    <a:pt x="1049" y="90"/>
                    <a:pt x="1049" y="90"/>
                    <a:pt x="1049" y="90"/>
                  </a:cubicBezTo>
                  <a:close/>
                  <a:moveTo>
                    <a:pt x="1077" y="90"/>
                  </a:moveTo>
                  <a:cubicBezTo>
                    <a:pt x="1077" y="90"/>
                    <a:pt x="1077" y="90"/>
                    <a:pt x="1077" y="90"/>
                  </a:cubicBezTo>
                  <a:cubicBezTo>
                    <a:pt x="1077" y="90"/>
                    <a:pt x="1077" y="90"/>
                    <a:pt x="1077" y="90"/>
                  </a:cubicBezTo>
                  <a:close/>
                  <a:moveTo>
                    <a:pt x="1227" y="90"/>
                  </a:moveTo>
                  <a:cubicBezTo>
                    <a:pt x="1227" y="90"/>
                    <a:pt x="1227" y="90"/>
                    <a:pt x="1227" y="90"/>
                  </a:cubicBezTo>
                  <a:cubicBezTo>
                    <a:pt x="1227" y="90"/>
                    <a:pt x="1227" y="90"/>
                    <a:pt x="1227" y="90"/>
                  </a:cubicBezTo>
                  <a:close/>
                  <a:moveTo>
                    <a:pt x="1255" y="90"/>
                  </a:moveTo>
                  <a:cubicBezTo>
                    <a:pt x="1255" y="90"/>
                    <a:pt x="1255" y="90"/>
                    <a:pt x="1255" y="90"/>
                  </a:cubicBezTo>
                  <a:cubicBezTo>
                    <a:pt x="1255" y="90"/>
                    <a:pt x="1255" y="90"/>
                    <a:pt x="1255" y="90"/>
                  </a:cubicBezTo>
                  <a:close/>
                  <a:moveTo>
                    <a:pt x="1349" y="13"/>
                  </a:moveTo>
                  <a:cubicBezTo>
                    <a:pt x="1349" y="13"/>
                    <a:pt x="1349" y="13"/>
                    <a:pt x="1349" y="12"/>
                  </a:cubicBezTo>
                  <a:cubicBezTo>
                    <a:pt x="1349" y="13"/>
                    <a:pt x="1349" y="13"/>
                    <a:pt x="1349" y="13"/>
                  </a:cubicBezTo>
                  <a:close/>
                  <a:moveTo>
                    <a:pt x="1390" y="12"/>
                  </a:moveTo>
                  <a:cubicBezTo>
                    <a:pt x="1390" y="13"/>
                    <a:pt x="1390" y="13"/>
                    <a:pt x="1390" y="13"/>
                  </a:cubicBezTo>
                  <a:cubicBezTo>
                    <a:pt x="1390" y="13"/>
                    <a:pt x="1390" y="12"/>
                    <a:pt x="1390" y="12"/>
                  </a:cubicBezTo>
                  <a:close/>
                  <a:moveTo>
                    <a:pt x="1422" y="13"/>
                  </a:moveTo>
                  <a:cubicBezTo>
                    <a:pt x="1422" y="13"/>
                    <a:pt x="1423" y="13"/>
                    <a:pt x="1423" y="12"/>
                  </a:cubicBezTo>
                  <a:cubicBezTo>
                    <a:pt x="1423" y="13"/>
                    <a:pt x="1422" y="13"/>
                    <a:pt x="1422" y="13"/>
                  </a:cubicBezTo>
                  <a:close/>
                  <a:moveTo>
                    <a:pt x="1459" y="12"/>
                  </a:moveTo>
                  <a:cubicBezTo>
                    <a:pt x="1459" y="13"/>
                    <a:pt x="1459" y="13"/>
                    <a:pt x="1460" y="13"/>
                  </a:cubicBezTo>
                  <a:cubicBezTo>
                    <a:pt x="1459" y="13"/>
                    <a:pt x="1459" y="13"/>
                    <a:pt x="1459" y="12"/>
                  </a:cubicBezTo>
                  <a:close/>
                  <a:moveTo>
                    <a:pt x="1369" y="59"/>
                  </a:moveTo>
                  <a:cubicBezTo>
                    <a:pt x="1370" y="59"/>
                    <a:pt x="1370" y="59"/>
                    <a:pt x="1370" y="59"/>
                  </a:cubicBezTo>
                  <a:cubicBezTo>
                    <a:pt x="1370" y="59"/>
                    <a:pt x="1369" y="59"/>
                    <a:pt x="1369" y="59"/>
                  </a:cubicBezTo>
                  <a:close/>
                  <a:moveTo>
                    <a:pt x="686" y="91"/>
                  </a:moveTo>
                  <a:cubicBezTo>
                    <a:pt x="686" y="91"/>
                    <a:pt x="686" y="91"/>
                    <a:pt x="686" y="90"/>
                  </a:cubicBezTo>
                  <a:cubicBezTo>
                    <a:pt x="686" y="90"/>
                    <a:pt x="686" y="91"/>
                    <a:pt x="686" y="91"/>
                  </a:cubicBezTo>
                  <a:close/>
                  <a:moveTo>
                    <a:pt x="1554" y="59"/>
                  </a:moveTo>
                  <a:cubicBezTo>
                    <a:pt x="1554" y="59"/>
                    <a:pt x="1554" y="59"/>
                    <a:pt x="1554" y="59"/>
                  </a:cubicBezTo>
                  <a:cubicBezTo>
                    <a:pt x="1554" y="59"/>
                    <a:pt x="1554" y="59"/>
                    <a:pt x="1554" y="59"/>
                  </a:cubicBezTo>
                  <a:close/>
                  <a:moveTo>
                    <a:pt x="1569" y="59"/>
                  </a:moveTo>
                  <a:cubicBezTo>
                    <a:pt x="1569" y="59"/>
                    <a:pt x="1568" y="59"/>
                    <a:pt x="1568" y="59"/>
                  </a:cubicBezTo>
                  <a:cubicBezTo>
                    <a:pt x="1569" y="59"/>
                    <a:pt x="1569" y="59"/>
                    <a:pt x="1569" y="59"/>
                  </a:cubicBezTo>
                  <a:close/>
                  <a:moveTo>
                    <a:pt x="1722" y="59"/>
                  </a:moveTo>
                  <a:cubicBezTo>
                    <a:pt x="1722" y="59"/>
                    <a:pt x="1722" y="59"/>
                    <a:pt x="1722" y="59"/>
                  </a:cubicBezTo>
                  <a:cubicBezTo>
                    <a:pt x="1722" y="59"/>
                    <a:pt x="1722" y="59"/>
                    <a:pt x="1722" y="59"/>
                  </a:cubicBezTo>
                  <a:close/>
                  <a:moveTo>
                    <a:pt x="963" y="91"/>
                  </a:moveTo>
                  <a:cubicBezTo>
                    <a:pt x="963" y="90"/>
                    <a:pt x="963" y="90"/>
                    <a:pt x="963" y="90"/>
                  </a:cubicBezTo>
                  <a:cubicBezTo>
                    <a:pt x="963" y="91"/>
                    <a:pt x="963" y="91"/>
                    <a:pt x="963" y="91"/>
                  </a:cubicBezTo>
                  <a:close/>
                  <a:moveTo>
                    <a:pt x="1737" y="59"/>
                  </a:moveTo>
                  <a:cubicBezTo>
                    <a:pt x="1737" y="59"/>
                    <a:pt x="1737" y="59"/>
                    <a:pt x="1736" y="59"/>
                  </a:cubicBezTo>
                  <a:cubicBezTo>
                    <a:pt x="1737" y="59"/>
                    <a:pt x="1737" y="59"/>
                    <a:pt x="1737" y="59"/>
                  </a:cubicBezTo>
                  <a:close/>
                  <a:moveTo>
                    <a:pt x="580" y="59"/>
                  </a:moveTo>
                  <a:cubicBezTo>
                    <a:pt x="580" y="59"/>
                    <a:pt x="580" y="59"/>
                    <a:pt x="580" y="59"/>
                  </a:cubicBezTo>
                  <a:cubicBezTo>
                    <a:pt x="580" y="59"/>
                    <a:pt x="580" y="59"/>
                    <a:pt x="580" y="59"/>
                  </a:cubicBezTo>
                  <a:close/>
                  <a:moveTo>
                    <a:pt x="1035" y="91"/>
                  </a:moveTo>
                  <a:cubicBezTo>
                    <a:pt x="1035" y="91"/>
                    <a:pt x="1035" y="90"/>
                    <a:pt x="1035" y="90"/>
                  </a:cubicBezTo>
                  <a:cubicBezTo>
                    <a:pt x="1035" y="90"/>
                    <a:pt x="1035" y="91"/>
                    <a:pt x="1035" y="91"/>
                  </a:cubicBezTo>
                  <a:close/>
                  <a:moveTo>
                    <a:pt x="1533" y="13"/>
                  </a:moveTo>
                  <a:cubicBezTo>
                    <a:pt x="1533" y="13"/>
                    <a:pt x="1533" y="13"/>
                    <a:pt x="1533" y="12"/>
                  </a:cubicBezTo>
                  <a:cubicBezTo>
                    <a:pt x="1533" y="12"/>
                    <a:pt x="1533" y="13"/>
                    <a:pt x="1533" y="13"/>
                  </a:cubicBezTo>
                  <a:close/>
                  <a:moveTo>
                    <a:pt x="1574" y="12"/>
                  </a:moveTo>
                  <a:cubicBezTo>
                    <a:pt x="1574" y="13"/>
                    <a:pt x="1574" y="13"/>
                    <a:pt x="1574" y="13"/>
                  </a:cubicBezTo>
                  <a:cubicBezTo>
                    <a:pt x="1574" y="13"/>
                    <a:pt x="1574" y="13"/>
                    <a:pt x="1574" y="12"/>
                  </a:cubicBezTo>
                  <a:close/>
                  <a:moveTo>
                    <a:pt x="1187" y="90"/>
                  </a:moveTo>
                  <a:cubicBezTo>
                    <a:pt x="1187" y="91"/>
                    <a:pt x="1187" y="91"/>
                    <a:pt x="1188" y="91"/>
                  </a:cubicBezTo>
                  <a:cubicBezTo>
                    <a:pt x="1188" y="91"/>
                    <a:pt x="1187" y="90"/>
                    <a:pt x="1187" y="90"/>
                  </a:cubicBezTo>
                  <a:close/>
                  <a:moveTo>
                    <a:pt x="1701" y="13"/>
                  </a:moveTo>
                  <a:cubicBezTo>
                    <a:pt x="1701" y="13"/>
                    <a:pt x="1701" y="13"/>
                    <a:pt x="1702" y="12"/>
                  </a:cubicBezTo>
                  <a:cubicBezTo>
                    <a:pt x="1701" y="12"/>
                    <a:pt x="1701" y="13"/>
                    <a:pt x="1701" y="13"/>
                  </a:cubicBezTo>
                  <a:close/>
                  <a:moveTo>
                    <a:pt x="673" y="59"/>
                  </a:moveTo>
                  <a:cubicBezTo>
                    <a:pt x="674" y="59"/>
                    <a:pt x="674" y="59"/>
                    <a:pt x="674" y="59"/>
                  </a:cubicBezTo>
                  <a:cubicBezTo>
                    <a:pt x="674" y="59"/>
                    <a:pt x="674" y="59"/>
                    <a:pt x="673" y="59"/>
                  </a:cubicBezTo>
                  <a:close/>
                  <a:moveTo>
                    <a:pt x="1742" y="12"/>
                  </a:moveTo>
                  <a:cubicBezTo>
                    <a:pt x="1742" y="13"/>
                    <a:pt x="1742" y="13"/>
                    <a:pt x="1743" y="13"/>
                  </a:cubicBezTo>
                  <a:cubicBezTo>
                    <a:pt x="1742" y="13"/>
                    <a:pt x="1742" y="13"/>
                    <a:pt x="1742" y="12"/>
                  </a:cubicBezTo>
                  <a:close/>
                  <a:moveTo>
                    <a:pt x="1384" y="59"/>
                  </a:moveTo>
                  <a:cubicBezTo>
                    <a:pt x="1384" y="59"/>
                    <a:pt x="1384" y="59"/>
                    <a:pt x="1384" y="59"/>
                  </a:cubicBezTo>
                  <a:cubicBezTo>
                    <a:pt x="1384" y="59"/>
                    <a:pt x="1384" y="59"/>
                    <a:pt x="1384" y="59"/>
                  </a:cubicBezTo>
                  <a:close/>
                  <a:moveTo>
                    <a:pt x="1553" y="59"/>
                  </a:moveTo>
                  <a:cubicBezTo>
                    <a:pt x="1553" y="59"/>
                    <a:pt x="1554" y="59"/>
                    <a:pt x="1554" y="59"/>
                  </a:cubicBezTo>
                  <a:cubicBezTo>
                    <a:pt x="1553" y="59"/>
                    <a:pt x="1553" y="59"/>
                    <a:pt x="1553" y="59"/>
                  </a:cubicBezTo>
                  <a:close/>
                  <a:moveTo>
                    <a:pt x="545" y="13"/>
                  </a:moveTo>
                  <a:cubicBezTo>
                    <a:pt x="545" y="13"/>
                    <a:pt x="545" y="13"/>
                    <a:pt x="545" y="13"/>
                  </a:cubicBezTo>
                  <a:cubicBezTo>
                    <a:pt x="545" y="13"/>
                    <a:pt x="545" y="13"/>
                    <a:pt x="545" y="13"/>
                  </a:cubicBezTo>
                  <a:close/>
                  <a:moveTo>
                    <a:pt x="1390" y="13"/>
                  </a:moveTo>
                  <a:cubicBezTo>
                    <a:pt x="1390" y="13"/>
                    <a:pt x="1390" y="13"/>
                    <a:pt x="1391" y="13"/>
                  </a:cubicBezTo>
                  <a:cubicBezTo>
                    <a:pt x="1391" y="13"/>
                    <a:pt x="1390" y="13"/>
                    <a:pt x="1390" y="13"/>
                  </a:cubicBezTo>
                  <a:close/>
                  <a:moveTo>
                    <a:pt x="1721" y="59"/>
                  </a:moveTo>
                  <a:cubicBezTo>
                    <a:pt x="1721" y="59"/>
                    <a:pt x="1722" y="59"/>
                    <a:pt x="1722" y="59"/>
                  </a:cubicBezTo>
                  <a:cubicBezTo>
                    <a:pt x="1722" y="59"/>
                    <a:pt x="1721" y="59"/>
                    <a:pt x="1721" y="59"/>
                  </a:cubicBezTo>
                  <a:close/>
                  <a:moveTo>
                    <a:pt x="686" y="91"/>
                  </a:moveTo>
                  <a:cubicBezTo>
                    <a:pt x="686" y="91"/>
                    <a:pt x="686" y="91"/>
                    <a:pt x="686" y="91"/>
                  </a:cubicBezTo>
                  <a:cubicBezTo>
                    <a:pt x="686" y="91"/>
                    <a:pt x="686" y="91"/>
                    <a:pt x="686" y="91"/>
                  </a:cubicBezTo>
                  <a:close/>
                  <a:moveTo>
                    <a:pt x="768" y="91"/>
                  </a:moveTo>
                  <a:cubicBezTo>
                    <a:pt x="768" y="91"/>
                    <a:pt x="768" y="91"/>
                    <a:pt x="769" y="91"/>
                  </a:cubicBezTo>
                  <a:cubicBezTo>
                    <a:pt x="768" y="91"/>
                    <a:pt x="768" y="91"/>
                    <a:pt x="768" y="91"/>
                  </a:cubicBezTo>
                  <a:close/>
                  <a:moveTo>
                    <a:pt x="1422" y="13"/>
                  </a:moveTo>
                  <a:cubicBezTo>
                    <a:pt x="1422" y="13"/>
                    <a:pt x="1422" y="13"/>
                    <a:pt x="1422" y="13"/>
                  </a:cubicBezTo>
                  <a:cubicBezTo>
                    <a:pt x="1422" y="13"/>
                    <a:pt x="1422" y="13"/>
                    <a:pt x="1422" y="13"/>
                  </a:cubicBezTo>
                  <a:close/>
                  <a:moveTo>
                    <a:pt x="964" y="91"/>
                  </a:moveTo>
                  <a:cubicBezTo>
                    <a:pt x="963" y="91"/>
                    <a:pt x="963" y="91"/>
                    <a:pt x="963" y="91"/>
                  </a:cubicBezTo>
                  <a:cubicBezTo>
                    <a:pt x="963" y="91"/>
                    <a:pt x="963" y="91"/>
                    <a:pt x="964" y="91"/>
                  </a:cubicBezTo>
                  <a:close/>
                  <a:moveTo>
                    <a:pt x="1459" y="13"/>
                  </a:moveTo>
                  <a:cubicBezTo>
                    <a:pt x="1460" y="13"/>
                    <a:pt x="1460" y="13"/>
                    <a:pt x="1460" y="13"/>
                  </a:cubicBezTo>
                  <a:cubicBezTo>
                    <a:pt x="1460" y="13"/>
                    <a:pt x="1460" y="13"/>
                    <a:pt x="1459" y="13"/>
                  </a:cubicBezTo>
                  <a:close/>
                  <a:moveTo>
                    <a:pt x="1494" y="13"/>
                  </a:moveTo>
                  <a:cubicBezTo>
                    <a:pt x="1495" y="13"/>
                    <a:pt x="1495" y="13"/>
                    <a:pt x="1495" y="13"/>
                  </a:cubicBezTo>
                  <a:cubicBezTo>
                    <a:pt x="1495" y="13"/>
                    <a:pt x="1494" y="13"/>
                    <a:pt x="1494" y="13"/>
                  </a:cubicBezTo>
                  <a:close/>
                  <a:moveTo>
                    <a:pt x="1533" y="13"/>
                  </a:moveTo>
                  <a:cubicBezTo>
                    <a:pt x="1533" y="13"/>
                    <a:pt x="1533" y="13"/>
                    <a:pt x="1533" y="13"/>
                  </a:cubicBezTo>
                  <a:cubicBezTo>
                    <a:pt x="1533" y="13"/>
                    <a:pt x="1533" y="13"/>
                    <a:pt x="1533" y="13"/>
                  </a:cubicBezTo>
                  <a:close/>
                  <a:moveTo>
                    <a:pt x="1574" y="13"/>
                  </a:moveTo>
                  <a:cubicBezTo>
                    <a:pt x="1574" y="13"/>
                    <a:pt x="1575" y="13"/>
                    <a:pt x="1575" y="13"/>
                  </a:cubicBezTo>
                  <a:cubicBezTo>
                    <a:pt x="1575" y="13"/>
                    <a:pt x="1575" y="13"/>
                    <a:pt x="1574" y="13"/>
                  </a:cubicBezTo>
                  <a:close/>
                  <a:moveTo>
                    <a:pt x="1701" y="13"/>
                  </a:moveTo>
                  <a:cubicBezTo>
                    <a:pt x="1701" y="13"/>
                    <a:pt x="1701" y="13"/>
                    <a:pt x="1701" y="13"/>
                  </a:cubicBezTo>
                  <a:cubicBezTo>
                    <a:pt x="1701" y="13"/>
                    <a:pt x="1701" y="13"/>
                    <a:pt x="1701" y="13"/>
                  </a:cubicBezTo>
                  <a:close/>
                  <a:moveTo>
                    <a:pt x="1368" y="60"/>
                  </a:moveTo>
                  <a:cubicBezTo>
                    <a:pt x="1369" y="60"/>
                    <a:pt x="1369" y="60"/>
                    <a:pt x="1369" y="59"/>
                  </a:cubicBezTo>
                  <a:cubicBezTo>
                    <a:pt x="1369" y="59"/>
                    <a:pt x="1368" y="60"/>
                    <a:pt x="1368" y="60"/>
                  </a:cubicBezTo>
                  <a:close/>
                  <a:moveTo>
                    <a:pt x="1384" y="59"/>
                  </a:moveTo>
                  <a:cubicBezTo>
                    <a:pt x="1383" y="59"/>
                    <a:pt x="1383" y="60"/>
                    <a:pt x="1383" y="60"/>
                  </a:cubicBezTo>
                  <a:cubicBezTo>
                    <a:pt x="1383" y="60"/>
                    <a:pt x="1384" y="60"/>
                    <a:pt x="1384" y="59"/>
                  </a:cubicBezTo>
                  <a:close/>
                  <a:moveTo>
                    <a:pt x="1743" y="13"/>
                  </a:moveTo>
                  <a:cubicBezTo>
                    <a:pt x="1743" y="13"/>
                    <a:pt x="1743" y="13"/>
                    <a:pt x="1743" y="13"/>
                  </a:cubicBezTo>
                  <a:cubicBezTo>
                    <a:pt x="1743" y="13"/>
                    <a:pt x="1743" y="13"/>
                    <a:pt x="1743" y="13"/>
                  </a:cubicBezTo>
                  <a:close/>
                  <a:moveTo>
                    <a:pt x="544" y="13"/>
                  </a:moveTo>
                  <a:cubicBezTo>
                    <a:pt x="545" y="13"/>
                    <a:pt x="545" y="13"/>
                    <a:pt x="545" y="13"/>
                  </a:cubicBezTo>
                  <a:cubicBezTo>
                    <a:pt x="545" y="13"/>
                    <a:pt x="545" y="13"/>
                    <a:pt x="544" y="13"/>
                  </a:cubicBezTo>
                  <a:close/>
                  <a:moveTo>
                    <a:pt x="972" y="13"/>
                  </a:moveTo>
                  <a:cubicBezTo>
                    <a:pt x="972" y="13"/>
                    <a:pt x="972" y="13"/>
                    <a:pt x="972" y="13"/>
                  </a:cubicBezTo>
                  <a:cubicBezTo>
                    <a:pt x="972" y="13"/>
                    <a:pt x="972" y="13"/>
                    <a:pt x="972" y="13"/>
                  </a:cubicBezTo>
                  <a:close/>
                  <a:moveTo>
                    <a:pt x="1391" y="13"/>
                  </a:moveTo>
                  <a:cubicBezTo>
                    <a:pt x="1391" y="13"/>
                    <a:pt x="1391" y="13"/>
                    <a:pt x="1391" y="14"/>
                  </a:cubicBezTo>
                  <a:cubicBezTo>
                    <a:pt x="1391" y="13"/>
                    <a:pt x="1391" y="13"/>
                    <a:pt x="1391" y="13"/>
                  </a:cubicBezTo>
                  <a:close/>
                  <a:moveTo>
                    <a:pt x="1422" y="13"/>
                  </a:moveTo>
                  <a:cubicBezTo>
                    <a:pt x="1422" y="13"/>
                    <a:pt x="1422" y="13"/>
                    <a:pt x="1422" y="13"/>
                  </a:cubicBezTo>
                  <a:cubicBezTo>
                    <a:pt x="1422" y="13"/>
                    <a:pt x="1422" y="13"/>
                    <a:pt x="1422" y="13"/>
                  </a:cubicBezTo>
                  <a:close/>
                  <a:moveTo>
                    <a:pt x="685" y="91"/>
                  </a:moveTo>
                  <a:cubicBezTo>
                    <a:pt x="686" y="91"/>
                    <a:pt x="686" y="91"/>
                    <a:pt x="686" y="91"/>
                  </a:cubicBezTo>
                  <a:cubicBezTo>
                    <a:pt x="686" y="91"/>
                    <a:pt x="685" y="91"/>
                    <a:pt x="685" y="91"/>
                  </a:cubicBezTo>
                  <a:close/>
                  <a:moveTo>
                    <a:pt x="675" y="60"/>
                  </a:moveTo>
                  <a:cubicBezTo>
                    <a:pt x="675" y="60"/>
                    <a:pt x="675" y="60"/>
                    <a:pt x="675" y="60"/>
                  </a:cubicBezTo>
                  <a:cubicBezTo>
                    <a:pt x="675" y="60"/>
                    <a:pt x="675" y="60"/>
                    <a:pt x="675" y="60"/>
                  </a:cubicBezTo>
                  <a:close/>
                  <a:moveTo>
                    <a:pt x="728" y="91"/>
                  </a:moveTo>
                  <a:cubicBezTo>
                    <a:pt x="728" y="91"/>
                    <a:pt x="728" y="91"/>
                    <a:pt x="728" y="91"/>
                  </a:cubicBezTo>
                  <a:cubicBezTo>
                    <a:pt x="728" y="91"/>
                    <a:pt x="728" y="91"/>
                    <a:pt x="728" y="91"/>
                  </a:cubicBezTo>
                  <a:close/>
                  <a:moveTo>
                    <a:pt x="1368" y="60"/>
                  </a:moveTo>
                  <a:cubicBezTo>
                    <a:pt x="1368" y="60"/>
                    <a:pt x="1368" y="60"/>
                    <a:pt x="1368" y="60"/>
                  </a:cubicBezTo>
                  <a:cubicBezTo>
                    <a:pt x="1368" y="60"/>
                    <a:pt x="1368" y="60"/>
                    <a:pt x="1368" y="60"/>
                  </a:cubicBezTo>
                  <a:close/>
                  <a:moveTo>
                    <a:pt x="1383" y="60"/>
                  </a:moveTo>
                  <a:cubicBezTo>
                    <a:pt x="1383" y="60"/>
                    <a:pt x="1383" y="60"/>
                    <a:pt x="1383" y="60"/>
                  </a:cubicBezTo>
                  <a:cubicBezTo>
                    <a:pt x="1383" y="60"/>
                    <a:pt x="1383" y="60"/>
                    <a:pt x="1383" y="60"/>
                  </a:cubicBezTo>
                  <a:close/>
                  <a:moveTo>
                    <a:pt x="1552" y="60"/>
                  </a:moveTo>
                  <a:cubicBezTo>
                    <a:pt x="1552" y="60"/>
                    <a:pt x="1552" y="60"/>
                    <a:pt x="1553" y="60"/>
                  </a:cubicBezTo>
                  <a:cubicBezTo>
                    <a:pt x="1552" y="60"/>
                    <a:pt x="1552" y="60"/>
                    <a:pt x="1552" y="60"/>
                  </a:cubicBezTo>
                  <a:close/>
                  <a:moveTo>
                    <a:pt x="964" y="91"/>
                  </a:moveTo>
                  <a:cubicBezTo>
                    <a:pt x="964" y="91"/>
                    <a:pt x="964" y="91"/>
                    <a:pt x="964" y="91"/>
                  </a:cubicBezTo>
                  <a:cubicBezTo>
                    <a:pt x="964" y="91"/>
                    <a:pt x="964" y="91"/>
                    <a:pt x="964" y="91"/>
                  </a:cubicBezTo>
                  <a:close/>
                  <a:moveTo>
                    <a:pt x="1666" y="60"/>
                  </a:moveTo>
                  <a:cubicBezTo>
                    <a:pt x="1666" y="60"/>
                    <a:pt x="1666" y="60"/>
                    <a:pt x="1666" y="60"/>
                  </a:cubicBezTo>
                  <a:cubicBezTo>
                    <a:pt x="1666" y="60"/>
                    <a:pt x="1666" y="60"/>
                    <a:pt x="1666" y="60"/>
                  </a:cubicBezTo>
                  <a:close/>
                  <a:moveTo>
                    <a:pt x="1720" y="60"/>
                  </a:moveTo>
                  <a:cubicBezTo>
                    <a:pt x="1720" y="60"/>
                    <a:pt x="1721" y="60"/>
                    <a:pt x="1721" y="60"/>
                  </a:cubicBezTo>
                  <a:cubicBezTo>
                    <a:pt x="1720" y="60"/>
                    <a:pt x="1720" y="60"/>
                    <a:pt x="1720" y="60"/>
                  </a:cubicBezTo>
                  <a:close/>
                  <a:moveTo>
                    <a:pt x="1051" y="91"/>
                  </a:moveTo>
                  <a:cubicBezTo>
                    <a:pt x="1051" y="91"/>
                    <a:pt x="1051" y="91"/>
                    <a:pt x="1051" y="91"/>
                  </a:cubicBezTo>
                  <a:cubicBezTo>
                    <a:pt x="1051" y="91"/>
                    <a:pt x="1051" y="91"/>
                    <a:pt x="1051" y="91"/>
                  </a:cubicBezTo>
                  <a:close/>
                  <a:moveTo>
                    <a:pt x="1736" y="60"/>
                  </a:moveTo>
                  <a:cubicBezTo>
                    <a:pt x="1735" y="60"/>
                    <a:pt x="1735" y="60"/>
                    <a:pt x="1735" y="60"/>
                  </a:cubicBezTo>
                  <a:cubicBezTo>
                    <a:pt x="1735" y="60"/>
                    <a:pt x="1735" y="60"/>
                    <a:pt x="1736" y="60"/>
                  </a:cubicBezTo>
                  <a:close/>
                  <a:moveTo>
                    <a:pt x="581" y="60"/>
                  </a:moveTo>
                  <a:cubicBezTo>
                    <a:pt x="581" y="60"/>
                    <a:pt x="581" y="61"/>
                    <a:pt x="582" y="61"/>
                  </a:cubicBezTo>
                  <a:cubicBezTo>
                    <a:pt x="582" y="60"/>
                    <a:pt x="581" y="60"/>
                    <a:pt x="581" y="60"/>
                  </a:cubicBezTo>
                  <a:close/>
                  <a:moveTo>
                    <a:pt x="1229" y="91"/>
                  </a:moveTo>
                  <a:cubicBezTo>
                    <a:pt x="1229" y="91"/>
                    <a:pt x="1229" y="91"/>
                    <a:pt x="1229" y="91"/>
                  </a:cubicBezTo>
                  <a:cubicBezTo>
                    <a:pt x="1229" y="91"/>
                    <a:pt x="1229" y="91"/>
                    <a:pt x="1229" y="91"/>
                  </a:cubicBezTo>
                  <a:close/>
                  <a:moveTo>
                    <a:pt x="1460" y="13"/>
                  </a:moveTo>
                  <a:cubicBezTo>
                    <a:pt x="1460" y="13"/>
                    <a:pt x="1460" y="13"/>
                    <a:pt x="1460" y="13"/>
                  </a:cubicBezTo>
                  <a:cubicBezTo>
                    <a:pt x="1460" y="13"/>
                    <a:pt x="1460" y="13"/>
                    <a:pt x="1460" y="13"/>
                  </a:cubicBezTo>
                  <a:close/>
                  <a:moveTo>
                    <a:pt x="1417" y="91"/>
                  </a:moveTo>
                  <a:cubicBezTo>
                    <a:pt x="1417" y="91"/>
                    <a:pt x="1417" y="91"/>
                    <a:pt x="1417" y="91"/>
                  </a:cubicBezTo>
                  <a:cubicBezTo>
                    <a:pt x="1417" y="91"/>
                    <a:pt x="1417" y="91"/>
                    <a:pt x="1417" y="91"/>
                  </a:cubicBezTo>
                  <a:close/>
                  <a:moveTo>
                    <a:pt x="1532" y="13"/>
                  </a:moveTo>
                  <a:cubicBezTo>
                    <a:pt x="1532" y="13"/>
                    <a:pt x="1533" y="13"/>
                    <a:pt x="1533" y="13"/>
                  </a:cubicBezTo>
                  <a:cubicBezTo>
                    <a:pt x="1533" y="13"/>
                    <a:pt x="1532" y="13"/>
                    <a:pt x="1532" y="13"/>
                  </a:cubicBezTo>
                  <a:close/>
                  <a:moveTo>
                    <a:pt x="1575" y="13"/>
                  </a:moveTo>
                  <a:cubicBezTo>
                    <a:pt x="1575" y="13"/>
                    <a:pt x="1575" y="13"/>
                    <a:pt x="1575" y="13"/>
                  </a:cubicBezTo>
                  <a:cubicBezTo>
                    <a:pt x="1575" y="13"/>
                    <a:pt x="1575" y="13"/>
                    <a:pt x="1575" y="13"/>
                  </a:cubicBezTo>
                  <a:close/>
                  <a:moveTo>
                    <a:pt x="1676" y="13"/>
                  </a:moveTo>
                  <a:cubicBezTo>
                    <a:pt x="1676" y="13"/>
                    <a:pt x="1676" y="13"/>
                    <a:pt x="1676" y="13"/>
                  </a:cubicBezTo>
                  <a:cubicBezTo>
                    <a:pt x="1676" y="13"/>
                    <a:pt x="1676" y="13"/>
                    <a:pt x="1676" y="13"/>
                  </a:cubicBezTo>
                  <a:close/>
                  <a:moveTo>
                    <a:pt x="1573" y="54"/>
                  </a:moveTo>
                  <a:cubicBezTo>
                    <a:pt x="1573" y="54"/>
                    <a:pt x="1573" y="54"/>
                    <a:pt x="1573" y="54"/>
                  </a:cubicBezTo>
                  <a:cubicBezTo>
                    <a:pt x="1573" y="54"/>
                    <a:pt x="1573" y="54"/>
                    <a:pt x="1573" y="54"/>
                  </a:cubicBezTo>
                  <a:close/>
                  <a:moveTo>
                    <a:pt x="1559" y="55"/>
                  </a:moveTo>
                  <a:cubicBezTo>
                    <a:pt x="1559" y="55"/>
                    <a:pt x="1559" y="54"/>
                    <a:pt x="1560" y="54"/>
                  </a:cubicBezTo>
                  <a:cubicBezTo>
                    <a:pt x="1559" y="54"/>
                    <a:pt x="1559" y="54"/>
                    <a:pt x="1559" y="55"/>
                  </a:cubicBezTo>
                  <a:close/>
                  <a:moveTo>
                    <a:pt x="1700" y="13"/>
                  </a:moveTo>
                  <a:cubicBezTo>
                    <a:pt x="1701" y="13"/>
                    <a:pt x="1701" y="13"/>
                    <a:pt x="1701" y="13"/>
                  </a:cubicBezTo>
                  <a:cubicBezTo>
                    <a:pt x="1701" y="13"/>
                    <a:pt x="1701" y="13"/>
                    <a:pt x="1700" y="13"/>
                  </a:cubicBezTo>
                  <a:close/>
                  <a:moveTo>
                    <a:pt x="728" y="91"/>
                  </a:moveTo>
                  <a:cubicBezTo>
                    <a:pt x="728" y="92"/>
                    <a:pt x="728" y="92"/>
                    <a:pt x="729" y="92"/>
                  </a:cubicBezTo>
                  <a:cubicBezTo>
                    <a:pt x="728" y="92"/>
                    <a:pt x="728" y="92"/>
                    <a:pt x="728" y="91"/>
                  </a:cubicBezTo>
                  <a:close/>
                  <a:moveTo>
                    <a:pt x="1743" y="13"/>
                  </a:moveTo>
                  <a:cubicBezTo>
                    <a:pt x="1743" y="13"/>
                    <a:pt x="1743" y="13"/>
                    <a:pt x="1743" y="13"/>
                  </a:cubicBezTo>
                  <a:cubicBezTo>
                    <a:pt x="1743" y="13"/>
                    <a:pt x="1743" y="13"/>
                    <a:pt x="1743" y="13"/>
                  </a:cubicBezTo>
                  <a:close/>
                  <a:moveTo>
                    <a:pt x="1383" y="60"/>
                  </a:moveTo>
                  <a:cubicBezTo>
                    <a:pt x="1383" y="60"/>
                    <a:pt x="1383" y="60"/>
                    <a:pt x="1383" y="60"/>
                  </a:cubicBezTo>
                  <a:cubicBezTo>
                    <a:pt x="1383" y="60"/>
                    <a:pt x="1383" y="60"/>
                    <a:pt x="1383" y="60"/>
                  </a:cubicBezTo>
                  <a:close/>
                  <a:moveTo>
                    <a:pt x="1552" y="60"/>
                  </a:moveTo>
                  <a:cubicBezTo>
                    <a:pt x="1552" y="60"/>
                    <a:pt x="1552" y="60"/>
                    <a:pt x="1552" y="60"/>
                  </a:cubicBezTo>
                  <a:cubicBezTo>
                    <a:pt x="1552" y="60"/>
                    <a:pt x="1552" y="60"/>
                    <a:pt x="1552" y="60"/>
                  </a:cubicBezTo>
                  <a:close/>
                  <a:moveTo>
                    <a:pt x="964" y="92"/>
                  </a:moveTo>
                  <a:cubicBezTo>
                    <a:pt x="964" y="92"/>
                    <a:pt x="964" y="91"/>
                    <a:pt x="964" y="91"/>
                  </a:cubicBezTo>
                  <a:cubicBezTo>
                    <a:pt x="964" y="92"/>
                    <a:pt x="964" y="92"/>
                    <a:pt x="964" y="92"/>
                  </a:cubicBezTo>
                  <a:close/>
                  <a:moveTo>
                    <a:pt x="1567" y="60"/>
                  </a:moveTo>
                  <a:cubicBezTo>
                    <a:pt x="1567" y="60"/>
                    <a:pt x="1567" y="60"/>
                    <a:pt x="1567" y="60"/>
                  </a:cubicBezTo>
                  <a:cubicBezTo>
                    <a:pt x="1567" y="60"/>
                    <a:pt x="1567" y="60"/>
                    <a:pt x="1567" y="60"/>
                  </a:cubicBezTo>
                  <a:close/>
                  <a:moveTo>
                    <a:pt x="544" y="14"/>
                  </a:moveTo>
                  <a:cubicBezTo>
                    <a:pt x="544" y="14"/>
                    <a:pt x="544" y="14"/>
                    <a:pt x="544" y="13"/>
                  </a:cubicBezTo>
                  <a:cubicBezTo>
                    <a:pt x="544" y="14"/>
                    <a:pt x="544" y="14"/>
                    <a:pt x="544" y="14"/>
                  </a:cubicBezTo>
                  <a:close/>
                  <a:moveTo>
                    <a:pt x="1036" y="92"/>
                  </a:moveTo>
                  <a:cubicBezTo>
                    <a:pt x="1036" y="92"/>
                    <a:pt x="1035" y="91"/>
                    <a:pt x="1035" y="91"/>
                  </a:cubicBezTo>
                  <a:cubicBezTo>
                    <a:pt x="1035" y="92"/>
                    <a:pt x="1035" y="92"/>
                    <a:pt x="1036" y="92"/>
                  </a:cubicBezTo>
                  <a:close/>
                  <a:moveTo>
                    <a:pt x="1347" y="14"/>
                  </a:moveTo>
                  <a:cubicBezTo>
                    <a:pt x="1348" y="14"/>
                    <a:pt x="1348" y="14"/>
                    <a:pt x="1348" y="14"/>
                  </a:cubicBezTo>
                  <a:cubicBezTo>
                    <a:pt x="1348" y="14"/>
                    <a:pt x="1348" y="14"/>
                    <a:pt x="1347" y="14"/>
                  </a:cubicBezTo>
                  <a:close/>
                  <a:moveTo>
                    <a:pt x="1735" y="60"/>
                  </a:moveTo>
                  <a:cubicBezTo>
                    <a:pt x="1735" y="60"/>
                    <a:pt x="1735" y="60"/>
                    <a:pt x="1735" y="60"/>
                  </a:cubicBezTo>
                  <a:cubicBezTo>
                    <a:pt x="1735" y="60"/>
                    <a:pt x="1735" y="60"/>
                    <a:pt x="1735" y="60"/>
                  </a:cubicBezTo>
                  <a:close/>
                  <a:moveTo>
                    <a:pt x="582" y="61"/>
                  </a:moveTo>
                  <a:cubicBezTo>
                    <a:pt x="582" y="61"/>
                    <a:pt x="582" y="61"/>
                    <a:pt x="582" y="61"/>
                  </a:cubicBezTo>
                  <a:cubicBezTo>
                    <a:pt x="582" y="61"/>
                    <a:pt x="582" y="61"/>
                    <a:pt x="582" y="61"/>
                  </a:cubicBezTo>
                  <a:close/>
                  <a:moveTo>
                    <a:pt x="1213" y="92"/>
                  </a:moveTo>
                  <a:cubicBezTo>
                    <a:pt x="1213" y="92"/>
                    <a:pt x="1213" y="91"/>
                    <a:pt x="1213" y="91"/>
                  </a:cubicBezTo>
                  <a:cubicBezTo>
                    <a:pt x="1213" y="92"/>
                    <a:pt x="1213" y="92"/>
                    <a:pt x="1213" y="92"/>
                  </a:cubicBezTo>
                  <a:close/>
                  <a:moveTo>
                    <a:pt x="1391" y="13"/>
                  </a:moveTo>
                  <a:cubicBezTo>
                    <a:pt x="1391" y="14"/>
                    <a:pt x="1391" y="14"/>
                    <a:pt x="1391" y="14"/>
                  </a:cubicBezTo>
                  <a:cubicBezTo>
                    <a:pt x="1391" y="14"/>
                    <a:pt x="1391" y="14"/>
                    <a:pt x="1391" y="13"/>
                  </a:cubicBezTo>
                  <a:close/>
                  <a:moveTo>
                    <a:pt x="1421" y="14"/>
                  </a:moveTo>
                  <a:cubicBezTo>
                    <a:pt x="1421" y="14"/>
                    <a:pt x="1422" y="14"/>
                    <a:pt x="1422" y="13"/>
                  </a:cubicBezTo>
                  <a:cubicBezTo>
                    <a:pt x="1421" y="14"/>
                    <a:pt x="1421" y="14"/>
                    <a:pt x="1421" y="14"/>
                  </a:cubicBezTo>
                  <a:close/>
                  <a:moveTo>
                    <a:pt x="1375" y="55"/>
                  </a:moveTo>
                  <a:cubicBezTo>
                    <a:pt x="1375" y="55"/>
                    <a:pt x="1375" y="54"/>
                    <a:pt x="1375" y="54"/>
                  </a:cubicBezTo>
                  <a:cubicBezTo>
                    <a:pt x="1375" y="54"/>
                    <a:pt x="1375" y="54"/>
                    <a:pt x="1375" y="55"/>
                  </a:cubicBezTo>
                  <a:close/>
                  <a:moveTo>
                    <a:pt x="1462" y="91"/>
                  </a:moveTo>
                  <a:cubicBezTo>
                    <a:pt x="1462" y="91"/>
                    <a:pt x="1462" y="92"/>
                    <a:pt x="1462" y="92"/>
                  </a:cubicBezTo>
                  <a:cubicBezTo>
                    <a:pt x="1462" y="92"/>
                    <a:pt x="1462" y="92"/>
                    <a:pt x="1462" y="91"/>
                  </a:cubicBezTo>
                  <a:close/>
                  <a:moveTo>
                    <a:pt x="573" y="54"/>
                  </a:moveTo>
                  <a:cubicBezTo>
                    <a:pt x="573" y="54"/>
                    <a:pt x="573" y="54"/>
                    <a:pt x="573" y="54"/>
                  </a:cubicBezTo>
                  <a:cubicBezTo>
                    <a:pt x="573" y="54"/>
                    <a:pt x="573" y="54"/>
                    <a:pt x="573" y="54"/>
                  </a:cubicBezTo>
                  <a:close/>
                  <a:moveTo>
                    <a:pt x="1367" y="61"/>
                  </a:moveTo>
                  <a:cubicBezTo>
                    <a:pt x="1367" y="61"/>
                    <a:pt x="1367" y="61"/>
                    <a:pt x="1367" y="60"/>
                  </a:cubicBezTo>
                  <a:cubicBezTo>
                    <a:pt x="1367" y="61"/>
                    <a:pt x="1367" y="61"/>
                    <a:pt x="1367" y="61"/>
                  </a:cubicBezTo>
                  <a:close/>
                  <a:moveTo>
                    <a:pt x="1460" y="13"/>
                  </a:moveTo>
                  <a:cubicBezTo>
                    <a:pt x="1460" y="14"/>
                    <a:pt x="1460" y="14"/>
                    <a:pt x="1461" y="14"/>
                  </a:cubicBezTo>
                  <a:cubicBezTo>
                    <a:pt x="1460" y="14"/>
                    <a:pt x="1460" y="14"/>
                    <a:pt x="1460" y="13"/>
                  </a:cubicBezTo>
                  <a:close/>
                  <a:moveTo>
                    <a:pt x="1390" y="53"/>
                  </a:moveTo>
                  <a:cubicBezTo>
                    <a:pt x="1389" y="54"/>
                    <a:pt x="1389" y="54"/>
                    <a:pt x="1389" y="54"/>
                  </a:cubicBezTo>
                  <a:cubicBezTo>
                    <a:pt x="1389" y="54"/>
                    <a:pt x="1389" y="54"/>
                    <a:pt x="1390" y="53"/>
                  </a:cubicBezTo>
                  <a:close/>
                  <a:moveTo>
                    <a:pt x="585" y="92"/>
                  </a:moveTo>
                  <a:cubicBezTo>
                    <a:pt x="585" y="92"/>
                    <a:pt x="585" y="92"/>
                    <a:pt x="585" y="92"/>
                  </a:cubicBezTo>
                  <a:cubicBezTo>
                    <a:pt x="585" y="92"/>
                    <a:pt x="585" y="92"/>
                    <a:pt x="585" y="92"/>
                  </a:cubicBezTo>
                  <a:close/>
                  <a:moveTo>
                    <a:pt x="1575" y="13"/>
                  </a:moveTo>
                  <a:cubicBezTo>
                    <a:pt x="1575" y="14"/>
                    <a:pt x="1575" y="14"/>
                    <a:pt x="1575" y="14"/>
                  </a:cubicBezTo>
                  <a:cubicBezTo>
                    <a:pt x="1575" y="14"/>
                    <a:pt x="1575" y="14"/>
                    <a:pt x="1575" y="13"/>
                  </a:cubicBezTo>
                  <a:close/>
                  <a:moveTo>
                    <a:pt x="1567" y="60"/>
                  </a:moveTo>
                  <a:cubicBezTo>
                    <a:pt x="1567" y="60"/>
                    <a:pt x="1566" y="61"/>
                    <a:pt x="1566" y="61"/>
                  </a:cubicBezTo>
                  <a:cubicBezTo>
                    <a:pt x="1567" y="61"/>
                    <a:pt x="1567" y="61"/>
                    <a:pt x="1567" y="60"/>
                  </a:cubicBezTo>
                  <a:close/>
                  <a:moveTo>
                    <a:pt x="684" y="92"/>
                  </a:moveTo>
                  <a:cubicBezTo>
                    <a:pt x="685" y="92"/>
                    <a:pt x="685" y="92"/>
                    <a:pt x="685" y="92"/>
                  </a:cubicBezTo>
                  <a:cubicBezTo>
                    <a:pt x="685" y="92"/>
                    <a:pt x="684" y="92"/>
                    <a:pt x="684" y="92"/>
                  </a:cubicBezTo>
                  <a:close/>
                  <a:moveTo>
                    <a:pt x="1735" y="60"/>
                  </a:moveTo>
                  <a:cubicBezTo>
                    <a:pt x="1735" y="60"/>
                    <a:pt x="1734" y="61"/>
                    <a:pt x="1734" y="61"/>
                  </a:cubicBezTo>
                  <a:cubicBezTo>
                    <a:pt x="1735" y="61"/>
                    <a:pt x="1735" y="61"/>
                    <a:pt x="1735" y="60"/>
                  </a:cubicBezTo>
                  <a:close/>
                  <a:moveTo>
                    <a:pt x="582" y="61"/>
                  </a:moveTo>
                  <a:cubicBezTo>
                    <a:pt x="582" y="61"/>
                    <a:pt x="582" y="61"/>
                    <a:pt x="582" y="61"/>
                  </a:cubicBezTo>
                  <a:cubicBezTo>
                    <a:pt x="582" y="61"/>
                    <a:pt x="582" y="61"/>
                    <a:pt x="582" y="61"/>
                  </a:cubicBezTo>
                  <a:close/>
                  <a:moveTo>
                    <a:pt x="1676" y="13"/>
                  </a:moveTo>
                  <a:cubicBezTo>
                    <a:pt x="1676" y="14"/>
                    <a:pt x="1676" y="14"/>
                    <a:pt x="1676" y="14"/>
                  </a:cubicBezTo>
                  <a:cubicBezTo>
                    <a:pt x="1676" y="14"/>
                    <a:pt x="1676" y="14"/>
                    <a:pt x="1676" y="13"/>
                  </a:cubicBezTo>
                  <a:close/>
                  <a:moveTo>
                    <a:pt x="1376" y="54"/>
                  </a:moveTo>
                  <a:cubicBezTo>
                    <a:pt x="1376" y="54"/>
                    <a:pt x="1376" y="54"/>
                    <a:pt x="1376" y="54"/>
                  </a:cubicBezTo>
                  <a:cubicBezTo>
                    <a:pt x="1376" y="54"/>
                    <a:pt x="1376" y="54"/>
                    <a:pt x="1376" y="54"/>
                  </a:cubicBezTo>
                  <a:close/>
                  <a:moveTo>
                    <a:pt x="1743" y="13"/>
                  </a:moveTo>
                  <a:cubicBezTo>
                    <a:pt x="1743" y="14"/>
                    <a:pt x="1743" y="14"/>
                    <a:pt x="1744" y="14"/>
                  </a:cubicBezTo>
                  <a:cubicBezTo>
                    <a:pt x="1743" y="14"/>
                    <a:pt x="1743" y="14"/>
                    <a:pt x="1743" y="13"/>
                  </a:cubicBezTo>
                  <a:close/>
                  <a:moveTo>
                    <a:pt x="660" y="61"/>
                  </a:moveTo>
                  <a:cubicBezTo>
                    <a:pt x="660" y="61"/>
                    <a:pt x="660" y="61"/>
                    <a:pt x="660" y="61"/>
                  </a:cubicBezTo>
                  <a:cubicBezTo>
                    <a:pt x="660" y="61"/>
                    <a:pt x="660" y="61"/>
                    <a:pt x="660" y="61"/>
                  </a:cubicBezTo>
                  <a:close/>
                  <a:moveTo>
                    <a:pt x="965" y="92"/>
                  </a:moveTo>
                  <a:cubicBezTo>
                    <a:pt x="965" y="92"/>
                    <a:pt x="964" y="92"/>
                    <a:pt x="964" y="92"/>
                  </a:cubicBezTo>
                  <a:cubicBezTo>
                    <a:pt x="964" y="92"/>
                    <a:pt x="964" y="92"/>
                    <a:pt x="965" y="92"/>
                  </a:cubicBezTo>
                  <a:close/>
                  <a:moveTo>
                    <a:pt x="544" y="14"/>
                  </a:moveTo>
                  <a:cubicBezTo>
                    <a:pt x="544" y="14"/>
                    <a:pt x="544" y="14"/>
                    <a:pt x="544" y="14"/>
                  </a:cubicBezTo>
                  <a:cubicBezTo>
                    <a:pt x="544" y="14"/>
                    <a:pt x="544" y="14"/>
                    <a:pt x="544" y="14"/>
                  </a:cubicBezTo>
                  <a:close/>
                  <a:moveTo>
                    <a:pt x="971" y="14"/>
                  </a:moveTo>
                  <a:cubicBezTo>
                    <a:pt x="971" y="14"/>
                    <a:pt x="971" y="14"/>
                    <a:pt x="971" y="14"/>
                  </a:cubicBezTo>
                  <a:cubicBezTo>
                    <a:pt x="971" y="14"/>
                    <a:pt x="971" y="14"/>
                    <a:pt x="971" y="14"/>
                  </a:cubicBezTo>
                  <a:close/>
                  <a:moveTo>
                    <a:pt x="1347" y="14"/>
                  </a:moveTo>
                  <a:cubicBezTo>
                    <a:pt x="1347" y="14"/>
                    <a:pt x="1347" y="14"/>
                    <a:pt x="1348" y="14"/>
                  </a:cubicBezTo>
                  <a:cubicBezTo>
                    <a:pt x="1347" y="14"/>
                    <a:pt x="1347" y="14"/>
                    <a:pt x="1347" y="14"/>
                  </a:cubicBezTo>
                  <a:close/>
                  <a:moveTo>
                    <a:pt x="1551" y="61"/>
                  </a:moveTo>
                  <a:cubicBezTo>
                    <a:pt x="1551" y="61"/>
                    <a:pt x="1551" y="61"/>
                    <a:pt x="1551" y="61"/>
                  </a:cubicBezTo>
                  <a:cubicBezTo>
                    <a:pt x="1551" y="61"/>
                    <a:pt x="1551" y="61"/>
                    <a:pt x="1551" y="61"/>
                  </a:cubicBezTo>
                  <a:close/>
                  <a:moveTo>
                    <a:pt x="1566" y="61"/>
                  </a:moveTo>
                  <a:cubicBezTo>
                    <a:pt x="1566" y="61"/>
                    <a:pt x="1566" y="61"/>
                    <a:pt x="1566" y="61"/>
                  </a:cubicBezTo>
                  <a:cubicBezTo>
                    <a:pt x="1566" y="61"/>
                    <a:pt x="1566" y="61"/>
                    <a:pt x="1566" y="61"/>
                  </a:cubicBezTo>
                  <a:close/>
                  <a:moveTo>
                    <a:pt x="1189" y="92"/>
                  </a:moveTo>
                  <a:cubicBezTo>
                    <a:pt x="1189" y="92"/>
                    <a:pt x="1189" y="92"/>
                    <a:pt x="1189" y="92"/>
                  </a:cubicBezTo>
                  <a:cubicBezTo>
                    <a:pt x="1189" y="92"/>
                    <a:pt x="1189" y="92"/>
                    <a:pt x="1189" y="92"/>
                  </a:cubicBezTo>
                  <a:close/>
                  <a:moveTo>
                    <a:pt x="1201" y="92"/>
                  </a:moveTo>
                  <a:cubicBezTo>
                    <a:pt x="1201" y="92"/>
                    <a:pt x="1202" y="92"/>
                    <a:pt x="1202" y="92"/>
                  </a:cubicBezTo>
                  <a:cubicBezTo>
                    <a:pt x="1202" y="92"/>
                    <a:pt x="1201" y="92"/>
                    <a:pt x="1201" y="92"/>
                  </a:cubicBezTo>
                  <a:close/>
                  <a:moveTo>
                    <a:pt x="1667" y="61"/>
                  </a:moveTo>
                  <a:cubicBezTo>
                    <a:pt x="1667" y="61"/>
                    <a:pt x="1667" y="61"/>
                    <a:pt x="1667" y="61"/>
                  </a:cubicBezTo>
                  <a:cubicBezTo>
                    <a:pt x="1667" y="61"/>
                    <a:pt x="1667" y="61"/>
                    <a:pt x="1667" y="61"/>
                  </a:cubicBezTo>
                  <a:close/>
                  <a:moveTo>
                    <a:pt x="1719" y="61"/>
                  </a:moveTo>
                  <a:cubicBezTo>
                    <a:pt x="1719" y="61"/>
                    <a:pt x="1719" y="61"/>
                    <a:pt x="1719" y="61"/>
                  </a:cubicBezTo>
                  <a:cubicBezTo>
                    <a:pt x="1719" y="61"/>
                    <a:pt x="1719" y="61"/>
                    <a:pt x="1719" y="61"/>
                  </a:cubicBezTo>
                  <a:close/>
                  <a:moveTo>
                    <a:pt x="1734" y="61"/>
                  </a:moveTo>
                  <a:cubicBezTo>
                    <a:pt x="1734" y="61"/>
                    <a:pt x="1734" y="61"/>
                    <a:pt x="1734" y="61"/>
                  </a:cubicBezTo>
                  <a:cubicBezTo>
                    <a:pt x="1734" y="61"/>
                    <a:pt x="1734" y="61"/>
                    <a:pt x="1734" y="61"/>
                  </a:cubicBezTo>
                  <a:close/>
                  <a:moveTo>
                    <a:pt x="582" y="61"/>
                  </a:moveTo>
                  <a:cubicBezTo>
                    <a:pt x="582" y="61"/>
                    <a:pt x="582" y="62"/>
                    <a:pt x="583" y="62"/>
                  </a:cubicBezTo>
                  <a:cubicBezTo>
                    <a:pt x="583" y="61"/>
                    <a:pt x="582" y="61"/>
                    <a:pt x="582" y="61"/>
                  </a:cubicBezTo>
                  <a:close/>
                  <a:moveTo>
                    <a:pt x="1391" y="14"/>
                  </a:moveTo>
                  <a:cubicBezTo>
                    <a:pt x="1391" y="14"/>
                    <a:pt x="1391" y="14"/>
                    <a:pt x="1392" y="14"/>
                  </a:cubicBezTo>
                  <a:cubicBezTo>
                    <a:pt x="1392" y="14"/>
                    <a:pt x="1391" y="14"/>
                    <a:pt x="1391" y="14"/>
                  </a:cubicBezTo>
                  <a:close/>
                  <a:moveTo>
                    <a:pt x="1421" y="14"/>
                  </a:moveTo>
                  <a:cubicBezTo>
                    <a:pt x="1421" y="14"/>
                    <a:pt x="1421" y="14"/>
                    <a:pt x="1421" y="14"/>
                  </a:cubicBezTo>
                  <a:cubicBezTo>
                    <a:pt x="1421" y="14"/>
                    <a:pt x="1421" y="14"/>
                    <a:pt x="1421" y="14"/>
                  </a:cubicBezTo>
                  <a:close/>
                  <a:moveTo>
                    <a:pt x="1461" y="14"/>
                  </a:moveTo>
                  <a:cubicBezTo>
                    <a:pt x="1461" y="14"/>
                    <a:pt x="1461" y="14"/>
                    <a:pt x="1461" y="14"/>
                  </a:cubicBezTo>
                  <a:cubicBezTo>
                    <a:pt x="1461" y="14"/>
                    <a:pt x="1461" y="14"/>
                    <a:pt x="1461" y="14"/>
                  </a:cubicBezTo>
                  <a:close/>
                  <a:moveTo>
                    <a:pt x="585" y="92"/>
                  </a:moveTo>
                  <a:cubicBezTo>
                    <a:pt x="585" y="92"/>
                    <a:pt x="585" y="92"/>
                    <a:pt x="585" y="92"/>
                  </a:cubicBezTo>
                  <a:cubicBezTo>
                    <a:pt x="585" y="92"/>
                    <a:pt x="585" y="92"/>
                    <a:pt x="585" y="92"/>
                  </a:cubicBezTo>
                  <a:close/>
                  <a:moveTo>
                    <a:pt x="1575" y="14"/>
                  </a:moveTo>
                  <a:cubicBezTo>
                    <a:pt x="1575" y="14"/>
                    <a:pt x="1576" y="14"/>
                    <a:pt x="1576" y="14"/>
                  </a:cubicBezTo>
                  <a:cubicBezTo>
                    <a:pt x="1576" y="14"/>
                    <a:pt x="1576" y="14"/>
                    <a:pt x="1575" y="14"/>
                  </a:cubicBezTo>
                  <a:close/>
                  <a:moveTo>
                    <a:pt x="1744" y="14"/>
                  </a:moveTo>
                  <a:cubicBezTo>
                    <a:pt x="1744" y="14"/>
                    <a:pt x="1744" y="14"/>
                    <a:pt x="1744" y="14"/>
                  </a:cubicBezTo>
                  <a:cubicBezTo>
                    <a:pt x="1744" y="14"/>
                    <a:pt x="1744" y="14"/>
                    <a:pt x="1744" y="14"/>
                  </a:cubicBezTo>
                  <a:close/>
                  <a:moveTo>
                    <a:pt x="1382" y="61"/>
                  </a:moveTo>
                  <a:cubicBezTo>
                    <a:pt x="1381" y="61"/>
                    <a:pt x="1381" y="61"/>
                    <a:pt x="1381" y="61"/>
                  </a:cubicBezTo>
                  <a:cubicBezTo>
                    <a:pt x="1381" y="61"/>
                    <a:pt x="1381" y="61"/>
                    <a:pt x="1382" y="61"/>
                  </a:cubicBezTo>
                  <a:close/>
                  <a:moveTo>
                    <a:pt x="729" y="92"/>
                  </a:moveTo>
                  <a:cubicBezTo>
                    <a:pt x="729" y="92"/>
                    <a:pt x="729" y="92"/>
                    <a:pt x="730" y="92"/>
                  </a:cubicBezTo>
                  <a:cubicBezTo>
                    <a:pt x="729" y="92"/>
                    <a:pt x="729" y="92"/>
                    <a:pt x="729" y="92"/>
                  </a:cubicBezTo>
                  <a:close/>
                  <a:moveTo>
                    <a:pt x="543" y="14"/>
                  </a:moveTo>
                  <a:cubicBezTo>
                    <a:pt x="544" y="14"/>
                    <a:pt x="544" y="14"/>
                    <a:pt x="544" y="14"/>
                  </a:cubicBezTo>
                  <a:cubicBezTo>
                    <a:pt x="544" y="14"/>
                    <a:pt x="543" y="14"/>
                    <a:pt x="543" y="14"/>
                  </a:cubicBezTo>
                  <a:close/>
                  <a:moveTo>
                    <a:pt x="754" y="92"/>
                  </a:moveTo>
                  <a:cubicBezTo>
                    <a:pt x="754" y="92"/>
                    <a:pt x="754" y="92"/>
                    <a:pt x="754" y="92"/>
                  </a:cubicBezTo>
                  <a:cubicBezTo>
                    <a:pt x="754" y="92"/>
                    <a:pt x="754" y="92"/>
                    <a:pt x="754" y="92"/>
                  </a:cubicBezTo>
                  <a:close/>
                  <a:moveTo>
                    <a:pt x="970" y="14"/>
                  </a:moveTo>
                  <a:cubicBezTo>
                    <a:pt x="971" y="14"/>
                    <a:pt x="971" y="14"/>
                    <a:pt x="971" y="14"/>
                  </a:cubicBezTo>
                  <a:cubicBezTo>
                    <a:pt x="971" y="14"/>
                    <a:pt x="971" y="14"/>
                    <a:pt x="970" y="14"/>
                  </a:cubicBezTo>
                  <a:close/>
                  <a:moveTo>
                    <a:pt x="1667" y="61"/>
                  </a:moveTo>
                  <a:cubicBezTo>
                    <a:pt x="1667" y="61"/>
                    <a:pt x="1667" y="62"/>
                    <a:pt x="1668" y="62"/>
                  </a:cubicBezTo>
                  <a:cubicBezTo>
                    <a:pt x="1668" y="61"/>
                    <a:pt x="1667" y="61"/>
                    <a:pt x="1667" y="61"/>
                  </a:cubicBezTo>
                  <a:close/>
                  <a:moveTo>
                    <a:pt x="965" y="92"/>
                  </a:moveTo>
                  <a:cubicBezTo>
                    <a:pt x="965" y="92"/>
                    <a:pt x="965" y="92"/>
                    <a:pt x="965" y="92"/>
                  </a:cubicBezTo>
                  <a:cubicBezTo>
                    <a:pt x="965" y="92"/>
                    <a:pt x="965" y="92"/>
                    <a:pt x="965" y="92"/>
                  </a:cubicBezTo>
                  <a:close/>
                  <a:moveTo>
                    <a:pt x="1347" y="15"/>
                  </a:moveTo>
                  <a:cubicBezTo>
                    <a:pt x="1347" y="15"/>
                    <a:pt x="1347" y="14"/>
                    <a:pt x="1347" y="14"/>
                  </a:cubicBezTo>
                  <a:cubicBezTo>
                    <a:pt x="1347" y="14"/>
                    <a:pt x="1347" y="14"/>
                    <a:pt x="1347" y="15"/>
                  </a:cubicBezTo>
                  <a:close/>
                  <a:moveTo>
                    <a:pt x="1392" y="14"/>
                  </a:moveTo>
                  <a:cubicBezTo>
                    <a:pt x="1392" y="14"/>
                    <a:pt x="1392" y="15"/>
                    <a:pt x="1392" y="15"/>
                  </a:cubicBezTo>
                  <a:cubicBezTo>
                    <a:pt x="1392" y="14"/>
                    <a:pt x="1392" y="14"/>
                    <a:pt x="1392" y="14"/>
                  </a:cubicBezTo>
                  <a:close/>
                  <a:moveTo>
                    <a:pt x="583" y="62"/>
                  </a:moveTo>
                  <a:cubicBezTo>
                    <a:pt x="583" y="62"/>
                    <a:pt x="583" y="62"/>
                    <a:pt x="583" y="62"/>
                  </a:cubicBezTo>
                  <a:cubicBezTo>
                    <a:pt x="583" y="62"/>
                    <a:pt x="583" y="62"/>
                    <a:pt x="583" y="62"/>
                  </a:cubicBezTo>
                  <a:close/>
                  <a:moveTo>
                    <a:pt x="661" y="62"/>
                  </a:moveTo>
                  <a:cubicBezTo>
                    <a:pt x="661" y="62"/>
                    <a:pt x="661" y="61"/>
                    <a:pt x="660" y="61"/>
                  </a:cubicBezTo>
                  <a:cubicBezTo>
                    <a:pt x="660" y="62"/>
                    <a:pt x="660" y="62"/>
                    <a:pt x="661" y="62"/>
                  </a:cubicBezTo>
                  <a:close/>
                  <a:moveTo>
                    <a:pt x="1421" y="15"/>
                  </a:moveTo>
                  <a:cubicBezTo>
                    <a:pt x="1421" y="15"/>
                    <a:pt x="1421" y="14"/>
                    <a:pt x="1421" y="14"/>
                  </a:cubicBezTo>
                  <a:cubicBezTo>
                    <a:pt x="1421" y="14"/>
                    <a:pt x="1421" y="14"/>
                    <a:pt x="1421" y="15"/>
                  </a:cubicBezTo>
                  <a:close/>
                  <a:moveTo>
                    <a:pt x="1576" y="14"/>
                  </a:moveTo>
                  <a:cubicBezTo>
                    <a:pt x="1576" y="14"/>
                    <a:pt x="1576" y="14"/>
                    <a:pt x="1576" y="15"/>
                  </a:cubicBezTo>
                  <a:cubicBezTo>
                    <a:pt x="1576" y="14"/>
                    <a:pt x="1576" y="14"/>
                    <a:pt x="1576" y="14"/>
                  </a:cubicBezTo>
                  <a:close/>
                  <a:moveTo>
                    <a:pt x="1366" y="62"/>
                  </a:moveTo>
                  <a:cubicBezTo>
                    <a:pt x="1366" y="62"/>
                    <a:pt x="1366" y="62"/>
                    <a:pt x="1366" y="62"/>
                  </a:cubicBezTo>
                  <a:cubicBezTo>
                    <a:pt x="1366" y="62"/>
                    <a:pt x="1366" y="62"/>
                    <a:pt x="1366" y="62"/>
                  </a:cubicBezTo>
                  <a:close/>
                  <a:moveTo>
                    <a:pt x="1381" y="61"/>
                  </a:moveTo>
                  <a:cubicBezTo>
                    <a:pt x="1381" y="61"/>
                    <a:pt x="1381" y="62"/>
                    <a:pt x="1381" y="62"/>
                  </a:cubicBezTo>
                  <a:cubicBezTo>
                    <a:pt x="1381" y="62"/>
                    <a:pt x="1381" y="62"/>
                    <a:pt x="1381" y="61"/>
                  </a:cubicBezTo>
                  <a:close/>
                  <a:moveTo>
                    <a:pt x="1744" y="14"/>
                  </a:moveTo>
                  <a:cubicBezTo>
                    <a:pt x="1744" y="14"/>
                    <a:pt x="1744" y="14"/>
                    <a:pt x="1744" y="15"/>
                  </a:cubicBezTo>
                  <a:cubicBezTo>
                    <a:pt x="1744" y="14"/>
                    <a:pt x="1744" y="14"/>
                    <a:pt x="1744" y="14"/>
                  </a:cubicBezTo>
                  <a:close/>
                  <a:moveTo>
                    <a:pt x="1418" y="92"/>
                  </a:moveTo>
                  <a:cubicBezTo>
                    <a:pt x="1418" y="92"/>
                    <a:pt x="1418" y="92"/>
                    <a:pt x="1418" y="92"/>
                  </a:cubicBezTo>
                  <a:cubicBezTo>
                    <a:pt x="1418" y="92"/>
                    <a:pt x="1418" y="92"/>
                    <a:pt x="1418" y="92"/>
                  </a:cubicBezTo>
                  <a:close/>
                  <a:moveTo>
                    <a:pt x="1668" y="62"/>
                  </a:moveTo>
                  <a:cubicBezTo>
                    <a:pt x="1668" y="62"/>
                    <a:pt x="1668" y="62"/>
                    <a:pt x="1668" y="62"/>
                  </a:cubicBezTo>
                  <a:cubicBezTo>
                    <a:pt x="1668" y="62"/>
                    <a:pt x="1668" y="62"/>
                    <a:pt x="1668" y="62"/>
                  </a:cubicBezTo>
                  <a:close/>
                  <a:moveTo>
                    <a:pt x="583" y="62"/>
                  </a:moveTo>
                  <a:cubicBezTo>
                    <a:pt x="583" y="62"/>
                    <a:pt x="583" y="62"/>
                    <a:pt x="583" y="62"/>
                  </a:cubicBezTo>
                  <a:cubicBezTo>
                    <a:pt x="583" y="62"/>
                    <a:pt x="583" y="62"/>
                    <a:pt x="583" y="62"/>
                  </a:cubicBezTo>
                  <a:close/>
                  <a:moveTo>
                    <a:pt x="543" y="15"/>
                  </a:moveTo>
                  <a:cubicBezTo>
                    <a:pt x="543" y="15"/>
                    <a:pt x="543" y="15"/>
                    <a:pt x="543" y="14"/>
                  </a:cubicBezTo>
                  <a:cubicBezTo>
                    <a:pt x="543" y="15"/>
                    <a:pt x="543" y="15"/>
                    <a:pt x="543" y="15"/>
                  </a:cubicBezTo>
                  <a:close/>
                  <a:moveTo>
                    <a:pt x="1420" y="15"/>
                  </a:moveTo>
                  <a:cubicBezTo>
                    <a:pt x="1420" y="15"/>
                    <a:pt x="1421" y="15"/>
                    <a:pt x="1421" y="15"/>
                  </a:cubicBezTo>
                  <a:cubicBezTo>
                    <a:pt x="1420" y="15"/>
                    <a:pt x="1420" y="15"/>
                    <a:pt x="1420" y="15"/>
                  </a:cubicBezTo>
                  <a:close/>
                  <a:moveTo>
                    <a:pt x="1576" y="15"/>
                  </a:moveTo>
                  <a:cubicBezTo>
                    <a:pt x="1576" y="15"/>
                    <a:pt x="1576" y="15"/>
                    <a:pt x="1576" y="15"/>
                  </a:cubicBezTo>
                  <a:cubicBezTo>
                    <a:pt x="1576" y="15"/>
                    <a:pt x="1576" y="15"/>
                    <a:pt x="1576" y="15"/>
                  </a:cubicBezTo>
                  <a:close/>
                  <a:moveTo>
                    <a:pt x="1744" y="15"/>
                  </a:moveTo>
                  <a:cubicBezTo>
                    <a:pt x="1744" y="15"/>
                    <a:pt x="1744" y="15"/>
                    <a:pt x="1745" y="15"/>
                  </a:cubicBezTo>
                  <a:cubicBezTo>
                    <a:pt x="1745" y="15"/>
                    <a:pt x="1744" y="15"/>
                    <a:pt x="1744" y="15"/>
                  </a:cubicBezTo>
                  <a:close/>
                  <a:moveTo>
                    <a:pt x="543" y="15"/>
                  </a:moveTo>
                  <a:cubicBezTo>
                    <a:pt x="543" y="15"/>
                    <a:pt x="543" y="15"/>
                    <a:pt x="543" y="15"/>
                  </a:cubicBezTo>
                  <a:cubicBezTo>
                    <a:pt x="543" y="15"/>
                    <a:pt x="543" y="15"/>
                    <a:pt x="543" y="15"/>
                  </a:cubicBezTo>
                  <a:close/>
                  <a:moveTo>
                    <a:pt x="969" y="15"/>
                  </a:moveTo>
                  <a:cubicBezTo>
                    <a:pt x="970" y="15"/>
                    <a:pt x="970" y="15"/>
                    <a:pt x="970" y="15"/>
                  </a:cubicBezTo>
                  <a:cubicBezTo>
                    <a:pt x="970" y="15"/>
                    <a:pt x="969" y="15"/>
                    <a:pt x="969" y="15"/>
                  </a:cubicBezTo>
                  <a:close/>
                  <a:moveTo>
                    <a:pt x="542" y="16"/>
                  </a:moveTo>
                  <a:cubicBezTo>
                    <a:pt x="543" y="16"/>
                    <a:pt x="543" y="15"/>
                    <a:pt x="543" y="15"/>
                  </a:cubicBezTo>
                  <a:cubicBezTo>
                    <a:pt x="543" y="15"/>
                    <a:pt x="542" y="15"/>
                    <a:pt x="542" y="16"/>
                  </a:cubicBezTo>
                  <a:close/>
                  <a:moveTo>
                    <a:pt x="1381" y="62"/>
                  </a:moveTo>
                  <a:cubicBezTo>
                    <a:pt x="1381" y="62"/>
                    <a:pt x="1380" y="62"/>
                    <a:pt x="1380" y="62"/>
                  </a:cubicBezTo>
                  <a:cubicBezTo>
                    <a:pt x="1381" y="62"/>
                    <a:pt x="1381" y="62"/>
                    <a:pt x="1381" y="62"/>
                  </a:cubicBezTo>
                  <a:close/>
                  <a:moveTo>
                    <a:pt x="1549" y="62"/>
                  </a:moveTo>
                  <a:cubicBezTo>
                    <a:pt x="1550" y="62"/>
                    <a:pt x="1550" y="62"/>
                    <a:pt x="1550" y="62"/>
                  </a:cubicBezTo>
                  <a:cubicBezTo>
                    <a:pt x="1550" y="62"/>
                    <a:pt x="1549" y="62"/>
                    <a:pt x="1549" y="62"/>
                  </a:cubicBezTo>
                  <a:close/>
                  <a:moveTo>
                    <a:pt x="1565" y="62"/>
                  </a:moveTo>
                  <a:cubicBezTo>
                    <a:pt x="1565" y="62"/>
                    <a:pt x="1565" y="62"/>
                    <a:pt x="1565" y="62"/>
                  </a:cubicBezTo>
                  <a:cubicBezTo>
                    <a:pt x="1565" y="62"/>
                    <a:pt x="1565" y="62"/>
                    <a:pt x="1565" y="62"/>
                  </a:cubicBezTo>
                  <a:close/>
                  <a:moveTo>
                    <a:pt x="1392" y="15"/>
                  </a:moveTo>
                  <a:cubicBezTo>
                    <a:pt x="1392" y="15"/>
                    <a:pt x="1392" y="16"/>
                    <a:pt x="1393" y="16"/>
                  </a:cubicBezTo>
                  <a:cubicBezTo>
                    <a:pt x="1393" y="15"/>
                    <a:pt x="1392" y="15"/>
                    <a:pt x="1392" y="15"/>
                  </a:cubicBezTo>
                  <a:close/>
                  <a:moveTo>
                    <a:pt x="965" y="93"/>
                  </a:moveTo>
                  <a:cubicBezTo>
                    <a:pt x="965" y="93"/>
                    <a:pt x="965" y="92"/>
                    <a:pt x="965" y="92"/>
                  </a:cubicBezTo>
                  <a:cubicBezTo>
                    <a:pt x="965" y="93"/>
                    <a:pt x="965" y="93"/>
                    <a:pt x="965" y="93"/>
                  </a:cubicBezTo>
                  <a:close/>
                  <a:moveTo>
                    <a:pt x="1462" y="15"/>
                  </a:moveTo>
                  <a:cubicBezTo>
                    <a:pt x="1462" y="15"/>
                    <a:pt x="1462" y="16"/>
                    <a:pt x="1462" y="16"/>
                  </a:cubicBezTo>
                  <a:cubicBezTo>
                    <a:pt x="1462" y="15"/>
                    <a:pt x="1462" y="15"/>
                    <a:pt x="1462" y="15"/>
                  </a:cubicBezTo>
                  <a:close/>
                  <a:moveTo>
                    <a:pt x="1668" y="62"/>
                  </a:moveTo>
                  <a:cubicBezTo>
                    <a:pt x="1668" y="62"/>
                    <a:pt x="1668" y="62"/>
                    <a:pt x="1668" y="62"/>
                  </a:cubicBezTo>
                  <a:cubicBezTo>
                    <a:pt x="1668" y="62"/>
                    <a:pt x="1668" y="62"/>
                    <a:pt x="1668" y="62"/>
                  </a:cubicBezTo>
                  <a:close/>
                  <a:moveTo>
                    <a:pt x="1036" y="93"/>
                  </a:moveTo>
                  <a:cubicBezTo>
                    <a:pt x="1036" y="93"/>
                    <a:pt x="1036" y="92"/>
                    <a:pt x="1036" y="92"/>
                  </a:cubicBezTo>
                  <a:cubicBezTo>
                    <a:pt x="1036" y="93"/>
                    <a:pt x="1036" y="93"/>
                    <a:pt x="1036" y="93"/>
                  </a:cubicBezTo>
                  <a:close/>
                  <a:moveTo>
                    <a:pt x="1717" y="62"/>
                  </a:moveTo>
                  <a:cubicBezTo>
                    <a:pt x="1718" y="62"/>
                    <a:pt x="1718" y="62"/>
                    <a:pt x="1718" y="62"/>
                  </a:cubicBezTo>
                  <a:cubicBezTo>
                    <a:pt x="1718" y="62"/>
                    <a:pt x="1718" y="62"/>
                    <a:pt x="1717" y="62"/>
                  </a:cubicBezTo>
                  <a:close/>
                  <a:moveTo>
                    <a:pt x="1733" y="62"/>
                  </a:moveTo>
                  <a:cubicBezTo>
                    <a:pt x="1733" y="62"/>
                    <a:pt x="1733" y="62"/>
                    <a:pt x="1733" y="62"/>
                  </a:cubicBezTo>
                  <a:cubicBezTo>
                    <a:pt x="1733" y="62"/>
                    <a:pt x="1733" y="62"/>
                    <a:pt x="1733" y="62"/>
                  </a:cubicBezTo>
                  <a:close/>
                  <a:moveTo>
                    <a:pt x="542" y="16"/>
                  </a:moveTo>
                  <a:cubicBezTo>
                    <a:pt x="542" y="16"/>
                    <a:pt x="542" y="16"/>
                    <a:pt x="542" y="16"/>
                  </a:cubicBezTo>
                  <a:cubicBezTo>
                    <a:pt x="542" y="16"/>
                    <a:pt x="542" y="16"/>
                    <a:pt x="542" y="16"/>
                  </a:cubicBezTo>
                  <a:close/>
                  <a:moveTo>
                    <a:pt x="1393" y="16"/>
                  </a:moveTo>
                  <a:cubicBezTo>
                    <a:pt x="1393" y="16"/>
                    <a:pt x="1393" y="16"/>
                    <a:pt x="1393" y="16"/>
                  </a:cubicBezTo>
                  <a:cubicBezTo>
                    <a:pt x="1393" y="16"/>
                    <a:pt x="1393" y="16"/>
                    <a:pt x="1393" y="16"/>
                  </a:cubicBezTo>
                  <a:close/>
                  <a:moveTo>
                    <a:pt x="1214" y="93"/>
                  </a:moveTo>
                  <a:cubicBezTo>
                    <a:pt x="1214" y="93"/>
                    <a:pt x="1214" y="92"/>
                    <a:pt x="1214" y="92"/>
                  </a:cubicBezTo>
                  <a:cubicBezTo>
                    <a:pt x="1214" y="93"/>
                    <a:pt x="1214" y="93"/>
                    <a:pt x="1214" y="93"/>
                  </a:cubicBezTo>
                  <a:close/>
                  <a:moveTo>
                    <a:pt x="1462" y="16"/>
                  </a:moveTo>
                  <a:cubicBezTo>
                    <a:pt x="1462" y="16"/>
                    <a:pt x="1462" y="16"/>
                    <a:pt x="1462" y="16"/>
                  </a:cubicBezTo>
                  <a:cubicBezTo>
                    <a:pt x="1462" y="16"/>
                    <a:pt x="1462" y="16"/>
                    <a:pt x="1462" y="16"/>
                  </a:cubicBezTo>
                  <a:close/>
                  <a:moveTo>
                    <a:pt x="542" y="16"/>
                  </a:moveTo>
                  <a:cubicBezTo>
                    <a:pt x="542" y="16"/>
                    <a:pt x="542" y="16"/>
                    <a:pt x="542" y="16"/>
                  </a:cubicBezTo>
                  <a:cubicBezTo>
                    <a:pt x="542" y="16"/>
                    <a:pt x="542" y="16"/>
                    <a:pt x="542" y="16"/>
                  </a:cubicBezTo>
                  <a:close/>
                  <a:moveTo>
                    <a:pt x="968" y="16"/>
                  </a:moveTo>
                  <a:cubicBezTo>
                    <a:pt x="968" y="16"/>
                    <a:pt x="968" y="16"/>
                    <a:pt x="968" y="16"/>
                  </a:cubicBezTo>
                  <a:cubicBezTo>
                    <a:pt x="968" y="16"/>
                    <a:pt x="968" y="16"/>
                    <a:pt x="968" y="16"/>
                  </a:cubicBezTo>
                  <a:close/>
                  <a:moveTo>
                    <a:pt x="1461" y="92"/>
                  </a:moveTo>
                  <a:cubicBezTo>
                    <a:pt x="1461" y="92"/>
                    <a:pt x="1461" y="93"/>
                    <a:pt x="1461" y="93"/>
                  </a:cubicBezTo>
                  <a:cubicBezTo>
                    <a:pt x="1461" y="93"/>
                    <a:pt x="1461" y="93"/>
                    <a:pt x="1461" y="92"/>
                  </a:cubicBezTo>
                  <a:close/>
                  <a:moveTo>
                    <a:pt x="1419" y="16"/>
                  </a:moveTo>
                  <a:cubicBezTo>
                    <a:pt x="1419" y="16"/>
                    <a:pt x="1419" y="16"/>
                    <a:pt x="1419" y="16"/>
                  </a:cubicBezTo>
                  <a:cubicBezTo>
                    <a:pt x="1419" y="16"/>
                    <a:pt x="1419" y="16"/>
                    <a:pt x="1419" y="16"/>
                  </a:cubicBezTo>
                  <a:close/>
                  <a:moveTo>
                    <a:pt x="1565" y="62"/>
                  </a:moveTo>
                  <a:cubicBezTo>
                    <a:pt x="1564" y="62"/>
                    <a:pt x="1564" y="62"/>
                    <a:pt x="1564" y="62"/>
                  </a:cubicBezTo>
                  <a:cubicBezTo>
                    <a:pt x="1564" y="62"/>
                    <a:pt x="1565" y="62"/>
                    <a:pt x="1565" y="62"/>
                  </a:cubicBezTo>
                  <a:close/>
                  <a:moveTo>
                    <a:pt x="1577" y="16"/>
                  </a:moveTo>
                  <a:cubicBezTo>
                    <a:pt x="1577" y="16"/>
                    <a:pt x="1577" y="16"/>
                    <a:pt x="1577" y="16"/>
                  </a:cubicBezTo>
                  <a:cubicBezTo>
                    <a:pt x="1577" y="16"/>
                    <a:pt x="1577" y="16"/>
                    <a:pt x="1577" y="16"/>
                  </a:cubicBezTo>
                  <a:close/>
                  <a:moveTo>
                    <a:pt x="1745" y="16"/>
                  </a:moveTo>
                  <a:cubicBezTo>
                    <a:pt x="1745" y="16"/>
                    <a:pt x="1745" y="16"/>
                    <a:pt x="1746" y="16"/>
                  </a:cubicBezTo>
                  <a:cubicBezTo>
                    <a:pt x="1746" y="16"/>
                    <a:pt x="1745" y="16"/>
                    <a:pt x="1745" y="16"/>
                  </a:cubicBezTo>
                  <a:close/>
                  <a:moveTo>
                    <a:pt x="968" y="17"/>
                  </a:moveTo>
                  <a:cubicBezTo>
                    <a:pt x="968" y="17"/>
                    <a:pt x="968" y="16"/>
                    <a:pt x="968" y="16"/>
                  </a:cubicBezTo>
                  <a:cubicBezTo>
                    <a:pt x="968" y="16"/>
                    <a:pt x="968" y="16"/>
                    <a:pt x="968" y="17"/>
                  </a:cubicBezTo>
                  <a:close/>
                  <a:moveTo>
                    <a:pt x="1733" y="62"/>
                  </a:moveTo>
                  <a:cubicBezTo>
                    <a:pt x="1733" y="62"/>
                    <a:pt x="1732" y="62"/>
                    <a:pt x="1732" y="62"/>
                  </a:cubicBezTo>
                  <a:cubicBezTo>
                    <a:pt x="1733" y="62"/>
                    <a:pt x="1733" y="62"/>
                    <a:pt x="1733" y="62"/>
                  </a:cubicBezTo>
                  <a:close/>
                  <a:moveTo>
                    <a:pt x="1419" y="17"/>
                  </a:moveTo>
                  <a:cubicBezTo>
                    <a:pt x="1419" y="17"/>
                    <a:pt x="1419" y="16"/>
                    <a:pt x="1419" y="16"/>
                  </a:cubicBezTo>
                  <a:cubicBezTo>
                    <a:pt x="1419" y="16"/>
                    <a:pt x="1419" y="16"/>
                    <a:pt x="1419" y="17"/>
                  </a:cubicBezTo>
                  <a:close/>
                  <a:moveTo>
                    <a:pt x="661" y="63"/>
                  </a:moveTo>
                  <a:cubicBezTo>
                    <a:pt x="661" y="63"/>
                    <a:pt x="661" y="63"/>
                    <a:pt x="661" y="62"/>
                  </a:cubicBezTo>
                  <a:cubicBezTo>
                    <a:pt x="661" y="63"/>
                    <a:pt x="661" y="63"/>
                    <a:pt x="661" y="63"/>
                  </a:cubicBezTo>
                  <a:close/>
                  <a:moveTo>
                    <a:pt x="1037" y="93"/>
                  </a:moveTo>
                  <a:cubicBezTo>
                    <a:pt x="1037" y="93"/>
                    <a:pt x="1036" y="93"/>
                    <a:pt x="1036" y="93"/>
                  </a:cubicBezTo>
                  <a:cubicBezTo>
                    <a:pt x="1036" y="93"/>
                    <a:pt x="1036" y="93"/>
                    <a:pt x="1037" y="93"/>
                  </a:cubicBezTo>
                  <a:close/>
                  <a:moveTo>
                    <a:pt x="1679" y="16"/>
                  </a:moveTo>
                  <a:cubicBezTo>
                    <a:pt x="1679" y="16"/>
                    <a:pt x="1679" y="17"/>
                    <a:pt x="1679" y="17"/>
                  </a:cubicBezTo>
                  <a:cubicBezTo>
                    <a:pt x="1679" y="16"/>
                    <a:pt x="1679" y="16"/>
                    <a:pt x="1679" y="16"/>
                  </a:cubicBezTo>
                  <a:close/>
                  <a:moveTo>
                    <a:pt x="1364" y="63"/>
                  </a:moveTo>
                  <a:cubicBezTo>
                    <a:pt x="1364" y="63"/>
                    <a:pt x="1365" y="63"/>
                    <a:pt x="1365" y="63"/>
                  </a:cubicBezTo>
                  <a:cubicBezTo>
                    <a:pt x="1364" y="63"/>
                    <a:pt x="1364" y="63"/>
                    <a:pt x="1364" y="63"/>
                  </a:cubicBezTo>
                  <a:close/>
                  <a:moveTo>
                    <a:pt x="1380" y="63"/>
                  </a:moveTo>
                  <a:cubicBezTo>
                    <a:pt x="1380" y="63"/>
                    <a:pt x="1379" y="63"/>
                    <a:pt x="1379" y="63"/>
                  </a:cubicBezTo>
                  <a:cubicBezTo>
                    <a:pt x="1380" y="63"/>
                    <a:pt x="1380" y="63"/>
                    <a:pt x="1380" y="63"/>
                  </a:cubicBezTo>
                  <a:close/>
                  <a:moveTo>
                    <a:pt x="967" y="17"/>
                  </a:moveTo>
                  <a:cubicBezTo>
                    <a:pt x="968" y="17"/>
                    <a:pt x="968" y="17"/>
                    <a:pt x="968" y="17"/>
                  </a:cubicBezTo>
                  <a:cubicBezTo>
                    <a:pt x="968" y="17"/>
                    <a:pt x="967" y="17"/>
                    <a:pt x="967" y="17"/>
                  </a:cubicBezTo>
                  <a:close/>
                  <a:moveTo>
                    <a:pt x="1214" y="93"/>
                  </a:moveTo>
                  <a:cubicBezTo>
                    <a:pt x="1214" y="93"/>
                    <a:pt x="1214" y="93"/>
                    <a:pt x="1214" y="93"/>
                  </a:cubicBezTo>
                  <a:cubicBezTo>
                    <a:pt x="1214" y="93"/>
                    <a:pt x="1214" y="93"/>
                    <a:pt x="1214" y="93"/>
                  </a:cubicBezTo>
                  <a:close/>
                  <a:moveTo>
                    <a:pt x="1393" y="17"/>
                  </a:moveTo>
                  <a:cubicBezTo>
                    <a:pt x="1393" y="17"/>
                    <a:pt x="1393" y="17"/>
                    <a:pt x="1394" y="17"/>
                  </a:cubicBezTo>
                  <a:cubicBezTo>
                    <a:pt x="1394" y="17"/>
                    <a:pt x="1393" y="17"/>
                    <a:pt x="1393" y="17"/>
                  </a:cubicBezTo>
                  <a:close/>
                  <a:moveTo>
                    <a:pt x="1463" y="17"/>
                  </a:moveTo>
                  <a:cubicBezTo>
                    <a:pt x="1463" y="17"/>
                    <a:pt x="1463" y="17"/>
                    <a:pt x="1463" y="17"/>
                  </a:cubicBezTo>
                  <a:cubicBezTo>
                    <a:pt x="1463" y="17"/>
                    <a:pt x="1463" y="17"/>
                    <a:pt x="1463" y="17"/>
                  </a:cubicBezTo>
                  <a:close/>
                  <a:moveTo>
                    <a:pt x="1461" y="93"/>
                  </a:moveTo>
                  <a:cubicBezTo>
                    <a:pt x="1461" y="93"/>
                    <a:pt x="1461" y="93"/>
                    <a:pt x="1461" y="93"/>
                  </a:cubicBezTo>
                  <a:cubicBezTo>
                    <a:pt x="1461" y="93"/>
                    <a:pt x="1461" y="93"/>
                    <a:pt x="1461" y="93"/>
                  </a:cubicBezTo>
                  <a:close/>
                  <a:moveTo>
                    <a:pt x="1679" y="17"/>
                  </a:moveTo>
                  <a:cubicBezTo>
                    <a:pt x="1679" y="17"/>
                    <a:pt x="1679" y="17"/>
                    <a:pt x="1679" y="17"/>
                  </a:cubicBezTo>
                  <a:cubicBezTo>
                    <a:pt x="1679" y="17"/>
                    <a:pt x="1679" y="17"/>
                    <a:pt x="1679" y="17"/>
                  </a:cubicBezTo>
                  <a:close/>
                  <a:moveTo>
                    <a:pt x="541" y="17"/>
                  </a:moveTo>
                  <a:cubicBezTo>
                    <a:pt x="541" y="17"/>
                    <a:pt x="541" y="17"/>
                    <a:pt x="541" y="17"/>
                  </a:cubicBezTo>
                  <a:cubicBezTo>
                    <a:pt x="541" y="17"/>
                    <a:pt x="541" y="17"/>
                    <a:pt x="541" y="17"/>
                  </a:cubicBezTo>
                  <a:close/>
                  <a:moveTo>
                    <a:pt x="584" y="93"/>
                  </a:moveTo>
                  <a:cubicBezTo>
                    <a:pt x="584" y="93"/>
                    <a:pt x="584" y="93"/>
                    <a:pt x="584" y="93"/>
                  </a:cubicBezTo>
                  <a:cubicBezTo>
                    <a:pt x="584" y="93"/>
                    <a:pt x="584" y="93"/>
                    <a:pt x="584" y="93"/>
                  </a:cubicBezTo>
                  <a:close/>
                  <a:moveTo>
                    <a:pt x="1578" y="17"/>
                  </a:moveTo>
                  <a:cubicBezTo>
                    <a:pt x="1578" y="17"/>
                    <a:pt x="1578" y="17"/>
                    <a:pt x="1578" y="17"/>
                  </a:cubicBezTo>
                  <a:cubicBezTo>
                    <a:pt x="1578" y="17"/>
                    <a:pt x="1578" y="17"/>
                    <a:pt x="1578" y="17"/>
                  </a:cubicBezTo>
                  <a:close/>
                  <a:moveTo>
                    <a:pt x="1679" y="17"/>
                  </a:moveTo>
                  <a:cubicBezTo>
                    <a:pt x="1679" y="17"/>
                    <a:pt x="1680" y="17"/>
                    <a:pt x="1680" y="17"/>
                  </a:cubicBezTo>
                  <a:cubicBezTo>
                    <a:pt x="1680" y="17"/>
                    <a:pt x="1680" y="17"/>
                    <a:pt x="1679" y="17"/>
                  </a:cubicBezTo>
                  <a:close/>
                  <a:moveTo>
                    <a:pt x="1746" y="17"/>
                  </a:moveTo>
                  <a:cubicBezTo>
                    <a:pt x="1746" y="17"/>
                    <a:pt x="1746" y="17"/>
                    <a:pt x="1746" y="17"/>
                  </a:cubicBezTo>
                  <a:cubicBezTo>
                    <a:pt x="1746" y="17"/>
                    <a:pt x="1746" y="17"/>
                    <a:pt x="1746" y="17"/>
                  </a:cubicBezTo>
                  <a:close/>
                  <a:moveTo>
                    <a:pt x="697" y="93"/>
                  </a:moveTo>
                  <a:cubicBezTo>
                    <a:pt x="697" y="93"/>
                    <a:pt x="697" y="93"/>
                    <a:pt x="697" y="94"/>
                  </a:cubicBezTo>
                  <a:cubicBezTo>
                    <a:pt x="697" y="93"/>
                    <a:pt x="697" y="93"/>
                    <a:pt x="697" y="93"/>
                  </a:cubicBezTo>
                  <a:close/>
                  <a:moveTo>
                    <a:pt x="541" y="18"/>
                  </a:moveTo>
                  <a:cubicBezTo>
                    <a:pt x="541" y="18"/>
                    <a:pt x="541" y="17"/>
                    <a:pt x="541" y="17"/>
                  </a:cubicBezTo>
                  <a:cubicBezTo>
                    <a:pt x="541" y="17"/>
                    <a:pt x="541" y="18"/>
                    <a:pt x="541" y="18"/>
                  </a:cubicBezTo>
                  <a:close/>
                  <a:moveTo>
                    <a:pt x="1418" y="18"/>
                  </a:moveTo>
                  <a:cubicBezTo>
                    <a:pt x="1418" y="18"/>
                    <a:pt x="1418" y="17"/>
                    <a:pt x="1418" y="17"/>
                  </a:cubicBezTo>
                  <a:cubicBezTo>
                    <a:pt x="1418" y="17"/>
                    <a:pt x="1418" y="18"/>
                    <a:pt x="1418" y="18"/>
                  </a:cubicBezTo>
                  <a:close/>
                  <a:moveTo>
                    <a:pt x="966" y="18"/>
                  </a:moveTo>
                  <a:cubicBezTo>
                    <a:pt x="966" y="18"/>
                    <a:pt x="966" y="18"/>
                    <a:pt x="966" y="18"/>
                  </a:cubicBezTo>
                  <a:cubicBezTo>
                    <a:pt x="966" y="18"/>
                    <a:pt x="966" y="18"/>
                    <a:pt x="966" y="18"/>
                  </a:cubicBezTo>
                  <a:close/>
                  <a:moveTo>
                    <a:pt x="1380" y="18"/>
                  </a:moveTo>
                  <a:cubicBezTo>
                    <a:pt x="1379" y="18"/>
                    <a:pt x="1379" y="18"/>
                    <a:pt x="1379" y="18"/>
                  </a:cubicBezTo>
                  <a:cubicBezTo>
                    <a:pt x="1379" y="18"/>
                    <a:pt x="1379" y="18"/>
                    <a:pt x="1380" y="18"/>
                  </a:cubicBezTo>
                  <a:close/>
                  <a:moveTo>
                    <a:pt x="1037" y="94"/>
                  </a:moveTo>
                  <a:cubicBezTo>
                    <a:pt x="1037" y="93"/>
                    <a:pt x="1037" y="93"/>
                    <a:pt x="1037" y="93"/>
                  </a:cubicBezTo>
                  <a:cubicBezTo>
                    <a:pt x="1037" y="93"/>
                    <a:pt x="1037" y="93"/>
                    <a:pt x="1037" y="94"/>
                  </a:cubicBezTo>
                  <a:close/>
                  <a:moveTo>
                    <a:pt x="1564" y="18"/>
                  </a:moveTo>
                  <a:cubicBezTo>
                    <a:pt x="1564" y="18"/>
                    <a:pt x="1563" y="18"/>
                    <a:pt x="1563" y="18"/>
                  </a:cubicBezTo>
                  <a:cubicBezTo>
                    <a:pt x="1563" y="18"/>
                    <a:pt x="1563" y="18"/>
                    <a:pt x="1564" y="18"/>
                  </a:cubicBezTo>
                  <a:close/>
                  <a:moveTo>
                    <a:pt x="1379" y="63"/>
                  </a:moveTo>
                  <a:cubicBezTo>
                    <a:pt x="1379" y="63"/>
                    <a:pt x="1379" y="63"/>
                    <a:pt x="1379" y="63"/>
                  </a:cubicBezTo>
                  <a:cubicBezTo>
                    <a:pt x="1379" y="63"/>
                    <a:pt x="1379" y="63"/>
                    <a:pt x="1379" y="63"/>
                  </a:cubicBezTo>
                  <a:close/>
                  <a:moveTo>
                    <a:pt x="1548" y="63"/>
                  </a:moveTo>
                  <a:cubicBezTo>
                    <a:pt x="1548" y="63"/>
                    <a:pt x="1548" y="63"/>
                    <a:pt x="1548" y="63"/>
                  </a:cubicBezTo>
                  <a:cubicBezTo>
                    <a:pt x="1548" y="63"/>
                    <a:pt x="1548" y="63"/>
                    <a:pt x="1548" y="63"/>
                  </a:cubicBezTo>
                  <a:close/>
                  <a:moveTo>
                    <a:pt x="1564" y="63"/>
                  </a:moveTo>
                  <a:cubicBezTo>
                    <a:pt x="1563" y="63"/>
                    <a:pt x="1563" y="63"/>
                    <a:pt x="1563" y="63"/>
                  </a:cubicBezTo>
                  <a:cubicBezTo>
                    <a:pt x="1563" y="63"/>
                    <a:pt x="1563" y="63"/>
                    <a:pt x="1564" y="63"/>
                  </a:cubicBezTo>
                  <a:close/>
                  <a:moveTo>
                    <a:pt x="1654" y="63"/>
                  </a:moveTo>
                  <a:cubicBezTo>
                    <a:pt x="1654" y="63"/>
                    <a:pt x="1654" y="63"/>
                    <a:pt x="1654" y="63"/>
                  </a:cubicBezTo>
                  <a:cubicBezTo>
                    <a:pt x="1654" y="63"/>
                    <a:pt x="1654" y="63"/>
                    <a:pt x="1654" y="63"/>
                  </a:cubicBezTo>
                  <a:close/>
                  <a:moveTo>
                    <a:pt x="1716" y="63"/>
                  </a:moveTo>
                  <a:cubicBezTo>
                    <a:pt x="1716" y="63"/>
                    <a:pt x="1716" y="63"/>
                    <a:pt x="1716" y="63"/>
                  </a:cubicBezTo>
                  <a:cubicBezTo>
                    <a:pt x="1716" y="63"/>
                    <a:pt x="1716" y="63"/>
                    <a:pt x="1716" y="63"/>
                  </a:cubicBezTo>
                  <a:close/>
                  <a:moveTo>
                    <a:pt x="1732" y="63"/>
                  </a:moveTo>
                  <a:cubicBezTo>
                    <a:pt x="1732" y="63"/>
                    <a:pt x="1731" y="63"/>
                    <a:pt x="1731" y="63"/>
                  </a:cubicBezTo>
                  <a:cubicBezTo>
                    <a:pt x="1731" y="63"/>
                    <a:pt x="1732" y="63"/>
                    <a:pt x="1732" y="63"/>
                  </a:cubicBezTo>
                  <a:close/>
                  <a:moveTo>
                    <a:pt x="584" y="63"/>
                  </a:moveTo>
                  <a:cubicBezTo>
                    <a:pt x="584" y="63"/>
                    <a:pt x="584" y="64"/>
                    <a:pt x="584" y="64"/>
                  </a:cubicBezTo>
                  <a:cubicBezTo>
                    <a:pt x="584" y="63"/>
                    <a:pt x="584" y="63"/>
                    <a:pt x="584" y="63"/>
                  </a:cubicBezTo>
                  <a:close/>
                  <a:moveTo>
                    <a:pt x="1732" y="18"/>
                  </a:moveTo>
                  <a:cubicBezTo>
                    <a:pt x="1732" y="18"/>
                    <a:pt x="1732" y="18"/>
                    <a:pt x="1731" y="18"/>
                  </a:cubicBezTo>
                  <a:cubicBezTo>
                    <a:pt x="1731" y="18"/>
                    <a:pt x="1732" y="18"/>
                    <a:pt x="1732" y="18"/>
                  </a:cubicBezTo>
                  <a:close/>
                  <a:moveTo>
                    <a:pt x="584" y="93"/>
                  </a:moveTo>
                  <a:cubicBezTo>
                    <a:pt x="584" y="93"/>
                    <a:pt x="584" y="94"/>
                    <a:pt x="584" y="94"/>
                  </a:cubicBezTo>
                  <a:cubicBezTo>
                    <a:pt x="584" y="94"/>
                    <a:pt x="584" y="94"/>
                    <a:pt x="584" y="93"/>
                  </a:cubicBezTo>
                  <a:close/>
                  <a:moveTo>
                    <a:pt x="966" y="18"/>
                  </a:moveTo>
                  <a:cubicBezTo>
                    <a:pt x="966" y="18"/>
                    <a:pt x="966" y="18"/>
                    <a:pt x="966" y="18"/>
                  </a:cubicBezTo>
                  <a:cubicBezTo>
                    <a:pt x="966" y="18"/>
                    <a:pt x="966" y="18"/>
                    <a:pt x="966" y="18"/>
                  </a:cubicBezTo>
                  <a:close/>
                  <a:moveTo>
                    <a:pt x="1680" y="18"/>
                  </a:moveTo>
                  <a:cubicBezTo>
                    <a:pt x="1680" y="18"/>
                    <a:pt x="1680" y="18"/>
                    <a:pt x="1681" y="18"/>
                  </a:cubicBezTo>
                  <a:cubicBezTo>
                    <a:pt x="1680" y="18"/>
                    <a:pt x="1680" y="18"/>
                    <a:pt x="1680" y="18"/>
                  </a:cubicBezTo>
                  <a:close/>
                  <a:moveTo>
                    <a:pt x="1563" y="63"/>
                  </a:moveTo>
                  <a:cubicBezTo>
                    <a:pt x="1563" y="63"/>
                    <a:pt x="1563" y="63"/>
                    <a:pt x="1563" y="64"/>
                  </a:cubicBezTo>
                  <a:cubicBezTo>
                    <a:pt x="1563" y="63"/>
                    <a:pt x="1563" y="63"/>
                    <a:pt x="1563" y="63"/>
                  </a:cubicBezTo>
                  <a:close/>
                  <a:moveTo>
                    <a:pt x="1655" y="64"/>
                  </a:moveTo>
                  <a:cubicBezTo>
                    <a:pt x="1655" y="63"/>
                    <a:pt x="1655" y="63"/>
                    <a:pt x="1654" y="63"/>
                  </a:cubicBezTo>
                  <a:cubicBezTo>
                    <a:pt x="1655" y="63"/>
                    <a:pt x="1655" y="64"/>
                    <a:pt x="1655" y="64"/>
                  </a:cubicBezTo>
                  <a:close/>
                  <a:moveTo>
                    <a:pt x="1669" y="63"/>
                  </a:moveTo>
                  <a:cubicBezTo>
                    <a:pt x="1669" y="63"/>
                    <a:pt x="1669" y="64"/>
                    <a:pt x="1669" y="64"/>
                  </a:cubicBezTo>
                  <a:cubicBezTo>
                    <a:pt x="1669" y="63"/>
                    <a:pt x="1669" y="63"/>
                    <a:pt x="1669" y="63"/>
                  </a:cubicBezTo>
                  <a:close/>
                  <a:moveTo>
                    <a:pt x="755" y="94"/>
                  </a:moveTo>
                  <a:cubicBezTo>
                    <a:pt x="755" y="94"/>
                    <a:pt x="755" y="93"/>
                    <a:pt x="755" y="93"/>
                  </a:cubicBezTo>
                  <a:cubicBezTo>
                    <a:pt x="755" y="94"/>
                    <a:pt x="755" y="94"/>
                    <a:pt x="755" y="94"/>
                  </a:cubicBezTo>
                  <a:close/>
                  <a:moveTo>
                    <a:pt x="965" y="19"/>
                  </a:moveTo>
                  <a:cubicBezTo>
                    <a:pt x="965" y="19"/>
                    <a:pt x="966" y="19"/>
                    <a:pt x="966" y="18"/>
                  </a:cubicBezTo>
                  <a:cubicBezTo>
                    <a:pt x="965" y="18"/>
                    <a:pt x="965" y="19"/>
                    <a:pt x="965" y="19"/>
                  </a:cubicBezTo>
                  <a:close/>
                  <a:moveTo>
                    <a:pt x="967" y="94"/>
                  </a:moveTo>
                  <a:cubicBezTo>
                    <a:pt x="967" y="94"/>
                    <a:pt x="966" y="94"/>
                    <a:pt x="966" y="94"/>
                  </a:cubicBezTo>
                  <a:cubicBezTo>
                    <a:pt x="966" y="94"/>
                    <a:pt x="967" y="94"/>
                    <a:pt x="967" y="94"/>
                  </a:cubicBezTo>
                  <a:close/>
                  <a:moveTo>
                    <a:pt x="1731" y="63"/>
                  </a:moveTo>
                  <a:cubicBezTo>
                    <a:pt x="1731" y="63"/>
                    <a:pt x="1731" y="63"/>
                    <a:pt x="1731" y="64"/>
                  </a:cubicBezTo>
                  <a:cubicBezTo>
                    <a:pt x="1731" y="63"/>
                    <a:pt x="1731" y="63"/>
                    <a:pt x="1731" y="63"/>
                  </a:cubicBezTo>
                  <a:close/>
                  <a:moveTo>
                    <a:pt x="574" y="55"/>
                  </a:moveTo>
                  <a:cubicBezTo>
                    <a:pt x="574" y="55"/>
                    <a:pt x="574" y="55"/>
                    <a:pt x="574" y="55"/>
                  </a:cubicBezTo>
                  <a:cubicBezTo>
                    <a:pt x="574" y="55"/>
                    <a:pt x="574" y="55"/>
                    <a:pt x="574" y="55"/>
                  </a:cubicBezTo>
                  <a:close/>
                  <a:moveTo>
                    <a:pt x="584" y="64"/>
                  </a:moveTo>
                  <a:cubicBezTo>
                    <a:pt x="584" y="64"/>
                    <a:pt x="585" y="64"/>
                    <a:pt x="585" y="64"/>
                  </a:cubicBezTo>
                  <a:cubicBezTo>
                    <a:pt x="585" y="64"/>
                    <a:pt x="585" y="64"/>
                    <a:pt x="584" y="64"/>
                  </a:cubicBezTo>
                  <a:close/>
                  <a:moveTo>
                    <a:pt x="1394" y="18"/>
                  </a:moveTo>
                  <a:cubicBezTo>
                    <a:pt x="1394" y="19"/>
                    <a:pt x="1395" y="19"/>
                    <a:pt x="1395" y="19"/>
                  </a:cubicBezTo>
                  <a:cubicBezTo>
                    <a:pt x="1395" y="19"/>
                    <a:pt x="1395" y="18"/>
                    <a:pt x="1394" y="18"/>
                  </a:cubicBezTo>
                  <a:close/>
                  <a:moveTo>
                    <a:pt x="1417" y="19"/>
                  </a:moveTo>
                  <a:cubicBezTo>
                    <a:pt x="1418" y="19"/>
                    <a:pt x="1418" y="19"/>
                    <a:pt x="1418" y="18"/>
                  </a:cubicBezTo>
                  <a:cubicBezTo>
                    <a:pt x="1418" y="18"/>
                    <a:pt x="1417" y="19"/>
                    <a:pt x="1417" y="19"/>
                  </a:cubicBezTo>
                  <a:close/>
                  <a:moveTo>
                    <a:pt x="1419" y="94"/>
                  </a:moveTo>
                  <a:cubicBezTo>
                    <a:pt x="1419" y="94"/>
                    <a:pt x="1419" y="93"/>
                    <a:pt x="1419" y="93"/>
                  </a:cubicBezTo>
                  <a:cubicBezTo>
                    <a:pt x="1419" y="94"/>
                    <a:pt x="1419" y="94"/>
                    <a:pt x="1419" y="94"/>
                  </a:cubicBezTo>
                  <a:close/>
                  <a:moveTo>
                    <a:pt x="662" y="64"/>
                  </a:moveTo>
                  <a:cubicBezTo>
                    <a:pt x="662" y="64"/>
                    <a:pt x="662" y="64"/>
                    <a:pt x="662" y="63"/>
                  </a:cubicBezTo>
                  <a:cubicBezTo>
                    <a:pt x="662" y="64"/>
                    <a:pt x="662" y="64"/>
                    <a:pt x="662" y="64"/>
                  </a:cubicBezTo>
                  <a:close/>
                  <a:moveTo>
                    <a:pt x="1464" y="18"/>
                  </a:moveTo>
                  <a:cubicBezTo>
                    <a:pt x="1464" y="19"/>
                    <a:pt x="1464" y="19"/>
                    <a:pt x="1464" y="19"/>
                  </a:cubicBezTo>
                  <a:cubicBezTo>
                    <a:pt x="1464" y="19"/>
                    <a:pt x="1464" y="18"/>
                    <a:pt x="1464" y="18"/>
                  </a:cubicBezTo>
                  <a:close/>
                  <a:moveTo>
                    <a:pt x="584" y="94"/>
                  </a:moveTo>
                  <a:cubicBezTo>
                    <a:pt x="583" y="94"/>
                    <a:pt x="583" y="94"/>
                    <a:pt x="583" y="94"/>
                  </a:cubicBezTo>
                  <a:cubicBezTo>
                    <a:pt x="584" y="94"/>
                    <a:pt x="584" y="94"/>
                    <a:pt x="584" y="94"/>
                  </a:cubicBezTo>
                  <a:close/>
                  <a:moveTo>
                    <a:pt x="1363" y="64"/>
                  </a:moveTo>
                  <a:cubicBezTo>
                    <a:pt x="1363" y="64"/>
                    <a:pt x="1363" y="64"/>
                    <a:pt x="1363" y="64"/>
                  </a:cubicBezTo>
                  <a:cubicBezTo>
                    <a:pt x="1363" y="64"/>
                    <a:pt x="1363" y="64"/>
                    <a:pt x="1363" y="64"/>
                  </a:cubicBezTo>
                  <a:close/>
                  <a:moveTo>
                    <a:pt x="755" y="94"/>
                  </a:moveTo>
                  <a:cubicBezTo>
                    <a:pt x="755" y="94"/>
                    <a:pt x="755" y="94"/>
                    <a:pt x="755" y="94"/>
                  </a:cubicBezTo>
                  <a:cubicBezTo>
                    <a:pt x="755" y="94"/>
                    <a:pt x="755" y="94"/>
                    <a:pt x="755" y="94"/>
                  </a:cubicBezTo>
                  <a:close/>
                  <a:moveTo>
                    <a:pt x="967" y="94"/>
                  </a:moveTo>
                  <a:cubicBezTo>
                    <a:pt x="967" y="94"/>
                    <a:pt x="967" y="94"/>
                    <a:pt x="967" y="94"/>
                  </a:cubicBezTo>
                  <a:cubicBezTo>
                    <a:pt x="967" y="94"/>
                    <a:pt x="967" y="94"/>
                    <a:pt x="967" y="94"/>
                  </a:cubicBezTo>
                  <a:close/>
                  <a:moveTo>
                    <a:pt x="1419" y="94"/>
                  </a:moveTo>
                  <a:cubicBezTo>
                    <a:pt x="1419" y="94"/>
                    <a:pt x="1419" y="94"/>
                    <a:pt x="1419" y="94"/>
                  </a:cubicBezTo>
                  <a:cubicBezTo>
                    <a:pt x="1419" y="94"/>
                    <a:pt x="1419" y="94"/>
                    <a:pt x="1419" y="94"/>
                  </a:cubicBezTo>
                  <a:close/>
                  <a:moveTo>
                    <a:pt x="1460" y="94"/>
                  </a:moveTo>
                  <a:cubicBezTo>
                    <a:pt x="1460" y="94"/>
                    <a:pt x="1460" y="94"/>
                    <a:pt x="1460" y="94"/>
                  </a:cubicBezTo>
                  <a:cubicBezTo>
                    <a:pt x="1460" y="94"/>
                    <a:pt x="1460" y="94"/>
                    <a:pt x="1460" y="94"/>
                  </a:cubicBezTo>
                  <a:close/>
                  <a:moveTo>
                    <a:pt x="583" y="94"/>
                  </a:moveTo>
                  <a:cubicBezTo>
                    <a:pt x="583" y="94"/>
                    <a:pt x="583" y="94"/>
                    <a:pt x="583" y="95"/>
                  </a:cubicBezTo>
                  <a:cubicBezTo>
                    <a:pt x="583" y="94"/>
                    <a:pt x="583" y="94"/>
                    <a:pt x="583" y="94"/>
                  </a:cubicBezTo>
                  <a:close/>
                  <a:moveTo>
                    <a:pt x="1378" y="64"/>
                  </a:moveTo>
                  <a:cubicBezTo>
                    <a:pt x="1378" y="64"/>
                    <a:pt x="1378" y="64"/>
                    <a:pt x="1378" y="64"/>
                  </a:cubicBezTo>
                  <a:cubicBezTo>
                    <a:pt x="1378" y="64"/>
                    <a:pt x="1378" y="64"/>
                    <a:pt x="1378" y="64"/>
                  </a:cubicBezTo>
                  <a:close/>
                  <a:moveTo>
                    <a:pt x="696" y="94"/>
                  </a:moveTo>
                  <a:cubicBezTo>
                    <a:pt x="696" y="94"/>
                    <a:pt x="696" y="94"/>
                    <a:pt x="696" y="95"/>
                  </a:cubicBezTo>
                  <a:cubicBezTo>
                    <a:pt x="696" y="94"/>
                    <a:pt x="696" y="94"/>
                    <a:pt x="696" y="94"/>
                  </a:cubicBezTo>
                  <a:close/>
                  <a:moveTo>
                    <a:pt x="1565" y="19"/>
                  </a:moveTo>
                  <a:cubicBezTo>
                    <a:pt x="1565" y="18"/>
                    <a:pt x="1565" y="18"/>
                    <a:pt x="1564" y="18"/>
                  </a:cubicBezTo>
                  <a:cubicBezTo>
                    <a:pt x="1564" y="18"/>
                    <a:pt x="1565" y="19"/>
                    <a:pt x="1565" y="19"/>
                  </a:cubicBezTo>
                  <a:close/>
                  <a:moveTo>
                    <a:pt x="756" y="95"/>
                  </a:moveTo>
                  <a:cubicBezTo>
                    <a:pt x="756" y="94"/>
                    <a:pt x="756" y="94"/>
                    <a:pt x="755" y="94"/>
                  </a:cubicBezTo>
                  <a:cubicBezTo>
                    <a:pt x="755" y="94"/>
                    <a:pt x="756" y="94"/>
                    <a:pt x="756" y="95"/>
                  </a:cubicBezTo>
                  <a:close/>
                  <a:moveTo>
                    <a:pt x="967" y="94"/>
                  </a:moveTo>
                  <a:cubicBezTo>
                    <a:pt x="967" y="94"/>
                    <a:pt x="967" y="94"/>
                    <a:pt x="967" y="94"/>
                  </a:cubicBezTo>
                  <a:cubicBezTo>
                    <a:pt x="967" y="94"/>
                    <a:pt x="967" y="94"/>
                    <a:pt x="967" y="94"/>
                  </a:cubicBezTo>
                  <a:close/>
                  <a:moveTo>
                    <a:pt x="1733" y="19"/>
                  </a:moveTo>
                  <a:cubicBezTo>
                    <a:pt x="1733" y="18"/>
                    <a:pt x="1733" y="18"/>
                    <a:pt x="1732" y="18"/>
                  </a:cubicBezTo>
                  <a:cubicBezTo>
                    <a:pt x="1733" y="18"/>
                    <a:pt x="1733" y="19"/>
                    <a:pt x="1733" y="19"/>
                  </a:cubicBezTo>
                  <a:close/>
                  <a:moveTo>
                    <a:pt x="1216" y="94"/>
                  </a:moveTo>
                  <a:cubicBezTo>
                    <a:pt x="1216" y="94"/>
                    <a:pt x="1215" y="94"/>
                    <a:pt x="1215" y="94"/>
                  </a:cubicBezTo>
                  <a:cubicBezTo>
                    <a:pt x="1215" y="94"/>
                    <a:pt x="1215" y="94"/>
                    <a:pt x="1216" y="94"/>
                  </a:cubicBezTo>
                  <a:close/>
                  <a:moveTo>
                    <a:pt x="1669" y="64"/>
                  </a:moveTo>
                  <a:cubicBezTo>
                    <a:pt x="1669" y="64"/>
                    <a:pt x="1669" y="64"/>
                    <a:pt x="1670" y="64"/>
                  </a:cubicBezTo>
                  <a:cubicBezTo>
                    <a:pt x="1670" y="64"/>
                    <a:pt x="1670" y="64"/>
                    <a:pt x="1669" y="64"/>
                  </a:cubicBezTo>
                  <a:close/>
                  <a:moveTo>
                    <a:pt x="1460" y="94"/>
                  </a:moveTo>
                  <a:cubicBezTo>
                    <a:pt x="1460" y="94"/>
                    <a:pt x="1459" y="94"/>
                    <a:pt x="1459" y="95"/>
                  </a:cubicBezTo>
                  <a:cubicBezTo>
                    <a:pt x="1460" y="94"/>
                    <a:pt x="1460" y="94"/>
                    <a:pt x="1460" y="94"/>
                  </a:cubicBezTo>
                  <a:close/>
                  <a:moveTo>
                    <a:pt x="965" y="19"/>
                  </a:moveTo>
                  <a:cubicBezTo>
                    <a:pt x="965" y="19"/>
                    <a:pt x="965" y="19"/>
                    <a:pt x="965" y="19"/>
                  </a:cubicBezTo>
                  <a:cubicBezTo>
                    <a:pt x="965" y="19"/>
                    <a:pt x="965" y="19"/>
                    <a:pt x="965" y="19"/>
                  </a:cubicBezTo>
                  <a:close/>
                  <a:moveTo>
                    <a:pt x="583" y="95"/>
                  </a:moveTo>
                  <a:cubicBezTo>
                    <a:pt x="583" y="95"/>
                    <a:pt x="583" y="95"/>
                    <a:pt x="583" y="95"/>
                  </a:cubicBezTo>
                  <a:cubicBezTo>
                    <a:pt x="583" y="95"/>
                    <a:pt x="583" y="95"/>
                    <a:pt x="583" y="95"/>
                  </a:cubicBezTo>
                  <a:close/>
                  <a:moveTo>
                    <a:pt x="696" y="95"/>
                  </a:moveTo>
                  <a:cubicBezTo>
                    <a:pt x="696" y="95"/>
                    <a:pt x="696" y="95"/>
                    <a:pt x="696" y="95"/>
                  </a:cubicBezTo>
                  <a:cubicBezTo>
                    <a:pt x="696" y="95"/>
                    <a:pt x="696" y="95"/>
                    <a:pt x="696" y="95"/>
                  </a:cubicBezTo>
                  <a:close/>
                  <a:moveTo>
                    <a:pt x="756" y="95"/>
                  </a:moveTo>
                  <a:cubicBezTo>
                    <a:pt x="756" y="95"/>
                    <a:pt x="756" y="95"/>
                    <a:pt x="756" y="95"/>
                  </a:cubicBezTo>
                  <a:cubicBezTo>
                    <a:pt x="756" y="95"/>
                    <a:pt x="756" y="95"/>
                    <a:pt x="756" y="95"/>
                  </a:cubicBezTo>
                  <a:close/>
                  <a:moveTo>
                    <a:pt x="1381" y="19"/>
                  </a:moveTo>
                  <a:cubicBezTo>
                    <a:pt x="1381" y="19"/>
                    <a:pt x="1381" y="19"/>
                    <a:pt x="1381" y="19"/>
                  </a:cubicBezTo>
                  <a:cubicBezTo>
                    <a:pt x="1381" y="19"/>
                    <a:pt x="1381" y="19"/>
                    <a:pt x="1381" y="19"/>
                  </a:cubicBezTo>
                  <a:close/>
                  <a:moveTo>
                    <a:pt x="1038" y="95"/>
                  </a:moveTo>
                  <a:cubicBezTo>
                    <a:pt x="1038" y="95"/>
                    <a:pt x="1038" y="94"/>
                    <a:pt x="1038" y="94"/>
                  </a:cubicBezTo>
                  <a:cubicBezTo>
                    <a:pt x="1038" y="95"/>
                    <a:pt x="1038" y="95"/>
                    <a:pt x="1038" y="95"/>
                  </a:cubicBezTo>
                  <a:close/>
                  <a:moveTo>
                    <a:pt x="1216" y="95"/>
                  </a:moveTo>
                  <a:cubicBezTo>
                    <a:pt x="1216" y="95"/>
                    <a:pt x="1216" y="95"/>
                    <a:pt x="1216" y="94"/>
                  </a:cubicBezTo>
                  <a:cubicBezTo>
                    <a:pt x="1216" y="95"/>
                    <a:pt x="1216" y="95"/>
                    <a:pt x="1216" y="95"/>
                  </a:cubicBezTo>
                  <a:close/>
                  <a:moveTo>
                    <a:pt x="1459" y="94"/>
                  </a:moveTo>
                  <a:cubicBezTo>
                    <a:pt x="1459" y="95"/>
                    <a:pt x="1459" y="95"/>
                    <a:pt x="1459" y="95"/>
                  </a:cubicBezTo>
                  <a:cubicBezTo>
                    <a:pt x="1459" y="95"/>
                    <a:pt x="1459" y="95"/>
                    <a:pt x="1459" y="94"/>
                  </a:cubicBezTo>
                  <a:close/>
                  <a:moveTo>
                    <a:pt x="1541" y="19"/>
                  </a:moveTo>
                  <a:cubicBezTo>
                    <a:pt x="1540" y="19"/>
                    <a:pt x="1540" y="19"/>
                    <a:pt x="1540" y="19"/>
                  </a:cubicBezTo>
                  <a:cubicBezTo>
                    <a:pt x="1540" y="19"/>
                    <a:pt x="1541" y="19"/>
                    <a:pt x="1541" y="19"/>
                  </a:cubicBezTo>
                  <a:close/>
                  <a:moveTo>
                    <a:pt x="583" y="95"/>
                  </a:moveTo>
                  <a:cubicBezTo>
                    <a:pt x="582" y="95"/>
                    <a:pt x="582" y="95"/>
                    <a:pt x="582" y="95"/>
                  </a:cubicBezTo>
                  <a:cubicBezTo>
                    <a:pt x="582" y="95"/>
                    <a:pt x="583" y="95"/>
                    <a:pt x="583" y="95"/>
                  </a:cubicBezTo>
                  <a:close/>
                  <a:moveTo>
                    <a:pt x="1565" y="19"/>
                  </a:moveTo>
                  <a:cubicBezTo>
                    <a:pt x="1565" y="19"/>
                    <a:pt x="1565" y="19"/>
                    <a:pt x="1565" y="19"/>
                  </a:cubicBezTo>
                  <a:cubicBezTo>
                    <a:pt x="1565" y="19"/>
                    <a:pt x="1565" y="19"/>
                    <a:pt x="1565" y="19"/>
                  </a:cubicBezTo>
                  <a:close/>
                  <a:moveTo>
                    <a:pt x="662" y="64"/>
                  </a:moveTo>
                  <a:cubicBezTo>
                    <a:pt x="662" y="64"/>
                    <a:pt x="662" y="64"/>
                    <a:pt x="662" y="64"/>
                  </a:cubicBezTo>
                  <a:cubicBezTo>
                    <a:pt x="662" y="64"/>
                    <a:pt x="662" y="64"/>
                    <a:pt x="662" y="64"/>
                  </a:cubicBezTo>
                  <a:close/>
                  <a:moveTo>
                    <a:pt x="1709" y="19"/>
                  </a:moveTo>
                  <a:cubicBezTo>
                    <a:pt x="1709" y="19"/>
                    <a:pt x="1708" y="19"/>
                    <a:pt x="1708" y="19"/>
                  </a:cubicBezTo>
                  <a:cubicBezTo>
                    <a:pt x="1709" y="19"/>
                    <a:pt x="1709" y="19"/>
                    <a:pt x="1709" y="19"/>
                  </a:cubicBezTo>
                  <a:close/>
                  <a:moveTo>
                    <a:pt x="756" y="95"/>
                  </a:moveTo>
                  <a:cubicBezTo>
                    <a:pt x="756" y="95"/>
                    <a:pt x="756" y="95"/>
                    <a:pt x="756" y="95"/>
                  </a:cubicBezTo>
                  <a:cubicBezTo>
                    <a:pt x="756" y="95"/>
                    <a:pt x="756" y="95"/>
                    <a:pt x="756" y="95"/>
                  </a:cubicBezTo>
                  <a:close/>
                  <a:moveTo>
                    <a:pt x="968" y="95"/>
                  </a:moveTo>
                  <a:cubicBezTo>
                    <a:pt x="968" y="95"/>
                    <a:pt x="968" y="95"/>
                    <a:pt x="968" y="95"/>
                  </a:cubicBezTo>
                  <a:cubicBezTo>
                    <a:pt x="968" y="95"/>
                    <a:pt x="968" y="95"/>
                    <a:pt x="968" y="95"/>
                  </a:cubicBezTo>
                  <a:close/>
                  <a:moveTo>
                    <a:pt x="1038" y="95"/>
                  </a:moveTo>
                  <a:cubicBezTo>
                    <a:pt x="1038" y="95"/>
                    <a:pt x="1038" y="95"/>
                    <a:pt x="1038" y="95"/>
                  </a:cubicBezTo>
                  <a:cubicBezTo>
                    <a:pt x="1038" y="95"/>
                    <a:pt x="1038" y="95"/>
                    <a:pt x="1038" y="95"/>
                  </a:cubicBezTo>
                  <a:close/>
                  <a:moveTo>
                    <a:pt x="1733" y="19"/>
                  </a:moveTo>
                  <a:cubicBezTo>
                    <a:pt x="1733" y="19"/>
                    <a:pt x="1733" y="19"/>
                    <a:pt x="1733" y="19"/>
                  </a:cubicBezTo>
                  <a:cubicBezTo>
                    <a:pt x="1733" y="19"/>
                    <a:pt x="1733" y="19"/>
                    <a:pt x="1733" y="19"/>
                  </a:cubicBezTo>
                  <a:close/>
                  <a:moveTo>
                    <a:pt x="1216" y="95"/>
                  </a:moveTo>
                  <a:cubicBezTo>
                    <a:pt x="1216" y="95"/>
                    <a:pt x="1216" y="95"/>
                    <a:pt x="1216" y="95"/>
                  </a:cubicBezTo>
                  <a:cubicBezTo>
                    <a:pt x="1216" y="95"/>
                    <a:pt x="1216" y="95"/>
                    <a:pt x="1216" y="95"/>
                  </a:cubicBezTo>
                  <a:close/>
                  <a:moveTo>
                    <a:pt x="1459" y="95"/>
                  </a:moveTo>
                  <a:cubicBezTo>
                    <a:pt x="1459" y="95"/>
                    <a:pt x="1459" y="95"/>
                    <a:pt x="1459" y="95"/>
                  </a:cubicBezTo>
                  <a:cubicBezTo>
                    <a:pt x="1459" y="95"/>
                    <a:pt x="1459" y="95"/>
                    <a:pt x="1459" y="95"/>
                  </a:cubicBezTo>
                  <a:close/>
                  <a:moveTo>
                    <a:pt x="582" y="95"/>
                  </a:moveTo>
                  <a:cubicBezTo>
                    <a:pt x="582" y="95"/>
                    <a:pt x="582" y="95"/>
                    <a:pt x="582" y="96"/>
                  </a:cubicBezTo>
                  <a:cubicBezTo>
                    <a:pt x="582" y="96"/>
                    <a:pt x="582" y="95"/>
                    <a:pt x="582" y="95"/>
                  </a:cubicBezTo>
                  <a:close/>
                  <a:moveTo>
                    <a:pt x="1362" y="64"/>
                  </a:moveTo>
                  <a:cubicBezTo>
                    <a:pt x="1363" y="64"/>
                    <a:pt x="1363" y="64"/>
                    <a:pt x="1363" y="64"/>
                  </a:cubicBezTo>
                  <a:cubicBezTo>
                    <a:pt x="1363" y="64"/>
                    <a:pt x="1363" y="64"/>
                    <a:pt x="1362" y="64"/>
                  </a:cubicBezTo>
                  <a:close/>
                  <a:moveTo>
                    <a:pt x="757" y="96"/>
                  </a:moveTo>
                  <a:cubicBezTo>
                    <a:pt x="757" y="95"/>
                    <a:pt x="757" y="95"/>
                    <a:pt x="756" y="95"/>
                  </a:cubicBezTo>
                  <a:cubicBezTo>
                    <a:pt x="756" y="95"/>
                    <a:pt x="757" y="95"/>
                    <a:pt x="757" y="96"/>
                  </a:cubicBezTo>
                  <a:close/>
                  <a:moveTo>
                    <a:pt x="1378" y="64"/>
                  </a:moveTo>
                  <a:cubicBezTo>
                    <a:pt x="1378" y="64"/>
                    <a:pt x="1378" y="64"/>
                    <a:pt x="1378" y="64"/>
                  </a:cubicBezTo>
                  <a:cubicBezTo>
                    <a:pt x="1378" y="64"/>
                    <a:pt x="1378" y="64"/>
                    <a:pt x="1378" y="64"/>
                  </a:cubicBezTo>
                  <a:close/>
                  <a:moveTo>
                    <a:pt x="1039" y="96"/>
                  </a:moveTo>
                  <a:cubicBezTo>
                    <a:pt x="1039" y="95"/>
                    <a:pt x="1039" y="95"/>
                    <a:pt x="1038" y="95"/>
                  </a:cubicBezTo>
                  <a:cubicBezTo>
                    <a:pt x="1038" y="95"/>
                    <a:pt x="1039" y="96"/>
                    <a:pt x="1039" y="96"/>
                  </a:cubicBezTo>
                  <a:close/>
                  <a:moveTo>
                    <a:pt x="1217" y="96"/>
                  </a:moveTo>
                  <a:cubicBezTo>
                    <a:pt x="1217" y="95"/>
                    <a:pt x="1216" y="95"/>
                    <a:pt x="1216" y="95"/>
                  </a:cubicBezTo>
                  <a:cubicBezTo>
                    <a:pt x="1216" y="95"/>
                    <a:pt x="1216" y="96"/>
                    <a:pt x="1217" y="96"/>
                  </a:cubicBezTo>
                  <a:close/>
                  <a:moveTo>
                    <a:pt x="1421" y="96"/>
                  </a:moveTo>
                  <a:cubicBezTo>
                    <a:pt x="1421" y="95"/>
                    <a:pt x="1420" y="95"/>
                    <a:pt x="1420" y="95"/>
                  </a:cubicBezTo>
                  <a:cubicBezTo>
                    <a:pt x="1420" y="95"/>
                    <a:pt x="1420" y="95"/>
                    <a:pt x="1421" y="96"/>
                  </a:cubicBezTo>
                  <a:close/>
                  <a:moveTo>
                    <a:pt x="1459" y="95"/>
                  </a:moveTo>
                  <a:cubicBezTo>
                    <a:pt x="1459" y="95"/>
                    <a:pt x="1458" y="95"/>
                    <a:pt x="1458" y="96"/>
                  </a:cubicBezTo>
                  <a:cubicBezTo>
                    <a:pt x="1459" y="95"/>
                    <a:pt x="1459" y="95"/>
                    <a:pt x="1459" y="95"/>
                  </a:cubicBezTo>
                  <a:close/>
                  <a:moveTo>
                    <a:pt x="1547" y="64"/>
                  </a:moveTo>
                  <a:cubicBezTo>
                    <a:pt x="1547" y="64"/>
                    <a:pt x="1547" y="64"/>
                    <a:pt x="1547" y="64"/>
                  </a:cubicBezTo>
                  <a:cubicBezTo>
                    <a:pt x="1547" y="64"/>
                    <a:pt x="1547" y="64"/>
                    <a:pt x="1547" y="64"/>
                  </a:cubicBezTo>
                  <a:close/>
                  <a:moveTo>
                    <a:pt x="1685" y="95"/>
                  </a:moveTo>
                  <a:cubicBezTo>
                    <a:pt x="1685" y="95"/>
                    <a:pt x="1685" y="96"/>
                    <a:pt x="1685" y="96"/>
                  </a:cubicBezTo>
                  <a:cubicBezTo>
                    <a:pt x="1685" y="96"/>
                    <a:pt x="1685" y="95"/>
                    <a:pt x="1685" y="95"/>
                  </a:cubicBezTo>
                  <a:close/>
                  <a:moveTo>
                    <a:pt x="582" y="96"/>
                  </a:moveTo>
                  <a:cubicBezTo>
                    <a:pt x="582" y="96"/>
                    <a:pt x="582" y="96"/>
                    <a:pt x="582" y="96"/>
                  </a:cubicBezTo>
                  <a:cubicBezTo>
                    <a:pt x="582" y="96"/>
                    <a:pt x="582" y="96"/>
                    <a:pt x="582" y="96"/>
                  </a:cubicBezTo>
                  <a:close/>
                  <a:moveTo>
                    <a:pt x="1562" y="64"/>
                  </a:moveTo>
                  <a:cubicBezTo>
                    <a:pt x="1562" y="64"/>
                    <a:pt x="1562" y="64"/>
                    <a:pt x="1562" y="64"/>
                  </a:cubicBezTo>
                  <a:cubicBezTo>
                    <a:pt x="1562" y="64"/>
                    <a:pt x="1562" y="64"/>
                    <a:pt x="1562" y="64"/>
                  </a:cubicBezTo>
                  <a:close/>
                  <a:moveTo>
                    <a:pt x="1656" y="64"/>
                  </a:moveTo>
                  <a:cubicBezTo>
                    <a:pt x="1656" y="64"/>
                    <a:pt x="1656" y="64"/>
                    <a:pt x="1655" y="64"/>
                  </a:cubicBezTo>
                  <a:cubicBezTo>
                    <a:pt x="1656" y="64"/>
                    <a:pt x="1656" y="64"/>
                    <a:pt x="1656" y="64"/>
                  </a:cubicBezTo>
                  <a:close/>
                  <a:moveTo>
                    <a:pt x="757" y="96"/>
                  </a:moveTo>
                  <a:cubicBezTo>
                    <a:pt x="757" y="96"/>
                    <a:pt x="757" y="96"/>
                    <a:pt x="757" y="96"/>
                  </a:cubicBezTo>
                  <a:cubicBezTo>
                    <a:pt x="757" y="96"/>
                    <a:pt x="757" y="96"/>
                    <a:pt x="757" y="96"/>
                  </a:cubicBezTo>
                  <a:close/>
                  <a:moveTo>
                    <a:pt x="1039" y="96"/>
                  </a:moveTo>
                  <a:cubicBezTo>
                    <a:pt x="1039" y="96"/>
                    <a:pt x="1039" y="96"/>
                    <a:pt x="1039" y="96"/>
                  </a:cubicBezTo>
                  <a:cubicBezTo>
                    <a:pt x="1039" y="96"/>
                    <a:pt x="1039" y="96"/>
                    <a:pt x="1039" y="96"/>
                  </a:cubicBezTo>
                  <a:close/>
                  <a:moveTo>
                    <a:pt x="1177" y="96"/>
                  </a:moveTo>
                  <a:cubicBezTo>
                    <a:pt x="1177" y="96"/>
                    <a:pt x="1177" y="96"/>
                    <a:pt x="1177" y="96"/>
                  </a:cubicBezTo>
                  <a:cubicBezTo>
                    <a:pt x="1177" y="96"/>
                    <a:pt x="1177" y="96"/>
                    <a:pt x="1177" y="96"/>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82" y="96"/>
                  </a:moveTo>
                  <a:cubicBezTo>
                    <a:pt x="581" y="96"/>
                    <a:pt x="581" y="96"/>
                    <a:pt x="581" y="96"/>
                  </a:cubicBezTo>
                  <a:cubicBezTo>
                    <a:pt x="581" y="96"/>
                    <a:pt x="582" y="96"/>
                    <a:pt x="582" y="96"/>
                  </a:cubicBezTo>
                  <a:close/>
                  <a:moveTo>
                    <a:pt x="540" y="19"/>
                  </a:moveTo>
                  <a:cubicBezTo>
                    <a:pt x="540" y="19"/>
                    <a:pt x="540" y="19"/>
                    <a:pt x="540" y="19"/>
                  </a:cubicBezTo>
                  <a:cubicBezTo>
                    <a:pt x="540" y="19"/>
                    <a:pt x="540" y="19"/>
                    <a:pt x="540" y="19"/>
                  </a:cubicBezTo>
                  <a:close/>
                  <a:moveTo>
                    <a:pt x="695" y="96"/>
                  </a:moveTo>
                  <a:cubicBezTo>
                    <a:pt x="695" y="96"/>
                    <a:pt x="695" y="96"/>
                    <a:pt x="695" y="96"/>
                  </a:cubicBezTo>
                  <a:cubicBezTo>
                    <a:pt x="695" y="96"/>
                    <a:pt x="695" y="96"/>
                    <a:pt x="695" y="96"/>
                  </a:cubicBezTo>
                  <a:close/>
                  <a:moveTo>
                    <a:pt x="757" y="96"/>
                  </a:moveTo>
                  <a:cubicBezTo>
                    <a:pt x="757" y="96"/>
                    <a:pt x="757" y="96"/>
                    <a:pt x="757" y="96"/>
                  </a:cubicBezTo>
                  <a:cubicBezTo>
                    <a:pt x="757" y="96"/>
                    <a:pt x="757" y="96"/>
                    <a:pt x="757" y="96"/>
                  </a:cubicBezTo>
                  <a:close/>
                  <a:moveTo>
                    <a:pt x="1715" y="64"/>
                  </a:moveTo>
                  <a:cubicBezTo>
                    <a:pt x="1715" y="64"/>
                    <a:pt x="1715" y="64"/>
                    <a:pt x="1715" y="64"/>
                  </a:cubicBezTo>
                  <a:cubicBezTo>
                    <a:pt x="1715" y="64"/>
                    <a:pt x="1715" y="64"/>
                    <a:pt x="1715" y="64"/>
                  </a:cubicBezTo>
                  <a:close/>
                  <a:moveTo>
                    <a:pt x="1039" y="96"/>
                  </a:moveTo>
                  <a:cubicBezTo>
                    <a:pt x="1039" y="96"/>
                    <a:pt x="1039" y="96"/>
                    <a:pt x="1039" y="96"/>
                  </a:cubicBezTo>
                  <a:cubicBezTo>
                    <a:pt x="1039" y="96"/>
                    <a:pt x="1039" y="96"/>
                    <a:pt x="1039" y="96"/>
                  </a:cubicBezTo>
                  <a:close/>
                  <a:moveTo>
                    <a:pt x="1730" y="64"/>
                  </a:moveTo>
                  <a:cubicBezTo>
                    <a:pt x="1730" y="64"/>
                    <a:pt x="1730" y="64"/>
                    <a:pt x="1730" y="64"/>
                  </a:cubicBezTo>
                  <a:cubicBezTo>
                    <a:pt x="1730" y="64"/>
                    <a:pt x="1730" y="64"/>
                    <a:pt x="1730" y="64"/>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54" y="19"/>
                  </a:moveTo>
                  <a:cubicBezTo>
                    <a:pt x="554" y="19"/>
                    <a:pt x="554" y="19"/>
                    <a:pt x="554" y="19"/>
                  </a:cubicBezTo>
                  <a:cubicBezTo>
                    <a:pt x="554" y="19"/>
                    <a:pt x="554" y="19"/>
                    <a:pt x="554" y="19"/>
                  </a:cubicBezTo>
                  <a:close/>
                  <a:moveTo>
                    <a:pt x="663" y="65"/>
                  </a:moveTo>
                  <a:cubicBezTo>
                    <a:pt x="663" y="64"/>
                    <a:pt x="663" y="64"/>
                    <a:pt x="662" y="64"/>
                  </a:cubicBezTo>
                  <a:cubicBezTo>
                    <a:pt x="663" y="64"/>
                    <a:pt x="663" y="64"/>
                    <a:pt x="663" y="65"/>
                  </a:cubicBezTo>
                  <a:close/>
                  <a:moveTo>
                    <a:pt x="965" y="19"/>
                  </a:moveTo>
                  <a:cubicBezTo>
                    <a:pt x="965" y="19"/>
                    <a:pt x="965" y="19"/>
                    <a:pt x="965" y="19"/>
                  </a:cubicBezTo>
                  <a:cubicBezTo>
                    <a:pt x="965" y="19"/>
                    <a:pt x="965" y="19"/>
                    <a:pt x="965" y="19"/>
                  </a:cubicBezTo>
                  <a:close/>
                  <a:moveTo>
                    <a:pt x="695" y="96"/>
                  </a:moveTo>
                  <a:cubicBezTo>
                    <a:pt x="694" y="96"/>
                    <a:pt x="694" y="96"/>
                    <a:pt x="694" y="97"/>
                  </a:cubicBezTo>
                  <a:cubicBezTo>
                    <a:pt x="695" y="97"/>
                    <a:pt x="695" y="96"/>
                    <a:pt x="695" y="96"/>
                  </a:cubicBezTo>
                  <a:close/>
                  <a:moveTo>
                    <a:pt x="1356" y="19"/>
                  </a:moveTo>
                  <a:cubicBezTo>
                    <a:pt x="1356" y="19"/>
                    <a:pt x="1355" y="19"/>
                    <a:pt x="1355" y="19"/>
                  </a:cubicBezTo>
                  <a:cubicBezTo>
                    <a:pt x="1356" y="19"/>
                    <a:pt x="1356" y="19"/>
                    <a:pt x="1356" y="19"/>
                  </a:cubicBezTo>
                  <a:close/>
                  <a:moveTo>
                    <a:pt x="758" y="97"/>
                  </a:moveTo>
                  <a:cubicBezTo>
                    <a:pt x="758" y="96"/>
                    <a:pt x="758" y="96"/>
                    <a:pt x="757" y="96"/>
                  </a:cubicBezTo>
                  <a:cubicBezTo>
                    <a:pt x="758" y="96"/>
                    <a:pt x="758" y="96"/>
                    <a:pt x="758" y="97"/>
                  </a:cubicBezTo>
                  <a:close/>
                  <a:moveTo>
                    <a:pt x="1381" y="19"/>
                  </a:moveTo>
                  <a:cubicBezTo>
                    <a:pt x="1381" y="19"/>
                    <a:pt x="1381" y="19"/>
                    <a:pt x="1381" y="19"/>
                  </a:cubicBezTo>
                  <a:cubicBezTo>
                    <a:pt x="1381" y="19"/>
                    <a:pt x="1381" y="19"/>
                    <a:pt x="1381" y="19"/>
                  </a:cubicBezTo>
                  <a:close/>
                  <a:moveTo>
                    <a:pt x="1218" y="97"/>
                  </a:moveTo>
                  <a:cubicBezTo>
                    <a:pt x="1218" y="96"/>
                    <a:pt x="1218" y="96"/>
                    <a:pt x="1217" y="96"/>
                  </a:cubicBezTo>
                  <a:cubicBezTo>
                    <a:pt x="1217" y="96"/>
                    <a:pt x="1217" y="97"/>
                    <a:pt x="1218" y="97"/>
                  </a:cubicBezTo>
                  <a:close/>
                  <a:moveTo>
                    <a:pt x="1422" y="97"/>
                  </a:moveTo>
                  <a:cubicBezTo>
                    <a:pt x="1422" y="96"/>
                    <a:pt x="1421" y="96"/>
                    <a:pt x="1421" y="96"/>
                  </a:cubicBezTo>
                  <a:cubicBezTo>
                    <a:pt x="1421" y="96"/>
                    <a:pt x="1421" y="97"/>
                    <a:pt x="1422" y="97"/>
                  </a:cubicBezTo>
                  <a:close/>
                  <a:moveTo>
                    <a:pt x="1458" y="96"/>
                  </a:moveTo>
                  <a:cubicBezTo>
                    <a:pt x="1458" y="96"/>
                    <a:pt x="1457" y="96"/>
                    <a:pt x="1457" y="97"/>
                  </a:cubicBezTo>
                  <a:cubicBezTo>
                    <a:pt x="1458" y="97"/>
                    <a:pt x="1458" y="96"/>
                    <a:pt x="1458" y="96"/>
                  </a:cubicBezTo>
                  <a:close/>
                  <a:moveTo>
                    <a:pt x="581" y="97"/>
                  </a:moveTo>
                  <a:cubicBezTo>
                    <a:pt x="580" y="97"/>
                    <a:pt x="580" y="97"/>
                    <a:pt x="580" y="97"/>
                  </a:cubicBezTo>
                  <a:cubicBezTo>
                    <a:pt x="580" y="97"/>
                    <a:pt x="580" y="97"/>
                    <a:pt x="581" y="97"/>
                  </a:cubicBezTo>
                  <a:close/>
                  <a:moveTo>
                    <a:pt x="1395" y="19"/>
                  </a:moveTo>
                  <a:cubicBezTo>
                    <a:pt x="1395" y="19"/>
                    <a:pt x="1395" y="19"/>
                    <a:pt x="1395" y="20"/>
                  </a:cubicBezTo>
                  <a:cubicBezTo>
                    <a:pt x="1395" y="19"/>
                    <a:pt x="1395" y="19"/>
                    <a:pt x="1395" y="19"/>
                  </a:cubicBezTo>
                  <a:close/>
                  <a:moveTo>
                    <a:pt x="1546" y="65"/>
                  </a:moveTo>
                  <a:cubicBezTo>
                    <a:pt x="1546" y="65"/>
                    <a:pt x="1547" y="64"/>
                    <a:pt x="1547" y="64"/>
                  </a:cubicBezTo>
                  <a:cubicBezTo>
                    <a:pt x="1546" y="64"/>
                    <a:pt x="1546" y="64"/>
                    <a:pt x="1546" y="65"/>
                  </a:cubicBezTo>
                  <a:close/>
                  <a:moveTo>
                    <a:pt x="758" y="97"/>
                  </a:moveTo>
                  <a:cubicBezTo>
                    <a:pt x="758" y="97"/>
                    <a:pt x="758" y="97"/>
                    <a:pt x="758" y="97"/>
                  </a:cubicBezTo>
                  <a:cubicBezTo>
                    <a:pt x="758" y="97"/>
                    <a:pt x="758" y="97"/>
                    <a:pt x="758" y="97"/>
                  </a:cubicBezTo>
                  <a:close/>
                  <a:moveTo>
                    <a:pt x="1562" y="64"/>
                  </a:moveTo>
                  <a:cubicBezTo>
                    <a:pt x="1562" y="64"/>
                    <a:pt x="1561" y="64"/>
                    <a:pt x="1561" y="65"/>
                  </a:cubicBezTo>
                  <a:cubicBezTo>
                    <a:pt x="1562" y="65"/>
                    <a:pt x="1562" y="64"/>
                    <a:pt x="1562" y="64"/>
                  </a:cubicBezTo>
                  <a:close/>
                  <a:moveTo>
                    <a:pt x="1083" y="97"/>
                  </a:moveTo>
                  <a:cubicBezTo>
                    <a:pt x="1083" y="97"/>
                    <a:pt x="1083" y="97"/>
                    <a:pt x="1083" y="97"/>
                  </a:cubicBezTo>
                  <a:cubicBezTo>
                    <a:pt x="1083" y="97"/>
                    <a:pt x="1083" y="97"/>
                    <a:pt x="1083" y="97"/>
                  </a:cubicBezTo>
                  <a:close/>
                  <a:moveTo>
                    <a:pt x="1178" y="97"/>
                  </a:moveTo>
                  <a:cubicBezTo>
                    <a:pt x="1178" y="97"/>
                    <a:pt x="1178" y="97"/>
                    <a:pt x="1178" y="97"/>
                  </a:cubicBezTo>
                  <a:cubicBezTo>
                    <a:pt x="1178" y="97"/>
                    <a:pt x="1178" y="97"/>
                    <a:pt x="1178" y="97"/>
                  </a:cubicBezTo>
                  <a:close/>
                  <a:moveTo>
                    <a:pt x="1656" y="65"/>
                  </a:moveTo>
                  <a:cubicBezTo>
                    <a:pt x="1656" y="64"/>
                    <a:pt x="1656" y="64"/>
                    <a:pt x="1656" y="64"/>
                  </a:cubicBezTo>
                  <a:cubicBezTo>
                    <a:pt x="1656" y="64"/>
                    <a:pt x="1656" y="65"/>
                    <a:pt x="1656" y="65"/>
                  </a:cubicBezTo>
                  <a:close/>
                  <a:moveTo>
                    <a:pt x="1422" y="97"/>
                  </a:moveTo>
                  <a:cubicBezTo>
                    <a:pt x="1422" y="97"/>
                    <a:pt x="1422" y="97"/>
                    <a:pt x="1422" y="97"/>
                  </a:cubicBezTo>
                  <a:cubicBezTo>
                    <a:pt x="1422" y="97"/>
                    <a:pt x="1422" y="97"/>
                    <a:pt x="1422" y="97"/>
                  </a:cubicBezTo>
                  <a:close/>
                  <a:moveTo>
                    <a:pt x="1457" y="97"/>
                  </a:moveTo>
                  <a:cubicBezTo>
                    <a:pt x="1457" y="97"/>
                    <a:pt x="1457" y="97"/>
                    <a:pt x="1457" y="97"/>
                  </a:cubicBezTo>
                  <a:cubicBezTo>
                    <a:pt x="1457" y="97"/>
                    <a:pt x="1457" y="97"/>
                    <a:pt x="1457" y="97"/>
                  </a:cubicBezTo>
                  <a:close/>
                  <a:moveTo>
                    <a:pt x="1714" y="65"/>
                  </a:moveTo>
                  <a:cubicBezTo>
                    <a:pt x="1715" y="65"/>
                    <a:pt x="1715" y="64"/>
                    <a:pt x="1715" y="64"/>
                  </a:cubicBezTo>
                  <a:cubicBezTo>
                    <a:pt x="1715" y="64"/>
                    <a:pt x="1714" y="64"/>
                    <a:pt x="1714" y="65"/>
                  </a:cubicBezTo>
                  <a:close/>
                  <a:moveTo>
                    <a:pt x="580" y="97"/>
                  </a:moveTo>
                  <a:cubicBezTo>
                    <a:pt x="580" y="97"/>
                    <a:pt x="580" y="97"/>
                    <a:pt x="580" y="97"/>
                  </a:cubicBezTo>
                  <a:cubicBezTo>
                    <a:pt x="580" y="97"/>
                    <a:pt x="580" y="97"/>
                    <a:pt x="580" y="97"/>
                  </a:cubicBezTo>
                  <a:close/>
                  <a:moveTo>
                    <a:pt x="1730" y="64"/>
                  </a:moveTo>
                  <a:cubicBezTo>
                    <a:pt x="1730" y="64"/>
                    <a:pt x="1730" y="64"/>
                    <a:pt x="1730" y="65"/>
                  </a:cubicBezTo>
                  <a:cubicBezTo>
                    <a:pt x="1730" y="65"/>
                    <a:pt x="1730" y="64"/>
                    <a:pt x="1730" y="64"/>
                  </a:cubicBezTo>
                  <a:close/>
                  <a:moveTo>
                    <a:pt x="554" y="19"/>
                  </a:moveTo>
                  <a:cubicBezTo>
                    <a:pt x="554" y="19"/>
                    <a:pt x="554" y="19"/>
                    <a:pt x="554" y="20"/>
                  </a:cubicBezTo>
                  <a:cubicBezTo>
                    <a:pt x="554" y="20"/>
                    <a:pt x="554" y="20"/>
                    <a:pt x="554" y="19"/>
                  </a:cubicBezTo>
                  <a:close/>
                  <a:moveTo>
                    <a:pt x="972" y="97"/>
                  </a:moveTo>
                  <a:cubicBezTo>
                    <a:pt x="972" y="97"/>
                    <a:pt x="971" y="97"/>
                    <a:pt x="971" y="97"/>
                  </a:cubicBezTo>
                  <a:cubicBezTo>
                    <a:pt x="971" y="97"/>
                    <a:pt x="971" y="97"/>
                    <a:pt x="972" y="97"/>
                  </a:cubicBezTo>
                  <a:close/>
                  <a:moveTo>
                    <a:pt x="1041" y="97"/>
                  </a:moveTo>
                  <a:cubicBezTo>
                    <a:pt x="1041" y="97"/>
                    <a:pt x="1041" y="97"/>
                    <a:pt x="1040" y="97"/>
                  </a:cubicBezTo>
                  <a:cubicBezTo>
                    <a:pt x="1041" y="97"/>
                    <a:pt x="1041" y="97"/>
                    <a:pt x="1041" y="97"/>
                  </a:cubicBezTo>
                  <a:close/>
                  <a:moveTo>
                    <a:pt x="1083" y="97"/>
                  </a:moveTo>
                  <a:cubicBezTo>
                    <a:pt x="1083" y="97"/>
                    <a:pt x="1083" y="97"/>
                    <a:pt x="1082" y="97"/>
                  </a:cubicBezTo>
                  <a:cubicBezTo>
                    <a:pt x="1083" y="97"/>
                    <a:pt x="1083" y="97"/>
                    <a:pt x="1083" y="97"/>
                  </a:cubicBezTo>
                  <a:close/>
                  <a:moveTo>
                    <a:pt x="964" y="20"/>
                  </a:moveTo>
                  <a:cubicBezTo>
                    <a:pt x="964" y="20"/>
                    <a:pt x="965" y="20"/>
                    <a:pt x="965" y="19"/>
                  </a:cubicBezTo>
                  <a:cubicBezTo>
                    <a:pt x="964" y="19"/>
                    <a:pt x="964" y="20"/>
                    <a:pt x="964" y="20"/>
                  </a:cubicBezTo>
                  <a:close/>
                  <a:moveTo>
                    <a:pt x="663" y="65"/>
                  </a:moveTo>
                  <a:cubicBezTo>
                    <a:pt x="663" y="65"/>
                    <a:pt x="663" y="65"/>
                    <a:pt x="663" y="65"/>
                  </a:cubicBezTo>
                  <a:cubicBezTo>
                    <a:pt x="663" y="65"/>
                    <a:pt x="663" y="65"/>
                    <a:pt x="663" y="65"/>
                  </a:cubicBezTo>
                  <a:close/>
                  <a:moveTo>
                    <a:pt x="1382" y="20"/>
                  </a:moveTo>
                  <a:cubicBezTo>
                    <a:pt x="1382" y="19"/>
                    <a:pt x="1381" y="19"/>
                    <a:pt x="1381" y="19"/>
                  </a:cubicBezTo>
                  <a:cubicBezTo>
                    <a:pt x="1381" y="20"/>
                    <a:pt x="1381" y="20"/>
                    <a:pt x="1382" y="20"/>
                  </a:cubicBezTo>
                  <a:close/>
                  <a:moveTo>
                    <a:pt x="1457" y="97"/>
                  </a:moveTo>
                  <a:cubicBezTo>
                    <a:pt x="1457" y="97"/>
                    <a:pt x="1457" y="97"/>
                    <a:pt x="1457" y="97"/>
                  </a:cubicBezTo>
                  <a:cubicBezTo>
                    <a:pt x="1457" y="97"/>
                    <a:pt x="1457" y="97"/>
                    <a:pt x="1457" y="97"/>
                  </a:cubicBezTo>
                  <a:close/>
                  <a:moveTo>
                    <a:pt x="1361" y="65"/>
                  </a:moveTo>
                  <a:cubicBezTo>
                    <a:pt x="1362" y="65"/>
                    <a:pt x="1362" y="65"/>
                    <a:pt x="1362" y="65"/>
                  </a:cubicBezTo>
                  <a:cubicBezTo>
                    <a:pt x="1362" y="65"/>
                    <a:pt x="1361" y="65"/>
                    <a:pt x="1361" y="65"/>
                  </a:cubicBezTo>
                  <a:close/>
                  <a:moveTo>
                    <a:pt x="1377" y="65"/>
                  </a:moveTo>
                  <a:cubicBezTo>
                    <a:pt x="1377" y="65"/>
                    <a:pt x="1377" y="65"/>
                    <a:pt x="1377" y="65"/>
                  </a:cubicBezTo>
                  <a:cubicBezTo>
                    <a:pt x="1377" y="65"/>
                    <a:pt x="1377" y="65"/>
                    <a:pt x="1377" y="65"/>
                  </a:cubicBezTo>
                  <a:close/>
                  <a:moveTo>
                    <a:pt x="583" y="20"/>
                  </a:moveTo>
                  <a:cubicBezTo>
                    <a:pt x="583" y="20"/>
                    <a:pt x="583" y="20"/>
                    <a:pt x="582" y="20"/>
                  </a:cubicBezTo>
                  <a:cubicBezTo>
                    <a:pt x="582" y="20"/>
                    <a:pt x="583" y="20"/>
                    <a:pt x="583" y="20"/>
                  </a:cubicBezTo>
                  <a:close/>
                  <a:moveTo>
                    <a:pt x="718" y="98"/>
                  </a:moveTo>
                  <a:cubicBezTo>
                    <a:pt x="718" y="97"/>
                    <a:pt x="718" y="97"/>
                    <a:pt x="718" y="97"/>
                  </a:cubicBezTo>
                  <a:cubicBezTo>
                    <a:pt x="718" y="97"/>
                    <a:pt x="718" y="98"/>
                    <a:pt x="718" y="98"/>
                  </a:cubicBezTo>
                  <a:close/>
                  <a:moveTo>
                    <a:pt x="800" y="97"/>
                  </a:moveTo>
                  <a:cubicBezTo>
                    <a:pt x="800" y="97"/>
                    <a:pt x="800" y="97"/>
                    <a:pt x="800" y="98"/>
                  </a:cubicBezTo>
                  <a:cubicBezTo>
                    <a:pt x="800" y="98"/>
                    <a:pt x="800" y="98"/>
                    <a:pt x="800" y="97"/>
                  </a:cubicBezTo>
                  <a:close/>
                  <a:moveTo>
                    <a:pt x="964" y="20"/>
                  </a:moveTo>
                  <a:cubicBezTo>
                    <a:pt x="964" y="20"/>
                    <a:pt x="964" y="20"/>
                    <a:pt x="964" y="20"/>
                  </a:cubicBezTo>
                  <a:cubicBezTo>
                    <a:pt x="964" y="20"/>
                    <a:pt x="964" y="20"/>
                    <a:pt x="964" y="20"/>
                  </a:cubicBezTo>
                  <a:close/>
                  <a:moveTo>
                    <a:pt x="1041" y="98"/>
                  </a:moveTo>
                  <a:cubicBezTo>
                    <a:pt x="1041" y="97"/>
                    <a:pt x="1041" y="97"/>
                    <a:pt x="1041" y="97"/>
                  </a:cubicBezTo>
                  <a:cubicBezTo>
                    <a:pt x="1041" y="97"/>
                    <a:pt x="1041" y="98"/>
                    <a:pt x="1041" y="98"/>
                  </a:cubicBezTo>
                  <a:close/>
                  <a:moveTo>
                    <a:pt x="1382" y="20"/>
                  </a:moveTo>
                  <a:cubicBezTo>
                    <a:pt x="1382" y="20"/>
                    <a:pt x="1382" y="20"/>
                    <a:pt x="1382" y="20"/>
                  </a:cubicBezTo>
                  <a:cubicBezTo>
                    <a:pt x="1382" y="20"/>
                    <a:pt x="1382" y="20"/>
                    <a:pt x="1382" y="20"/>
                  </a:cubicBezTo>
                  <a:close/>
                  <a:moveTo>
                    <a:pt x="1219" y="98"/>
                  </a:moveTo>
                  <a:cubicBezTo>
                    <a:pt x="1219" y="97"/>
                    <a:pt x="1219" y="97"/>
                    <a:pt x="1219" y="97"/>
                  </a:cubicBezTo>
                  <a:cubicBezTo>
                    <a:pt x="1219" y="97"/>
                    <a:pt x="1219" y="98"/>
                    <a:pt x="1219" y="98"/>
                  </a:cubicBezTo>
                  <a:close/>
                  <a:moveTo>
                    <a:pt x="1260" y="97"/>
                  </a:moveTo>
                  <a:cubicBezTo>
                    <a:pt x="1260" y="97"/>
                    <a:pt x="1260" y="97"/>
                    <a:pt x="1260" y="98"/>
                  </a:cubicBezTo>
                  <a:cubicBezTo>
                    <a:pt x="1260" y="98"/>
                    <a:pt x="1260" y="97"/>
                    <a:pt x="1260" y="97"/>
                  </a:cubicBezTo>
                  <a:close/>
                  <a:moveTo>
                    <a:pt x="1670" y="65"/>
                  </a:moveTo>
                  <a:cubicBezTo>
                    <a:pt x="1670" y="65"/>
                    <a:pt x="1670" y="65"/>
                    <a:pt x="1670" y="65"/>
                  </a:cubicBezTo>
                  <a:cubicBezTo>
                    <a:pt x="1670" y="65"/>
                    <a:pt x="1670" y="65"/>
                    <a:pt x="1670" y="65"/>
                  </a:cubicBezTo>
                  <a:close/>
                  <a:moveTo>
                    <a:pt x="1539" y="20"/>
                  </a:moveTo>
                  <a:cubicBezTo>
                    <a:pt x="1539" y="20"/>
                    <a:pt x="1539" y="20"/>
                    <a:pt x="1538" y="20"/>
                  </a:cubicBezTo>
                  <a:cubicBezTo>
                    <a:pt x="1539" y="20"/>
                    <a:pt x="1539" y="20"/>
                    <a:pt x="1539" y="20"/>
                  </a:cubicBezTo>
                  <a:close/>
                  <a:moveTo>
                    <a:pt x="579" y="98"/>
                  </a:moveTo>
                  <a:cubicBezTo>
                    <a:pt x="579" y="98"/>
                    <a:pt x="579" y="98"/>
                    <a:pt x="579" y="98"/>
                  </a:cubicBezTo>
                  <a:cubicBezTo>
                    <a:pt x="579" y="98"/>
                    <a:pt x="579" y="98"/>
                    <a:pt x="579" y="98"/>
                  </a:cubicBezTo>
                  <a:close/>
                  <a:moveTo>
                    <a:pt x="1681" y="20"/>
                  </a:moveTo>
                  <a:cubicBezTo>
                    <a:pt x="1681" y="20"/>
                    <a:pt x="1681" y="20"/>
                    <a:pt x="1682" y="20"/>
                  </a:cubicBezTo>
                  <a:cubicBezTo>
                    <a:pt x="1681" y="20"/>
                    <a:pt x="1681" y="20"/>
                    <a:pt x="1681" y="20"/>
                  </a:cubicBezTo>
                  <a:close/>
                  <a:moveTo>
                    <a:pt x="693" y="98"/>
                  </a:moveTo>
                  <a:cubicBezTo>
                    <a:pt x="693" y="98"/>
                    <a:pt x="693" y="98"/>
                    <a:pt x="693" y="98"/>
                  </a:cubicBezTo>
                  <a:cubicBezTo>
                    <a:pt x="693" y="98"/>
                    <a:pt x="693" y="98"/>
                    <a:pt x="693" y="98"/>
                  </a:cubicBezTo>
                  <a:close/>
                  <a:moveTo>
                    <a:pt x="719" y="98"/>
                  </a:moveTo>
                  <a:cubicBezTo>
                    <a:pt x="719" y="98"/>
                    <a:pt x="719" y="98"/>
                    <a:pt x="718" y="98"/>
                  </a:cubicBezTo>
                  <a:cubicBezTo>
                    <a:pt x="719" y="98"/>
                    <a:pt x="719" y="98"/>
                    <a:pt x="719" y="98"/>
                  </a:cubicBezTo>
                  <a:close/>
                  <a:moveTo>
                    <a:pt x="760" y="98"/>
                  </a:moveTo>
                  <a:cubicBezTo>
                    <a:pt x="760" y="98"/>
                    <a:pt x="759" y="98"/>
                    <a:pt x="759" y="98"/>
                  </a:cubicBezTo>
                  <a:cubicBezTo>
                    <a:pt x="759" y="98"/>
                    <a:pt x="759" y="98"/>
                    <a:pt x="760" y="98"/>
                  </a:cubicBezTo>
                  <a:close/>
                  <a:moveTo>
                    <a:pt x="585" y="65"/>
                  </a:moveTo>
                  <a:cubicBezTo>
                    <a:pt x="585" y="65"/>
                    <a:pt x="586" y="65"/>
                    <a:pt x="586" y="65"/>
                  </a:cubicBezTo>
                  <a:cubicBezTo>
                    <a:pt x="586" y="65"/>
                    <a:pt x="586" y="65"/>
                    <a:pt x="585" y="65"/>
                  </a:cubicBezTo>
                  <a:close/>
                  <a:moveTo>
                    <a:pt x="1707" y="20"/>
                  </a:moveTo>
                  <a:cubicBezTo>
                    <a:pt x="1707" y="20"/>
                    <a:pt x="1707" y="20"/>
                    <a:pt x="1707" y="20"/>
                  </a:cubicBezTo>
                  <a:cubicBezTo>
                    <a:pt x="1707" y="20"/>
                    <a:pt x="1707" y="20"/>
                    <a:pt x="1707" y="20"/>
                  </a:cubicBezTo>
                  <a:close/>
                  <a:moveTo>
                    <a:pt x="1021" y="98"/>
                  </a:moveTo>
                  <a:cubicBezTo>
                    <a:pt x="1021" y="98"/>
                    <a:pt x="1021" y="98"/>
                    <a:pt x="1020" y="98"/>
                  </a:cubicBezTo>
                  <a:cubicBezTo>
                    <a:pt x="1021" y="98"/>
                    <a:pt x="1021" y="98"/>
                    <a:pt x="1021" y="98"/>
                  </a:cubicBezTo>
                  <a:close/>
                  <a:moveTo>
                    <a:pt x="663" y="65"/>
                  </a:moveTo>
                  <a:cubicBezTo>
                    <a:pt x="663" y="65"/>
                    <a:pt x="663" y="65"/>
                    <a:pt x="663" y="65"/>
                  </a:cubicBezTo>
                  <a:cubicBezTo>
                    <a:pt x="663" y="65"/>
                    <a:pt x="663" y="65"/>
                    <a:pt x="663" y="65"/>
                  </a:cubicBezTo>
                  <a:close/>
                  <a:moveTo>
                    <a:pt x="964" y="21"/>
                  </a:moveTo>
                  <a:cubicBezTo>
                    <a:pt x="964" y="20"/>
                    <a:pt x="964" y="20"/>
                    <a:pt x="964" y="20"/>
                  </a:cubicBezTo>
                  <a:cubicBezTo>
                    <a:pt x="964" y="20"/>
                    <a:pt x="964" y="20"/>
                    <a:pt x="964" y="21"/>
                  </a:cubicBezTo>
                  <a:close/>
                  <a:moveTo>
                    <a:pt x="1179" y="98"/>
                  </a:moveTo>
                  <a:cubicBezTo>
                    <a:pt x="1179" y="98"/>
                    <a:pt x="1179" y="98"/>
                    <a:pt x="1178" y="98"/>
                  </a:cubicBezTo>
                  <a:cubicBezTo>
                    <a:pt x="1178" y="98"/>
                    <a:pt x="1178" y="98"/>
                    <a:pt x="1179" y="98"/>
                  </a:cubicBezTo>
                  <a:close/>
                  <a:moveTo>
                    <a:pt x="1219" y="98"/>
                  </a:moveTo>
                  <a:cubicBezTo>
                    <a:pt x="1219" y="98"/>
                    <a:pt x="1219" y="98"/>
                    <a:pt x="1219" y="98"/>
                  </a:cubicBezTo>
                  <a:cubicBezTo>
                    <a:pt x="1219" y="98"/>
                    <a:pt x="1219" y="98"/>
                    <a:pt x="1219" y="98"/>
                  </a:cubicBezTo>
                  <a:close/>
                  <a:moveTo>
                    <a:pt x="1382" y="20"/>
                  </a:moveTo>
                  <a:cubicBezTo>
                    <a:pt x="1382" y="20"/>
                    <a:pt x="1382" y="20"/>
                    <a:pt x="1382" y="20"/>
                  </a:cubicBezTo>
                  <a:cubicBezTo>
                    <a:pt x="1382" y="20"/>
                    <a:pt x="1382" y="20"/>
                    <a:pt x="1382" y="20"/>
                  </a:cubicBezTo>
                  <a:close/>
                  <a:moveTo>
                    <a:pt x="1423" y="98"/>
                  </a:moveTo>
                  <a:cubicBezTo>
                    <a:pt x="1423" y="98"/>
                    <a:pt x="1423" y="98"/>
                    <a:pt x="1423" y="98"/>
                  </a:cubicBezTo>
                  <a:cubicBezTo>
                    <a:pt x="1423" y="98"/>
                    <a:pt x="1423" y="98"/>
                    <a:pt x="1423" y="98"/>
                  </a:cubicBezTo>
                  <a:close/>
                  <a:moveTo>
                    <a:pt x="1361" y="65"/>
                  </a:moveTo>
                  <a:cubicBezTo>
                    <a:pt x="1361" y="65"/>
                    <a:pt x="1361" y="65"/>
                    <a:pt x="1361" y="65"/>
                  </a:cubicBezTo>
                  <a:cubicBezTo>
                    <a:pt x="1361" y="65"/>
                    <a:pt x="1361" y="65"/>
                    <a:pt x="1361" y="65"/>
                  </a:cubicBezTo>
                  <a:close/>
                  <a:moveTo>
                    <a:pt x="1377" y="65"/>
                  </a:moveTo>
                  <a:cubicBezTo>
                    <a:pt x="1376" y="65"/>
                    <a:pt x="1376" y="65"/>
                    <a:pt x="1376" y="65"/>
                  </a:cubicBezTo>
                  <a:cubicBezTo>
                    <a:pt x="1376" y="65"/>
                    <a:pt x="1377" y="65"/>
                    <a:pt x="1377" y="65"/>
                  </a:cubicBezTo>
                  <a:close/>
                  <a:moveTo>
                    <a:pt x="693" y="98"/>
                  </a:moveTo>
                  <a:cubicBezTo>
                    <a:pt x="692" y="98"/>
                    <a:pt x="692" y="98"/>
                    <a:pt x="692" y="98"/>
                  </a:cubicBezTo>
                  <a:cubicBezTo>
                    <a:pt x="692" y="98"/>
                    <a:pt x="693" y="98"/>
                    <a:pt x="693" y="98"/>
                  </a:cubicBezTo>
                  <a:close/>
                  <a:moveTo>
                    <a:pt x="1545" y="65"/>
                  </a:moveTo>
                  <a:cubicBezTo>
                    <a:pt x="1545" y="65"/>
                    <a:pt x="1546" y="65"/>
                    <a:pt x="1546" y="65"/>
                  </a:cubicBezTo>
                  <a:cubicBezTo>
                    <a:pt x="1545" y="65"/>
                    <a:pt x="1545" y="65"/>
                    <a:pt x="1545" y="65"/>
                  </a:cubicBezTo>
                  <a:close/>
                  <a:moveTo>
                    <a:pt x="1561" y="65"/>
                  </a:moveTo>
                  <a:cubicBezTo>
                    <a:pt x="1561" y="65"/>
                    <a:pt x="1560" y="65"/>
                    <a:pt x="1560" y="65"/>
                  </a:cubicBezTo>
                  <a:cubicBezTo>
                    <a:pt x="1561" y="65"/>
                    <a:pt x="1561" y="65"/>
                    <a:pt x="1561" y="65"/>
                  </a:cubicBezTo>
                  <a:close/>
                  <a:moveTo>
                    <a:pt x="1416" y="21"/>
                  </a:moveTo>
                  <a:cubicBezTo>
                    <a:pt x="1417" y="20"/>
                    <a:pt x="1417" y="20"/>
                    <a:pt x="1417" y="20"/>
                  </a:cubicBezTo>
                  <a:cubicBezTo>
                    <a:pt x="1417" y="20"/>
                    <a:pt x="1416" y="20"/>
                    <a:pt x="1416" y="21"/>
                  </a:cubicBezTo>
                  <a:close/>
                  <a:moveTo>
                    <a:pt x="1713" y="65"/>
                  </a:moveTo>
                  <a:cubicBezTo>
                    <a:pt x="1714" y="65"/>
                    <a:pt x="1714" y="65"/>
                    <a:pt x="1714" y="65"/>
                  </a:cubicBezTo>
                  <a:cubicBezTo>
                    <a:pt x="1714" y="65"/>
                    <a:pt x="1713" y="65"/>
                    <a:pt x="1713" y="65"/>
                  </a:cubicBezTo>
                  <a:close/>
                  <a:moveTo>
                    <a:pt x="1020" y="98"/>
                  </a:moveTo>
                  <a:cubicBezTo>
                    <a:pt x="1020" y="98"/>
                    <a:pt x="1020" y="98"/>
                    <a:pt x="1020" y="98"/>
                  </a:cubicBezTo>
                  <a:cubicBezTo>
                    <a:pt x="1020" y="98"/>
                    <a:pt x="1020" y="98"/>
                    <a:pt x="1020" y="98"/>
                  </a:cubicBezTo>
                  <a:close/>
                  <a:moveTo>
                    <a:pt x="1042" y="98"/>
                  </a:moveTo>
                  <a:cubicBezTo>
                    <a:pt x="1042" y="98"/>
                    <a:pt x="1042" y="98"/>
                    <a:pt x="1042" y="98"/>
                  </a:cubicBezTo>
                  <a:cubicBezTo>
                    <a:pt x="1042" y="98"/>
                    <a:pt x="1042" y="98"/>
                    <a:pt x="1042" y="98"/>
                  </a:cubicBezTo>
                  <a:close/>
                  <a:moveTo>
                    <a:pt x="1081" y="98"/>
                  </a:moveTo>
                  <a:cubicBezTo>
                    <a:pt x="1081" y="98"/>
                    <a:pt x="1081" y="98"/>
                    <a:pt x="1081" y="98"/>
                  </a:cubicBezTo>
                  <a:cubicBezTo>
                    <a:pt x="1081" y="98"/>
                    <a:pt x="1081" y="98"/>
                    <a:pt x="1081" y="98"/>
                  </a:cubicBezTo>
                  <a:close/>
                  <a:moveTo>
                    <a:pt x="1179" y="98"/>
                  </a:moveTo>
                  <a:cubicBezTo>
                    <a:pt x="1179" y="98"/>
                    <a:pt x="1179" y="98"/>
                    <a:pt x="1179" y="98"/>
                  </a:cubicBezTo>
                  <a:cubicBezTo>
                    <a:pt x="1179" y="98"/>
                    <a:pt x="1179" y="98"/>
                    <a:pt x="1179" y="98"/>
                  </a:cubicBezTo>
                  <a:close/>
                  <a:moveTo>
                    <a:pt x="1729" y="65"/>
                  </a:moveTo>
                  <a:cubicBezTo>
                    <a:pt x="1729" y="65"/>
                    <a:pt x="1729" y="65"/>
                    <a:pt x="1729" y="65"/>
                  </a:cubicBezTo>
                  <a:cubicBezTo>
                    <a:pt x="1729" y="65"/>
                    <a:pt x="1729" y="65"/>
                    <a:pt x="1729" y="65"/>
                  </a:cubicBezTo>
                  <a:close/>
                  <a:moveTo>
                    <a:pt x="1259" y="98"/>
                  </a:moveTo>
                  <a:cubicBezTo>
                    <a:pt x="1259" y="98"/>
                    <a:pt x="1259" y="98"/>
                    <a:pt x="1259" y="98"/>
                  </a:cubicBezTo>
                  <a:cubicBezTo>
                    <a:pt x="1259" y="98"/>
                    <a:pt x="1259" y="98"/>
                    <a:pt x="1259" y="98"/>
                  </a:cubicBezTo>
                  <a:close/>
                  <a:moveTo>
                    <a:pt x="1424" y="98"/>
                  </a:moveTo>
                  <a:cubicBezTo>
                    <a:pt x="1424" y="98"/>
                    <a:pt x="1424" y="98"/>
                    <a:pt x="1423" y="98"/>
                  </a:cubicBezTo>
                  <a:cubicBezTo>
                    <a:pt x="1423" y="98"/>
                    <a:pt x="1424" y="98"/>
                    <a:pt x="1424" y="98"/>
                  </a:cubicBezTo>
                  <a:close/>
                  <a:moveTo>
                    <a:pt x="1456" y="98"/>
                  </a:moveTo>
                  <a:cubicBezTo>
                    <a:pt x="1455" y="98"/>
                    <a:pt x="1455" y="98"/>
                    <a:pt x="1455" y="98"/>
                  </a:cubicBezTo>
                  <a:cubicBezTo>
                    <a:pt x="1455" y="98"/>
                    <a:pt x="1456" y="98"/>
                    <a:pt x="1456" y="98"/>
                  </a:cubicBezTo>
                  <a:close/>
                  <a:moveTo>
                    <a:pt x="553" y="20"/>
                  </a:moveTo>
                  <a:cubicBezTo>
                    <a:pt x="553" y="20"/>
                    <a:pt x="552" y="21"/>
                    <a:pt x="552" y="21"/>
                  </a:cubicBezTo>
                  <a:cubicBezTo>
                    <a:pt x="553" y="21"/>
                    <a:pt x="553" y="21"/>
                    <a:pt x="553" y="20"/>
                  </a:cubicBezTo>
                  <a:close/>
                  <a:moveTo>
                    <a:pt x="578" y="98"/>
                  </a:moveTo>
                  <a:cubicBezTo>
                    <a:pt x="578" y="98"/>
                    <a:pt x="578" y="98"/>
                    <a:pt x="578" y="99"/>
                  </a:cubicBezTo>
                  <a:cubicBezTo>
                    <a:pt x="578" y="99"/>
                    <a:pt x="578" y="99"/>
                    <a:pt x="578" y="98"/>
                  </a:cubicBezTo>
                  <a:close/>
                  <a:moveTo>
                    <a:pt x="1354" y="20"/>
                  </a:moveTo>
                  <a:cubicBezTo>
                    <a:pt x="1353" y="20"/>
                    <a:pt x="1353" y="20"/>
                    <a:pt x="1353" y="21"/>
                  </a:cubicBezTo>
                  <a:cubicBezTo>
                    <a:pt x="1353" y="21"/>
                    <a:pt x="1354" y="21"/>
                    <a:pt x="1354" y="20"/>
                  </a:cubicBezTo>
                  <a:close/>
                  <a:moveTo>
                    <a:pt x="1383" y="21"/>
                  </a:moveTo>
                  <a:cubicBezTo>
                    <a:pt x="1383" y="21"/>
                    <a:pt x="1382" y="20"/>
                    <a:pt x="1382" y="20"/>
                  </a:cubicBezTo>
                  <a:cubicBezTo>
                    <a:pt x="1382" y="21"/>
                    <a:pt x="1382" y="21"/>
                    <a:pt x="1383" y="21"/>
                  </a:cubicBezTo>
                  <a:close/>
                  <a:moveTo>
                    <a:pt x="798" y="98"/>
                  </a:moveTo>
                  <a:cubicBezTo>
                    <a:pt x="798" y="98"/>
                    <a:pt x="798" y="98"/>
                    <a:pt x="798" y="99"/>
                  </a:cubicBezTo>
                  <a:cubicBezTo>
                    <a:pt x="798" y="99"/>
                    <a:pt x="798" y="99"/>
                    <a:pt x="798" y="98"/>
                  </a:cubicBezTo>
                  <a:close/>
                  <a:moveTo>
                    <a:pt x="664" y="66"/>
                  </a:moveTo>
                  <a:cubicBezTo>
                    <a:pt x="664" y="65"/>
                    <a:pt x="664" y="65"/>
                    <a:pt x="663" y="65"/>
                  </a:cubicBezTo>
                  <a:cubicBezTo>
                    <a:pt x="664" y="65"/>
                    <a:pt x="664" y="66"/>
                    <a:pt x="664" y="66"/>
                  </a:cubicBezTo>
                  <a:close/>
                  <a:moveTo>
                    <a:pt x="1020" y="98"/>
                  </a:moveTo>
                  <a:cubicBezTo>
                    <a:pt x="1019" y="98"/>
                    <a:pt x="1019" y="98"/>
                    <a:pt x="1019" y="99"/>
                  </a:cubicBezTo>
                  <a:cubicBezTo>
                    <a:pt x="1019" y="99"/>
                    <a:pt x="1019" y="99"/>
                    <a:pt x="1020" y="98"/>
                  </a:cubicBezTo>
                  <a:close/>
                  <a:moveTo>
                    <a:pt x="1538" y="20"/>
                  </a:moveTo>
                  <a:cubicBezTo>
                    <a:pt x="1538" y="20"/>
                    <a:pt x="1537" y="21"/>
                    <a:pt x="1537" y="21"/>
                  </a:cubicBezTo>
                  <a:cubicBezTo>
                    <a:pt x="1538" y="21"/>
                    <a:pt x="1538" y="21"/>
                    <a:pt x="1538" y="20"/>
                  </a:cubicBezTo>
                  <a:close/>
                  <a:moveTo>
                    <a:pt x="1706" y="20"/>
                  </a:moveTo>
                  <a:cubicBezTo>
                    <a:pt x="1706" y="20"/>
                    <a:pt x="1706" y="21"/>
                    <a:pt x="1706" y="21"/>
                  </a:cubicBezTo>
                  <a:cubicBezTo>
                    <a:pt x="1706" y="21"/>
                    <a:pt x="1706" y="21"/>
                    <a:pt x="1706" y="20"/>
                  </a:cubicBezTo>
                  <a:close/>
                  <a:moveTo>
                    <a:pt x="1179" y="99"/>
                  </a:moveTo>
                  <a:cubicBezTo>
                    <a:pt x="1179" y="99"/>
                    <a:pt x="1179" y="98"/>
                    <a:pt x="1179" y="98"/>
                  </a:cubicBezTo>
                  <a:cubicBezTo>
                    <a:pt x="1179" y="99"/>
                    <a:pt x="1179" y="99"/>
                    <a:pt x="1179" y="99"/>
                  </a:cubicBezTo>
                  <a:close/>
                  <a:moveTo>
                    <a:pt x="1220" y="99"/>
                  </a:moveTo>
                  <a:cubicBezTo>
                    <a:pt x="1220" y="98"/>
                    <a:pt x="1220" y="98"/>
                    <a:pt x="1220" y="98"/>
                  </a:cubicBezTo>
                  <a:cubicBezTo>
                    <a:pt x="1220" y="99"/>
                    <a:pt x="1220" y="99"/>
                    <a:pt x="1220" y="99"/>
                  </a:cubicBezTo>
                  <a:close/>
                  <a:moveTo>
                    <a:pt x="552" y="21"/>
                  </a:moveTo>
                  <a:cubicBezTo>
                    <a:pt x="552" y="21"/>
                    <a:pt x="552" y="21"/>
                    <a:pt x="552" y="21"/>
                  </a:cubicBezTo>
                  <a:cubicBezTo>
                    <a:pt x="552" y="21"/>
                    <a:pt x="552" y="21"/>
                    <a:pt x="552" y="21"/>
                  </a:cubicBezTo>
                  <a:close/>
                  <a:moveTo>
                    <a:pt x="1545" y="66"/>
                  </a:moveTo>
                  <a:cubicBezTo>
                    <a:pt x="1545" y="66"/>
                    <a:pt x="1545" y="66"/>
                    <a:pt x="1545" y="65"/>
                  </a:cubicBezTo>
                  <a:cubicBezTo>
                    <a:pt x="1545" y="65"/>
                    <a:pt x="1545" y="65"/>
                    <a:pt x="1545" y="66"/>
                  </a:cubicBezTo>
                  <a:close/>
                  <a:moveTo>
                    <a:pt x="1560" y="65"/>
                  </a:moveTo>
                  <a:cubicBezTo>
                    <a:pt x="1560" y="65"/>
                    <a:pt x="1560" y="65"/>
                    <a:pt x="1560" y="66"/>
                  </a:cubicBezTo>
                  <a:cubicBezTo>
                    <a:pt x="1560" y="66"/>
                    <a:pt x="1560" y="65"/>
                    <a:pt x="1560" y="65"/>
                  </a:cubicBezTo>
                  <a:close/>
                  <a:moveTo>
                    <a:pt x="1713" y="66"/>
                  </a:moveTo>
                  <a:cubicBezTo>
                    <a:pt x="1713" y="66"/>
                    <a:pt x="1713" y="66"/>
                    <a:pt x="1713" y="65"/>
                  </a:cubicBezTo>
                  <a:cubicBezTo>
                    <a:pt x="1713" y="65"/>
                    <a:pt x="1713" y="65"/>
                    <a:pt x="1713" y="66"/>
                  </a:cubicBezTo>
                  <a:close/>
                  <a:moveTo>
                    <a:pt x="584" y="21"/>
                  </a:moveTo>
                  <a:cubicBezTo>
                    <a:pt x="584" y="21"/>
                    <a:pt x="584" y="21"/>
                    <a:pt x="584" y="21"/>
                  </a:cubicBezTo>
                  <a:cubicBezTo>
                    <a:pt x="584" y="21"/>
                    <a:pt x="584" y="21"/>
                    <a:pt x="584" y="21"/>
                  </a:cubicBezTo>
                  <a:close/>
                  <a:moveTo>
                    <a:pt x="980" y="21"/>
                  </a:moveTo>
                  <a:cubicBezTo>
                    <a:pt x="980" y="21"/>
                    <a:pt x="979" y="21"/>
                    <a:pt x="979" y="21"/>
                  </a:cubicBezTo>
                  <a:cubicBezTo>
                    <a:pt x="980" y="21"/>
                    <a:pt x="980" y="21"/>
                    <a:pt x="980" y="21"/>
                  </a:cubicBezTo>
                  <a:close/>
                  <a:moveTo>
                    <a:pt x="692" y="99"/>
                  </a:moveTo>
                  <a:cubicBezTo>
                    <a:pt x="691" y="99"/>
                    <a:pt x="691" y="99"/>
                    <a:pt x="691" y="99"/>
                  </a:cubicBezTo>
                  <a:cubicBezTo>
                    <a:pt x="691" y="99"/>
                    <a:pt x="691" y="99"/>
                    <a:pt x="692" y="99"/>
                  </a:cubicBezTo>
                  <a:close/>
                  <a:moveTo>
                    <a:pt x="1383" y="21"/>
                  </a:moveTo>
                  <a:cubicBezTo>
                    <a:pt x="1383" y="21"/>
                    <a:pt x="1383" y="21"/>
                    <a:pt x="1383" y="21"/>
                  </a:cubicBezTo>
                  <a:cubicBezTo>
                    <a:pt x="1383" y="21"/>
                    <a:pt x="1383" y="21"/>
                    <a:pt x="1383" y="21"/>
                  </a:cubicBezTo>
                  <a:close/>
                  <a:moveTo>
                    <a:pt x="664" y="66"/>
                  </a:moveTo>
                  <a:cubicBezTo>
                    <a:pt x="664" y="66"/>
                    <a:pt x="664" y="66"/>
                    <a:pt x="664" y="66"/>
                  </a:cubicBezTo>
                  <a:cubicBezTo>
                    <a:pt x="664" y="66"/>
                    <a:pt x="664" y="66"/>
                    <a:pt x="664" y="66"/>
                  </a:cubicBezTo>
                  <a:close/>
                  <a:moveTo>
                    <a:pt x="1416" y="21"/>
                  </a:moveTo>
                  <a:cubicBezTo>
                    <a:pt x="1416" y="21"/>
                    <a:pt x="1416" y="21"/>
                    <a:pt x="1416" y="21"/>
                  </a:cubicBezTo>
                  <a:cubicBezTo>
                    <a:pt x="1416" y="21"/>
                    <a:pt x="1416" y="21"/>
                    <a:pt x="1416" y="21"/>
                  </a:cubicBezTo>
                  <a:close/>
                  <a:moveTo>
                    <a:pt x="1567" y="21"/>
                  </a:moveTo>
                  <a:cubicBezTo>
                    <a:pt x="1567" y="21"/>
                    <a:pt x="1567" y="21"/>
                    <a:pt x="1567" y="21"/>
                  </a:cubicBezTo>
                  <a:cubicBezTo>
                    <a:pt x="1567" y="21"/>
                    <a:pt x="1567" y="21"/>
                    <a:pt x="1567" y="21"/>
                  </a:cubicBezTo>
                  <a:close/>
                  <a:moveTo>
                    <a:pt x="1043" y="99"/>
                  </a:moveTo>
                  <a:cubicBezTo>
                    <a:pt x="1043" y="99"/>
                    <a:pt x="1043" y="99"/>
                    <a:pt x="1043" y="99"/>
                  </a:cubicBezTo>
                  <a:cubicBezTo>
                    <a:pt x="1043" y="99"/>
                    <a:pt x="1043" y="99"/>
                    <a:pt x="1043" y="99"/>
                  </a:cubicBezTo>
                  <a:close/>
                  <a:moveTo>
                    <a:pt x="1376" y="66"/>
                  </a:moveTo>
                  <a:cubicBezTo>
                    <a:pt x="1375" y="66"/>
                    <a:pt x="1375" y="66"/>
                    <a:pt x="1375" y="66"/>
                  </a:cubicBezTo>
                  <a:cubicBezTo>
                    <a:pt x="1375" y="66"/>
                    <a:pt x="1376" y="66"/>
                    <a:pt x="1376" y="66"/>
                  </a:cubicBezTo>
                  <a:close/>
                  <a:moveTo>
                    <a:pt x="1180" y="99"/>
                  </a:moveTo>
                  <a:cubicBezTo>
                    <a:pt x="1180" y="99"/>
                    <a:pt x="1180" y="99"/>
                    <a:pt x="1179" y="99"/>
                  </a:cubicBezTo>
                  <a:cubicBezTo>
                    <a:pt x="1179" y="99"/>
                    <a:pt x="1180" y="99"/>
                    <a:pt x="1180" y="99"/>
                  </a:cubicBezTo>
                  <a:close/>
                  <a:moveTo>
                    <a:pt x="1544" y="66"/>
                  </a:moveTo>
                  <a:cubicBezTo>
                    <a:pt x="1545" y="66"/>
                    <a:pt x="1545" y="66"/>
                    <a:pt x="1545" y="66"/>
                  </a:cubicBezTo>
                  <a:cubicBezTo>
                    <a:pt x="1545" y="66"/>
                    <a:pt x="1545" y="66"/>
                    <a:pt x="1544" y="66"/>
                  </a:cubicBezTo>
                  <a:close/>
                  <a:moveTo>
                    <a:pt x="1735" y="21"/>
                  </a:moveTo>
                  <a:cubicBezTo>
                    <a:pt x="1735" y="21"/>
                    <a:pt x="1735" y="21"/>
                    <a:pt x="1735" y="21"/>
                  </a:cubicBezTo>
                  <a:cubicBezTo>
                    <a:pt x="1735" y="21"/>
                    <a:pt x="1735" y="21"/>
                    <a:pt x="1735" y="21"/>
                  </a:cubicBezTo>
                  <a:close/>
                  <a:moveTo>
                    <a:pt x="1455" y="99"/>
                  </a:moveTo>
                  <a:cubicBezTo>
                    <a:pt x="1454" y="99"/>
                    <a:pt x="1454" y="99"/>
                    <a:pt x="1454" y="99"/>
                  </a:cubicBezTo>
                  <a:cubicBezTo>
                    <a:pt x="1454" y="99"/>
                    <a:pt x="1455" y="99"/>
                    <a:pt x="1455" y="99"/>
                  </a:cubicBezTo>
                  <a:close/>
                  <a:moveTo>
                    <a:pt x="552" y="21"/>
                  </a:moveTo>
                  <a:cubicBezTo>
                    <a:pt x="552" y="21"/>
                    <a:pt x="552" y="21"/>
                    <a:pt x="552" y="21"/>
                  </a:cubicBezTo>
                  <a:cubicBezTo>
                    <a:pt x="552" y="21"/>
                    <a:pt x="552" y="21"/>
                    <a:pt x="552" y="21"/>
                  </a:cubicBezTo>
                  <a:close/>
                  <a:moveTo>
                    <a:pt x="585" y="21"/>
                  </a:moveTo>
                  <a:cubicBezTo>
                    <a:pt x="585" y="21"/>
                    <a:pt x="585" y="21"/>
                    <a:pt x="584" y="21"/>
                  </a:cubicBezTo>
                  <a:cubicBezTo>
                    <a:pt x="585" y="21"/>
                    <a:pt x="585" y="21"/>
                    <a:pt x="585" y="21"/>
                  </a:cubicBezTo>
                  <a:close/>
                  <a:moveTo>
                    <a:pt x="659" y="99"/>
                  </a:moveTo>
                  <a:cubicBezTo>
                    <a:pt x="659" y="99"/>
                    <a:pt x="658" y="99"/>
                    <a:pt x="658" y="99"/>
                  </a:cubicBezTo>
                  <a:cubicBezTo>
                    <a:pt x="658" y="99"/>
                    <a:pt x="658" y="99"/>
                    <a:pt x="659" y="99"/>
                  </a:cubicBezTo>
                  <a:close/>
                  <a:moveTo>
                    <a:pt x="1353" y="21"/>
                  </a:moveTo>
                  <a:cubicBezTo>
                    <a:pt x="1352" y="21"/>
                    <a:pt x="1352" y="21"/>
                    <a:pt x="1352" y="21"/>
                  </a:cubicBezTo>
                  <a:cubicBezTo>
                    <a:pt x="1352" y="21"/>
                    <a:pt x="1353" y="21"/>
                    <a:pt x="1353" y="21"/>
                  </a:cubicBezTo>
                  <a:close/>
                  <a:moveTo>
                    <a:pt x="762" y="99"/>
                  </a:moveTo>
                  <a:cubicBezTo>
                    <a:pt x="762" y="99"/>
                    <a:pt x="761" y="99"/>
                    <a:pt x="761" y="99"/>
                  </a:cubicBezTo>
                  <a:cubicBezTo>
                    <a:pt x="761" y="99"/>
                    <a:pt x="762" y="99"/>
                    <a:pt x="762" y="99"/>
                  </a:cubicBezTo>
                  <a:close/>
                  <a:moveTo>
                    <a:pt x="1498" y="21"/>
                  </a:moveTo>
                  <a:cubicBezTo>
                    <a:pt x="1498" y="21"/>
                    <a:pt x="1498" y="21"/>
                    <a:pt x="1498" y="21"/>
                  </a:cubicBezTo>
                  <a:cubicBezTo>
                    <a:pt x="1498" y="21"/>
                    <a:pt x="1498" y="21"/>
                    <a:pt x="1498" y="21"/>
                  </a:cubicBezTo>
                  <a:close/>
                  <a:moveTo>
                    <a:pt x="665" y="66"/>
                  </a:moveTo>
                  <a:cubicBezTo>
                    <a:pt x="665" y="66"/>
                    <a:pt x="664" y="66"/>
                    <a:pt x="664" y="66"/>
                  </a:cubicBezTo>
                  <a:cubicBezTo>
                    <a:pt x="664" y="66"/>
                    <a:pt x="664" y="66"/>
                    <a:pt x="665" y="66"/>
                  </a:cubicBezTo>
                  <a:close/>
                  <a:moveTo>
                    <a:pt x="1567" y="21"/>
                  </a:moveTo>
                  <a:cubicBezTo>
                    <a:pt x="1567" y="21"/>
                    <a:pt x="1567" y="21"/>
                    <a:pt x="1567" y="21"/>
                  </a:cubicBezTo>
                  <a:cubicBezTo>
                    <a:pt x="1567" y="21"/>
                    <a:pt x="1567" y="21"/>
                    <a:pt x="1567" y="21"/>
                  </a:cubicBezTo>
                  <a:close/>
                  <a:moveTo>
                    <a:pt x="1736" y="21"/>
                  </a:moveTo>
                  <a:cubicBezTo>
                    <a:pt x="1736" y="21"/>
                    <a:pt x="1735" y="21"/>
                    <a:pt x="1735" y="21"/>
                  </a:cubicBezTo>
                  <a:cubicBezTo>
                    <a:pt x="1735" y="21"/>
                    <a:pt x="1735" y="21"/>
                    <a:pt x="1736" y="21"/>
                  </a:cubicBezTo>
                  <a:close/>
                  <a:moveTo>
                    <a:pt x="1360" y="66"/>
                  </a:moveTo>
                  <a:cubicBezTo>
                    <a:pt x="1360" y="66"/>
                    <a:pt x="1360" y="66"/>
                    <a:pt x="1360" y="66"/>
                  </a:cubicBezTo>
                  <a:cubicBezTo>
                    <a:pt x="1360" y="66"/>
                    <a:pt x="1360" y="66"/>
                    <a:pt x="1360" y="66"/>
                  </a:cubicBezTo>
                  <a:close/>
                  <a:moveTo>
                    <a:pt x="1180" y="99"/>
                  </a:moveTo>
                  <a:cubicBezTo>
                    <a:pt x="1180" y="99"/>
                    <a:pt x="1180" y="99"/>
                    <a:pt x="1180" y="99"/>
                  </a:cubicBezTo>
                  <a:cubicBezTo>
                    <a:pt x="1180" y="99"/>
                    <a:pt x="1180" y="99"/>
                    <a:pt x="1180" y="99"/>
                  </a:cubicBezTo>
                  <a:close/>
                  <a:moveTo>
                    <a:pt x="962" y="22"/>
                  </a:moveTo>
                  <a:cubicBezTo>
                    <a:pt x="963" y="22"/>
                    <a:pt x="963" y="22"/>
                    <a:pt x="963" y="21"/>
                  </a:cubicBezTo>
                  <a:cubicBezTo>
                    <a:pt x="963" y="22"/>
                    <a:pt x="963" y="22"/>
                    <a:pt x="962" y="22"/>
                  </a:cubicBezTo>
                  <a:close/>
                  <a:moveTo>
                    <a:pt x="1021" y="22"/>
                  </a:moveTo>
                  <a:cubicBezTo>
                    <a:pt x="1021" y="22"/>
                    <a:pt x="1021" y="21"/>
                    <a:pt x="1021" y="21"/>
                  </a:cubicBezTo>
                  <a:cubicBezTo>
                    <a:pt x="1021" y="21"/>
                    <a:pt x="1021" y="21"/>
                    <a:pt x="1021" y="21"/>
                  </a:cubicBezTo>
                  <a:cubicBezTo>
                    <a:pt x="1021" y="21"/>
                    <a:pt x="1021" y="22"/>
                    <a:pt x="1021" y="22"/>
                  </a:cubicBezTo>
                  <a:close/>
                  <a:moveTo>
                    <a:pt x="1425" y="99"/>
                  </a:moveTo>
                  <a:cubicBezTo>
                    <a:pt x="1425" y="99"/>
                    <a:pt x="1425" y="99"/>
                    <a:pt x="1425" y="99"/>
                  </a:cubicBezTo>
                  <a:cubicBezTo>
                    <a:pt x="1425" y="99"/>
                    <a:pt x="1425" y="99"/>
                    <a:pt x="1425" y="99"/>
                  </a:cubicBezTo>
                  <a:close/>
                  <a:moveTo>
                    <a:pt x="1352" y="21"/>
                  </a:moveTo>
                  <a:cubicBezTo>
                    <a:pt x="1352" y="21"/>
                    <a:pt x="1352" y="21"/>
                    <a:pt x="1352" y="22"/>
                  </a:cubicBezTo>
                  <a:cubicBezTo>
                    <a:pt x="1352" y="22"/>
                    <a:pt x="1352" y="22"/>
                    <a:pt x="1352" y="21"/>
                  </a:cubicBezTo>
                  <a:close/>
                  <a:moveTo>
                    <a:pt x="1559" y="66"/>
                  </a:moveTo>
                  <a:cubicBezTo>
                    <a:pt x="1559" y="66"/>
                    <a:pt x="1559" y="66"/>
                    <a:pt x="1559" y="66"/>
                  </a:cubicBezTo>
                  <a:cubicBezTo>
                    <a:pt x="1559" y="66"/>
                    <a:pt x="1559" y="66"/>
                    <a:pt x="1559" y="66"/>
                  </a:cubicBezTo>
                  <a:close/>
                  <a:moveTo>
                    <a:pt x="1728" y="66"/>
                  </a:moveTo>
                  <a:cubicBezTo>
                    <a:pt x="1727" y="66"/>
                    <a:pt x="1727" y="66"/>
                    <a:pt x="1727" y="66"/>
                  </a:cubicBezTo>
                  <a:cubicBezTo>
                    <a:pt x="1727" y="66"/>
                    <a:pt x="1727" y="66"/>
                    <a:pt x="1728" y="66"/>
                  </a:cubicBezTo>
                  <a:close/>
                  <a:moveTo>
                    <a:pt x="1536" y="21"/>
                  </a:moveTo>
                  <a:cubicBezTo>
                    <a:pt x="1536" y="21"/>
                    <a:pt x="1536" y="22"/>
                    <a:pt x="1536" y="22"/>
                  </a:cubicBezTo>
                  <a:cubicBezTo>
                    <a:pt x="1536" y="22"/>
                    <a:pt x="1536" y="22"/>
                    <a:pt x="1536" y="21"/>
                  </a:cubicBezTo>
                  <a:close/>
                  <a:moveTo>
                    <a:pt x="1705" y="21"/>
                  </a:moveTo>
                  <a:cubicBezTo>
                    <a:pt x="1704" y="21"/>
                    <a:pt x="1704" y="22"/>
                    <a:pt x="1704" y="22"/>
                  </a:cubicBezTo>
                  <a:cubicBezTo>
                    <a:pt x="1704" y="22"/>
                    <a:pt x="1704" y="22"/>
                    <a:pt x="1705" y="21"/>
                  </a:cubicBezTo>
                  <a:close/>
                  <a:moveTo>
                    <a:pt x="962" y="22"/>
                  </a:moveTo>
                  <a:cubicBezTo>
                    <a:pt x="962" y="22"/>
                    <a:pt x="962" y="22"/>
                    <a:pt x="962" y="22"/>
                  </a:cubicBezTo>
                  <a:cubicBezTo>
                    <a:pt x="962" y="22"/>
                    <a:pt x="962" y="22"/>
                    <a:pt x="962" y="22"/>
                  </a:cubicBezTo>
                  <a:close/>
                  <a:moveTo>
                    <a:pt x="691" y="99"/>
                  </a:moveTo>
                  <a:cubicBezTo>
                    <a:pt x="690" y="99"/>
                    <a:pt x="690" y="100"/>
                    <a:pt x="690" y="100"/>
                  </a:cubicBezTo>
                  <a:cubicBezTo>
                    <a:pt x="690" y="100"/>
                    <a:pt x="690" y="100"/>
                    <a:pt x="691" y="99"/>
                  </a:cubicBezTo>
                  <a:close/>
                  <a:moveTo>
                    <a:pt x="721" y="100"/>
                  </a:moveTo>
                  <a:cubicBezTo>
                    <a:pt x="721" y="100"/>
                    <a:pt x="720" y="99"/>
                    <a:pt x="720" y="99"/>
                  </a:cubicBezTo>
                  <a:cubicBezTo>
                    <a:pt x="720" y="100"/>
                    <a:pt x="720" y="100"/>
                    <a:pt x="721" y="100"/>
                  </a:cubicBezTo>
                  <a:close/>
                  <a:moveTo>
                    <a:pt x="1359" y="67"/>
                  </a:moveTo>
                  <a:cubicBezTo>
                    <a:pt x="1359" y="67"/>
                    <a:pt x="1360" y="67"/>
                    <a:pt x="1360" y="66"/>
                  </a:cubicBezTo>
                  <a:cubicBezTo>
                    <a:pt x="1360" y="66"/>
                    <a:pt x="1359" y="67"/>
                    <a:pt x="1359" y="67"/>
                  </a:cubicBezTo>
                  <a:close/>
                  <a:moveTo>
                    <a:pt x="1375" y="66"/>
                  </a:moveTo>
                  <a:cubicBezTo>
                    <a:pt x="1374" y="66"/>
                    <a:pt x="1374" y="66"/>
                    <a:pt x="1374" y="67"/>
                  </a:cubicBezTo>
                  <a:cubicBezTo>
                    <a:pt x="1374" y="67"/>
                    <a:pt x="1374" y="66"/>
                    <a:pt x="1375" y="66"/>
                  </a:cubicBezTo>
                  <a:close/>
                  <a:moveTo>
                    <a:pt x="1384" y="22"/>
                  </a:moveTo>
                  <a:cubicBezTo>
                    <a:pt x="1384" y="22"/>
                    <a:pt x="1384" y="22"/>
                    <a:pt x="1383" y="22"/>
                  </a:cubicBezTo>
                  <a:cubicBezTo>
                    <a:pt x="1383" y="22"/>
                    <a:pt x="1383" y="22"/>
                    <a:pt x="1384" y="22"/>
                  </a:cubicBezTo>
                  <a:close/>
                  <a:moveTo>
                    <a:pt x="1543" y="67"/>
                  </a:moveTo>
                  <a:cubicBezTo>
                    <a:pt x="1544" y="67"/>
                    <a:pt x="1544" y="67"/>
                    <a:pt x="1544" y="66"/>
                  </a:cubicBezTo>
                  <a:cubicBezTo>
                    <a:pt x="1544" y="66"/>
                    <a:pt x="1544" y="67"/>
                    <a:pt x="1543" y="67"/>
                  </a:cubicBezTo>
                  <a:close/>
                  <a:moveTo>
                    <a:pt x="1536" y="22"/>
                  </a:moveTo>
                  <a:cubicBezTo>
                    <a:pt x="1536" y="22"/>
                    <a:pt x="1536" y="22"/>
                    <a:pt x="1536" y="22"/>
                  </a:cubicBezTo>
                  <a:cubicBezTo>
                    <a:pt x="1536" y="22"/>
                    <a:pt x="1536" y="22"/>
                    <a:pt x="1536" y="22"/>
                  </a:cubicBezTo>
                  <a:close/>
                  <a:moveTo>
                    <a:pt x="1671" y="66"/>
                  </a:moveTo>
                  <a:cubicBezTo>
                    <a:pt x="1671" y="67"/>
                    <a:pt x="1671" y="67"/>
                    <a:pt x="1671" y="67"/>
                  </a:cubicBezTo>
                  <a:cubicBezTo>
                    <a:pt x="1671" y="67"/>
                    <a:pt x="1671" y="66"/>
                    <a:pt x="1671" y="66"/>
                  </a:cubicBezTo>
                  <a:close/>
                  <a:moveTo>
                    <a:pt x="1180" y="100"/>
                  </a:moveTo>
                  <a:cubicBezTo>
                    <a:pt x="1180" y="99"/>
                    <a:pt x="1180" y="99"/>
                    <a:pt x="1180" y="99"/>
                  </a:cubicBezTo>
                  <a:cubicBezTo>
                    <a:pt x="1180" y="100"/>
                    <a:pt x="1180" y="100"/>
                    <a:pt x="1180" y="100"/>
                  </a:cubicBezTo>
                  <a:close/>
                  <a:moveTo>
                    <a:pt x="1222" y="100"/>
                  </a:moveTo>
                  <a:cubicBezTo>
                    <a:pt x="1222" y="100"/>
                    <a:pt x="1222" y="99"/>
                    <a:pt x="1222" y="99"/>
                  </a:cubicBezTo>
                  <a:cubicBezTo>
                    <a:pt x="1222" y="100"/>
                    <a:pt x="1222" y="100"/>
                    <a:pt x="1222" y="100"/>
                  </a:cubicBezTo>
                  <a:close/>
                  <a:moveTo>
                    <a:pt x="1712" y="67"/>
                  </a:moveTo>
                  <a:cubicBezTo>
                    <a:pt x="1712" y="67"/>
                    <a:pt x="1712" y="67"/>
                    <a:pt x="1712" y="66"/>
                  </a:cubicBezTo>
                  <a:cubicBezTo>
                    <a:pt x="1712" y="66"/>
                    <a:pt x="1712" y="67"/>
                    <a:pt x="1712" y="67"/>
                  </a:cubicBezTo>
                  <a:close/>
                  <a:moveTo>
                    <a:pt x="1704" y="22"/>
                  </a:moveTo>
                  <a:cubicBezTo>
                    <a:pt x="1704" y="22"/>
                    <a:pt x="1704" y="22"/>
                    <a:pt x="1704" y="22"/>
                  </a:cubicBezTo>
                  <a:cubicBezTo>
                    <a:pt x="1704" y="22"/>
                    <a:pt x="1704" y="22"/>
                    <a:pt x="1704" y="22"/>
                  </a:cubicBezTo>
                  <a:close/>
                  <a:moveTo>
                    <a:pt x="1454" y="99"/>
                  </a:moveTo>
                  <a:cubicBezTo>
                    <a:pt x="1453" y="99"/>
                    <a:pt x="1453" y="100"/>
                    <a:pt x="1453" y="100"/>
                  </a:cubicBezTo>
                  <a:cubicBezTo>
                    <a:pt x="1453" y="100"/>
                    <a:pt x="1454" y="100"/>
                    <a:pt x="1454" y="99"/>
                  </a:cubicBezTo>
                  <a:close/>
                  <a:moveTo>
                    <a:pt x="587" y="67"/>
                  </a:moveTo>
                  <a:cubicBezTo>
                    <a:pt x="587" y="67"/>
                    <a:pt x="587" y="67"/>
                    <a:pt x="587" y="67"/>
                  </a:cubicBezTo>
                  <a:cubicBezTo>
                    <a:pt x="587" y="67"/>
                    <a:pt x="587" y="67"/>
                    <a:pt x="587" y="67"/>
                  </a:cubicBezTo>
                  <a:close/>
                  <a:moveTo>
                    <a:pt x="962" y="23"/>
                  </a:moveTo>
                  <a:cubicBezTo>
                    <a:pt x="962" y="23"/>
                    <a:pt x="962" y="22"/>
                    <a:pt x="962" y="22"/>
                  </a:cubicBezTo>
                  <a:cubicBezTo>
                    <a:pt x="962" y="22"/>
                    <a:pt x="962" y="22"/>
                    <a:pt x="962" y="23"/>
                  </a:cubicBezTo>
                  <a:close/>
                  <a:moveTo>
                    <a:pt x="978" y="22"/>
                  </a:moveTo>
                  <a:cubicBezTo>
                    <a:pt x="978" y="22"/>
                    <a:pt x="977" y="22"/>
                    <a:pt x="977" y="22"/>
                  </a:cubicBezTo>
                  <a:cubicBezTo>
                    <a:pt x="978" y="22"/>
                    <a:pt x="978" y="22"/>
                    <a:pt x="978" y="22"/>
                  </a:cubicBezTo>
                  <a:close/>
                  <a:moveTo>
                    <a:pt x="690" y="100"/>
                  </a:moveTo>
                  <a:cubicBezTo>
                    <a:pt x="690" y="100"/>
                    <a:pt x="690" y="100"/>
                    <a:pt x="689" y="100"/>
                  </a:cubicBezTo>
                  <a:cubicBezTo>
                    <a:pt x="690" y="100"/>
                    <a:pt x="690" y="100"/>
                    <a:pt x="690" y="100"/>
                  </a:cubicBezTo>
                  <a:close/>
                  <a:moveTo>
                    <a:pt x="721" y="100"/>
                  </a:moveTo>
                  <a:cubicBezTo>
                    <a:pt x="721" y="100"/>
                    <a:pt x="721" y="100"/>
                    <a:pt x="721" y="100"/>
                  </a:cubicBezTo>
                  <a:cubicBezTo>
                    <a:pt x="721" y="100"/>
                    <a:pt x="721" y="100"/>
                    <a:pt x="721" y="100"/>
                  </a:cubicBezTo>
                  <a:close/>
                  <a:moveTo>
                    <a:pt x="666" y="67"/>
                  </a:moveTo>
                  <a:cubicBezTo>
                    <a:pt x="666" y="67"/>
                    <a:pt x="665" y="67"/>
                    <a:pt x="665" y="67"/>
                  </a:cubicBezTo>
                  <a:cubicBezTo>
                    <a:pt x="665" y="67"/>
                    <a:pt x="665" y="67"/>
                    <a:pt x="666" y="67"/>
                  </a:cubicBezTo>
                  <a:close/>
                  <a:moveTo>
                    <a:pt x="689" y="67"/>
                  </a:moveTo>
                  <a:cubicBezTo>
                    <a:pt x="689" y="67"/>
                    <a:pt x="689" y="67"/>
                    <a:pt x="689" y="67"/>
                  </a:cubicBezTo>
                  <a:cubicBezTo>
                    <a:pt x="689" y="67"/>
                    <a:pt x="689" y="67"/>
                    <a:pt x="689" y="67"/>
                  </a:cubicBezTo>
                  <a:close/>
                  <a:moveTo>
                    <a:pt x="1351" y="22"/>
                  </a:moveTo>
                  <a:cubicBezTo>
                    <a:pt x="1351" y="22"/>
                    <a:pt x="1351" y="22"/>
                    <a:pt x="1351" y="22"/>
                  </a:cubicBezTo>
                  <a:cubicBezTo>
                    <a:pt x="1351" y="22"/>
                    <a:pt x="1351" y="22"/>
                    <a:pt x="1351" y="22"/>
                  </a:cubicBezTo>
                  <a:close/>
                  <a:moveTo>
                    <a:pt x="1374" y="67"/>
                  </a:moveTo>
                  <a:cubicBezTo>
                    <a:pt x="1374" y="67"/>
                    <a:pt x="1374" y="67"/>
                    <a:pt x="1374" y="67"/>
                  </a:cubicBezTo>
                  <a:cubicBezTo>
                    <a:pt x="1374" y="67"/>
                    <a:pt x="1374" y="67"/>
                    <a:pt x="1374" y="67"/>
                  </a:cubicBezTo>
                  <a:close/>
                  <a:moveTo>
                    <a:pt x="1045" y="100"/>
                  </a:moveTo>
                  <a:cubicBezTo>
                    <a:pt x="1045" y="100"/>
                    <a:pt x="1045" y="100"/>
                    <a:pt x="1045" y="100"/>
                  </a:cubicBezTo>
                  <a:cubicBezTo>
                    <a:pt x="1045" y="100"/>
                    <a:pt x="1045" y="100"/>
                    <a:pt x="1045" y="100"/>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223" y="100"/>
                  </a:moveTo>
                  <a:cubicBezTo>
                    <a:pt x="1223" y="100"/>
                    <a:pt x="1223" y="100"/>
                    <a:pt x="1222" y="100"/>
                  </a:cubicBezTo>
                  <a:cubicBezTo>
                    <a:pt x="1223" y="100"/>
                    <a:pt x="1223" y="100"/>
                    <a:pt x="1223" y="100"/>
                  </a:cubicBezTo>
                  <a:close/>
                  <a:moveTo>
                    <a:pt x="1659" y="67"/>
                  </a:moveTo>
                  <a:cubicBezTo>
                    <a:pt x="1659" y="67"/>
                    <a:pt x="1659" y="67"/>
                    <a:pt x="1658" y="67"/>
                  </a:cubicBezTo>
                  <a:cubicBezTo>
                    <a:pt x="1658" y="67"/>
                    <a:pt x="1658" y="67"/>
                    <a:pt x="1659" y="67"/>
                  </a:cubicBezTo>
                  <a:close/>
                  <a:moveTo>
                    <a:pt x="1497" y="22"/>
                  </a:moveTo>
                  <a:cubicBezTo>
                    <a:pt x="1497" y="22"/>
                    <a:pt x="1497" y="22"/>
                    <a:pt x="1497" y="22"/>
                  </a:cubicBezTo>
                  <a:cubicBezTo>
                    <a:pt x="1497" y="22"/>
                    <a:pt x="1497" y="22"/>
                    <a:pt x="1497" y="22"/>
                  </a:cubicBezTo>
                  <a:close/>
                  <a:moveTo>
                    <a:pt x="1711" y="67"/>
                  </a:moveTo>
                  <a:cubicBezTo>
                    <a:pt x="1711" y="67"/>
                    <a:pt x="1712" y="67"/>
                    <a:pt x="1712" y="67"/>
                  </a:cubicBezTo>
                  <a:cubicBezTo>
                    <a:pt x="1711" y="67"/>
                    <a:pt x="1711" y="67"/>
                    <a:pt x="1711" y="67"/>
                  </a:cubicBezTo>
                  <a:close/>
                  <a:moveTo>
                    <a:pt x="1727" y="67"/>
                  </a:moveTo>
                  <a:cubicBezTo>
                    <a:pt x="1726" y="67"/>
                    <a:pt x="1726" y="67"/>
                    <a:pt x="1726" y="67"/>
                  </a:cubicBezTo>
                  <a:cubicBezTo>
                    <a:pt x="1726" y="67"/>
                    <a:pt x="1726" y="67"/>
                    <a:pt x="1727" y="67"/>
                  </a:cubicBezTo>
                  <a:close/>
                  <a:moveTo>
                    <a:pt x="1568" y="23"/>
                  </a:moveTo>
                  <a:cubicBezTo>
                    <a:pt x="1568" y="22"/>
                    <a:pt x="1568" y="22"/>
                    <a:pt x="1568" y="22"/>
                  </a:cubicBezTo>
                  <a:cubicBezTo>
                    <a:pt x="1568" y="22"/>
                    <a:pt x="1568" y="22"/>
                    <a:pt x="1568" y="23"/>
                  </a:cubicBezTo>
                  <a:close/>
                  <a:moveTo>
                    <a:pt x="666" y="67"/>
                  </a:moveTo>
                  <a:cubicBezTo>
                    <a:pt x="666" y="67"/>
                    <a:pt x="666" y="67"/>
                    <a:pt x="666" y="67"/>
                  </a:cubicBezTo>
                  <a:cubicBezTo>
                    <a:pt x="666" y="67"/>
                    <a:pt x="666" y="67"/>
                    <a:pt x="666" y="67"/>
                  </a:cubicBezTo>
                  <a:close/>
                  <a:moveTo>
                    <a:pt x="1736" y="23"/>
                  </a:moveTo>
                  <a:cubicBezTo>
                    <a:pt x="1736" y="22"/>
                    <a:pt x="1736" y="22"/>
                    <a:pt x="1736" y="22"/>
                  </a:cubicBezTo>
                  <a:cubicBezTo>
                    <a:pt x="1736" y="22"/>
                    <a:pt x="1736" y="22"/>
                    <a:pt x="1736" y="23"/>
                  </a:cubicBezTo>
                  <a:close/>
                  <a:moveTo>
                    <a:pt x="551" y="22"/>
                  </a:moveTo>
                  <a:cubicBezTo>
                    <a:pt x="551" y="22"/>
                    <a:pt x="551" y="23"/>
                    <a:pt x="551" y="23"/>
                  </a:cubicBezTo>
                  <a:cubicBezTo>
                    <a:pt x="551" y="23"/>
                    <a:pt x="551" y="23"/>
                    <a:pt x="551" y="22"/>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659" y="67"/>
                  </a:moveTo>
                  <a:cubicBezTo>
                    <a:pt x="1659" y="67"/>
                    <a:pt x="1659" y="67"/>
                    <a:pt x="1659" y="67"/>
                  </a:cubicBezTo>
                  <a:cubicBezTo>
                    <a:pt x="1659" y="67"/>
                    <a:pt x="1659" y="67"/>
                    <a:pt x="1659" y="67"/>
                  </a:cubicBezTo>
                  <a:close/>
                  <a:moveTo>
                    <a:pt x="1711" y="67"/>
                  </a:moveTo>
                  <a:cubicBezTo>
                    <a:pt x="1711" y="67"/>
                    <a:pt x="1711" y="67"/>
                    <a:pt x="1711" y="67"/>
                  </a:cubicBezTo>
                  <a:cubicBezTo>
                    <a:pt x="1711" y="67"/>
                    <a:pt x="1711" y="67"/>
                    <a:pt x="1711" y="67"/>
                  </a:cubicBezTo>
                  <a:close/>
                  <a:moveTo>
                    <a:pt x="1046" y="100"/>
                  </a:moveTo>
                  <a:cubicBezTo>
                    <a:pt x="1046" y="100"/>
                    <a:pt x="1046" y="100"/>
                    <a:pt x="1045" y="100"/>
                  </a:cubicBezTo>
                  <a:cubicBezTo>
                    <a:pt x="1045" y="100"/>
                    <a:pt x="1046" y="100"/>
                    <a:pt x="1046" y="100"/>
                  </a:cubicBezTo>
                  <a:close/>
                  <a:moveTo>
                    <a:pt x="1726" y="67"/>
                  </a:moveTo>
                  <a:cubicBezTo>
                    <a:pt x="1726" y="67"/>
                    <a:pt x="1726" y="67"/>
                    <a:pt x="1726" y="67"/>
                  </a:cubicBezTo>
                  <a:cubicBezTo>
                    <a:pt x="1726" y="67"/>
                    <a:pt x="1726" y="67"/>
                    <a:pt x="1726" y="67"/>
                  </a:cubicBezTo>
                  <a:close/>
                  <a:moveTo>
                    <a:pt x="1181" y="100"/>
                  </a:moveTo>
                  <a:cubicBezTo>
                    <a:pt x="1181" y="100"/>
                    <a:pt x="1181" y="100"/>
                    <a:pt x="1181" y="100"/>
                  </a:cubicBezTo>
                  <a:cubicBezTo>
                    <a:pt x="1181" y="100"/>
                    <a:pt x="1181" y="100"/>
                    <a:pt x="1181" y="100"/>
                  </a:cubicBezTo>
                  <a:close/>
                  <a:moveTo>
                    <a:pt x="587" y="67"/>
                  </a:moveTo>
                  <a:cubicBezTo>
                    <a:pt x="587" y="68"/>
                    <a:pt x="587" y="68"/>
                    <a:pt x="587" y="68"/>
                  </a:cubicBezTo>
                  <a:cubicBezTo>
                    <a:pt x="587" y="68"/>
                    <a:pt x="587" y="68"/>
                    <a:pt x="587" y="67"/>
                  </a:cubicBezTo>
                  <a:close/>
                  <a:moveTo>
                    <a:pt x="1351" y="22"/>
                  </a:moveTo>
                  <a:cubicBezTo>
                    <a:pt x="1351" y="22"/>
                    <a:pt x="1351" y="23"/>
                    <a:pt x="1351" y="23"/>
                  </a:cubicBezTo>
                  <a:cubicBezTo>
                    <a:pt x="1351" y="23"/>
                    <a:pt x="1351" y="23"/>
                    <a:pt x="1351" y="22"/>
                  </a:cubicBezTo>
                  <a:close/>
                  <a:moveTo>
                    <a:pt x="1535" y="23"/>
                  </a:moveTo>
                  <a:cubicBezTo>
                    <a:pt x="1535" y="23"/>
                    <a:pt x="1535" y="23"/>
                    <a:pt x="1535" y="23"/>
                  </a:cubicBezTo>
                  <a:cubicBezTo>
                    <a:pt x="1535" y="23"/>
                    <a:pt x="1535" y="23"/>
                    <a:pt x="1535" y="23"/>
                  </a:cubicBezTo>
                  <a:close/>
                  <a:moveTo>
                    <a:pt x="1703" y="23"/>
                  </a:moveTo>
                  <a:cubicBezTo>
                    <a:pt x="1703" y="23"/>
                    <a:pt x="1703" y="23"/>
                    <a:pt x="1703" y="23"/>
                  </a:cubicBezTo>
                  <a:cubicBezTo>
                    <a:pt x="1703" y="23"/>
                    <a:pt x="1703" y="23"/>
                    <a:pt x="1703" y="23"/>
                  </a:cubicBezTo>
                  <a:close/>
                  <a:moveTo>
                    <a:pt x="977" y="23"/>
                  </a:moveTo>
                  <a:cubicBezTo>
                    <a:pt x="977" y="23"/>
                    <a:pt x="976" y="23"/>
                    <a:pt x="976" y="23"/>
                  </a:cubicBezTo>
                  <a:cubicBezTo>
                    <a:pt x="976" y="23"/>
                    <a:pt x="977" y="23"/>
                    <a:pt x="977" y="23"/>
                  </a:cubicBezTo>
                  <a:close/>
                  <a:moveTo>
                    <a:pt x="1358" y="68"/>
                  </a:moveTo>
                  <a:cubicBezTo>
                    <a:pt x="1358" y="68"/>
                    <a:pt x="1358" y="68"/>
                    <a:pt x="1358" y="67"/>
                  </a:cubicBezTo>
                  <a:cubicBezTo>
                    <a:pt x="1358" y="67"/>
                    <a:pt x="1358" y="68"/>
                    <a:pt x="1358" y="68"/>
                  </a:cubicBezTo>
                  <a:close/>
                  <a:moveTo>
                    <a:pt x="1373" y="67"/>
                  </a:moveTo>
                  <a:cubicBezTo>
                    <a:pt x="1373" y="67"/>
                    <a:pt x="1373" y="68"/>
                    <a:pt x="1373" y="68"/>
                  </a:cubicBezTo>
                  <a:cubicBezTo>
                    <a:pt x="1373" y="68"/>
                    <a:pt x="1373" y="68"/>
                    <a:pt x="1373" y="67"/>
                  </a:cubicBezTo>
                  <a:close/>
                  <a:moveTo>
                    <a:pt x="1351" y="23"/>
                  </a:moveTo>
                  <a:cubicBezTo>
                    <a:pt x="1350" y="23"/>
                    <a:pt x="1350" y="23"/>
                    <a:pt x="1350" y="23"/>
                  </a:cubicBezTo>
                  <a:cubicBezTo>
                    <a:pt x="1350" y="23"/>
                    <a:pt x="1350" y="23"/>
                    <a:pt x="1351" y="23"/>
                  </a:cubicBezTo>
                  <a:close/>
                  <a:moveTo>
                    <a:pt x="1496" y="23"/>
                  </a:moveTo>
                  <a:cubicBezTo>
                    <a:pt x="1496" y="23"/>
                    <a:pt x="1496" y="23"/>
                    <a:pt x="1496" y="23"/>
                  </a:cubicBezTo>
                  <a:cubicBezTo>
                    <a:pt x="1496" y="23"/>
                    <a:pt x="1496" y="23"/>
                    <a:pt x="1496" y="23"/>
                  </a:cubicBezTo>
                  <a:close/>
                  <a:moveTo>
                    <a:pt x="1535" y="23"/>
                  </a:moveTo>
                  <a:cubicBezTo>
                    <a:pt x="1534" y="23"/>
                    <a:pt x="1534" y="23"/>
                    <a:pt x="1534" y="23"/>
                  </a:cubicBezTo>
                  <a:cubicBezTo>
                    <a:pt x="1534" y="23"/>
                    <a:pt x="1535" y="23"/>
                    <a:pt x="1535" y="23"/>
                  </a:cubicBezTo>
                  <a:close/>
                  <a:moveTo>
                    <a:pt x="722" y="101"/>
                  </a:moveTo>
                  <a:cubicBezTo>
                    <a:pt x="722" y="101"/>
                    <a:pt x="722" y="100"/>
                    <a:pt x="722" y="100"/>
                  </a:cubicBezTo>
                  <a:cubicBezTo>
                    <a:pt x="722" y="101"/>
                    <a:pt x="722" y="101"/>
                    <a:pt x="722" y="101"/>
                  </a:cubicBezTo>
                  <a:close/>
                  <a:moveTo>
                    <a:pt x="1703" y="23"/>
                  </a:moveTo>
                  <a:cubicBezTo>
                    <a:pt x="1703" y="23"/>
                    <a:pt x="1702" y="23"/>
                    <a:pt x="1702" y="23"/>
                  </a:cubicBezTo>
                  <a:cubicBezTo>
                    <a:pt x="1703" y="23"/>
                    <a:pt x="1703" y="23"/>
                    <a:pt x="1703" y="23"/>
                  </a:cubicBezTo>
                  <a:close/>
                  <a:moveTo>
                    <a:pt x="976" y="23"/>
                  </a:moveTo>
                  <a:cubicBezTo>
                    <a:pt x="976" y="23"/>
                    <a:pt x="976" y="23"/>
                    <a:pt x="976" y="23"/>
                  </a:cubicBezTo>
                  <a:cubicBezTo>
                    <a:pt x="976" y="23"/>
                    <a:pt x="976" y="23"/>
                    <a:pt x="976" y="23"/>
                  </a:cubicBezTo>
                  <a:close/>
                  <a:moveTo>
                    <a:pt x="1350" y="23"/>
                  </a:moveTo>
                  <a:cubicBezTo>
                    <a:pt x="1350" y="23"/>
                    <a:pt x="1350" y="23"/>
                    <a:pt x="1350" y="23"/>
                  </a:cubicBezTo>
                  <a:cubicBezTo>
                    <a:pt x="1350" y="23"/>
                    <a:pt x="1350" y="23"/>
                    <a:pt x="1350" y="23"/>
                  </a:cubicBezTo>
                  <a:close/>
                  <a:moveTo>
                    <a:pt x="1534" y="23"/>
                  </a:moveTo>
                  <a:cubicBezTo>
                    <a:pt x="1534" y="23"/>
                    <a:pt x="1534" y="23"/>
                    <a:pt x="1534" y="24"/>
                  </a:cubicBezTo>
                  <a:cubicBezTo>
                    <a:pt x="1534" y="23"/>
                    <a:pt x="1534" y="23"/>
                    <a:pt x="1534" y="23"/>
                  </a:cubicBezTo>
                  <a:close/>
                  <a:moveTo>
                    <a:pt x="1702" y="23"/>
                  </a:moveTo>
                  <a:cubicBezTo>
                    <a:pt x="1702" y="23"/>
                    <a:pt x="1702" y="23"/>
                    <a:pt x="1702" y="24"/>
                  </a:cubicBezTo>
                  <a:cubicBezTo>
                    <a:pt x="1702" y="23"/>
                    <a:pt x="1702" y="23"/>
                    <a:pt x="1702" y="23"/>
                  </a:cubicBezTo>
                  <a:close/>
                  <a:moveTo>
                    <a:pt x="961" y="24"/>
                  </a:moveTo>
                  <a:cubicBezTo>
                    <a:pt x="961" y="24"/>
                    <a:pt x="961" y="24"/>
                    <a:pt x="961" y="24"/>
                  </a:cubicBezTo>
                  <a:cubicBezTo>
                    <a:pt x="961" y="24"/>
                    <a:pt x="961" y="24"/>
                    <a:pt x="961" y="24"/>
                  </a:cubicBezTo>
                  <a:close/>
                  <a:moveTo>
                    <a:pt x="667" y="68"/>
                  </a:moveTo>
                  <a:cubicBezTo>
                    <a:pt x="667" y="68"/>
                    <a:pt x="667" y="68"/>
                    <a:pt x="667" y="68"/>
                  </a:cubicBezTo>
                  <a:cubicBezTo>
                    <a:pt x="667" y="68"/>
                    <a:pt x="667" y="68"/>
                    <a:pt x="667" y="68"/>
                  </a:cubicBezTo>
                  <a:close/>
                  <a:moveTo>
                    <a:pt x="690" y="68"/>
                  </a:moveTo>
                  <a:cubicBezTo>
                    <a:pt x="691" y="68"/>
                    <a:pt x="691" y="68"/>
                    <a:pt x="691" y="68"/>
                  </a:cubicBezTo>
                  <a:cubicBezTo>
                    <a:pt x="691" y="68"/>
                    <a:pt x="691" y="68"/>
                    <a:pt x="690" y="68"/>
                  </a:cubicBezTo>
                  <a:close/>
                  <a:moveTo>
                    <a:pt x="1495" y="24"/>
                  </a:moveTo>
                  <a:cubicBezTo>
                    <a:pt x="1495" y="24"/>
                    <a:pt x="1495" y="24"/>
                    <a:pt x="1495" y="24"/>
                  </a:cubicBezTo>
                  <a:cubicBezTo>
                    <a:pt x="1495" y="24"/>
                    <a:pt x="1495" y="24"/>
                    <a:pt x="1495" y="24"/>
                  </a:cubicBezTo>
                  <a:close/>
                  <a:moveTo>
                    <a:pt x="1358" y="68"/>
                  </a:moveTo>
                  <a:cubicBezTo>
                    <a:pt x="1358" y="68"/>
                    <a:pt x="1358" y="68"/>
                    <a:pt x="1358" y="68"/>
                  </a:cubicBezTo>
                  <a:cubicBezTo>
                    <a:pt x="1358" y="68"/>
                    <a:pt x="1358" y="68"/>
                    <a:pt x="1358" y="68"/>
                  </a:cubicBezTo>
                  <a:close/>
                  <a:moveTo>
                    <a:pt x="1534" y="23"/>
                  </a:moveTo>
                  <a:cubicBezTo>
                    <a:pt x="1534" y="24"/>
                    <a:pt x="1534" y="24"/>
                    <a:pt x="1534" y="24"/>
                  </a:cubicBezTo>
                  <a:cubicBezTo>
                    <a:pt x="1534" y="24"/>
                    <a:pt x="1534" y="24"/>
                    <a:pt x="1534" y="23"/>
                  </a:cubicBezTo>
                  <a:close/>
                  <a:moveTo>
                    <a:pt x="1557" y="68"/>
                  </a:moveTo>
                  <a:cubicBezTo>
                    <a:pt x="1557" y="68"/>
                    <a:pt x="1557" y="68"/>
                    <a:pt x="1557" y="68"/>
                  </a:cubicBezTo>
                  <a:cubicBezTo>
                    <a:pt x="1557" y="68"/>
                    <a:pt x="1557" y="68"/>
                    <a:pt x="1557" y="68"/>
                  </a:cubicBezTo>
                  <a:close/>
                  <a:moveTo>
                    <a:pt x="1710" y="68"/>
                  </a:moveTo>
                  <a:cubicBezTo>
                    <a:pt x="1710" y="68"/>
                    <a:pt x="1710" y="68"/>
                    <a:pt x="1710" y="68"/>
                  </a:cubicBezTo>
                  <a:cubicBezTo>
                    <a:pt x="1710" y="68"/>
                    <a:pt x="1710" y="68"/>
                    <a:pt x="1710" y="68"/>
                  </a:cubicBezTo>
                  <a:close/>
                  <a:moveTo>
                    <a:pt x="1725" y="68"/>
                  </a:moveTo>
                  <a:cubicBezTo>
                    <a:pt x="1725" y="68"/>
                    <a:pt x="1725" y="68"/>
                    <a:pt x="1725" y="68"/>
                  </a:cubicBezTo>
                  <a:cubicBezTo>
                    <a:pt x="1725" y="68"/>
                    <a:pt x="1725" y="68"/>
                    <a:pt x="1725" y="68"/>
                  </a:cubicBezTo>
                  <a:close/>
                  <a:moveTo>
                    <a:pt x="1702" y="23"/>
                  </a:moveTo>
                  <a:cubicBezTo>
                    <a:pt x="1702" y="24"/>
                    <a:pt x="1702" y="24"/>
                    <a:pt x="1702" y="24"/>
                  </a:cubicBezTo>
                  <a:cubicBezTo>
                    <a:pt x="1702" y="24"/>
                    <a:pt x="1702" y="24"/>
                    <a:pt x="1702" y="23"/>
                  </a:cubicBezTo>
                  <a:close/>
                  <a:moveTo>
                    <a:pt x="960" y="24"/>
                  </a:moveTo>
                  <a:cubicBezTo>
                    <a:pt x="961" y="24"/>
                    <a:pt x="961" y="24"/>
                    <a:pt x="961" y="24"/>
                  </a:cubicBezTo>
                  <a:cubicBezTo>
                    <a:pt x="961" y="24"/>
                    <a:pt x="960" y="24"/>
                    <a:pt x="960" y="24"/>
                  </a:cubicBezTo>
                  <a:close/>
                  <a:moveTo>
                    <a:pt x="1534" y="24"/>
                  </a:moveTo>
                  <a:cubicBezTo>
                    <a:pt x="1533" y="24"/>
                    <a:pt x="1533" y="24"/>
                    <a:pt x="1533" y="24"/>
                  </a:cubicBezTo>
                  <a:cubicBezTo>
                    <a:pt x="1533" y="24"/>
                    <a:pt x="1534" y="24"/>
                    <a:pt x="1534" y="24"/>
                  </a:cubicBezTo>
                  <a:close/>
                  <a:moveTo>
                    <a:pt x="1702" y="24"/>
                  </a:moveTo>
                  <a:cubicBezTo>
                    <a:pt x="1702" y="24"/>
                    <a:pt x="1701" y="24"/>
                    <a:pt x="1701" y="24"/>
                  </a:cubicBezTo>
                  <a:cubicBezTo>
                    <a:pt x="1702" y="24"/>
                    <a:pt x="1702" y="24"/>
                    <a:pt x="1702" y="24"/>
                  </a:cubicBezTo>
                  <a:close/>
                  <a:moveTo>
                    <a:pt x="1357" y="68"/>
                  </a:moveTo>
                  <a:cubicBezTo>
                    <a:pt x="1357" y="68"/>
                    <a:pt x="1358" y="68"/>
                    <a:pt x="1358" y="68"/>
                  </a:cubicBezTo>
                  <a:cubicBezTo>
                    <a:pt x="1357" y="68"/>
                    <a:pt x="1357" y="68"/>
                    <a:pt x="1357" y="68"/>
                  </a:cubicBezTo>
                  <a:close/>
                  <a:moveTo>
                    <a:pt x="1541" y="68"/>
                  </a:moveTo>
                  <a:cubicBezTo>
                    <a:pt x="1542" y="68"/>
                    <a:pt x="1542" y="68"/>
                    <a:pt x="1542" y="68"/>
                  </a:cubicBezTo>
                  <a:cubicBezTo>
                    <a:pt x="1542" y="68"/>
                    <a:pt x="1541" y="68"/>
                    <a:pt x="1541" y="68"/>
                  </a:cubicBezTo>
                  <a:close/>
                  <a:moveTo>
                    <a:pt x="975" y="24"/>
                  </a:moveTo>
                  <a:cubicBezTo>
                    <a:pt x="975" y="24"/>
                    <a:pt x="975" y="24"/>
                    <a:pt x="975" y="25"/>
                  </a:cubicBezTo>
                  <a:cubicBezTo>
                    <a:pt x="975" y="24"/>
                    <a:pt x="975" y="24"/>
                    <a:pt x="975" y="24"/>
                  </a:cubicBezTo>
                  <a:close/>
                  <a:moveTo>
                    <a:pt x="1494" y="24"/>
                  </a:moveTo>
                  <a:cubicBezTo>
                    <a:pt x="1494" y="24"/>
                    <a:pt x="1494" y="24"/>
                    <a:pt x="1494" y="25"/>
                  </a:cubicBezTo>
                  <a:cubicBezTo>
                    <a:pt x="1494" y="25"/>
                    <a:pt x="1494" y="24"/>
                    <a:pt x="1494" y="24"/>
                  </a:cubicBezTo>
                  <a:close/>
                  <a:moveTo>
                    <a:pt x="1202" y="101"/>
                  </a:moveTo>
                  <a:cubicBezTo>
                    <a:pt x="1202" y="101"/>
                    <a:pt x="1202" y="101"/>
                    <a:pt x="1202" y="101"/>
                  </a:cubicBezTo>
                  <a:cubicBezTo>
                    <a:pt x="1202" y="101"/>
                    <a:pt x="1202" y="101"/>
                    <a:pt x="1202" y="101"/>
                  </a:cubicBezTo>
                  <a:close/>
                  <a:moveTo>
                    <a:pt x="1709" y="68"/>
                  </a:moveTo>
                  <a:cubicBezTo>
                    <a:pt x="1710" y="68"/>
                    <a:pt x="1710" y="68"/>
                    <a:pt x="1710" y="68"/>
                  </a:cubicBezTo>
                  <a:cubicBezTo>
                    <a:pt x="1710" y="68"/>
                    <a:pt x="1710" y="68"/>
                    <a:pt x="1709" y="68"/>
                  </a:cubicBezTo>
                  <a:close/>
                  <a:moveTo>
                    <a:pt x="1533" y="24"/>
                  </a:moveTo>
                  <a:cubicBezTo>
                    <a:pt x="1533" y="24"/>
                    <a:pt x="1533" y="24"/>
                    <a:pt x="1533" y="25"/>
                  </a:cubicBezTo>
                  <a:cubicBezTo>
                    <a:pt x="1533" y="24"/>
                    <a:pt x="1533" y="24"/>
                    <a:pt x="1533" y="24"/>
                  </a:cubicBezTo>
                  <a:close/>
                  <a:moveTo>
                    <a:pt x="1701" y="24"/>
                  </a:moveTo>
                  <a:cubicBezTo>
                    <a:pt x="1701" y="24"/>
                    <a:pt x="1701" y="24"/>
                    <a:pt x="1701" y="25"/>
                  </a:cubicBezTo>
                  <a:cubicBezTo>
                    <a:pt x="1701" y="24"/>
                    <a:pt x="1701" y="24"/>
                    <a:pt x="1701" y="24"/>
                  </a:cubicBezTo>
                  <a:close/>
                  <a:moveTo>
                    <a:pt x="692" y="69"/>
                  </a:moveTo>
                  <a:cubicBezTo>
                    <a:pt x="692" y="69"/>
                    <a:pt x="692" y="69"/>
                    <a:pt x="692" y="69"/>
                  </a:cubicBezTo>
                  <a:cubicBezTo>
                    <a:pt x="692" y="69"/>
                    <a:pt x="692" y="69"/>
                    <a:pt x="692" y="69"/>
                  </a:cubicBezTo>
                  <a:close/>
                  <a:moveTo>
                    <a:pt x="975" y="25"/>
                  </a:moveTo>
                  <a:cubicBezTo>
                    <a:pt x="974" y="25"/>
                    <a:pt x="974" y="25"/>
                    <a:pt x="974" y="25"/>
                  </a:cubicBezTo>
                  <a:cubicBezTo>
                    <a:pt x="974" y="25"/>
                    <a:pt x="975" y="25"/>
                    <a:pt x="975" y="25"/>
                  </a:cubicBezTo>
                  <a:close/>
                  <a:moveTo>
                    <a:pt x="1675" y="53"/>
                  </a:moveTo>
                  <a:cubicBezTo>
                    <a:pt x="1675" y="53"/>
                    <a:pt x="1675" y="53"/>
                    <a:pt x="1675" y="53"/>
                  </a:cubicBezTo>
                  <a:cubicBezTo>
                    <a:pt x="1675" y="53"/>
                    <a:pt x="1675" y="53"/>
                    <a:pt x="1675" y="53"/>
                  </a:cubicBezTo>
                  <a:close/>
                  <a:moveTo>
                    <a:pt x="1372" y="68"/>
                  </a:moveTo>
                  <a:cubicBezTo>
                    <a:pt x="1372" y="68"/>
                    <a:pt x="1371" y="69"/>
                    <a:pt x="1371" y="69"/>
                  </a:cubicBezTo>
                  <a:cubicBezTo>
                    <a:pt x="1372" y="69"/>
                    <a:pt x="1372" y="69"/>
                    <a:pt x="1372" y="68"/>
                  </a:cubicBezTo>
                  <a:close/>
                  <a:moveTo>
                    <a:pt x="1541" y="69"/>
                  </a:moveTo>
                  <a:cubicBezTo>
                    <a:pt x="1541" y="69"/>
                    <a:pt x="1541" y="69"/>
                    <a:pt x="1541" y="68"/>
                  </a:cubicBezTo>
                  <a:cubicBezTo>
                    <a:pt x="1541" y="69"/>
                    <a:pt x="1541" y="69"/>
                    <a:pt x="1541" y="69"/>
                  </a:cubicBezTo>
                  <a:close/>
                  <a:moveTo>
                    <a:pt x="1660" y="69"/>
                  </a:moveTo>
                  <a:cubicBezTo>
                    <a:pt x="1660" y="69"/>
                    <a:pt x="1660" y="68"/>
                    <a:pt x="1660" y="68"/>
                  </a:cubicBezTo>
                  <a:cubicBezTo>
                    <a:pt x="1660" y="69"/>
                    <a:pt x="1660" y="69"/>
                    <a:pt x="1660" y="69"/>
                  </a:cubicBezTo>
                  <a:close/>
                  <a:moveTo>
                    <a:pt x="1709" y="69"/>
                  </a:moveTo>
                  <a:cubicBezTo>
                    <a:pt x="1709" y="69"/>
                    <a:pt x="1709" y="69"/>
                    <a:pt x="1710" y="68"/>
                  </a:cubicBezTo>
                  <a:cubicBezTo>
                    <a:pt x="1709" y="69"/>
                    <a:pt x="1709" y="69"/>
                    <a:pt x="1709" y="69"/>
                  </a:cubicBezTo>
                  <a:close/>
                  <a:moveTo>
                    <a:pt x="1724" y="68"/>
                  </a:moveTo>
                  <a:cubicBezTo>
                    <a:pt x="1724" y="68"/>
                    <a:pt x="1724" y="69"/>
                    <a:pt x="1724" y="69"/>
                  </a:cubicBezTo>
                  <a:cubicBezTo>
                    <a:pt x="1724" y="69"/>
                    <a:pt x="1724" y="69"/>
                    <a:pt x="1724" y="68"/>
                  </a:cubicBezTo>
                  <a:close/>
                  <a:moveTo>
                    <a:pt x="1533" y="24"/>
                  </a:moveTo>
                  <a:cubicBezTo>
                    <a:pt x="1533" y="25"/>
                    <a:pt x="1533" y="25"/>
                    <a:pt x="1533" y="25"/>
                  </a:cubicBezTo>
                  <a:cubicBezTo>
                    <a:pt x="1533" y="25"/>
                    <a:pt x="1533" y="25"/>
                    <a:pt x="1533" y="24"/>
                  </a:cubicBezTo>
                  <a:close/>
                  <a:moveTo>
                    <a:pt x="1701" y="24"/>
                  </a:moveTo>
                  <a:cubicBezTo>
                    <a:pt x="1701" y="25"/>
                    <a:pt x="1701" y="25"/>
                    <a:pt x="1701" y="25"/>
                  </a:cubicBezTo>
                  <a:cubicBezTo>
                    <a:pt x="1701" y="25"/>
                    <a:pt x="1701" y="25"/>
                    <a:pt x="1701" y="24"/>
                  </a:cubicBezTo>
                  <a:close/>
                  <a:moveTo>
                    <a:pt x="960" y="25"/>
                  </a:moveTo>
                  <a:cubicBezTo>
                    <a:pt x="960" y="25"/>
                    <a:pt x="960" y="25"/>
                    <a:pt x="960" y="25"/>
                  </a:cubicBezTo>
                  <a:cubicBezTo>
                    <a:pt x="960" y="25"/>
                    <a:pt x="960" y="25"/>
                    <a:pt x="960" y="25"/>
                  </a:cubicBezTo>
                  <a:close/>
                  <a:moveTo>
                    <a:pt x="974" y="25"/>
                  </a:moveTo>
                  <a:cubicBezTo>
                    <a:pt x="974" y="25"/>
                    <a:pt x="974" y="25"/>
                    <a:pt x="974" y="25"/>
                  </a:cubicBezTo>
                  <a:cubicBezTo>
                    <a:pt x="974" y="25"/>
                    <a:pt x="974" y="25"/>
                    <a:pt x="974" y="25"/>
                  </a:cubicBezTo>
                  <a:close/>
                  <a:moveTo>
                    <a:pt x="669" y="69"/>
                  </a:moveTo>
                  <a:cubicBezTo>
                    <a:pt x="669" y="69"/>
                    <a:pt x="669" y="69"/>
                    <a:pt x="668" y="69"/>
                  </a:cubicBezTo>
                  <a:cubicBezTo>
                    <a:pt x="668" y="69"/>
                    <a:pt x="669" y="69"/>
                    <a:pt x="669" y="69"/>
                  </a:cubicBezTo>
                  <a:close/>
                  <a:moveTo>
                    <a:pt x="1533" y="25"/>
                  </a:moveTo>
                  <a:cubicBezTo>
                    <a:pt x="1532" y="25"/>
                    <a:pt x="1532" y="25"/>
                    <a:pt x="1532" y="25"/>
                  </a:cubicBezTo>
                  <a:cubicBezTo>
                    <a:pt x="1532" y="25"/>
                    <a:pt x="1533" y="25"/>
                    <a:pt x="1533" y="25"/>
                  </a:cubicBezTo>
                  <a:close/>
                  <a:moveTo>
                    <a:pt x="1701" y="25"/>
                  </a:moveTo>
                  <a:cubicBezTo>
                    <a:pt x="1700" y="25"/>
                    <a:pt x="1700" y="25"/>
                    <a:pt x="1700" y="25"/>
                  </a:cubicBezTo>
                  <a:cubicBezTo>
                    <a:pt x="1701" y="25"/>
                    <a:pt x="1701" y="25"/>
                    <a:pt x="1701" y="25"/>
                  </a:cubicBezTo>
                  <a:close/>
                  <a:moveTo>
                    <a:pt x="974" y="25"/>
                  </a:moveTo>
                  <a:cubicBezTo>
                    <a:pt x="974" y="25"/>
                    <a:pt x="974" y="25"/>
                    <a:pt x="974" y="26"/>
                  </a:cubicBezTo>
                  <a:cubicBezTo>
                    <a:pt x="974" y="25"/>
                    <a:pt x="974" y="25"/>
                    <a:pt x="974" y="25"/>
                  </a:cubicBezTo>
                  <a:close/>
                  <a:moveTo>
                    <a:pt x="1532" y="25"/>
                  </a:moveTo>
                  <a:cubicBezTo>
                    <a:pt x="1532" y="25"/>
                    <a:pt x="1532" y="25"/>
                    <a:pt x="1532" y="26"/>
                  </a:cubicBezTo>
                  <a:cubicBezTo>
                    <a:pt x="1532" y="26"/>
                    <a:pt x="1532" y="25"/>
                    <a:pt x="1532" y="25"/>
                  </a:cubicBezTo>
                  <a:close/>
                  <a:moveTo>
                    <a:pt x="1541" y="69"/>
                  </a:moveTo>
                  <a:cubicBezTo>
                    <a:pt x="1541" y="69"/>
                    <a:pt x="1541" y="69"/>
                    <a:pt x="1541" y="69"/>
                  </a:cubicBezTo>
                  <a:cubicBezTo>
                    <a:pt x="1541" y="69"/>
                    <a:pt x="1541" y="69"/>
                    <a:pt x="1541" y="69"/>
                  </a:cubicBezTo>
                  <a:close/>
                  <a:moveTo>
                    <a:pt x="1556" y="69"/>
                  </a:moveTo>
                  <a:cubicBezTo>
                    <a:pt x="1555" y="69"/>
                    <a:pt x="1555" y="69"/>
                    <a:pt x="1555" y="69"/>
                  </a:cubicBezTo>
                  <a:cubicBezTo>
                    <a:pt x="1555" y="69"/>
                    <a:pt x="1556" y="69"/>
                    <a:pt x="1556" y="69"/>
                  </a:cubicBezTo>
                  <a:close/>
                  <a:moveTo>
                    <a:pt x="1700" y="25"/>
                  </a:moveTo>
                  <a:cubicBezTo>
                    <a:pt x="1700" y="25"/>
                    <a:pt x="1700" y="25"/>
                    <a:pt x="1700" y="26"/>
                  </a:cubicBezTo>
                  <a:cubicBezTo>
                    <a:pt x="1700" y="26"/>
                    <a:pt x="1700" y="25"/>
                    <a:pt x="1700" y="25"/>
                  </a:cubicBezTo>
                  <a:close/>
                  <a:moveTo>
                    <a:pt x="974" y="26"/>
                  </a:moveTo>
                  <a:cubicBezTo>
                    <a:pt x="973" y="26"/>
                    <a:pt x="973" y="26"/>
                    <a:pt x="973" y="26"/>
                  </a:cubicBezTo>
                  <a:cubicBezTo>
                    <a:pt x="973" y="26"/>
                    <a:pt x="973" y="26"/>
                    <a:pt x="974" y="26"/>
                  </a:cubicBezTo>
                  <a:close/>
                  <a:moveTo>
                    <a:pt x="1709" y="69"/>
                  </a:moveTo>
                  <a:cubicBezTo>
                    <a:pt x="1709" y="69"/>
                    <a:pt x="1709" y="69"/>
                    <a:pt x="1709" y="69"/>
                  </a:cubicBezTo>
                  <a:cubicBezTo>
                    <a:pt x="1709" y="69"/>
                    <a:pt x="1709" y="69"/>
                    <a:pt x="1709" y="69"/>
                  </a:cubicBezTo>
                  <a:close/>
                  <a:moveTo>
                    <a:pt x="1724" y="69"/>
                  </a:moveTo>
                  <a:cubicBezTo>
                    <a:pt x="1724" y="69"/>
                    <a:pt x="1723" y="69"/>
                    <a:pt x="1723" y="69"/>
                  </a:cubicBezTo>
                  <a:cubicBezTo>
                    <a:pt x="1723" y="69"/>
                    <a:pt x="1724" y="69"/>
                    <a:pt x="1724" y="69"/>
                  </a:cubicBezTo>
                  <a:close/>
                  <a:moveTo>
                    <a:pt x="1492" y="26"/>
                  </a:moveTo>
                  <a:cubicBezTo>
                    <a:pt x="1491" y="26"/>
                    <a:pt x="1491" y="26"/>
                    <a:pt x="1491" y="26"/>
                  </a:cubicBezTo>
                  <a:cubicBezTo>
                    <a:pt x="1491" y="26"/>
                    <a:pt x="1491" y="26"/>
                    <a:pt x="1492" y="26"/>
                  </a:cubicBezTo>
                  <a:close/>
                  <a:moveTo>
                    <a:pt x="1532" y="26"/>
                  </a:moveTo>
                  <a:cubicBezTo>
                    <a:pt x="1532" y="26"/>
                    <a:pt x="1532" y="26"/>
                    <a:pt x="1531" y="26"/>
                  </a:cubicBezTo>
                  <a:cubicBezTo>
                    <a:pt x="1532" y="26"/>
                    <a:pt x="1532" y="26"/>
                    <a:pt x="1532" y="26"/>
                  </a:cubicBezTo>
                  <a:close/>
                  <a:moveTo>
                    <a:pt x="1356" y="70"/>
                  </a:moveTo>
                  <a:cubicBezTo>
                    <a:pt x="1356" y="70"/>
                    <a:pt x="1356" y="69"/>
                    <a:pt x="1356" y="69"/>
                  </a:cubicBezTo>
                  <a:cubicBezTo>
                    <a:pt x="1356" y="69"/>
                    <a:pt x="1356" y="69"/>
                    <a:pt x="1356" y="70"/>
                  </a:cubicBezTo>
                  <a:close/>
                  <a:moveTo>
                    <a:pt x="1371" y="69"/>
                  </a:moveTo>
                  <a:cubicBezTo>
                    <a:pt x="1371" y="69"/>
                    <a:pt x="1370" y="69"/>
                    <a:pt x="1370" y="69"/>
                  </a:cubicBezTo>
                  <a:cubicBezTo>
                    <a:pt x="1371" y="69"/>
                    <a:pt x="1371" y="69"/>
                    <a:pt x="1371" y="69"/>
                  </a:cubicBezTo>
                  <a:close/>
                  <a:moveTo>
                    <a:pt x="1700" y="26"/>
                  </a:moveTo>
                  <a:cubicBezTo>
                    <a:pt x="1700" y="26"/>
                    <a:pt x="1700" y="26"/>
                    <a:pt x="1700" y="26"/>
                  </a:cubicBezTo>
                  <a:cubicBezTo>
                    <a:pt x="1700" y="26"/>
                    <a:pt x="1700" y="26"/>
                    <a:pt x="1700" y="26"/>
                  </a:cubicBezTo>
                  <a:close/>
                  <a:moveTo>
                    <a:pt x="959" y="26"/>
                  </a:moveTo>
                  <a:cubicBezTo>
                    <a:pt x="959" y="26"/>
                    <a:pt x="959" y="26"/>
                    <a:pt x="959" y="26"/>
                  </a:cubicBezTo>
                  <a:cubicBezTo>
                    <a:pt x="959" y="26"/>
                    <a:pt x="959" y="26"/>
                    <a:pt x="959" y="26"/>
                  </a:cubicBezTo>
                  <a:close/>
                  <a:moveTo>
                    <a:pt x="973" y="26"/>
                  </a:moveTo>
                  <a:cubicBezTo>
                    <a:pt x="973" y="26"/>
                    <a:pt x="973" y="26"/>
                    <a:pt x="973" y="26"/>
                  </a:cubicBezTo>
                  <a:cubicBezTo>
                    <a:pt x="973" y="26"/>
                    <a:pt x="973" y="26"/>
                    <a:pt x="973" y="26"/>
                  </a:cubicBezTo>
                  <a:close/>
                  <a:moveTo>
                    <a:pt x="1491" y="26"/>
                  </a:moveTo>
                  <a:cubicBezTo>
                    <a:pt x="1491" y="26"/>
                    <a:pt x="1490" y="26"/>
                    <a:pt x="1490" y="26"/>
                  </a:cubicBezTo>
                  <a:cubicBezTo>
                    <a:pt x="1491" y="26"/>
                    <a:pt x="1491" y="26"/>
                    <a:pt x="1491" y="26"/>
                  </a:cubicBezTo>
                  <a:close/>
                  <a:moveTo>
                    <a:pt x="1532" y="26"/>
                  </a:moveTo>
                  <a:cubicBezTo>
                    <a:pt x="1531" y="26"/>
                    <a:pt x="1531" y="26"/>
                    <a:pt x="1531" y="26"/>
                  </a:cubicBezTo>
                  <a:cubicBezTo>
                    <a:pt x="1531" y="26"/>
                    <a:pt x="1531" y="26"/>
                    <a:pt x="1532" y="26"/>
                  </a:cubicBezTo>
                  <a:close/>
                  <a:moveTo>
                    <a:pt x="1700" y="26"/>
                  </a:moveTo>
                  <a:cubicBezTo>
                    <a:pt x="1699" y="26"/>
                    <a:pt x="1699" y="26"/>
                    <a:pt x="1699" y="26"/>
                  </a:cubicBezTo>
                  <a:cubicBezTo>
                    <a:pt x="1699" y="26"/>
                    <a:pt x="1700" y="26"/>
                    <a:pt x="1700" y="26"/>
                  </a:cubicBezTo>
                  <a:close/>
                  <a:moveTo>
                    <a:pt x="973" y="26"/>
                  </a:moveTo>
                  <a:cubicBezTo>
                    <a:pt x="973" y="26"/>
                    <a:pt x="973" y="26"/>
                    <a:pt x="973" y="27"/>
                  </a:cubicBezTo>
                  <a:cubicBezTo>
                    <a:pt x="973" y="27"/>
                    <a:pt x="973" y="26"/>
                    <a:pt x="973" y="26"/>
                  </a:cubicBezTo>
                  <a:close/>
                  <a:moveTo>
                    <a:pt x="1390" y="53"/>
                  </a:moveTo>
                  <a:cubicBezTo>
                    <a:pt x="1390" y="53"/>
                    <a:pt x="1390" y="53"/>
                    <a:pt x="1390" y="53"/>
                  </a:cubicBezTo>
                  <a:cubicBezTo>
                    <a:pt x="1390" y="53"/>
                    <a:pt x="1390" y="53"/>
                    <a:pt x="1390" y="53"/>
                  </a:cubicBezTo>
                  <a:close/>
                  <a:moveTo>
                    <a:pt x="693" y="70"/>
                  </a:moveTo>
                  <a:cubicBezTo>
                    <a:pt x="693" y="70"/>
                    <a:pt x="693" y="70"/>
                    <a:pt x="693" y="70"/>
                  </a:cubicBezTo>
                  <a:cubicBezTo>
                    <a:pt x="693" y="70"/>
                    <a:pt x="693" y="70"/>
                    <a:pt x="693" y="70"/>
                  </a:cubicBezTo>
                  <a:close/>
                  <a:moveTo>
                    <a:pt x="973" y="27"/>
                  </a:moveTo>
                  <a:cubicBezTo>
                    <a:pt x="972" y="27"/>
                    <a:pt x="972" y="27"/>
                    <a:pt x="972" y="27"/>
                  </a:cubicBezTo>
                  <a:cubicBezTo>
                    <a:pt x="972" y="27"/>
                    <a:pt x="972" y="27"/>
                    <a:pt x="973" y="27"/>
                  </a:cubicBezTo>
                  <a:close/>
                  <a:moveTo>
                    <a:pt x="958" y="27"/>
                  </a:moveTo>
                  <a:cubicBezTo>
                    <a:pt x="959" y="27"/>
                    <a:pt x="959" y="27"/>
                    <a:pt x="959" y="27"/>
                  </a:cubicBezTo>
                  <a:cubicBezTo>
                    <a:pt x="958" y="27"/>
                    <a:pt x="958" y="27"/>
                    <a:pt x="958" y="27"/>
                  </a:cubicBezTo>
                  <a:close/>
                  <a:moveTo>
                    <a:pt x="1355" y="70"/>
                  </a:moveTo>
                  <a:cubicBezTo>
                    <a:pt x="1356" y="70"/>
                    <a:pt x="1356" y="70"/>
                    <a:pt x="1356" y="70"/>
                  </a:cubicBezTo>
                  <a:cubicBezTo>
                    <a:pt x="1356" y="70"/>
                    <a:pt x="1356" y="70"/>
                    <a:pt x="1355" y="70"/>
                  </a:cubicBezTo>
                  <a:close/>
                  <a:moveTo>
                    <a:pt x="1370" y="69"/>
                  </a:moveTo>
                  <a:cubicBezTo>
                    <a:pt x="1370" y="69"/>
                    <a:pt x="1370" y="70"/>
                    <a:pt x="1370" y="70"/>
                  </a:cubicBezTo>
                  <a:cubicBezTo>
                    <a:pt x="1370" y="70"/>
                    <a:pt x="1370" y="70"/>
                    <a:pt x="1370" y="69"/>
                  </a:cubicBezTo>
                  <a:close/>
                  <a:moveTo>
                    <a:pt x="971" y="28"/>
                  </a:moveTo>
                  <a:cubicBezTo>
                    <a:pt x="971" y="28"/>
                    <a:pt x="971" y="28"/>
                    <a:pt x="971" y="28"/>
                  </a:cubicBezTo>
                  <a:cubicBezTo>
                    <a:pt x="971" y="28"/>
                    <a:pt x="971" y="28"/>
                    <a:pt x="971" y="28"/>
                  </a:cubicBezTo>
                  <a:close/>
                  <a:moveTo>
                    <a:pt x="1376" y="54"/>
                  </a:moveTo>
                  <a:cubicBezTo>
                    <a:pt x="1376" y="54"/>
                    <a:pt x="1376" y="53"/>
                    <a:pt x="1376" y="53"/>
                  </a:cubicBezTo>
                  <a:cubicBezTo>
                    <a:pt x="1376" y="53"/>
                    <a:pt x="1376" y="53"/>
                    <a:pt x="1376" y="54"/>
                  </a:cubicBezTo>
                  <a:close/>
                  <a:moveTo>
                    <a:pt x="1555" y="70"/>
                  </a:moveTo>
                  <a:cubicBezTo>
                    <a:pt x="1554" y="70"/>
                    <a:pt x="1554" y="70"/>
                    <a:pt x="1554" y="70"/>
                  </a:cubicBezTo>
                  <a:cubicBezTo>
                    <a:pt x="1554" y="70"/>
                    <a:pt x="1554" y="70"/>
                    <a:pt x="1555" y="70"/>
                  </a:cubicBezTo>
                  <a:close/>
                  <a:moveTo>
                    <a:pt x="1487" y="28"/>
                  </a:moveTo>
                  <a:cubicBezTo>
                    <a:pt x="1486" y="28"/>
                    <a:pt x="1486" y="28"/>
                    <a:pt x="1486" y="28"/>
                  </a:cubicBezTo>
                  <a:cubicBezTo>
                    <a:pt x="1486" y="28"/>
                    <a:pt x="1487" y="28"/>
                    <a:pt x="1487" y="28"/>
                  </a:cubicBezTo>
                  <a:close/>
                  <a:moveTo>
                    <a:pt x="971" y="28"/>
                  </a:moveTo>
                  <a:cubicBezTo>
                    <a:pt x="971" y="28"/>
                    <a:pt x="971" y="29"/>
                    <a:pt x="971" y="29"/>
                  </a:cubicBezTo>
                  <a:cubicBezTo>
                    <a:pt x="971" y="29"/>
                    <a:pt x="971" y="29"/>
                    <a:pt x="971" y="28"/>
                  </a:cubicBezTo>
                  <a:close/>
                  <a:moveTo>
                    <a:pt x="1723" y="70"/>
                  </a:moveTo>
                  <a:cubicBezTo>
                    <a:pt x="1722" y="70"/>
                    <a:pt x="1722" y="70"/>
                    <a:pt x="1722" y="70"/>
                  </a:cubicBezTo>
                  <a:cubicBezTo>
                    <a:pt x="1722" y="70"/>
                    <a:pt x="1723" y="70"/>
                    <a:pt x="1723" y="70"/>
                  </a:cubicBezTo>
                  <a:close/>
                  <a:moveTo>
                    <a:pt x="957" y="30"/>
                  </a:moveTo>
                  <a:cubicBezTo>
                    <a:pt x="957" y="30"/>
                    <a:pt x="957" y="30"/>
                    <a:pt x="957" y="29"/>
                  </a:cubicBezTo>
                  <a:cubicBezTo>
                    <a:pt x="957" y="30"/>
                    <a:pt x="957" y="30"/>
                    <a:pt x="957" y="30"/>
                  </a:cubicBezTo>
                  <a:close/>
                  <a:moveTo>
                    <a:pt x="970" y="30"/>
                  </a:moveTo>
                  <a:cubicBezTo>
                    <a:pt x="970" y="30"/>
                    <a:pt x="970" y="30"/>
                    <a:pt x="970" y="30"/>
                  </a:cubicBezTo>
                  <a:cubicBezTo>
                    <a:pt x="970" y="30"/>
                    <a:pt x="970" y="30"/>
                    <a:pt x="970" y="30"/>
                  </a:cubicBezTo>
                  <a:close/>
                  <a:moveTo>
                    <a:pt x="957" y="31"/>
                  </a:moveTo>
                  <a:cubicBezTo>
                    <a:pt x="957" y="31"/>
                    <a:pt x="957" y="30"/>
                    <a:pt x="957" y="30"/>
                  </a:cubicBezTo>
                  <a:cubicBezTo>
                    <a:pt x="957" y="30"/>
                    <a:pt x="957" y="30"/>
                    <a:pt x="957" y="31"/>
                  </a:cubicBezTo>
                  <a:close/>
                  <a:moveTo>
                    <a:pt x="969" y="31"/>
                  </a:moveTo>
                  <a:cubicBezTo>
                    <a:pt x="969" y="31"/>
                    <a:pt x="969" y="31"/>
                    <a:pt x="969" y="31"/>
                  </a:cubicBezTo>
                  <a:cubicBezTo>
                    <a:pt x="969" y="31"/>
                    <a:pt x="969" y="31"/>
                    <a:pt x="969" y="31"/>
                  </a:cubicBezTo>
                  <a:close/>
                  <a:moveTo>
                    <a:pt x="693" y="70"/>
                  </a:moveTo>
                  <a:cubicBezTo>
                    <a:pt x="693" y="70"/>
                    <a:pt x="694" y="70"/>
                    <a:pt x="694" y="70"/>
                  </a:cubicBezTo>
                  <a:cubicBezTo>
                    <a:pt x="694" y="70"/>
                    <a:pt x="693" y="70"/>
                    <a:pt x="693" y="70"/>
                  </a:cubicBezTo>
                  <a:close/>
                  <a:moveTo>
                    <a:pt x="969" y="32"/>
                  </a:moveTo>
                  <a:cubicBezTo>
                    <a:pt x="968" y="32"/>
                    <a:pt x="968" y="32"/>
                    <a:pt x="968" y="32"/>
                  </a:cubicBezTo>
                  <a:cubicBezTo>
                    <a:pt x="968" y="32"/>
                    <a:pt x="969" y="32"/>
                    <a:pt x="969" y="32"/>
                  </a:cubicBezTo>
                  <a:close/>
                  <a:moveTo>
                    <a:pt x="1355" y="70"/>
                  </a:moveTo>
                  <a:cubicBezTo>
                    <a:pt x="1355" y="70"/>
                    <a:pt x="1355" y="70"/>
                    <a:pt x="1355" y="70"/>
                  </a:cubicBezTo>
                  <a:cubicBezTo>
                    <a:pt x="1355" y="70"/>
                    <a:pt x="1355" y="70"/>
                    <a:pt x="1355" y="70"/>
                  </a:cubicBezTo>
                  <a:close/>
                  <a:moveTo>
                    <a:pt x="956" y="33"/>
                  </a:moveTo>
                  <a:cubicBezTo>
                    <a:pt x="956" y="33"/>
                    <a:pt x="956" y="32"/>
                    <a:pt x="956" y="32"/>
                  </a:cubicBezTo>
                  <a:cubicBezTo>
                    <a:pt x="956" y="32"/>
                    <a:pt x="956" y="33"/>
                    <a:pt x="956" y="33"/>
                  </a:cubicBezTo>
                  <a:close/>
                  <a:moveTo>
                    <a:pt x="1539" y="70"/>
                  </a:moveTo>
                  <a:cubicBezTo>
                    <a:pt x="1539" y="70"/>
                    <a:pt x="1540" y="70"/>
                    <a:pt x="1540" y="70"/>
                  </a:cubicBezTo>
                  <a:cubicBezTo>
                    <a:pt x="1539" y="70"/>
                    <a:pt x="1539" y="70"/>
                    <a:pt x="1539" y="70"/>
                  </a:cubicBezTo>
                  <a:close/>
                  <a:moveTo>
                    <a:pt x="1554" y="70"/>
                  </a:moveTo>
                  <a:cubicBezTo>
                    <a:pt x="1554" y="70"/>
                    <a:pt x="1554" y="70"/>
                    <a:pt x="1554" y="70"/>
                  </a:cubicBezTo>
                  <a:cubicBezTo>
                    <a:pt x="1554" y="70"/>
                    <a:pt x="1554" y="70"/>
                    <a:pt x="1554" y="70"/>
                  </a:cubicBezTo>
                  <a:close/>
                  <a:moveTo>
                    <a:pt x="1707" y="70"/>
                  </a:moveTo>
                  <a:cubicBezTo>
                    <a:pt x="1708" y="70"/>
                    <a:pt x="1708" y="70"/>
                    <a:pt x="1708" y="70"/>
                  </a:cubicBezTo>
                  <a:cubicBezTo>
                    <a:pt x="1708" y="70"/>
                    <a:pt x="1707" y="70"/>
                    <a:pt x="1707" y="70"/>
                  </a:cubicBezTo>
                  <a:close/>
                  <a:moveTo>
                    <a:pt x="1722" y="70"/>
                  </a:moveTo>
                  <a:cubicBezTo>
                    <a:pt x="1722" y="70"/>
                    <a:pt x="1722" y="70"/>
                    <a:pt x="1722" y="70"/>
                  </a:cubicBezTo>
                  <a:cubicBezTo>
                    <a:pt x="1722" y="70"/>
                    <a:pt x="1722" y="70"/>
                    <a:pt x="1722" y="70"/>
                  </a:cubicBezTo>
                  <a:close/>
                  <a:moveTo>
                    <a:pt x="1143" y="35"/>
                  </a:moveTo>
                  <a:cubicBezTo>
                    <a:pt x="1143" y="35"/>
                    <a:pt x="1143" y="35"/>
                    <a:pt x="1143" y="35"/>
                  </a:cubicBezTo>
                  <a:cubicBezTo>
                    <a:pt x="1143" y="35"/>
                    <a:pt x="1143" y="35"/>
                    <a:pt x="1143" y="35"/>
                  </a:cubicBezTo>
                  <a:close/>
                  <a:moveTo>
                    <a:pt x="669" y="35"/>
                  </a:moveTo>
                  <a:cubicBezTo>
                    <a:pt x="670" y="35"/>
                    <a:pt x="670" y="35"/>
                    <a:pt x="670" y="35"/>
                  </a:cubicBezTo>
                  <a:cubicBezTo>
                    <a:pt x="670" y="35"/>
                    <a:pt x="669" y="35"/>
                    <a:pt x="669" y="35"/>
                  </a:cubicBezTo>
                  <a:close/>
                  <a:moveTo>
                    <a:pt x="1355" y="71"/>
                  </a:moveTo>
                  <a:cubicBezTo>
                    <a:pt x="1355" y="71"/>
                    <a:pt x="1355" y="70"/>
                    <a:pt x="1355" y="70"/>
                  </a:cubicBezTo>
                  <a:cubicBezTo>
                    <a:pt x="1355" y="70"/>
                    <a:pt x="1355" y="70"/>
                    <a:pt x="1355" y="71"/>
                  </a:cubicBezTo>
                  <a:close/>
                  <a:moveTo>
                    <a:pt x="1369" y="70"/>
                  </a:moveTo>
                  <a:cubicBezTo>
                    <a:pt x="1369" y="70"/>
                    <a:pt x="1369" y="70"/>
                    <a:pt x="1369" y="71"/>
                  </a:cubicBezTo>
                  <a:cubicBezTo>
                    <a:pt x="1369" y="70"/>
                    <a:pt x="1369" y="70"/>
                    <a:pt x="1369" y="70"/>
                  </a:cubicBezTo>
                  <a:close/>
                  <a:moveTo>
                    <a:pt x="1539" y="71"/>
                  </a:moveTo>
                  <a:cubicBezTo>
                    <a:pt x="1539" y="71"/>
                    <a:pt x="1539" y="70"/>
                    <a:pt x="1539" y="70"/>
                  </a:cubicBezTo>
                  <a:cubicBezTo>
                    <a:pt x="1539" y="70"/>
                    <a:pt x="1539" y="70"/>
                    <a:pt x="1539" y="71"/>
                  </a:cubicBezTo>
                  <a:close/>
                  <a:moveTo>
                    <a:pt x="859" y="35"/>
                  </a:moveTo>
                  <a:cubicBezTo>
                    <a:pt x="859" y="35"/>
                    <a:pt x="859" y="35"/>
                    <a:pt x="859" y="35"/>
                  </a:cubicBezTo>
                  <a:cubicBezTo>
                    <a:pt x="859" y="35"/>
                    <a:pt x="859" y="35"/>
                    <a:pt x="859" y="35"/>
                  </a:cubicBezTo>
                  <a:close/>
                  <a:moveTo>
                    <a:pt x="1661" y="71"/>
                  </a:moveTo>
                  <a:cubicBezTo>
                    <a:pt x="1661" y="70"/>
                    <a:pt x="1661" y="70"/>
                    <a:pt x="1661" y="70"/>
                  </a:cubicBezTo>
                  <a:cubicBezTo>
                    <a:pt x="1661" y="70"/>
                    <a:pt x="1661" y="70"/>
                    <a:pt x="1661" y="71"/>
                  </a:cubicBezTo>
                  <a:close/>
                  <a:moveTo>
                    <a:pt x="879" y="35"/>
                  </a:moveTo>
                  <a:cubicBezTo>
                    <a:pt x="879" y="35"/>
                    <a:pt x="879" y="35"/>
                    <a:pt x="879" y="35"/>
                  </a:cubicBezTo>
                  <a:cubicBezTo>
                    <a:pt x="879" y="35"/>
                    <a:pt x="879" y="35"/>
                    <a:pt x="879" y="35"/>
                  </a:cubicBezTo>
                  <a:close/>
                  <a:moveTo>
                    <a:pt x="1707" y="71"/>
                  </a:moveTo>
                  <a:cubicBezTo>
                    <a:pt x="1707" y="71"/>
                    <a:pt x="1707" y="70"/>
                    <a:pt x="1707" y="70"/>
                  </a:cubicBezTo>
                  <a:cubicBezTo>
                    <a:pt x="1707" y="70"/>
                    <a:pt x="1707" y="70"/>
                    <a:pt x="1707" y="71"/>
                  </a:cubicBezTo>
                  <a:close/>
                  <a:moveTo>
                    <a:pt x="902" y="35"/>
                  </a:moveTo>
                  <a:cubicBezTo>
                    <a:pt x="902" y="35"/>
                    <a:pt x="902" y="35"/>
                    <a:pt x="902" y="35"/>
                  </a:cubicBezTo>
                  <a:cubicBezTo>
                    <a:pt x="902" y="35"/>
                    <a:pt x="902" y="35"/>
                    <a:pt x="902" y="35"/>
                  </a:cubicBezTo>
                  <a:close/>
                  <a:moveTo>
                    <a:pt x="1144" y="35"/>
                  </a:moveTo>
                  <a:cubicBezTo>
                    <a:pt x="1144" y="35"/>
                    <a:pt x="1144" y="35"/>
                    <a:pt x="1144" y="35"/>
                  </a:cubicBezTo>
                  <a:cubicBezTo>
                    <a:pt x="1144" y="35"/>
                    <a:pt x="1144" y="35"/>
                    <a:pt x="1144" y="35"/>
                  </a:cubicBezTo>
                  <a:close/>
                  <a:moveTo>
                    <a:pt x="1297" y="35"/>
                  </a:moveTo>
                  <a:cubicBezTo>
                    <a:pt x="1298" y="35"/>
                    <a:pt x="1298" y="35"/>
                    <a:pt x="1298" y="35"/>
                  </a:cubicBezTo>
                  <a:cubicBezTo>
                    <a:pt x="1298" y="35"/>
                    <a:pt x="1297" y="35"/>
                    <a:pt x="1297" y="35"/>
                  </a:cubicBezTo>
                  <a:close/>
                  <a:moveTo>
                    <a:pt x="669" y="36"/>
                  </a:moveTo>
                  <a:cubicBezTo>
                    <a:pt x="669" y="36"/>
                    <a:pt x="669" y="36"/>
                    <a:pt x="669" y="35"/>
                  </a:cubicBezTo>
                  <a:cubicBezTo>
                    <a:pt x="669" y="35"/>
                    <a:pt x="669" y="36"/>
                    <a:pt x="669" y="36"/>
                  </a:cubicBezTo>
                  <a:close/>
                  <a:moveTo>
                    <a:pt x="837" y="36"/>
                  </a:moveTo>
                  <a:cubicBezTo>
                    <a:pt x="837" y="36"/>
                    <a:pt x="837" y="36"/>
                    <a:pt x="837" y="35"/>
                  </a:cubicBezTo>
                  <a:cubicBezTo>
                    <a:pt x="837" y="36"/>
                    <a:pt x="837" y="36"/>
                    <a:pt x="837" y="36"/>
                  </a:cubicBezTo>
                  <a:close/>
                  <a:moveTo>
                    <a:pt x="878" y="36"/>
                  </a:moveTo>
                  <a:cubicBezTo>
                    <a:pt x="878" y="36"/>
                    <a:pt x="878" y="36"/>
                    <a:pt x="878" y="35"/>
                  </a:cubicBezTo>
                  <a:cubicBezTo>
                    <a:pt x="878" y="35"/>
                    <a:pt x="878" y="36"/>
                    <a:pt x="878" y="36"/>
                  </a:cubicBezTo>
                  <a:close/>
                  <a:moveTo>
                    <a:pt x="1354" y="71"/>
                  </a:moveTo>
                  <a:cubicBezTo>
                    <a:pt x="1355" y="71"/>
                    <a:pt x="1355" y="71"/>
                    <a:pt x="1355" y="71"/>
                  </a:cubicBezTo>
                  <a:cubicBezTo>
                    <a:pt x="1355" y="71"/>
                    <a:pt x="1355" y="71"/>
                    <a:pt x="1354" y="71"/>
                  </a:cubicBezTo>
                  <a:close/>
                  <a:moveTo>
                    <a:pt x="1369" y="70"/>
                  </a:moveTo>
                  <a:cubicBezTo>
                    <a:pt x="1369" y="71"/>
                    <a:pt x="1369" y="71"/>
                    <a:pt x="1369" y="71"/>
                  </a:cubicBezTo>
                  <a:cubicBezTo>
                    <a:pt x="1369" y="71"/>
                    <a:pt x="1369" y="71"/>
                    <a:pt x="1369" y="70"/>
                  </a:cubicBezTo>
                  <a:close/>
                  <a:moveTo>
                    <a:pt x="1539" y="71"/>
                  </a:moveTo>
                  <a:cubicBezTo>
                    <a:pt x="1539" y="71"/>
                    <a:pt x="1539" y="71"/>
                    <a:pt x="1539" y="71"/>
                  </a:cubicBezTo>
                  <a:cubicBezTo>
                    <a:pt x="1539" y="71"/>
                    <a:pt x="1539" y="71"/>
                    <a:pt x="1539" y="71"/>
                  </a:cubicBezTo>
                  <a:close/>
                  <a:moveTo>
                    <a:pt x="1553" y="71"/>
                  </a:moveTo>
                  <a:cubicBezTo>
                    <a:pt x="1553" y="71"/>
                    <a:pt x="1553" y="71"/>
                    <a:pt x="1553" y="71"/>
                  </a:cubicBezTo>
                  <a:cubicBezTo>
                    <a:pt x="1553" y="71"/>
                    <a:pt x="1553" y="71"/>
                    <a:pt x="1553" y="71"/>
                  </a:cubicBezTo>
                  <a:close/>
                  <a:moveTo>
                    <a:pt x="1707" y="71"/>
                  </a:moveTo>
                  <a:cubicBezTo>
                    <a:pt x="1707" y="71"/>
                    <a:pt x="1707" y="71"/>
                    <a:pt x="1707" y="71"/>
                  </a:cubicBezTo>
                  <a:cubicBezTo>
                    <a:pt x="1707" y="71"/>
                    <a:pt x="1707" y="71"/>
                    <a:pt x="1707" y="71"/>
                  </a:cubicBezTo>
                  <a:close/>
                  <a:moveTo>
                    <a:pt x="1721" y="71"/>
                  </a:moveTo>
                  <a:cubicBezTo>
                    <a:pt x="1721" y="71"/>
                    <a:pt x="1721" y="71"/>
                    <a:pt x="1721" y="71"/>
                  </a:cubicBezTo>
                  <a:cubicBezTo>
                    <a:pt x="1721" y="71"/>
                    <a:pt x="1721" y="71"/>
                    <a:pt x="1721" y="71"/>
                  </a:cubicBezTo>
                  <a:close/>
                  <a:moveTo>
                    <a:pt x="902" y="35"/>
                  </a:moveTo>
                  <a:cubicBezTo>
                    <a:pt x="903" y="36"/>
                    <a:pt x="903" y="36"/>
                    <a:pt x="903" y="36"/>
                  </a:cubicBezTo>
                  <a:cubicBezTo>
                    <a:pt x="903" y="36"/>
                    <a:pt x="903" y="35"/>
                    <a:pt x="902" y="35"/>
                  </a:cubicBezTo>
                  <a:close/>
                  <a:moveTo>
                    <a:pt x="764" y="36"/>
                  </a:moveTo>
                  <a:cubicBezTo>
                    <a:pt x="764" y="36"/>
                    <a:pt x="764" y="36"/>
                    <a:pt x="764" y="36"/>
                  </a:cubicBezTo>
                  <a:cubicBezTo>
                    <a:pt x="764" y="36"/>
                    <a:pt x="764" y="36"/>
                    <a:pt x="764" y="36"/>
                  </a:cubicBezTo>
                  <a:close/>
                  <a:moveTo>
                    <a:pt x="1074" y="36"/>
                  </a:moveTo>
                  <a:cubicBezTo>
                    <a:pt x="1074" y="36"/>
                    <a:pt x="1074" y="36"/>
                    <a:pt x="1075" y="36"/>
                  </a:cubicBezTo>
                  <a:cubicBezTo>
                    <a:pt x="1074" y="36"/>
                    <a:pt x="1074" y="36"/>
                    <a:pt x="1074" y="36"/>
                  </a:cubicBezTo>
                  <a:close/>
                  <a:moveTo>
                    <a:pt x="1145" y="36"/>
                  </a:moveTo>
                  <a:cubicBezTo>
                    <a:pt x="1145" y="36"/>
                    <a:pt x="1145" y="36"/>
                    <a:pt x="1145" y="36"/>
                  </a:cubicBezTo>
                  <a:cubicBezTo>
                    <a:pt x="1145" y="36"/>
                    <a:pt x="1145" y="36"/>
                    <a:pt x="1145" y="36"/>
                  </a:cubicBezTo>
                  <a:close/>
                  <a:moveTo>
                    <a:pt x="1252" y="36"/>
                  </a:moveTo>
                  <a:cubicBezTo>
                    <a:pt x="1252" y="36"/>
                    <a:pt x="1252" y="36"/>
                    <a:pt x="1252" y="36"/>
                  </a:cubicBezTo>
                  <a:cubicBezTo>
                    <a:pt x="1252" y="36"/>
                    <a:pt x="1252" y="36"/>
                    <a:pt x="1252" y="36"/>
                  </a:cubicBezTo>
                  <a:close/>
                  <a:moveTo>
                    <a:pt x="763" y="36"/>
                  </a:moveTo>
                  <a:cubicBezTo>
                    <a:pt x="764" y="36"/>
                    <a:pt x="764" y="36"/>
                    <a:pt x="764" y="36"/>
                  </a:cubicBezTo>
                  <a:cubicBezTo>
                    <a:pt x="764" y="36"/>
                    <a:pt x="763" y="36"/>
                    <a:pt x="763" y="36"/>
                  </a:cubicBezTo>
                  <a:close/>
                  <a:moveTo>
                    <a:pt x="861" y="36"/>
                  </a:moveTo>
                  <a:cubicBezTo>
                    <a:pt x="861" y="36"/>
                    <a:pt x="861" y="36"/>
                    <a:pt x="861" y="36"/>
                  </a:cubicBezTo>
                  <a:cubicBezTo>
                    <a:pt x="861" y="36"/>
                    <a:pt x="861" y="36"/>
                    <a:pt x="861" y="36"/>
                  </a:cubicBezTo>
                  <a:close/>
                  <a:moveTo>
                    <a:pt x="904" y="36"/>
                  </a:moveTo>
                  <a:cubicBezTo>
                    <a:pt x="904" y="36"/>
                    <a:pt x="904" y="36"/>
                    <a:pt x="904" y="36"/>
                  </a:cubicBezTo>
                  <a:cubicBezTo>
                    <a:pt x="904" y="36"/>
                    <a:pt x="904" y="36"/>
                    <a:pt x="904" y="36"/>
                  </a:cubicBezTo>
                  <a:close/>
                  <a:moveTo>
                    <a:pt x="1538" y="71"/>
                  </a:moveTo>
                  <a:cubicBezTo>
                    <a:pt x="1538" y="71"/>
                    <a:pt x="1539" y="71"/>
                    <a:pt x="1539" y="71"/>
                  </a:cubicBezTo>
                  <a:cubicBezTo>
                    <a:pt x="1538" y="71"/>
                    <a:pt x="1538" y="71"/>
                    <a:pt x="1538" y="71"/>
                  </a:cubicBezTo>
                  <a:close/>
                  <a:moveTo>
                    <a:pt x="1553" y="71"/>
                  </a:moveTo>
                  <a:cubicBezTo>
                    <a:pt x="1553" y="71"/>
                    <a:pt x="1552" y="71"/>
                    <a:pt x="1552" y="71"/>
                  </a:cubicBezTo>
                  <a:cubicBezTo>
                    <a:pt x="1553" y="71"/>
                    <a:pt x="1553" y="71"/>
                    <a:pt x="1553" y="71"/>
                  </a:cubicBezTo>
                  <a:close/>
                  <a:moveTo>
                    <a:pt x="1661" y="71"/>
                  </a:moveTo>
                  <a:cubicBezTo>
                    <a:pt x="1661" y="71"/>
                    <a:pt x="1661" y="71"/>
                    <a:pt x="1661" y="71"/>
                  </a:cubicBezTo>
                  <a:cubicBezTo>
                    <a:pt x="1661" y="71"/>
                    <a:pt x="1661" y="71"/>
                    <a:pt x="1661" y="71"/>
                  </a:cubicBezTo>
                  <a:close/>
                  <a:moveTo>
                    <a:pt x="1075" y="36"/>
                  </a:moveTo>
                  <a:cubicBezTo>
                    <a:pt x="1075" y="36"/>
                    <a:pt x="1075" y="36"/>
                    <a:pt x="1075" y="36"/>
                  </a:cubicBezTo>
                  <a:cubicBezTo>
                    <a:pt x="1075" y="36"/>
                    <a:pt x="1075" y="36"/>
                    <a:pt x="1075" y="36"/>
                  </a:cubicBezTo>
                  <a:close/>
                  <a:moveTo>
                    <a:pt x="1706" y="71"/>
                  </a:moveTo>
                  <a:cubicBezTo>
                    <a:pt x="1707" y="71"/>
                    <a:pt x="1707" y="71"/>
                    <a:pt x="1707" y="71"/>
                  </a:cubicBezTo>
                  <a:cubicBezTo>
                    <a:pt x="1707" y="71"/>
                    <a:pt x="1706" y="71"/>
                    <a:pt x="1706" y="71"/>
                  </a:cubicBezTo>
                  <a:close/>
                  <a:moveTo>
                    <a:pt x="1721" y="71"/>
                  </a:moveTo>
                  <a:cubicBezTo>
                    <a:pt x="1721" y="71"/>
                    <a:pt x="1721" y="71"/>
                    <a:pt x="1720" y="71"/>
                  </a:cubicBezTo>
                  <a:cubicBezTo>
                    <a:pt x="1721" y="71"/>
                    <a:pt x="1721" y="71"/>
                    <a:pt x="1721" y="71"/>
                  </a:cubicBezTo>
                  <a:close/>
                  <a:moveTo>
                    <a:pt x="1118" y="36"/>
                  </a:moveTo>
                  <a:cubicBezTo>
                    <a:pt x="1119" y="36"/>
                    <a:pt x="1119" y="36"/>
                    <a:pt x="1119" y="36"/>
                  </a:cubicBezTo>
                  <a:cubicBezTo>
                    <a:pt x="1119" y="36"/>
                    <a:pt x="1118" y="36"/>
                    <a:pt x="1118" y="36"/>
                  </a:cubicBezTo>
                  <a:close/>
                  <a:moveTo>
                    <a:pt x="1368" y="71"/>
                  </a:moveTo>
                  <a:cubicBezTo>
                    <a:pt x="1368" y="71"/>
                    <a:pt x="1368" y="71"/>
                    <a:pt x="1368" y="72"/>
                  </a:cubicBezTo>
                  <a:cubicBezTo>
                    <a:pt x="1368" y="71"/>
                    <a:pt x="1368" y="71"/>
                    <a:pt x="1368" y="71"/>
                  </a:cubicBezTo>
                  <a:close/>
                  <a:moveTo>
                    <a:pt x="1538" y="72"/>
                  </a:moveTo>
                  <a:cubicBezTo>
                    <a:pt x="1538" y="72"/>
                    <a:pt x="1538" y="71"/>
                    <a:pt x="1538" y="71"/>
                  </a:cubicBezTo>
                  <a:cubicBezTo>
                    <a:pt x="1538" y="71"/>
                    <a:pt x="1538" y="71"/>
                    <a:pt x="1538" y="72"/>
                  </a:cubicBezTo>
                  <a:close/>
                  <a:moveTo>
                    <a:pt x="667" y="37"/>
                  </a:moveTo>
                  <a:cubicBezTo>
                    <a:pt x="667" y="37"/>
                    <a:pt x="667" y="37"/>
                    <a:pt x="667" y="36"/>
                  </a:cubicBezTo>
                  <a:cubicBezTo>
                    <a:pt x="667" y="36"/>
                    <a:pt x="667" y="37"/>
                    <a:pt x="667" y="37"/>
                  </a:cubicBezTo>
                  <a:close/>
                  <a:moveTo>
                    <a:pt x="793" y="36"/>
                  </a:moveTo>
                  <a:cubicBezTo>
                    <a:pt x="793" y="37"/>
                    <a:pt x="793" y="37"/>
                    <a:pt x="794" y="37"/>
                  </a:cubicBezTo>
                  <a:cubicBezTo>
                    <a:pt x="794" y="37"/>
                    <a:pt x="793" y="36"/>
                    <a:pt x="793" y="36"/>
                  </a:cubicBezTo>
                  <a:close/>
                  <a:moveTo>
                    <a:pt x="1706" y="72"/>
                  </a:moveTo>
                  <a:cubicBezTo>
                    <a:pt x="1706" y="72"/>
                    <a:pt x="1706" y="71"/>
                    <a:pt x="1706" y="71"/>
                  </a:cubicBezTo>
                  <a:cubicBezTo>
                    <a:pt x="1706" y="71"/>
                    <a:pt x="1706" y="71"/>
                    <a:pt x="1706" y="72"/>
                  </a:cubicBezTo>
                  <a:close/>
                  <a:moveTo>
                    <a:pt x="861" y="36"/>
                  </a:moveTo>
                  <a:cubicBezTo>
                    <a:pt x="861" y="37"/>
                    <a:pt x="861" y="37"/>
                    <a:pt x="862" y="37"/>
                  </a:cubicBezTo>
                  <a:cubicBezTo>
                    <a:pt x="861" y="37"/>
                    <a:pt x="861" y="37"/>
                    <a:pt x="861" y="36"/>
                  </a:cubicBezTo>
                  <a:close/>
                  <a:moveTo>
                    <a:pt x="904" y="36"/>
                  </a:moveTo>
                  <a:cubicBezTo>
                    <a:pt x="904" y="37"/>
                    <a:pt x="904" y="37"/>
                    <a:pt x="904" y="37"/>
                  </a:cubicBezTo>
                  <a:cubicBezTo>
                    <a:pt x="904" y="37"/>
                    <a:pt x="904" y="37"/>
                    <a:pt x="904" y="36"/>
                  </a:cubicBezTo>
                  <a:close/>
                  <a:moveTo>
                    <a:pt x="1045" y="37"/>
                  </a:moveTo>
                  <a:cubicBezTo>
                    <a:pt x="1045" y="37"/>
                    <a:pt x="1045" y="37"/>
                    <a:pt x="1045" y="36"/>
                  </a:cubicBezTo>
                  <a:cubicBezTo>
                    <a:pt x="1045" y="37"/>
                    <a:pt x="1045" y="37"/>
                    <a:pt x="1045" y="37"/>
                  </a:cubicBezTo>
                  <a:close/>
                  <a:moveTo>
                    <a:pt x="1146" y="36"/>
                  </a:moveTo>
                  <a:cubicBezTo>
                    <a:pt x="1146" y="37"/>
                    <a:pt x="1146" y="37"/>
                    <a:pt x="1146" y="37"/>
                  </a:cubicBezTo>
                  <a:cubicBezTo>
                    <a:pt x="1146" y="37"/>
                    <a:pt x="1146" y="36"/>
                    <a:pt x="1146" y="36"/>
                  </a:cubicBezTo>
                  <a:close/>
                  <a:moveTo>
                    <a:pt x="1295" y="37"/>
                  </a:moveTo>
                  <a:cubicBezTo>
                    <a:pt x="1295" y="37"/>
                    <a:pt x="1296" y="37"/>
                    <a:pt x="1296" y="36"/>
                  </a:cubicBezTo>
                  <a:cubicBezTo>
                    <a:pt x="1295" y="36"/>
                    <a:pt x="1295" y="37"/>
                    <a:pt x="1295" y="37"/>
                  </a:cubicBezTo>
                  <a:close/>
                  <a:moveTo>
                    <a:pt x="835" y="37"/>
                  </a:moveTo>
                  <a:cubicBezTo>
                    <a:pt x="835" y="37"/>
                    <a:pt x="835" y="37"/>
                    <a:pt x="835" y="37"/>
                  </a:cubicBezTo>
                  <a:cubicBezTo>
                    <a:pt x="835" y="37"/>
                    <a:pt x="835" y="37"/>
                    <a:pt x="835" y="37"/>
                  </a:cubicBezTo>
                  <a:close/>
                  <a:moveTo>
                    <a:pt x="1368" y="72"/>
                  </a:moveTo>
                  <a:cubicBezTo>
                    <a:pt x="1367" y="72"/>
                    <a:pt x="1367" y="72"/>
                    <a:pt x="1367" y="72"/>
                  </a:cubicBezTo>
                  <a:cubicBezTo>
                    <a:pt x="1367" y="72"/>
                    <a:pt x="1368" y="72"/>
                    <a:pt x="1368" y="72"/>
                  </a:cubicBezTo>
                  <a:close/>
                  <a:moveTo>
                    <a:pt x="1537" y="72"/>
                  </a:moveTo>
                  <a:cubicBezTo>
                    <a:pt x="1538" y="72"/>
                    <a:pt x="1538" y="72"/>
                    <a:pt x="1538" y="72"/>
                  </a:cubicBezTo>
                  <a:cubicBezTo>
                    <a:pt x="1538" y="72"/>
                    <a:pt x="1538" y="72"/>
                    <a:pt x="1537" y="72"/>
                  </a:cubicBezTo>
                  <a:close/>
                  <a:moveTo>
                    <a:pt x="1552" y="72"/>
                  </a:moveTo>
                  <a:cubicBezTo>
                    <a:pt x="1552" y="72"/>
                    <a:pt x="1551" y="72"/>
                    <a:pt x="1551" y="72"/>
                  </a:cubicBezTo>
                  <a:cubicBezTo>
                    <a:pt x="1552" y="72"/>
                    <a:pt x="1552" y="72"/>
                    <a:pt x="1552" y="72"/>
                  </a:cubicBezTo>
                  <a:close/>
                  <a:moveTo>
                    <a:pt x="876" y="37"/>
                  </a:moveTo>
                  <a:cubicBezTo>
                    <a:pt x="876" y="37"/>
                    <a:pt x="876" y="37"/>
                    <a:pt x="876" y="37"/>
                  </a:cubicBezTo>
                  <a:cubicBezTo>
                    <a:pt x="876" y="37"/>
                    <a:pt x="876" y="37"/>
                    <a:pt x="876" y="37"/>
                  </a:cubicBezTo>
                  <a:close/>
                  <a:moveTo>
                    <a:pt x="1706" y="72"/>
                  </a:moveTo>
                  <a:cubicBezTo>
                    <a:pt x="1706" y="72"/>
                    <a:pt x="1706" y="72"/>
                    <a:pt x="1706" y="72"/>
                  </a:cubicBezTo>
                  <a:cubicBezTo>
                    <a:pt x="1706" y="72"/>
                    <a:pt x="1706" y="72"/>
                    <a:pt x="1706" y="72"/>
                  </a:cubicBezTo>
                  <a:close/>
                  <a:moveTo>
                    <a:pt x="1720" y="72"/>
                  </a:moveTo>
                  <a:cubicBezTo>
                    <a:pt x="1720" y="72"/>
                    <a:pt x="1720" y="72"/>
                    <a:pt x="1720" y="72"/>
                  </a:cubicBezTo>
                  <a:cubicBezTo>
                    <a:pt x="1720" y="72"/>
                    <a:pt x="1720" y="72"/>
                    <a:pt x="1720" y="72"/>
                  </a:cubicBezTo>
                  <a:close/>
                  <a:moveTo>
                    <a:pt x="1076" y="37"/>
                  </a:moveTo>
                  <a:cubicBezTo>
                    <a:pt x="1076" y="37"/>
                    <a:pt x="1076" y="37"/>
                    <a:pt x="1076" y="37"/>
                  </a:cubicBezTo>
                  <a:cubicBezTo>
                    <a:pt x="1076" y="37"/>
                    <a:pt x="1076" y="37"/>
                    <a:pt x="1076" y="37"/>
                  </a:cubicBezTo>
                  <a:close/>
                  <a:moveTo>
                    <a:pt x="1117" y="37"/>
                  </a:moveTo>
                  <a:cubicBezTo>
                    <a:pt x="1118" y="37"/>
                    <a:pt x="1118" y="37"/>
                    <a:pt x="1118" y="37"/>
                  </a:cubicBezTo>
                  <a:cubicBezTo>
                    <a:pt x="1118" y="37"/>
                    <a:pt x="1117" y="37"/>
                    <a:pt x="1117" y="37"/>
                  </a:cubicBezTo>
                  <a:close/>
                  <a:moveTo>
                    <a:pt x="1222" y="37"/>
                  </a:moveTo>
                  <a:cubicBezTo>
                    <a:pt x="1222" y="37"/>
                    <a:pt x="1222" y="37"/>
                    <a:pt x="1223" y="37"/>
                  </a:cubicBezTo>
                  <a:cubicBezTo>
                    <a:pt x="1222" y="37"/>
                    <a:pt x="1222" y="37"/>
                    <a:pt x="1222" y="37"/>
                  </a:cubicBezTo>
                  <a:close/>
                  <a:moveTo>
                    <a:pt x="1254" y="37"/>
                  </a:moveTo>
                  <a:cubicBezTo>
                    <a:pt x="1254" y="37"/>
                    <a:pt x="1254" y="37"/>
                    <a:pt x="1254" y="37"/>
                  </a:cubicBezTo>
                  <a:cubicBezTo>
                    <a:pt x="1254" y="37"/>
                    <a:pt x="1254" y="37"/>
                    <a:pt x="1254" y="37"/>
                  </a:cubicBezTo>
                  <a:close/>
                  <a:moveTo>
                    <a:pt x="1295" y="37"/>
                  </a:moveTo>
                  <a:cubicBezTo>
                    <a:pt x="1295" y="37"/>
                    <a:pt x="1295" y="37"/>
                    <a:pt x="1295" y="37"/>
                  </a:cubicBezTo>
                  <a:cubicBezTo>
                    <a:pt x="1295" y="37"/>
                    <a:pt x="1295" y="37"/>
                    <a:pt x="1295" y="37"/>
                  </a:cubicBezTo>
                  <a:close/>
                  <a:moveTo>
                    <a:pt x="666" y="38"/>
                  </a:moveTo>
                  <a:cubicBezTo>
                    <a:pt x="666" y="37"/>
                    <a:pt x="666" y="37"/>
                    <a:pt x="666" y="37"/>
                  </a:cubicBezTo>
                  <a:cubicBezTo>
                    <a:pt x="666" y="37"/>
                    <a:pt x="666" y="37"/>
                    <a:pt x="666" y="38"/>
                  </a:cubicBezTo>
                  <a:close/>
                  <a:moveTo>
                    <a:pt x="1537" y="72"/>
                  </a:moveTo>
                  <a:cubicBezTo>
                    <a:pt x="1537" y="72"/>
                    <a:pt x="1537" y="72"/>
                    <a:pt x="1538" y="72"/>
                  </a:cubicBezTo>
                  <a:cubicBezTo>
                    <a:pt x="1537" y="72"/>
                    <a:pt x="1537" y="72"/>
                    <a:pt x="1537" y="72"/>
                  </a:cubicBezTo>
                  <a:close/>
                  <a:moveTo>
                    <a:pt x="1551" y="72"/>
                  </a:moveTo>
                  <a:cubicBezTo>
                    <a:pt x="1551" y="72"/>
                    <a:pt x="1551" y="72"/>
                    <a:pt x="1551" y="72"/>
                  </a:cubicBezTo>
                  <a:cubicBezTo>
                    <a:pt x="1551" y="72"/>
                    <a:pt x="1551" y="72"/>
                    <a:pt x="1551" y="72"/>
                  </a:cubicBezTo>
                  <a:close/>
                  <a:moveTo>
                    <a:pt x="762" y="37"/>
                  </a:moveTo>
                  <a:cubicBezTo>
                    <a:pt x="762" y="37"/>
                    <a:pt x="762" y="37"/>
                    <a:pt x="762" y="37"/>
                  </a:cubicBezTo>
                  <a:cubicBezTo>
                    <a:pt x="762" y="37"/>
                    <a:pt x="762" y="37"/>
                    <a:pt x="762" y="37"/>
                  </a:cubicBezTo>
                  <a:close/>
                  <a:moveTo>
                    <a:pt x="1705" y="72"/>
                  </a:moveTo>
                  <a:cubicBezTo>
                    <a:pt x="1705" y="72"/>
                    <a:pt x="1706" y="72"/>
                    <a:pt x="1706" y="72"/>
                  </a:cubicBezTo>
                  <a:cubicBezTo>
                    <a:pt x="1706" y="72"/>
                    <a:pt x="1705" y="72"/>
                    <a:pt x="1705" y="72"/>
                  </a:cubicBezTo>
                  <a:close/>
                  <a:moveTo>
                    <a:pt x="1720" y="72"/>
                  </a:moveTo>
                  <a:cubicBezTo>
                    <a:pt x="1719" y="72"/>
                    <a:pt x="1719" y="72"/>
                    <a:pt x="1719" y="72"/>
                  </a:cubicBezTo>
                  <a:cubicBezTo>
                    <a:pt x="1719" y="72"/>
                    <a:pt x="1719" y="72"/>
                    <a:pt x="1720" y="72"/>
                  </a:cubicBezTo>
                  <a:close/>
                  <a:moveTo>
                    <a:pt x="794" y="37"/>
                  </a:moveTo>
                  <a:cubicBezTo>
                    <a:pt x="794" y="37"/>
                    <a:pt x="794" y="37"/>
                    <a:pt x="795" y="37"/>
                  </a:cubicBezTo>
                  <a:cubicBezTo>
                    <a:pt x="795" y="37"/>
                    <a:pt x="794" y="37"/>
                    <a:pt x="794" y="37"/>
                  </a:cubicBezTo>
                  <a:close/>
                  <a:moveTo>
                    <a:pt x="862" y="37"/>
                  </a:moveTo>
                  <a:cubicBezTo>
                    <a:pt x="862" y="37"/>
                    <a:pt x="862" y="38"/>
                    <a:pt x="862" y="38"/>
                  </a:cubicBezTo>
                  <a:cubicBezTo>
                    <a:pt x="862" y="37"/>
                    <a:pt x="862" y="37"/>
                    <a:pt x="862" y="37"/>
                  </a:cubicBezTo>
                  <a:close/>
                  <a:moveTo>
                    <a:pt x="1117" y="37"/>
                  </a:moveTo>
                  <a:cubicBezTo>
                    <a:pt x="1117" y="37"/>
                    <a:pt x="1117" y="37"/>
                    <a:pt x="1117" y="37"/>
                  </a:cubicBezTo>
                  <a:cubicBezTo>
                    <a:pt x="1117" y="37"/>
                    <a:pt x="1117" y="37"/>
                    <a:pt x="1117" y="37"/>
                  </a:cubicBezTo>
                  <a:close/>
                  <a:moveTo>
                    <a:pt x="1537" y="73"/>
                  </a:moveTo>
                  <a:cubicBezTo>
                    <a:pt x="1537" y="73"/>
                    <a:pt x="1537" y="72"/>
                    <a:pt x="1537" y="72"/>
                  </a:cubicBezTo>
                  <a:cubicBezTo>
                    <a:pt x="1537" y="72"/>
                    <a:pt x="1537" y="73"/>
                    <a:pt x="1537" y="73"/>
                  </a:cubicBezTo>
                  <a:close/>
                  <a:moveTo>
                    <a:pt x="1254" y="37"/>
                  </a:moveTo>
                  <a:cubicBezTo>
                    <a:pt x="1254" y="37"/>
                    <a:pt x="1254" y="37"/>
                    <a:pt x="1255" y="37"/>
                  </a:cubicBezTo>
                  <a:cubicBezTo>
                    <a:pt x="1254" y="37"/>
                    <a:pt x="1254" y="37"/>
                    <a:pt x="1254" y="37"/>
                  </a:cubicBezTo>
                  <a:close/>
                  <a:moveTo>
                    <a:pt x="1295" y="37"/>
                  </a:moveTo>
                  <a:cubicBezTo>
                    <a:pt x="1295" y="37"/>
                    <a:pt x="1295" y="37"/>
                    <a:pt x="1295" y="37"/>
                  </a:cubicBezTo>
                  <a:cubicBezTo>
                    <a:pt x="1295" y="37"/>
                    <a:pt x="1295" y="37"/>
                    <a:pt x="1295" y="37"/>
                  </a:cubicBezTo>
                  <a:close/>
                  <a:moveTo>
                    <a:pt x="1705" y="73"/>
                  </a:moveTo>
                  <a:cubicBezTo>
                    <a:pt x="1705" y="73"/>
                    <a:pt x="1705" y="72"/>
                    <a:pt x="1705" y="72"/>
                  </a:cubicBezTo>
                  <a:cubicBezTo>
                    <a:pt x="1705" y="72"/>
                    <a:pt x="1705" y="72"/>
                    <a:pt x="1705" y="73"/>
                  </a:cubicBezTo>
                  <a:close/>
                  <a:moveTo>
                    <a:pt x="666" y="38"/>
                  </a:moveTo>
                  <a:cubicBezTo>
                    <a:pt x="666" y="38"/>
                    <a:pt x="666" y="38"/>
                    <a:pt x="666" y="37"/>
                  </a:cubicBezTo>
                  <a:cubicBezTo>
                    <a:pt x="666" y="38"/>
                    <a:pt x="666" y="38"/>
                    <a:pt x="666" y="38"/>
                  </a:cubicBezTo>
                  <a:close/>
                  <a:moveTo>
                    <a:pt x="795" y="37"/>
                  </a:moveTo>
                  <a:cubicBezTo>
                    <a:pt x="795" y="38"/>
                    <a:pt x="795" y="38"/>
                    <a:pt x="795" y="38"/>
                  </a:cubicBezTo>
                  <a:cubicBezTo>
                    <a:pt x="795" y="38"/>
                    <a:pt x="795" y="38"/>
                    <a:pt x="795" y="37"/>
                  </a:cubicBezTo>
                  <a:close/>
                  <a:moveTo>
                    <a:pt x="862" y="38"/>
                  </a:moveTo>
                  <a:cubicBezTo>
                    <a:pt x="863" y="38"/>
                    <a:pt x="863" y="38"/>
                    <a:pt x="863" y="38"/>
                  </a:cubicBezTo>
                  <a:cubicBezTo>
                    <a:pt x="863" y="38"/>
                    <a:pt x="863" y="38"/>
                    <a:pt x="862" y="38"/>
                  </a:cubicBezTo>
                  <a:close/>
                  <a:moveTo>
                    <a:pt x="875" y="38"/>
                  </a:moveTo>
                  <a:cubicBezTo>
                    <a:pt x="875" y="38"/>
                    <a:pt x="875" y="38"/>
                    <a:pt x="875" y="38"/>
                  </a:cubicBezTo>
                  <a:cubicBezTo>
                    <a:pt x="875" y="38"/>
                    <a:pt x="875" y="38"/>
                    <a:pt x="875" y="38"/>
                  </a:cubicBezTo>
                  <a:close/>
                  <a:moveTo>
                    <a:pt x="905" y="38"/>
                  </a:moveTo>
                  <a:cubicBezTo>
                    <a:pt x="905" y="38"/>
                    <a:pt x="905" y="38"/>
                    <a:pt x="906" y="38"/>
                  </a:cubicBezTo>
                  <a:cubicBezTo>
                    <a:pt x="906" y="38"/>
                    <a:pt x="905" y="38"/>
                    <a:pt x="905" y="38"/>
                  </a:cubicBezTo>
                  <a:close/>
                  <a:moveTo>
                    <a:pt x="696" y="73"/>
                  </a:moveTo>
                  <a:cubicBezTo>
                    <a:pt x="696" y="73"/>
                    <a:pt x="696" y="73"/>
                    <a:pt x="696" y="73"/>
                  </a:cubicBezTo>
                  <a:cubicBezTo>
                    <a:pt x="696" y="73"/>
                    <a:pt x="696" y="73"/>
                    <a:pt x="696" y="73"/>
                  </a:cubicBezTo>
                  <a:close/>
                  <a:moveTo>
                    <a:pt x="1043" y="38"/>
                  </a:moveTo>
                  <a:cubicBezTo>
                    <a:pt x="1043" y="38"/>
                    <a:pt x="1044" y="38"/>
                    <a:pt x="1044" y="38"/>
                  </a:cubicBezTo>
                  <a:cubicBezTo>
                    <a:pt x="1043" y="38"/>
                    <a:pt x="1043" y="38"/>
                    <a:pt x="1043" y="38"/>
                  </a:cubicBezTo>
                  <a:close/>
                  <a:moveTo>
                    <a:pt x="1366" y="73"/>
                  </a:moveTo>
                  <a:cubicBezTo>
                    <a:pt x="1366" y="73"/>
                    <a:pt x="1366" y="73"/>
                    <a:pt x="1366" y="73"/>
                  </a:cubicBezTo>
                  <a:cubicBezTo>
                    <a:pt x="1366" y="73"/>
                    <a:pt x="1366" y="73"/>
                    <a:pt x="1366" y="73"/>
                  </a:cubicBezTo>
                  <a:close/>
                  <a:moveTo>
                    <a:pt x="1536" y="73"/>
                  </a:moveTo>
                  <a:cubicBezTo>
                    <a:pt x="1537" y="73"/>
                    <a:pt x="1537" y="73"/>
                    <a:pt x="1537" y="73"/>
                  </a:cubicBezTo>
                  <a:cubicBezTo>
                    <a:pt x="1537" y="73"/>
                    <a:pt x="1537" y="73"/>
                    <a:pt x="1536" y="73"/>
                  </a:cubicBezTo>
                  <a:close/>
                  <a:moveTo>
                    <a:pt x="1705" y="73"/>
                  </a:moveTo>
                  <a:cubicBezTo>
                    <a:pt x="1705" y="73"/>
                    <a:pt x="1705" y="73"/>
                    <a:pt x="1705" y="73"/>
                  </a:cubicBezTo>
                  <a:cubicBezTo>
                    <a:pt x="1705" y="73"/>
                    <a:pt x="1705" y="73"/>
                    <a:pt x="1705" y="73"/>
                  </a:cubicBezTo>
                  <a:close/>
                  <a:moveTo>
                    <a:pt x="1147" y="38"/>
                  </a:moveTo>
                  <a:cubicBezTo>
                    <a:pt x="1147" y="38"/>
                    <a:pt x="1147" y="38"/>
                    <a:pt x="1148" y="38"/>
                  </a:cubicBezTo>
                  <a:cubicBezTo>
                    <a:pt x="1148" y="38"/>
                    <a:pt x="1147" y="38"/>
                    <a:pt x="1147" y="38"/>
                  </a:cubicBezTo>
                  <a:close/>
                  <a:moveTo>
                    <a:pt x="696" y="73"/>
                  </a:moveTo>
                  <a:cubicBezTo>
                    <a:pt x="696" y="73"/>
                    <a:pt x="697" y="73"/>
                    <a:pt x="697" y="73"/>
                  </a:cubicBezTo>
                  <a:cubicBezTo>
                    <a:pt x="697" y="73"/>
                    <a:pt x="697" y="73"/>
                    <a:pt x="696" y="73"/>
                  </a:cubicBezTo>
                  <a:close/>
                  <a:moveTo>
                    <a:pt x="1366" y="73"/>
                  </a:moveTo>
                  <a:cubicBezTo>
                    <a:pt x="1366" y="73"/>
                    <a:pt x="1365" y="73"/>
                    <a:pt x="1365" y="73"/>
                  </a:cubicBezTo>
                  <a:cubicBezTo>
                    <a:pt x="1366" y="73"/>
                    <a:pt x="1366" y="73"/>
                    <a:pt x="1366" y="73"/>
                  </a:cubicBezTo>
                  <a:close/>
                  <a:moveTo>
                    <a:pt x="1221" y="38"/>
                  </a:moveTo>
                  <a:cubicBezTo>
                    <a:pt x="1221" y="38"/>
                    <a:pt x="1221" y="38"/>
                    <a:pt x="1222" y="38"/>
                  </a:cubicBezTo>
                  <a:cubicBezTo>
                    <a:pt x="1221" y="38"/>
                    <a:pt x="1221" y="38"/>
                    <a:pt x="1221" y="38"/>
                  </a:cubicBezTo>
                  <a:close/>
                  <a:moveTo>
                    <a:pt x="1536" y="73"/>
                  </a:moveTo>
                  <a:cubicBezTo>
                    <a:pt x="1536" y="73"/>
                    <a:pt x="1536" y="73"/>
                    <a:pt x="1536" y="73"/>
                  </a:cubicBezTo>
                  <a:cubicBezTo>
                    <a:pt x="1536" y="73"/>
                    <a:pt x="1536" y="73"/>
                    <a:pt x="1536" y="73"/>
                  </a:cubicBezTo>
                  <a:close/>
                  <a:moveTo>
                    <a:pt x="1550" y="73"/>
                  </a:moveTo>
                  <a:cubicBezTo>
                    <a:pt x="1550" y="73"/>
                    <a:pt x="1550" y="73"/>
                    <a:pt x="1550" y="73"/>
                  </a:cubicBezTo>
                  <a:cubicBezTo>
                    <a:pt x="1550" y="73"/>
                    <a:pt x="1550" y="73"/>
                    <a:pt x="1550" y="73"/>
                  </a:cubicBezTo>
                  <a:close/>
                  <a:moveTo>
                    <a:pt x="550" y="38"/>
                  </a:moveTo>
                  <a:cubicBezTo>
                    <a:pt x="550" y="38"/>
                    <a:pt x="550" y="38"/>
                    <a:pt x="551" y="38"/>
                  </a:cubicBezTo>
                  <a:cubicBezTo>
                    <a:pt x="551" y="38"/>
                    <a:pt x="550" y="38"/>
                    <a:pt x="550" y="38"/>
                  </a:cubicBezTo>
                  <a:close/>
                  <a:moveTo>
                    <a:pt x="1704" y="73"/>
                  </a:moveTo>
                  <a:cubicBezTo>
                    <a:pt x="1704" y="73"/>
                    <a:pt x="1705" y="73"/>
                    <a:pt x="1705" y="73"/>
                  </a:cubicBezTo>
                  <a:cubicBezTo>
                    <a:pt x="1704" y="73"/>
                    <a:pt x="1704" y="73"/>
                    <a:pt x="1704" y="73"/>
                  </a:cubicBezTo>
                  <a:close/>
                  <a:moveTo>
                    <a:pt x="1718" y="73"/>
                  </a:moveTo>
                  <a:cubicBezTo>
                    <a:pt x="1718" y="73"/>
                    <a:pt x="1718" y="73"/>
                    <a:pt x="1718" y="73"/>
                  </a:cubicBezTo>
                  <a:cubicBezTo>
                    <a:pt x="1718" y="73"/>
                    <a:pt x="1718" y="73"/>
                    <a:pt x="1718" y="73"/>
                  </a:cubicBezTo>
                  <a:close/>
                  <a:moveTo>
                    <a:pt x="611" y="118"/>
                  </a:moveTo>
                  <a:cubicBezTo>
                    <a:pt x="611" y="118"/>
                    <a:pt x="611" y="118"/>
                    <a:pt x="611" y="118"/>
                  </a:cubicBezTo>
                  <a:cubicBezTo>
                    <a:pt x="611" y="118"/>
                    <a:pt x="611" y="118"/>
                    <a:pt x="611" y="118"/>
                  </a:cubicBezTo>
                  <a:close/>
                  <a:moveTo>
                    <a:pt x="833" y="38"/>
                  </a:moveTo>
                  <a:cubicBezTo>
                    <a:pt x="834" y="38"/>
                    <a:pt x="834" y="38"/>
                    <a:pt x="834" y="38"/>
                  </a:cubicBezTo>
                  <a:cubicBezTo>
                    <a:pt x="834" y="38"/>
                    <a:pt x="833" y="38"/>
                    <a:pt x="833" y="38"/>
                  </a:cubicBezTo>
                  <a:close/>
                  <a:moveTo>
                    <a:pt x="863" y="38"/>
                  </a:moveTo>
                  <a:cubicBezTo>
                    <a:pt x="863" y="38"/>
                    <a:pt x="863" y="38"/>
                    <a:pt x="863" y="38"/>
                  </a:cubicBezTo>
                  <a:cubicBezTo>
                    <a:pt x="863" y="38"/>
                    <a:pt x="863" y="38"/>
                    <a:pt x="863" y="38"/>
                  </a:cubicBezTo>
                  <a:close/>
                  <a:moveTo>
                    <a:pt x="610" y="119"/>
                  </a:moveTo>
                  <a:cubicBezTo>
                    <a:pt x="610" y="119"/>
                    <a:pt x="611" y="119"/>
                    <a:pt x="611" y="119"/>
                  </a:cubicBezTo>
                  <a:cubicBezTo>
                    <a:pt x="610" y="119"/>
                    <a:pt x="610" y="119"/>
                    <a:pt x="610" y="119"/>
                  </a:cubicBezTo>
                  <a:close/>
                  <a:moveTo>
                    <a:pt x="874" y="38"/>
                  </a:moveTo>
                  <a:cubicBezTo>
                    <a:pt x="875" y="38"/>
                    <a:pt x="875" y="38"/>
                    <a:pt x="875" y="38"/>
                  </a:cubicBezTo>
                  <a:cubicBezTo>
                    <a:pt x="875" y="38"/>
                    <a:pt x="874" y="38"/>
                    <a:pt x="874" y="38"/>
                  </a:cubicBezTo>
                  <a:close/>
                  <a:moveTo>
                    <a:pt x="610" y="119"/>
                  </a:moveTo>
                  <a:cubicBezTo>
                    <a:pt x="610" y="119"/>
                    <a:pt x="610" y="119"/>
                    <a:pt x="610" y="119"/>
                  </a:cubicBezTo>
                  <a:cubicBezTo>
                    <a:pt x="610" y="119"/>
                    <a:pt x="610" y="119"/>
                    <a:pt x="610" y="119"/>
                  </a:cubicBezTo>
                  <a:close/>
                  <a:moveTo>
                    <a:pt x="610" y="120"/>
                  </a:moveTo>
                  <a:cubicBezTo>
                    <a:pt x="610" y="120"/>
                    <a:pt x="610" y="120"/>
                    <a:pt x="610" y="119"/>
                  </a:cubicBezTo>
                  <a:cubicBezTo>
                    <a:pt x="610" y="119"/>
                    <a:pt x="610" y="119"/>
                    <a:pt x="610" y="120"/>
                  </a:cubicBezTo>
                  <a:close/>
                  <a:moveTo>
                    <a:pt x="906" y="38"/>
                  </a:moveTo>
                  <a:cubicBezTo>
                    <a:pt x="906" y="38"/>
                    <a:pt x="906" y="38"/>
                    <a:pt x="906" y="38"/>
                  </a:cubicBezTo>
                  <a:cubicBezTo>
                    <a:pt x="906" y="38"/>
                    <a:pt x="906" y="38"/>
                    <a:pt x="906" y="38"/>
                  </a:cubicBezTo>
                  <a:close/>
                  <a:moveTo>
                    <a:pt x="609" y="120"/>
                  </a:moveTo>
                  <a:cubicBezTo>
                    <a:pt x="609" y="120"/>
                    <a:pt x="610" y="120"/>
                    <a:pt x="610" y="120"/>
                  </a:cubicBezTo>
                  <a:cubicBezTo>
                    <a:pt x="609" y="120"/>
                    <a:pt x="609" y="120"/>
                    <a:pt x="609" y="120"/>
                  </a:cubicBezTo>
                  <a:close/>
                  <a:moveTo>
                    <a:pt x="609" y="120"/>
                  </a:moveTo>
                  <a:cubicBezTo>
                    <a:pt x="609" y="120"/>
                    <a:pt x="609" y="120"/>
                    <a:pt x="609" y="120"/>
                  </a:cubicBezTo>
                  <a:cubicBezTo>
                    <a:pt x="609" y="120"/>
                    <a:pt x="609" y="120"/>
                    <a:pt x="609" y="120"/>
                  </a:cubicBezTo>
                  <a:close/>
                  <a:moveTo>
                    <a:pt x="621" y="120"/>
                  </a:moveTo>
                  <a:cubicBezTo>
                    <a:pt x="621" y="120"/>
                    <a:pt x="621" y="120"/>
                    <a:pt x="621" y="120"/>
                  </a:cubicBezTo>
                  <a:cubicBezTo>
                    <a:pt x="621" y="120"/>
                    <a:pt x="621" y="120"/>
                    <a:pt x="621" y="120"/>
                  </a:cubicBezTo>
                  <a:close/>
                  <a:moveTo>
                    <a:pt x="609" y="121"/>
                  </a:moveTo>
                  <a:cubicBezTo>
                    <a:pt x="609" y="121"/>
                    <a:pt x="609" y="121"/>
                    <a:pt x="609" y="120"/>
                  </a:cubicBezTo>
                  <a:cubicBezTo>
                    <a:pt x="609" y="120"/>
                    <a:pt x="609" y="121"/>
                    <a:pt x="609" y="121"/>
                  </a:cubicBezTo>
                  <a:close/>
                  <a:moveTo>
                    <a:pt x="1043" y="38"/>
                  </a:moveTo>
                  <a:cubicBezTo>
                    <a:pt x="1043" y="38"/>
                    <a:pt x="1043" y="38"/>
                    <a:pt x="1043" y="38"/>
                  </a:cubicBezTo>
                  <a:cubicBezTo>
                    <a:pt x="1043" y="38"/>
                    <a:pt x="1043" y="38"/>
                    <a:pt x="1043" y="38"/>
                  </a:cubicBezTo>
                  <a:close/>
                  <a:moveTo>
                    <a:pt x="608" y="121"/>
                  </a:moveTo>
                  <a:cubicBezTo>
                    <a:pt x="608" y="121"/>
                    <a:pt x="608" y="121"/>
                    <a:pt x="609" y="121"/>
                  </a:cubicBezTo>
                  <a:cubicBezTo>
                    <a:pt x="608" y="121"/>
                    <a:pt x="608" y="121"/>
                    <a:pt x="608" y="121"/>
                  </a:cubicBezTo>
                  <a:close/>
                  <a:moveTo>
                    <a:pt x="608" y="121"/>
                  </a:moveTo>
                  <a:cubicBezTo>
                    <a:pt x="608" y="121"/>
                    <a:pt x="608" y="121"/>
                    <a:pt x="608" y="121"/>
                  </a:cubicBezTo>
                  <a:cubicBezTo>
                    <a:pt x="608" y="121"/>
                    <a:pt x="608" y="121"/>
                    <a:pt x="608" y="121"/>
                  </a:cubicBezTo>
                  <a:close/>
                  <a:moveTo>
                    <a:pt x="1077" y="38"/>
                  </a:moveTo>
                  <a:cubicBezTo>
                    <a:pt x="1077" y="38"/>
                    <a:pt x="1077" y="38"/>
                    <a:pt x="1078" y="38"/>
                  </a:cubicBezTo>
                  <a:cubicBezTo>
                    <a:pt x="1078" y="38"/>
                    <a:pt x="1077" y="38"/>
                    <a:pt x="1077" y="38"/>
                  </a:cubicBezTo>
                  <a:close/>
                  <a:moveTo>
                    <a:pt x="1148" y="38"/>
                  </a:moveTo>
                  <a:cubicBezTo>
                    <a:pt x="1148" y="38"/>
                    <a:pt x="1148" y="38"/>
                    <a:pt x="1148" y="38"/>
                  </a:cubicBezTo>
                  <a:cubicBezTo>
                    <a:pt x="1148" y="38"/>
                    <a:pt x="1148" y="38"/>
                    <a:pt x="1148" y="38"/>
                  </a:cubicBezTo>
                  <a:close/>
                  <a:moveTo>
                    <a:pt x="620" y="122"/>
                  </a:moveTo>
                  <a:cubicBezTo>
                    <a:pt x="620" y="122"/>
                    <a:pt x="620" y="122"/>
                    <a:pt x="620" y="122"/>
                  </a:cubicBezTo>
                  <a:cubicBezTo>
                    <a:pt x="620" y="122"/>
                    <a:pt x="620" y="122"/>
                    <a:pt x="620" y="122"/>
                  </a:cubicBezTo>
                  <a:close/>
                  <a:moveTo>
                    <a:pt x="1255" y="38"/>
                  </a:moveTo>
                  <a:cubicBezTo>
                    <a:pt x="1255" y="38"/>
                    <a:pt x="1255" y="38"/>
                    <a:pt x="1256" y="38"/>
                  </a:cubicBezTo>
                  <a:cubicBezTo>
                    <a:pt x="1255" y="38"/>
                    <a:pt x="1255" y="38"/>
                    <a:pt x="1255" y="38"/>
                  </a:cubicBezTo>
                  <a:close/>
                  <a:moveTo>
                    <a:pt x="760" y="39"/>
                  </a:moveTo>
                  <a:cubicBezTo>
                    <a:pt x="760" y="38"/>
                    <a:pt x="761" y="38"/>
                    <a:pt x="761" y="38"/>
                  </a:cubicBezTo>
                  <a:cubicBezTo>
                    <a:pt x="760" y="38"/>
                    <a:pt x="760" y="38"/>
                    <a:pt x="760" y="39"/>
                  </a:cubicBezTo>
                  <a:close/>
                  <a:moveTo>
                    <a:pt x="796" y="38"/>
                  </a:moveTo>
                  <a:cubicBezTo>
                    <a:pt x="796" y="38"/>
                    <a:pt x="796" y="39"/>
                    <a:pt x="796" y="39"/>
                  </a:cubicBezTo>
                  <a:cubicBezTo>
                    <a:pt x="796" y="38"/>
                    <a:pt x="796" y="38"/>
                    <a:pt x="796" y="38"/>
                  </a:cubicBezTo>
                  <a:close/>
                  <a:moveTo>
                    <a:pt x="1536" y="74"/>
                  </a:moveTo>
                  <a:cubicBezTo>
                    <a:pt x="1536" y="74"/>
                    <a:pt x="1536" y="74"/>
                    <a:pt x="1536" y="73"/>
                  </a:cubicBezTo>
                  <a:cubicBezTo>
                    <a:pt x="1536" y="73"/>
                    <a:pt x="1536" y="74"/>
                    <a:pt x="1536" y="74"/>
                  </a:cubicBezTo>
                  <a:close/>
                  <a:moveTo>
                    <a:pt x="1550" y="73"/>
                  </a:moveTo>
                  <a:cubicBezTo>
                    <a:pt x="1549" y="73"/>
                    <a:pt x="1549" y="73"/>
                    <a:pt x="1549" y="74"/>
                  </a:cubicBezTo>
                  <a:cubicBezTo>
                    <a:pt x="1549" y="74"/>
                    <a:pt x="1550" y="73"/>
                    <a:pt x="1550" y="73"/>
                  </a:cubicBezTo>
                  <a:close/>
                  <a:moveTo>
                    <a:pt x="1675" y="73"/>
                  </a:moveTo>
                  <a:cubicBezTo>
                    <a:pt x="1675" y="74"/>
                    <a:pt x="1675" y="74"/>
                    <a:pt x="1675" y="74"/>
                  </a:cubicBezTo>
                  <a:cubicBezTo>
                    <a:pt x="1675" y="74"/>
                    <a:pt x="1675" y="73"/>
                    <a:pt x="1675" y="73"/>
                  </a:cubicBezTo>
                  <a:close/>
                  <a:moveTo>
                    <a:pt x="620" y="123"/>
                  </a:moveTo>
                  <a:cubicBezTo>
                    <a:pt x="619" y="123"/>
                    <a:pt x="619" y="123"/>
                    <a:pt x="619" y="123"/>
                  </a:cubicBezTo>
                  <a:cubicBezTo>
                    <a:pt x="619" y="123"/>
                    <a:pt x="619" y="123"/>
                    <a:pt x="620" y="123"/>
                  </a:cubicBezTo>
                  <a:close/>
                  <a:moveTo>
                    <a:pt x="1704" y="74"/>
                  </a:moveTo>
                  <a:cubicBezTo>
                    <a:pt x="1704" y="74"/>
                    <a:pt x="1704" y="74"/>
                    <a:pt x="1704" y="73"/>
                  </a:cubicBezTo>
                  <a:cubicBezTo>
                    <a:pt x="1704" y="73"/>
                    <a:pt x="1704" y="74"/>
                    <a:pt x="1704" y="74"/>
                  </a:cubicBezTo>
                  <a:close/>
                  <a:moveTo>
                    <a:pt x="1718" y="73"/>
                  </a:moveTo>
                  <a:cubicBezTo>
                    <a:pt x="1718" y="73"/>
                    <a:pt x="1717" y="73"/>
                    <a:pt x="1717" y="74"/>
                  </a:cubicBezTo>
                  <a:cubicBezTo>
                    <a:pt x="1718" y="74"/>
                    <a:pt x="1718" y="73"/>
                    <a:pt x="1718" y="73"/>
                  </a:cubicBezTo>
                  <a:close/>
                  <a:moveTo>
                    <a:pt x="833" y="39"/>
                  </a:moveTo>
                  <a:cubicBezTo>
                    <a:pt x="833" y="39"/>
                    <a:pt x="833" y="38"/>
                    <a:pt x="833" y="38"/>
                  </a:cubicBezTo>
                  <a:cubicBezTo>
                    <a:pt x="833" y="38"/>
                    <a:pt x="833" y="38"/>
                    <a:pt x="833" y="39"/>
                  </a:cubicBezTo>
                  <a:close/>
                  <a:moveTo>
                    <a:pt x="863" y="38"/>
                  </a:moveTo>
                  <a:cubicBezTo>
                    <a:pt x="863" y="38"/>
                    <a:pt x="863" y="39"/>
                    <a:pt x="864" y="39"/>
                  </a:cubicBezTo>
                  <a:cubicBezTo>
                    <a:pt x="864" y="38"/>
                    <a:pt x="863" y="38"/>
                    <a:pt x="863" y="38"/>
                  </a:cubicBezTo>
                  <a:close/>
                  <a:moveTo>
                    <a:pt x="618" y="124"/>
                  </a:moveTo>
                  <a:cubicBezTo>
                    <a:pt x="618" y="124"/>
                    <a:pt x="618" y="124"/>
                    <a:pt x="618" y="124"/>
                  </a:cubicBezTo>
                  <a:cubicBezTo>
                    <a:pt x="618" y="124"/>
                    <a:pt x="618" y="124"/>
                    <a:pt x="618" y="124"/>
                  </a:cubicBezTo>
                  <a:close/>
                  <a:moveTo>
                    <a:pt x="618" y="124"/>
                  </a:moveTo>
                  <a:cubicBezTo>
                    <a:pt x="618" y="125"/>
                    <a:pt x="618" y="125"/>
                    <a:pt x="618" y="125"/>
                  </a:cubicBezTo>
                  <a:cubicBezTo>
                    <a:pt x="618" y="125"/>
                    <a:pt x="618" y="125"/>
                    <a:pt x="618" y="124"/>
                  </a:cubicBezTo>
                  <a:close/>
                  <a:moveTo>
                    <a:pt x="874" y="39"/>
                  </a:moveTo>
                  <a:cubicBezTo>
                    <a:pt x="874" y="38"/>
                    <a:pt x="874" y="38"/>
                    <a:pt x="874" y="38"/>
                  </a:cubicBezTo>
                  <a:cubicBezTo>
                    <a:pt x="874" y="38"/>
                    <a:pt x="874" y="38"/>
                    <a:pt x="874" y="39"/>
                  </a:cubicBezTo>
                  <a:close/>
                  <a:moveTo>
                    <a:pt x="617" y="126"/>
                  </a:moveTo>
                  <a:cubicBezTo>
                    <a:pt x="617" y="126"/>
                    <a:pt x="617" y="126"/>
                    <a:pt x="617" y="126"/>
                  </a:cubicBezTo>
                  <a:cubicBezTo>
                    <a:pt x="617" y="126"/>
                    <a:pt x="617" y="126"/>
                    <a:pt x="617" y="126"/>
                  </a:cubicBezTo>
                  <a:close/>
                  <a:moveTo>
                    <a:pt x="617" y="126"/>
                  </a:moveTo>
                  <a:cubicBezTo>
                    <a:pt x="617" y="126"/>
                    <a:pt x="616" y="126"/>
                    <a:pt x="616" y="127"/>
                  </a:cubicBezTo>
                  <a:cubicBezTo>
                    <a:pt x="617" y="126"/>
                    <a:pt x="617" y="126"/>
                    <a:pt x="617" y="126"/>
                  </a:cubicBezTo>
                  <a:close/>
                  <a:moveTo>
                    <a:pt x="616" y="126"/>
                  </a:moveTo>
                  <a:cubicBezTo>
                    <a:pt x="616" y="127"/>
                    <a:pt x="616" y="127"/>
                    <a:pt x="616" y="127"/>
                  </a:cubicBezTo>
                  <a:cubicBezTo>
                    <a:pt x="616" y="127"/>
                    <a:pt x="616" y="127"/>
                    <a:pt x="616" y="126"/>
                  </a:cubicBezTo>
                  <a:close/>
                  <a:moveTo>
                    <a:pt x="616" y="127"/>
                  </a:moveTo>
                  <a:cubicBezTo>
                    <a:pt x="616" y="127"/>
                    <a:pt x="616" y="127"/>
                    <a:pt x="616" y="127"/>
                  </a:cubicBezTo>
                  <a:cubicBezTo>
                    <a:pt x="616" y="127"/>
                    <a:pt x="616" y="127"/>
                    <a:pt x="616" y="127"/>
                  </a:cubicBezTo>
                  <a:close/>
                  <a:moveTo>
                    <a:pt x="616" y="127"/>
                  </a:moveTo>
                  <a:cubicBezTo>
                    <a:pt x="615" y="127"/>
                    <a:pt x="615" y="127"/>
                    <a:pt x="615" y="128"/>
                  </a:cubicBezTo>
                  <a:cubicBezTo>
                    <a:pt x="616" y="128"/>
                    <a:pt x="616" y="127"/>
                    <a:pt x="616" y="127"/>
                  </a:cubicBezTo>
                  <a:close/>
                  <a:moveTo>
                    <a:pt x="615" y="128"/>
                  </a:moveTo>
                  <a:cubicBezTo>
                    <a:pt x="615" y="128"/>
                    <a:pt x="615" y="128"/>
                    <a:pt x="615" y="128"/>
                  </a:cubicBezTo>
                  <a:cubicBezTo>
                    <a:pt x="615" y="128"/>
                    <a:pt x="615" y="128"/>
                    <a:pt x="615" y="128"/>
                  </a:cubicBezTo>
                  <a:close/>
                  <a:moveTo>
                    <a:pt x="1365" y="74"/>
                  </a:moveTo>
                  <a:cubicBezTo>
                    <a:pt x="1365" y="74"/>
                    <a:pt x="1365" y="74"/>
                    <a:pt x="1364" y="74"/>
                  </a:cubicBezTo>
                  <a:cubicBezTo>
                    <a:pt x="1365" y="74"/>
                    <a:pt x="1365" y="74"/>
                    <a:pt x="1365" y="74"/>
                  </a:cubicBezTo>
                  <a:close/>
                  <a:moveTo>
                    <a:pt x="614" y="129"/>
                  </a:moveTo>
                  <a:cubicBezTo>
                    <a:pt x="614" y="129"/>
                    <a:pt x="614" y="129"/>
                    <a:pt x="614" y="129"/>
                  </a:cubicBezTo>
                  <a:cubicBezTo>
                    <a:pt x="614" y="129"/>
                    <a:pt x="614" y="129"/>
                    <a:pt x="614" y="129"/>
                  </a:cubicBezTo>
                  <a:close/>
                  <a:moveTo>
                    <a:pt x="614" y="129"/>
                  </a:moveTo>
                  <a:cubicBezTo>
                    <a:pt x="613" y="129"/>
                    <a:pt x="613" y="129"/>
                    <a:pt x="613" y="129"/>
                  </a:cubicBezTo>
                  <a:cubicBezTo>
                    <a:pt x="613" y="129"/>
                    <a:pt x="614" y="129"/>
                    <a:pt x="614" y="129"/>
                  </a:cubicBezTo>
                  <a:close/>
                  <a:moveTo>
                    <a:pt x="1535" y="74"/>
                  </a:moveTo>
                  <a:cubicBezTo>
                    <a:pt x="1536" y="74"/>
                    <a:pt x="1536" y="74"/>
                    <a:pt x="1536" y="74"/>
                  </a:cubicBezTo>
                  <a:cubicBezTo>
                    <a:pt x="1536" y="74"/>
                    <a:pt x="1536" y="74"/>
                    <a:pt x="1535" y="74"/>
                  </a:cubicBezTo>
                  <a:close/>
                  <a:moveTo>
                    <a:pt x="613" y="130"/>
                  </a:moveTo>
                  <a:cubicBezTo>
                    <a:pt x="612" y="130"/>
                    <a:pt x="612" y="130"/>
                    <a:pt x="612" y="130"/>
                  </a:cubicBezTo>
                  <a:cubicBezTo>
                    <a:pt x="612" y="130"/>
                    <a:pt x="612" y="130"/>
                    <a:pt x="613" y="130"/>
                  </a:cubicBezTo>
                  <a:close/>
                  <a:moveTo>
                    <a:pt x="906" y="38"/>
                  </a:moveTo>
                  <a:cubicBezTo>
                    <a:pt x="906" y="38"/>
                    <a:pt x="906" y="39"/>
                    <a:pt x="906" y="39"/>
                  </a:cubicBezTo>
                  <a:cubicBezTo>
                    <a:pt x="906" y="38"/>
                    <a:pt x="906" y="38"/>
                    <a:pt x="906" y="38"/>
                  </a:cubicBezTo>
                  <a:close/>
                  <a:moveTo>
                    <a:pt x="612" y="130"/>
                  </a:moveTo>
                  <a:cubicBezTo>
                    <a:pt x="611" y="130"/>
                    <a:pt x="611" y="130"/>
                    <a:pt x="611" y="131"/>
                  </a:cubicBezTo>
                  <a:cubicBezTo>
                    <a:pt x="611" y="131"/>
                    <a:pt x="611" y="131"/>
                    <a:pt x="612" y="130"/>
                  </a:cubicBezTo>
                  <a:close/>
                  <a:moveTo>
                    <a:pt x="611" y="131"/>
                  </a:moveTo>
                  <a:cubicBezTo>
                    <a:pt x="611" y="131"/>
                    <a:pt x="611" y="131"/>
                    <a:pt x="610" y="131"/>
                  </a:cubicBezTo>
                  <a:cubicBezTo>
                    <a:pt x="611" y="131"/>
                    <a:pt x="611" y="131"/>
                    <a:pt x="611" y="131"/>
                  </a:cubicBezTo>
                  <a:close/>
                  <a:moveTo>
                    <a:pt x="1078" y="38"/>
                  </a:moveTo>
                  <a:cubicBezTo>
                    <a:pt x="1078" y="38"/>
                    <a:pt x="1078" y="38"/>
                    <a:pt x="1078" y="38"/>
                  </a:cubicBezTo>
                  <a:cubicBezTo>
                    <a:pt x="1078" y="38"/>
                    <a:pt x="1078" y="38"/>
                    <a:pt x="1078" y="38"/>
                  </a:cubicBezTo>
                  <a:close/>
                  <a:moveTo>
                    <a:pt x="1704" y="74"/>
                  </a:moveTo>
                  <a:cubicBezTo>
                    <a:pt x="1704" y="74"/>
                    <a:pt x="1704" y="74"/>
                    <a:pt x="1704" y="74"/>
                  </a:cubicBezTo>
                  <a:cubicBezTo>
                    <a:pt x="1704" y="74"/>
                    <a:pt x="1704" y="74"/>
                    <a:pt x="1704" y="74"/>
                  </a:cubicBezTo>
                  <a:close/>
                  <a:moveTo>
                    <a:pt x="1116" y="39"/>
                  </a:moveTo>
                  <a:cubicBezTo>
                    <a:pt x="1116" y="39"/>
                    <a:pt x="1116" y="38"/>
                    <a:pt x="1116" y="38"/>
                  </a:cubicBezTo>
                  <a:cubicBezTo>
                    <a:pt x="1116" y="38"/>
                    <a:pt x="1116" y="38"/>
                    <a:pt x="1116" y="39"/>
                  </a:cubicBezTo>
                  <a:close/>
                  <a:moveTo>
                    <a:pt x="1148" y="38"/>
                  </a:moveTo>
                  <a:cubicBezTo>
                    <a:pt x="1148" y="38"/>
                    <a:pt x="1148" y="39"/>
                    <a:pt x="1148" y="39"/>
                  </a:cubicBezTo>
                  <a:cubicBezTo>
                    <a:pt x="1148" y="38"/>
                    <a:pt x="1148" y="38"/>
                    <a:pt x="1148" y="38"/>
                  </a:cubicBezTo>
                  <a:close/>
                  <a:moveTo>
                    <a:pt x="1255" y="38"/>
                  </a:moveTo>
                  <a:cubicBezTo>
                    <a:pt x="1256" y="38"/>
                    <a:pt x="1256" y="39"/>
                    <a:pt x="1256" y="39"/>
                  </a:cubicBezTo>
                  <a:cubicBezTo>
                    <a:pt x="1256" y="38"/>
                    <a:pt x="1256" y="38"/>
                    <a:pt x="1255" y="38"/>
                  </a:cubicBezTo>
                  <a:close/>
                  <a:moveTo>
                    <a:pt x="664" y="39"/>
                  </a:moveTo>
                  <a:cubicBezTo>
                    <a:pt x="664" y="39"/>
                    <a:pt x="665" y="39"/>
                    <a:pt x="665" y="39"/>
                  </a:cubicBezTo>
                  <a:cubicBezTo>
                    <a:pt x="664" y="39"/>
                    <a:pt x="664" y="39"/>
                    <a:pt x="664" y="39"/>
                  </a:cubicBezTo>
                  <a:close/>
                  <a:moveTo>
                    <a:pt x="1044" y="84"/>
                  </a:moveTo>
                  <a:cubicBezTo>
                    <a:pt x="1044" y="84"/>
                    <a:pt x="1044" y="84"/>
                    <a:pt x="1044" y="84"/>
                  </a:cubicBezTo>
                  <a:cubicBezTo>
                    <a:pt x="1044" y="84"/>
                    <a:pt x="1044" y="84"/>
                    <a:pt x="1044" y="84"/>
                  </a:cubicBezTo>
                  <a:close/>
                  <a:moveTo>
                    <a:pt x="1638" y="50"/>
                  </a:moveTo>
                  <a:cubicBezTo>
                    <a:pt x="1638" y="51"/>
                    <a:pt x="1639" y="51"/>
                    <a:pt x="1639" y="51"/>
                  </a:cubicBezTo>
                  <a:cubicBezTo>
                    <a:pt x="1645" y="51"/>
                    <a:pt x="1650" y="52"/>
                    <a:pt x="1655" y="51"/>
                  </a:cubicBezTo>
                  <a:cubicBezTo>
                    <a:pt x="1659" y="51"/>
                    <a:pt x="1663" y="50"/>
                    <a:pt x="1665" y="48"/>
                  </a:cubicBezTo>
                  <a:cubicBezTo>
                    <a:pt x="1672" y="43"/>
                    <a:pt x="1673" y="37"/>
                    <a:pt x="1672" y="30"/>
                  </a:cubicBezTo>
                  <a:cubicBezTo>
                    <a:pt x="1671" y="24"/>
                    <a:pt x="1668" y="21"/>
                    <a:pt x="1663" y="19"/>
                  </a:cubicBezTo>
                  <a:cubicBezTo>
                    <a:pt x="1661" y="18"/>
                    <a:pt x="1659" y="18"/>
                    <a:pt x="1657" y="18"/>
                  </a:cubicBezTo>
                  <a:cubicBezTo>
                    <a:pt x="1651" y="17"/>
                    <a:pt x="1646" y="17"/>
                    <a:pt x="1640" y="17"/>
                  </a:cubicBezTo>
                  <a:cubicBezTo>
                    <a:pt x="1639" y="17"/>
                    <a:pt x="1639" y="17"/>
                    <a:pt x="1639" y="19"/>
                  </a:cubicBezTo>
                  <a:cubicBezTo>
                    <a:pt x="1638" y="24"/>
                    <a:pt x="1638" y="29"/>
                    <a:pt x="1638" y="34"/>
                  </a:cubicBezTo>
                  <a:cubicBezTo>
                    <a:pt x="1638" y="40"/>
                    <a:pt x="1639" y="45"/>
                    <a:pt x="1638" y="50"/>
                  </a:cubicBezTo>
                  <a:close/>
                  <a:moveTo>
                    <a:pt x="1422" y="75"/>
                  </a:moveTo>
                  <a:cubicBezTo>
                    <a:pt x="1423" y="79"/>
                    <a:pt x="1425" y="84"/>
                    <a:pt x="1427" y="87"/>
                  </a:cubicBezTo>
                  <a:cubicBezTo>
                    <a:pt x="1432" y="94"/>
                    <a:pt x="1439" y="95"/>
                    <a:pt x="1445" y="93"/>
                  </a:cubicBezTo>
                  <a:cubicBezTo>
                    <a:pt x="1450" y="92"/>
                    <a:pt x="1452" y="89"/>
                    <a:pt x="1455" y="85"/>
                  </a:cubicBezTo>
                  <a:cubicBezTo>
                    <a:pt x="1457" y="80"/>
                    <a:pt x="1458" y="75"/>
                    <a:pt x="1459" y="70"/>
                  </a:cubicBezTo>
                  <a:cubicBezTo>
                    <a:pt x="1460" y="64"/>
                    <a:pt x="1460" y="57"/>
                    <a:pt x="1460" y="51"/>
                  </a:cubicBezTo>
                  <a:cubicBezTo>
                    <a:pt x="1459" y="45"/>
                    <a:pt x="1459" y="38"/>
                    <a:pt x="1457" y="32"/>
                  </a:cubicBezTo>
                  <a:cubicBezTo>
                    <a:pt x="1456" y="28"/>
                    <a:pt x="1455" y="25"/>
                    <a:pt x="1453" y="21"/>
                  </a:cubicBezTo>
                  <a:cubicBezTo>
                    <a:pt x="1449" y="16"/>
                    <a:pt x="1444" y="14"/>
                    <a:pt x="1437" y="15"/>
                  </a:cubicBezTo>
                  <a:cubicBezTo>
                    <a:pt x="1432" y="16"/>
                    <a:pt x="1429" y="19"/>
                    <a:pt x="1427" y="23"/>
                  </a:cubicBezTo>
                  <a:cubicBezTo>
                    <a:pt x="1425" y="26"/>
                    <a:pt x="1424" y="30"/>
                    <a:pt x="1423" y="34"/>
                  </a:cubicBezTo>
                  <a:cubicBezTo>
                    <a:pt x="1421" y="41"/>
                    <a:pt x="1421" y="48"/>
                    <a:pt x="1421" y="54"/>
                  </a:cubicBezTo>
                  <a:cubicBezTo>
                    <a:pt x="1421" y="62"/>
                    <a:pt x="1421" y="69"/>
                    <a:pt x="1422" y="75"/>
                  </a:cubicBezTo>
                  <a:close/>
                  <a:moveTo>
                    <a:pt x="1043" y="61"/>
                  </a:moveTo>
                  <a:cubicBezTo>
                    <a:pt x="1052" y="61"/>
                    <a:pt x="1062" y="61"/>
                    <a:pt x="1072" y="61"/>
                  </a:cubicBezTo>
                  <a:cubicBezTo>
                    <a:pt x="1073" y="61"/>
                    <a:pt x="1075" y="61"/>
                    <a:pt x="1076" y="61"/>
                  </a:cubicBezTo>
                  <a:cubicBezTo>
                    <a:pt x="1077" y="61"/>
                    <a:pt x="1077" y="61"/>
                    <a:pt x="1077" y="60"/>
                  </a:cubicBezTo>
                  <a:cubicBezTo>
                    <a:pt x="1077" y="57"/>
                    <a:pt x="1076" y="54"/>
                    <a:pt x="1075" y="51"/>
                  </a:cubicBezTo>
                  <a:cubicBezTo>
                    <a:pt x="1073" y="47"/>
                    <a:pt x="1070" y="44"/>
                    <a:pt x="1066" y="43"/>
                  </a:cubicBezTo>
                  <a:cubicBezTo>
                    <a:pt x="1062" y="42"/>
                    <a:pt x="1059" y="42"/>
                    <a:pt x="1055" y="43"/>
                  </a:cubicBezTo>
                  <a:cubicBezTo>
                    <a:pt x="1048" y="44"/>
                    <a:pt x="1042" y="52"/>
                    <a:pt x="1041" y="61"/>
                  </a:cubicBezTo>
                  <a:cubicBezTo>
                    <a:pt x="1041" y="61"/>
                    <a:pt x="1042" y="61"/>
                    <a:pt x="1043" y="61"/>
                  </a:cubicBezTo>
                  <a:close/>
                  <a:moveTo>
                    <a:pt x="760" y="61"/>
                  </a:moveTo>
                  <a:cubicBezTo>
                    <a:pt x="771" y="61"/>
                    <a:pt x="782" y="61"/>
                    <a:pt x="793" y="61"/>
                  </a:cubicBezTo>
                  <a:cubicBezTo>
                    <a:pt x="793" y="61"/>
                    <a:pt x="793" y="61"/>
                    <a:pt x="794" y="61"/>
                  </a:cubicBezTo>
                  <a:cubicBezTo>
                    <a:pt x="794" y="62"/>
                    <a:pt x="795" y="61"/>
                    <a:pt x="795" y="60"/>
                  </a:cubicBezTo>
                  <a:cubicBezTo>
                    <a:pt x="794" y="57"/>
                    <a:pt x="794" y="53"/>
                    <a:pt x="792" y="49"/>
                  </a:cubicBezTo>
                  <a:cubicBezTo>
                    <a:pt x="790" y="47"/>
                    <a:pt x="788" y="44"/>
                    <a:pt x="785" y="43"/>
                  </a:cubicBezTo>
                  <a:cubicBezTo>
                    <a:pt x="779" y="41"/>
                    <a:pt x="773" y="41"/>
                    <a:pt x="767" y="45"/>
                  </a:cubicBezTo>
                  <a:cubicBezTo>
                    <a:pt x="762" y="49"/>
                    <a:pt x="760" y="55"/>
                    <a:pt x="758" y="61"/>
                  </a:cubicBezTo>
                  <a:cubicBezTo>
                    <a:pt x="759" y="62"/>
                    <a:pt x="760" y="61"/>
                    <a:pt x="760" y="61"/>
                  </a:cubicBezTo>
                  <a:close/>
                  <a:moveTo>
                    <a:pt x="1221" y="61"/>
                  </a:moveTo>
                  <a:cubicBezTo>
                    <a:pt x="1229" y="61"/>
                    <a:pt x="1238" y="61"/>
                    <a:pt x="1247" y="61"/>
                  </a:cubicBezTo>
                  <a:cubicBezTo>
                    <a:pt x="1249" y="61"/>
                    <a:pt x="1251" y="61"/>
                    <a:pt x="1254" y="61"/>
                  </a:cubicBezTo>
                  <a:cubicBezTo>
                    <a:pt x="1254" y="61"/>
                    <a:pt x="1255" y="61"/>
                    <a:pt x="1255" y="60"/>
                  </a:cubicBezTo>
                  <a:cubicBezTo>
                    <a:pt x="1254" y="57"/>
                    <a:pt x="1254" y="53"/>
                    <a:pt x="1252" y="50"/>
                  </a:cubicBezTo>
                  <a:cubicBezTo>
                    <a:pt x="1250" y="47"/>
                    <a:pt x="1248" y="44"/>
                    <a:pt x="1245" y="43"/>
                  </a:cubicBezTo>
                  <a:cubicBezTo>
                    <a:pt x="1239" y="41"/>
                    <a:pt x="1234" y="41"/>
                    <a:pt x="1229" y="45"/>
                  </a:cubicBezTo>
                  <a:cubicBezTo>
                    <a:pt x="1222" y="48"/>
                    <a:pt x="1220" y="54"/>
                    <a:pt x="1218" y="61"/>
                  </a:cubicBezTo>
                  <a:cubicBezTo>
                    <a:pt x="1219" y="61"/>
                    <a:pt x="1220" y="61"/>
                    <a:pt x="1221" y="61"/>
                  </a:cubicBezTo>
                  <a:close/>
                  <a:moveTo>
                    <a:pt x="248" y="73"/>
                  </a:moveTo>
                  <a:cubicBezTo>
                    <a:pt x="248" y="75"/>
                    <a:pt x="248" y="77"/>
                    <a:pt x="249" y="78"/>
                  </a:cubicBezTo>
                  <a:cubicBezTo>
                    <a:pt x="251" y="85"/>
                    <a:pt x="255" y="90"/>
                    <a:pt x="262" y="93"/>
                  </a:cubicBezTo>
                  <a:cubicBezTo>
                    <a:pt x="265" y="94"/>
                    <a:pt x="269" y="94"/>
                    <a:pt x="272" y="94"/>
                  </a:cubicBezTo>
                  <a:cubicBezTo>
                    <a:pt x="281" y="93"/>
                    <a:pt x="286" y="89"/>
                    <a:pt x="289" y="81"/>
                  </a:cubicBezTo>
                  <a:cubicBezTo>
                    <a:pt x="290" y="78"/>
                    <a:pt x="291" y="75"/>
                    <a:pt x="291" y="72"/>
                  </a:cubicBezTo>
                  <a:cubicBezTo>
                    <a:pt x="292" y="66"/>
                    <a:pt x="291" y="60"/>
                    <a:pt x="289" y="55"/>
                  </a:cubicBezTo>
                  <a:cubicBezTo>
                    <a:pt x="287" y="49"/>
                    <a:pt x="283" y="45"/>
                    <a:pt x="277" y="43"/>
                  </a:cubicBezTo>
                  <a:cubicBezTo>
                    <a:pt x="274" y="42"/>
                    <a:pt x="271" y="42"/>
                    <a:pt x="269" y="42"/>
                  </a:cubicBezTo>
                  <a:cubicBezTo>
                    <a:pt x="260" y="42"/>
                    <a:pt x="253" y="47"/>
                    <a:pt x="250" y="55"/>
                  </a:cubicBezTo>
                  <a:cubicBezTo>
                    <a:pt x="248" y="59"/>
                    <a:pt x="247" y="64"/>
                    <a:pt x="247" y="68"/>
                  </a:cubicBezTo>
                  <a:cubicBezTo>
                    <a:pt x="247" y="70"/>
                    <a:pt x="247" y="72"/>
                    <a:pt x="248" y="73"/>
                  </a:cubicBezTo>
                  <a:close/>
                  <a:moveTo>
                    <a:pt x="370" y="78"/>
                  </a:moveTo>
                  <a:cubicBezTo>
                    <a:pt x="372" y="86"/>
                    <a:pt x="377" y="91"/>
                    <a:pt x="384" y="93"/>
                  </a:cubicBezTo>
                  <a:cubicBezTo>
                    <a:pt x="387" y="94"/>
                    <a:pt x="391" y="94"/>
                    <a:pt x="394" y="94"/>
                  </a:cubicBezTo>
                  <a:cubicBezTo>
                    <a:pt x="402" y="93"/>
                    <a:pt x="408" y="89"/>
                    <a:pt x="411" y="81"/>
                  </a:cubicBezTo>
                  <a:cubicBezTo>
                    <a:pt x="412" y="78"/>
                    <a:pt x="412" y="75"/>
                    <a:pt x="413" y="71"/>
                  </a:cubicBezTo>
                  <a:cubicBezTo>
                    <a:pt x="413" y="65"/>
                    <a:pt x="413" y="60"/>
                    <a:pt x="410" y="54"/>
                  </a:cubicBezTo>
                  <a:cubicBezTo>
                    <a:pt x="408" y="48"/>
                    <a:pt x="404" y="45"/>
                    <a:pt x="398" y="43"/>
                  </a:cubicBezTo>
                  <a:cubicBezTo>
                    <a:pt x="395" y="42"/>
                    <a:pt x="393" y="42"/>
                    <a:pt x="390" y="42"/>
                  </a:cubicBezTo>
                  <a:cubicBezTo>
                    <a:pt x="381" y="42"/>
                    <a:pt x="374" y="47"/>
                    <a:pt x="371" y="55"/>
                  </a:cubicBezTo>
                  <a:cubicBezTo>
                    <a:pt x="369" y="59"/>
                    <a:pt x="369" y="64"/>
                    <a:pt x="369" y="68"/>
                  </a:cubicBezTo>
                  <a:cubicBezTo>
                    <a:pt x="369" y="72"/>
                    <a:pt x="369" y="75"/>
                    <a:pt x="370" y="78"/>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239" y="4219720"/>
              <a:ext cx="412401" cy="412402"/>
            </a:xfrm>
            <a:prstGeom prst="rect">
              <a:avLst/>
            </a:prstGeom>
          </p:spPr>
        </p:pic>
      </p:grpSp>
    </p:spTree>
    <p:extLst>
      <p:ext uri="{BB962C8B-B14F-4D97-AF65-F5344CB8AC3E}">
        <p14:creationId xmlns:p14="http://schemas.microsoft.com/office/powerpoint/2010/main" val="384100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8326" y="1214472"/>
            <a:ext cx="4762500" cy="4762500"/>
          </a:xfrm>
          <a:prstGeom prst="rect">
            <a:avLst/>
          </a:prstGeom>
        </p:spPr>
      </p:pic>
    </p:spTree>
    <p:extLst>
      <p:ext uri="{BB962C8B-B14F-4D97-AF65-F5344CB8AC3E}">
        <p14:creationId xmlns:p14="http://schemas.microsoft.com/office/powerpoint/2010/main" val="371134402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369537" y="4284321"/>
            <a:ext cx="2600077" cy="19500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spc="-102"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15" name="Group 14"/>
          <p:cNvGrpSpPr/>
          <p:nvPr/>
        </p:nvGrpSpPr>
        <p:grpSpPr>
          <a:xfrm>
            <a:off x="361129" y="1659717"/>
            <a:ext cx="2600077" cy="1950058"/>
            <a:chOff x="2379305" y="1573300"/>
            <a:chExt cx="2549327" cy="1911995"/>
          </a:xfrm>
          <a:solidFill>
            <a:schemeClr val="accent1"/>
          </a:solidFill>
          <a:effectLst/>
        </p:grpSpPr>
        <p:sp>
          <p:nvSpPr>
            <p:cNvPr id="16" name="Rectangle 15"/>
            <p:cNvSpPr/>
            <p:nvPr/>
          </p:nvSpPr>
          <p:spPr bwMode="auto">
            <a:xfrm>
              <a:off x="2379305" y="1573300"/>
              <a:ext cx="2549327" cy="191199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spc="-102"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17" name="Group 16"/>
            <p:cNvGrpSpPr/>
            <p:nvPr/>
          </p:nvGrpSpPr>
          <p:grpSpPr>
            <a:xfrm>
              <a:off x="3105406" y="2038177"/>
              <a:ext cx="718252" cy="161843"/>
              <a:chOff x="3087994" y="2014327"/>
              <a:chExt cx="768440" cy="173152"/>
            </a:xfrm>
            <a:grpFill/>
          </p:grpSpPr>
          <p:sp>
            <p:nvSpPr>
              <p:cNvPr id="18" name="Oval 24"/>
              <p:cNvSpPr>
                <a:spLocks noChangeArrowheads="1"/>
              </p:cNvSpPr>
              <p:nvPr/>
            </p:nvSpPr>
            <p:spPr bwMode="auto">
              <a:xfrm>
                <a:off x="3087994" y="2014327"/>
                <a:ext cx="172241" cy="172663"/>
              </a:xfrm>
              <a:prstGeom prst="ellipse">
                <a:avLst/>
              </a:prstGeom>
              <a:grp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spc="-102"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Oval 31"/>
              <p:cNvSpPr>
                <a:spLocks noChangeArrowheads="1"/>
              </p:cNvSpPr>
              <p:nvPr/>
            </p:nvSpPr>
            <p:spPr bwMode="auto">
              <a:xfrm>
                <a:off x="3683708" y="2014327"/>
                <a:ext cx="172726" cy="173152"/>
              </a:xfrm>
              <a:prstGeom prst="ellipse">
                <a:avLst/>
              </a:prstGeom>
              <a:grp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spc="-102"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sp>
        <p:nvSpPr>
          <p:cNvPr id="2" name="Content Placeholder 1"/>
          <p:cNvSpPr txBox="1">
            <a:spLocks/>
          </p:cNvSpPr>
          <p:nvPr/>
        </p:nvSpPr>
        <p:spPr>
          <a:xfrm>
            <a:off x="3207705" y="1665007"/>
            <a:ext cx="8445557" cy="1950058"/>
          </a:xfrm>
          <a:prstGeom prst="rect">
            <a:avLst/>
          </a:prstGeom>
          <a:solidFill>
            <a:schemeClr val="accent1">
              <a:alpha val="25000"/>
            </a:schemeClr>
          </a:solidFill>
        </p:spPr>
        <p:txBody>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72" dirty="0">
                <a:solidFill>
                  <a:schemeClr val="tx1"/>
                </a:solidFill>
              </a:rPr>
              <a:t>Designed to address BIOS Limitations</a:t>
            </a:r>
          </a:p>
          <a:p>
            <a:r>
              <a:rPr lang="en-US" sz="2448" dirty="0">
                <a:solidFill>
                  <a:schemeClr val="tx1"/>
                </a:solidFill>
              </a:rPr>
              <a:t>Needed for the larger server platforms (Intel-HP Itanium)</a:t>
            </a:r>
          </a:p>
          <a:p>
            <a:r>
              <a:rPr lang="en-US" sz="2448" dirty="0">
                <a:solidFill>
                  <a:schemeClr val="tx1"/>
                </a:solidFill>
              </a:rPr>
              <a:t>First called Intel Boot Initiative then renamed to EFI</a:t>
            </a:r>
          </a:p>
          <a:p>
            <a:r>
              <a:rPr lang="en-US" sz="2448" dirty="0">
                <a:solidFill>
                  <a:schemeClr val="tx1"/>
                </a:solidFill>
              </a:rPr>
              <a:t>Specification and Source Code encouraged the UEFI forum</a:t>
            </a:r>
          </a:p>
          <a:p>
            <a:pPr marL="0" indent="0">
              <a:buNone/>
            </a:pPr>
            <a:endParaRPr lang="en-US" sz="2856" dirty="0">
              <a:solidFill>
                <a:schemeClr val="tx2"/>
              </a:solidFill>
            </a:endParaRPr>
          </a:p>
        </p:txBody>
      </p:sp>
      <p:sp>
        <p:nvSpPr>
          <p:cNvPr id="3" name="Title 2"/>
          <p:cNvSpPr>
            <a:spLocks noGrp="1"/>
          </p:cNvSpPr>
          <p:nvPr>
            <p:ph type="title"/>
          </p:nvPr>
        </p:nvSpPr>
        <p:spPr/>
        <p:txBody>
          <a:bodyPr>
            <a:normAutofit fontScale="90000"/>
          </a:bodyPr>
          <a:lstStyle/>
          <a:p>
            <a:r>
              <a:rPr lang="en-US" dirty="0" smtClean="0"/>
              <a:t>Unified Extensible Firmware Interface (UEFI)</a:t>
            </a:r>
            <a:endParaRPr lang="en-US" dirty="0"/>
          </a:p>
        </p:txBody>
      </p:sp>
      <p:grpSp>
        <p:nvGrpSpPr>
          <p:cNvPr id="4" name="Group 3"/>
          <p:cNvGrpSpPr/>
          <p:nvPr/>
        </p:nvGrpSpPr>
        <p:grpSpPr bwMode="black">
          <a:xfrm>
            <a:off x="1043766" y="1890770"/>
            <a:ext cx="1234803" cy="1274295"/>
            <a:chOff x="1435100" y="3879850"/>
            <a:chExt cx="739775" cy="795338"/>
          </a:xfrm>
          <a:solidFill>
            <a:schemeClr val="tx1"/>
          </a:solidFill>
        </p:grpSpPr>
        <p:sp>
          <p:nvSpPr>
            <p:cNvPr id="5" name="Freeform 6"/>
            <p:cNvSpPr>
              <a:spLocks/>
            </p:cNvSpPr>
            <p:nvPr/>
          </p:nvSpPr>
          <p:spPr bwMode="black">
            <a:xfrm>
              <a:off x="1435100" y="4191000"/>
              <a:ext cx="106363" cy="106363"/>
            </a:xfrm>
            <a:custGeom>
              <a:avLst/>
              <a:gdLst>
                <a:gd name="T0" fmla="*/ 15 w 67"/>
                <a:gd name="T1" fmla="*/ 67 h 67"/>
                <a:gd name="T2" fmla="*/ 15 w 67"/>
                <a:gd name="T3" fmla="*/ 66 h 67"/>
                <a:gd name="T4" fmla="*/ 33 w 67"/>
                <a:gd name="T5" fmla="*/ 48 h 67"/>
                <a:gd name="T6" fmla="*/ 52 w 67"/>
                <a:gd name="T7" fmla="*/ 67 h 67"/>
                <a:gd name="T8" fmla="*/ 67 w 67"/>
                <a:gd name="T9" fmla="*/ 52 h 67"/>
                <a:gd name="T10" fmla="*/ 66 w 67"/>
                <a:gd name="T11" fmla="*/ 51 h 67"/>
                <a:gd name="T12" fmla="*/ 48 w 67"/>
                <a:gd name="T13" fmla="*/ 33 h 67"/>
                <a:gd name="T14" fmla="*/ 67 w 67"/>
                <a:gd name="T15" fmla="*/ 15 h 67"/>
                <a:gd name="T16" fmla="*/ 52 w 67"/>
                <a:gd name="T17" fmla="*/ 0 h 67"/>
                <a:gd name="T18" fmla="*/ 33 w 67"/>
                <a:gd name="T19" fmla="*/ 19 h 67"/>
                <a:gd name="T20" fmla="*/ 15 w 67"/>
                <a:gd name="T21" fmla="*/ 0 h 67"/>
                <a:gd name="T22" fmla="*/ 0 w 67"/>
                <a:gd name="T23" fmla="*/ 15 h 67"/>
                <a:gd name="T24" fmla="*/ 19 w 67"/>
                <a:gd name="T25" fmla="*/ 33 h 67"/>
                <a:gd name="T26" fmla="*/ 0 w 67"/>
                <a:gd name="T27" fmla="*/ 52 h 67"/>
                <a:gd name="T28" fmla="*/ 15 w 67"/>
                <a:gd name="T2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7">
                  <a:moveTo>
                    <a:pt x="15" y="67"/>
                  </a:moveTo>
                  <a:lnTo>
                    <a:pt x="15" y="66"/>
                  </a:lnTo>
                  <a:lnTo>
                    <a:pt x="33" y="48"/>
                  </a:lnTo>
                  <a:lnTo>
                    <a:pt x="52" y="67"/>
                  </a:lnTo>
                  <a:lnTo>
                    <a:pt x="67" y="52"/>
                  </a:lnTo>
                  <a:lnTo>
                    <a:pt x="66" y="51"/>
                  </a:lnTo>
                  <a:lnTo>
                    <a:pt x="48" y="33"/>
                  </a:lnTo>
                  <a:lnTo>
                    <a:pt x="67" y="15"/>
                  </a:lnTo>
                  <a:lnTo>
                    <a:pt x="52" y="0"/>
                  </a:lnTo>
                  <a:lnTo>
                    <a:pt x="33" y="19"/>
                  </a:lnTo>
                  <a:lnTo>
                    <a:pt x="15" y="0"/>
                  </a:lnTo>
                  <a:lnTo>
                    <a:pt x="0" y="15"/>
                  </a:lnTo>
                  <a:lnTo>
                    <a:pt x="19" y="33"/>
                  </a:lnTo>
                  <a:lnTo>
                    <a:pt x="0" y="52"/>
                  </a:lnTo>
                  <a:lnTo>
                    <a:pt x="1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p>
          </p:txBody>
        </p:sp>
        <p:sp>
          <p:nvSpPr>
            <p:cNvPr id="6" name="Freeform 7"/>
            <p:cNvSpPr>
              <a:spLocks/>
            </p:cNvSpPr>
            <p:nvPr/>
          </p:nvSpPr>
          <p:spPr bwMode="black">
            <a:xfrm>
              <a:off x="1620838" y="4208463"/>
              <a:ext cx="106363" cy="104775"/>
            </a:xfrm>
            <a:custGeom>
              <a:avLst/>
              <a:gdLst>
                <a:gd name="T0" fmla="*/ 66 w 67"/>
                <a:gd name="T1" fmla="*/ 51 h 66"/>
                <a:gd name="T2" fmla="*/ 48 w 67"/>
                <a:gd name="T3" fmla="*/ 33 h 66"/>
                <a:gd name="T4" fmla="*/ 67 w 67"/>
                <a:gd name="T5" fmla="*/ 14 h 66"/>
                <a:gd name="T6" fmla="*/ 52 w 67"/>
                <a:gd name="T7" fmla="*/ 0 h 66"/>
                <a:gd name="T8" fmla="*/ 33 w 67"/>
                <a:gd name="T9" fmla="*/ 18 h 66"/>
                <a:gd name="T10" fmla="*/ 15 w 67"/>
                <a:gd name="T11" fmla="*/ 0 h 66"/>
                <a:gd name="T12" fmla="*/ 0 w 67"/>
                <a:gd name="T13" fmla="*/ 14 h 66"/>
                <a:gd name="T14" fmla="*/ 19 w 67"/>
                <a:gd name="T15" fmla="*/ 33 h 66"/>
                <a:gd name="T16" fmla="*/ 0 w 67"/>
                <a:gd name="T17" fmla="*/ 51 h 66"/>
                <a:gd name="T18" fmla="*/ 15 w 67"/>
                <a:gd name="T19" fmla="*/ 66 h 66"/>
                <a:gd name="T20" fmla="*/ 15 w 67"/>
                <a:gd name="T21" fmla="*/ 66 h 66"/>
                <a:gd name="T22" fmla="*/ 33 w 67"/>
                <a:gd name="T23" fmla="*/ 48 h 66"/>
                <a:gd name="T24" fmla="*/ 52 w 67"/>
                <a:gd name="T25" fmla="*/ 66 h 66"/>
                <a:gd name="T26" fmla="*/ 67 w 67"/>
                <a:gd name="T27" fmla="*/ 51 h 66"/>
                <a:gd name="T28" fmla="*/ 66 w 67"/>
                <a:gd name="T29"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6">
                  <a:moveTo>
                    <a:pt x="66" y="51"/>
                  </a:moveTo>
                  <a:lnTo>
                    <a:pt x="48" y="33"/>
                  </a:lnTo>
                  <a:lnTo>
                    <a:pt x="67" y="14"/>
                  </a:lnTo>
                  <a:lnTo>
                    <a:pt x="52" y="0"/>
                  </a:lnTo>
                  <a:lnTo>
                    <a:pt x="33" y="18"/>
                  </a:lnTo>
                  <a:lnTo>
                    <a:pt x="15" y="0"/>
                  </a:lnTo>
                  <a:lnTo>
                    <a:pt x="0" y="14"/>
                  </a:lnTo>
                  <a:lnTo>
                    <a:pt x="19" y="33"/>
                  </a:lnTo>
                  <a:lnTo>
                    <a:pt x="0" y="51"/>
                  </a:lnTo>
                  <a:lnTo>
                    <a:pt x="15" y="66"/>
                  </a:lnTo>
                  <a:lnTo>
                    <a:pt x="15" y="66"/>
                  </a:lnTo>
                  <a:lnTo>
                    <a:pt x="33" y="48"/>
                  </a:lnTo>
                  <a:lnTo>
                    <a:pt x="52" y="66"/>
                  </a:lnTo>
                  <a:lnTo>
                    <a:pt x="67" y="51"/>
                  </a:lnTo>
                  <a:lnTo>
                    <a:pt x="66"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p>
          </p:txBody>
        </p:sp>
        <p:sp>
          <p:nvSpPr>
            <p:cNvPr id="7" name="Freeform 8"/>
            <p:cNvSpPr>
              <a:spLocks/>
            </p:cNvSpPr>
            <p:nvPr/>
          </p:nvSpPr>
          <p:spPr bwMode="black">
            <a:xfrm>
              <a:off x="1876425" y="4184650"/>
              <a:ext cx="104775" cy="104775"/>
            </a:xfrm>
            <a:custGeom>
              <a:avLst/>
              <a:gdLst>
                <a:gd name="T0" fmla="*/ 14 w 66"/>
                <a:gd name="T1" fmla="*/ 66 h 66"/>
                <a:gd name="T2" fmla="*/ 15 w 66"/>
                <a:gd name="T3" fmla="*/ 66 h 66"/>
                <a:gd name="T4" fmla="*/ 33 w 66"/>
                <a:gd name="T5" fmla="*/ 48 h 66"/>
                <a:gd name="T6" fmla="*/ 52 w 66"/>
                <a:gd name="T7" fmla="*/ 66 h 66"/>
                <a:gd name="T8" fmla="*/ 66 w 66"/>
                <a:gd name="T9" fmla="*/ 51 h 66"/>
                <a:gd name="T10" fmla="*/ 66 w 66"/>
                <a:gd name="T11" fmla="*/ 51 h 66"/>
                <a:gd name="T12" fmla="*/ 48 w 66"/>
                <a:gd name="T13" fmla="*/ 33 h 66"/>
                <a:gd name="T14" fmla="*/ 66 w 66"/>
                <a:gd name="T15" fmla="*/ 14 h 66"/>
                <a:gd name="T16" fmla="*/ 52 w 66"/>
                <a:gd name="T17" fmla="*/ 0 h 66"/>
                <a:gd name="T18" fmla="*/ 33 w 66"/>
                <a:gd name="T19" fmla="*/ 18 h 66"/>
                <a:gd name="T20" fmla="*/ 14 w 66"/>
                <a:gd name="T21" fmla="*/ 0 h 66"/>
                <a:gd name="T22" fmla="*/ 0 w 66"/>
                <a:gd name="T23" fmla="*/ 14 h 66"/>
                <a:gd name="T24" fmla="*/ 18 w 66"/>
                <a:gd name="T25" fmla="*/ 33 h 66"/>
                <a:gd name="T26" fmla="*/ 0 w 66"/>
                <a:gd name="T27" fmla="*/ 51 h 66"/>
                <a:gd name="T28" fmla="*/ 14 w 66"/>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6">
                  <a:moveTo>
                    <a:pt x="14" y="66"/>
                  </a:moveTo>
                  <a:lnTo>
                    <a:pt x="15" y="66"/>
                  </a:lnTo>
                  <a:lnTo>
                    <a:pt x="33" y="48"/>
                  </a:lnTo>
                  <a:lnTo>
                    <a:pt x="52" y="66"/>
                  </a:lnTo>
                  <a:lnTo>
                    <a:pt x="66" y="51"/>
                  </a:lnTo>
                  <a:lnTo>
                    <a:pt x="66" y="51"/>
                  </a:lnTo>
                  <a:lnTo>
                    <a:pt x="48" y="33"/>
                  </a:lnTo>
                  <a:lnTo>
                    <a:pt x="66" y="14"/>
                  </a:lnTo>
                  <a:lnTo>
                    <a:pt x="52" y="0"/>
                  </a:lnTo>
                  <a:lnTo>
                    <a:pt x="33" y="18"/>
                  </a:lnTo>
                  <a:lnTo>
                    <a:pt x="14" y="0"/>
                  </a:lnTo>
                  <a:lnTo>
                    <a:pt x="0" y="14"/>
                  </a:lnTo>
                  <a:lnTo>
                    <a:pt x="18" y="33"/>
                  </a:lnTo>
                  <a:lnTo>
                    <a:pt x="0" y="51"/>
                  </a:lnTo>
                  <a:lnTo>
                    <a:pt x="14"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p>
          </p:txBody>
        </p:sp>
        <p:sp>
          <p:nvSpPr>
            <p:cNvPr id="8" name="Freeform 9"/>
            <p:cNvSpPr>
              <a:spLocks/>
            </p:cNvSpPr>
            <p:nvPr/>
          </p:nvSpPr>
          <p:spPr bwMode="black">
            <a:xfrm>
              <a:off x="1498600" y="3879850"/>
              <a:ext cx="336550" cy="795338"/>
            </a:xfrm>
            <a:custGeom>
              <a:avLst/>
              <a:gdLst>
                <a:gd name="T0" fmla="*/ 938 w 1156"/>
                <a:gd name="T1" fmla="*/ 2724 h 2724"/>
                <a:gd name="T2" fmla="*/ 1139 w 1156"/>
                <a:gd name="T3" fmla="*/ 2523 h 2724"/>
                <a:gd name="T4" fmla="*/ 1036 w 1156"/>
                <a:gd name="T5" fmla="*/ 2347 h 2724"/>
                <a:gd name="T6" fmla="*/ 1156 w 1156"/>
                <a:gd name="T7" fmla="*/ 1686 h 2724"/>
                <a:gd name="T8" fmla="*/ 953 w 1156"/>
                <a:gd name="T9" fmla="*/ 884 h 2724"/>
                <a:gd name="T10" fmla="*/ 188 w 1156"/>
                <a:gd name="T11" fmla="*/ 128 h 2724"/>
                <a:gd name="T12" fmla="*/ 327 w 1156"/>
                <a:gd name="T13" fmla="*/ 90 h 2724"/>
                <a:gd name="T14" fmla="*/ 302 w 1156"/>
                <a:gd name="T15" fmla="*/ 0 h 2724"/>
                <a:gd name="T16" fmla="*/ 0 w 1156"/>
                <a:gd name="T17" fmla="*/ 82 h 2724"/>
                <a:gd name="T18" fmla="*/ 83 w 1156"/>
                <a:gd name="T19" fmla="*/ 385 h 2724"/>
                <a:gd name="T20" fmla="*/ 173 w 1156"/>
                <a:gd name="T21" fmla="*/ 360 h 2724"/>
                <a:gd name="T22" fmla="*/ 135 w 1156"/>
                <a:gd name="T23" fmla="*/ 223 h 2724"/>
                <a:gd name="T24" fmla="*/ 858 w 1156"/>
                <a:gd name="T25" fmla="*/ 937 h 2724"/>
                <a:gd name="T26" fmla="*/ 1047 w 1156"/>
                <a:gd name="T27" fmla="*/ 1686 h 2724"/>
                <a:gd name="T28" fmla="*/ 979 w 1156"/>
                <a:gd name="T29" fmla="*/ 2171 h 2724"/>
                <a:gd name="T30" fmla="*/ 933 w 1156"/>
                <a:gd name="T31" fmla="*/ 2312 h 2724"/>
                <a:gd name="T32" fmla="*/ 929 w 1156"/>
                <a:gd name="T33" fmla="*/ 2321 h 2724"/>
                <a:gd name="T34" fmla="*/ 736 w 1156"/>
                <a:gd name="T35" fmla="*/ 2523 h 2724"/>
                <a:gd name="T36" fmla="*/ 938 w 1156"/>
                <a:gd name="T37" fmla="*/ 2724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6" h="2724">
                  <a:moveTo>
                    <a:pt x="938" y="2724"/>
                  </a:moveTo>
                  <a:cubicBezTo>
                    <a:pt x="1049" y="2724"/>
                    <a:pt x="1139" y="2634"/>
                    <a:pt x="1139" y="2523"/>
                  </a:cubicBezTo>
                  <a:cubicBezTo>
                    <a:pt x="1139" y="2447"/>
                    <a:pt x="1098" y="2382"/>
                    <a:pt x="1036" y="2347"/>
                  </a:cubicBezTo>
                  <a:cubicBezTo>
                    <a:pt x="1078" y="2239"/>
                    <a:pt x="1156" y="1994"/>
                    <a:pt x="1156" y="1686"/>
                  </a:cubicBezTo>
                  <a:cubicBezTo>
                    <a:pt x="1156" y="1444"/>
                    <a:pt x="1108" y="1164"/>
                    <a:pt x="953" y="884"/>
                  </a:cubicBezTo>
                  <a:cubicBezTo>
                    <a:pt x="807" y="619"/>
                    <a:pt x="566" y="356"/>
                    <a:pt x="188" y="128"/>
                  </a:cubicBezTo>
                  <a:cubicBezTo>
                    <a:pt x="327" y="90"/>
                    <a:pt x="327" y="90"/>
                    <a:pt x="327" y="90"/>
                  </a:cubicBezTo>
                  <a:cubicBezTo>
                    <a:pt x="302" y="0"/>
                    <a:pt x="302" y="0"/>
                    <a:pt x="302" y="0"/>
                  </a:cubicBezTo>
                  <a:cubicBezTo>
                    <a:pt x="0" y="82"/>
                    <a:pt x="0" y="82"/>
                    <a:pt x="0" y="82"/>
                  </a:cubicBezTo>
                  <a:cubicBezTo>
                    <a:pt x="83" y="385"/>
                    <a:pt x="83" y="385"/>
                    <a:pt x="83" y="385"/>
                  </a:cubicBezTo>
                  <a:cubicBezTo>
                    <a:pt x="173" y="360"/>
                    <a:pt x="173" y="360"/>
                    <a:pt x="173" y="360"/>
                  </a:cubicBezTo>
                  <a:cubicBezTo>
                    <a:pt x="135" y="223"/>
                    <a:pt x="135" y="223"/>
                    <a:pt x="135" y="223"/>
                  </a:cubicBezTo>
                  <a:cubicBezTo>
                    <a:pt x="497" y="443"/>
                    <a:pt x="721" y="690"/>
                    <a:pt x="858" y="937"/>
                  </a:cubicBezTo>
                  <a:cubicBezTo>
                    <a:pt x="1002" y="1198"/>
                    <a:pt x="1047" y="1459"/>
                    <a:pt x="1047" y="1686"/>
                  </a:cubicBezTo>
                  <a:cubicBezTo>
                    <a:pt x="1047" y="1881"/>
                    <a:pt x="1013" y="2051"/>
                    <a:pt x="979" y="2171"/>
                  </a:cubicBezTo>
                  <a:cubicBezTo>
                    <a:pt x="963" y="2231"/>
                    <a:pt x="946" y="2279"/>
                    <a:pt x="933" y="2312"/>
                  </a:cubicBezTo>
                  <a:cubicBezTo>
                    <a:pt x="932" y="2315"/>
                    <a:pt x="931" y="2318"/>
                    <a:pt x="929" y="2321"/>
                  </a:cubicBezTo>
                  <a:cubicBezTo>
                    <a:pt x="822" y="2326"/>
                    <a:pt x="736" y="2414"/>
                    <a:pt x="736" y="2523"/>
                  </a:cubicBezTo>
                  <a:cubicBezTo>
                    <a:pt x="736" y="2634"/>
                    <a:pt x="826" y="2724"/>
                    <a:pt x="938" y="27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p>
          </p:txBody>
        </p:sp>
        <p:sp>
          <p:nvSpPr>
            <p:cNvPr id="9" name="Oval 10"/>
            <p:cNvSpPr>
              <a:spLocks noChangeArrowheads="1"/>
            </p:cNvSpPr>
            <p:nvPr/>
          </p:nvSpPr>
          <p:spPr bwMode="black">
            <a:xfrm>
              <a:off x="1744663" y="4589463"/>
              <a:ext cx="53975" cy="5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p>
          </p:txBody>
        </p:sp>
        <p:sp>
          <p:nvSpPr>
            <p:cNvPr id="10" name="Freeform 11"/>
            <p:cNvSpPr>
              <a:spLocks/>
            </p:cNvSpPr>
            <p:nvPr/>
          </p:nvSpPr>
          <p:spPr bwMode="black">
            <a:xfrm>
              <a:off x="1860550" y="4225925"/>
              <a:ext cx="314325" cy="350838"/>
            </a:xfrm>
            <a:custGeom>
              <a:avLst/>
              <a:gdLst>
                <a:gd name="T0" fmla="*/ 695 w 1079"/>
                <a:gd name="T1" fmla="*/ 124 h 1206"/>
                <a:gd name="T2" fmla="*/ 834 w 1079"/>
                <a:gd name="T3" fmla="*/ 90 h 1206"/>
                <a:gd name="T4" fmla="*/ 812 w 1079"/>
                <a:gd name="T5" fmla="*/ 0 h 1206"/>
                <a:gd name="T6" fmla="*/ 507 w 1079"/>
                <a:gd name="T7" fmla="*/ 73 h 1206"/>
                <a:gd name="T8" fmla="*/ 580 w 1079"/>
                <a:gd name="T9" fmla="*/ 378 h 1206"/>
                <a:gd name="T10" fmla="*/ 671 w 1079"/>
                <a:gd name="T11" fmla="*/ 356 h 1206"/>
                <a:gd name="T12" fmla="*/ 638 w 1079"/>
                <a:gd name="T13" fmla="*/ 217 h 1206"/>
                <a:gd name="T14" fmla="*/ 924 w 1079"/>
                <a:gd name="T15" fmla="*/ 392 h 1206"/>
                <a:gd name="T16" fmla="*/ 528 w 1079"/>
                <a:gd name="T17" fmla="*/ 753 h 1206"/>
                <a:gd name="T18" fmla="*/ 362 w 1079"/>
                <a:gd name="T19" fmla="*/ 844 h 1206"/>
                <a:gd name="T20" fmla="*/ 337 w 1079"/>
                <a:gd name="T21" fmla="*/ 856 h 1206"/>
                <a:gd name="T22" fmla="*/ 201 w 1079"/>
                <a:gd name="T23" fmla="*/ 803 h 1206"/>
                <a:gd name="T24" fmla="*/ 0 w 1079"/>
                <a:gd name="T25" fmla="*/ 1005 h 1206"/>
                <a:gd name="T26" fmla="*/ 201 w 1079"/>
                <a:gd name="T27" fmla="*/ 1206 h 1206"/>
                <a:gd name="T28" fmla="*/ 403 w 1079"/>
                <a:gd name="T29" fmla="*/ 1005 h 1206"/>
                <a:gd name="T30" fmla="*/ 395 w 1079"/>
                <a:gd name="T31" fmla="*/ 949 h 1206"/>
                <a:gd name="T32" fmla="*/ 1047 w 1079"/>
                <a:gd name="T33" fmla="*/ 406 h 1206"/>
                <a:gd name="T34" fmla="*/ 1079 w 1079"/>
                <a:gd name="T35" fmla="*/ 359 h 1206"/>
                <a:gd name="T36" fmla="*/ 695 w 1079"/>
                <a:gd name="T37" fmla="*/ 124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9" h="1206">
                  <a:moveTo>
                    <a:pt x="695" y="124"/>
                  </a:moveTo>
                  <a:cubicBezTo>
                    <a:pt x="834" y="90"/>
                    <a:pt x="834" y="90"/>
                    <a:pt x="834" y="90"/>
                  </a:cubicBezTo>
                  <a:cubicBezTo>
                    <a:pt x="812" y="0"/>
                    <a:pt x="812" y="0"/>
                    <a:pt x="812" y="0"/>
                  </a:cubicBezTo>
                  <a:cubicBezTo>
                    <a:pt x="507" y="73"/>
                    <a:pt x="507" y="73"/>
                    <a:pt x="507" y="73"/>
                  </a:cubicBezTo>
                  <a:cubicBezTo>
                    <a:pt x="580" y="378"/>
                    <a:pt x="580" y="378"/>
                    <a:pt x="580" y="378"/>
                  </a:cubicBezTo>
                  <a:cubicBezTo>
                    <a:pt x="671" y="356"/>
                    <a:pt x="671" y="356"/>
                    <a:pt x="671" y="356"/>
                  </a:cubicBezTo>
                  <a:cubicBezTo>
                    <a:pt x="638" y="217"/>
                    <a:pt x="638" y="217"/>
                    <a:pt x="638" y="217"/>
                  </a:cubicBezTo>
                  <a:cubicBezTo>
                    <a:pt x="924" y="392"/>
                    <a:pt x="924" y="392"/>
                    <a:pt x="924" y="392"/>
                  </a:cubicBezTo>
                  <a:cubicBezTo>
                    <a:pt x="800" y="559"/>
                    <a:pt x="651" y="677"/>
                    <a:pt x="528" y="753"/>
                  </a:cubicBezTo>
                  <a:cubicBezTo>
                    <a:pt x="462" y="795"/>
                    <a:pt x="403" y="825"/>
                    <a:pt x="362" y="844"/>
                  </a:cubicBezTo>
                  <a:cubicBezTo>
                    <a:pt x="353" y="849"/>
                    <a:pt x="344" y="853"/>
                    <a:pt x="337" y="856"/>
                  </a:cubicBezTo>
                  <a:cubicBezTo>
                    <a:pt x="301" y="823"/>
                    <a:pt x="253" y="803"/>
                    <a:pt x="201" y="803"/>
                  </a:cubicBezTo>
                  <a:cubicBezTo>
                    <a:pt x="90" y="803"/>
                    <a:pt x="0" y="894"/>
                    <a:pt x="0" y="1005"/>
                  </a:cubicBezTo>
                  <a:cubicBezTo>
                    <a:pt x="0" y="1116"/>
                    <a:pt x="90" y="1206"/>
                    <a:pt x="201" y="1206"/>
                  </a:cubicBezTo>
                  <a:cubicBezTo>
                    <a:pt x="312" y="1206"/>
                    <a:pt x="403" y="1116"/>
                    <a:pt x="403" y="1005"/>
                  </a:cubicBezTo>
                  <a:cubicBezTo>
                    <a:pt x="403" y="986"/>
                    <a:pt x="400" y="967"/>
                    <a:pt x="395" y="949"/>
                  </a:cubicBezTo>
                  <a:cubicBezTo>
                    <a:pt x="524" y="891"/>
                    <a:pt x="829" y="729"/>
                    <a:pt x="1047" y="406"/>
                  </a:cubicBezTo>
                  <a:cubicBezTo>
                    <a:pt x="1079" y="359"/>
                    <a:pt x="1079" y="359"/>
                    <a:pt x="1079" y="359"/>
                  </a:cubicBezTo>
                  <a:lnTo>
                    <a:pt x="69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p>
          </p:txBody>
        </p:sp>
        <p:sp>
          <p:nvSpPr>
            <p:cNvPr id="11" name="Oval 12"/>
            <p:cNvSpPr>
              <a:spLocks noChangeArrowheads="1"/>
            </p:cNvSpPr>
            <p:nvPr/>
          </p:nvSpPr>
          <p:spPr bwMode="black">
            <a:xfrm>
              <a:off x="1892300" y="4491038"/>
              <a:ext cx="53975" cy="5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p>
          </p:txBody>
        </p:sp>
        <p:sp>
          <p:nvSpPr>
            <p:cNvPr id="12" name="Freeform 13"/>
            <p:cNvSpPr>
              <a:spLocks/>
            </p:cNvSpPr>
            <p:nvPr/>
          </p:nvSpPr>
          <p:spPr bwMode="black">
            <a:xfrm>
              <a:off x="1447800" y="4306888"/>
              <a:ext cx="215900" cy="322263"/>
            </a:xfrm>
            <a:custGeom>
              <a:avLst/>
              <a:gdLst>
                <a:gd name="T0" fmla="*/ 537 w 738"/>
                <a:gd name="T1" fmla="*/ 706 h 1109"/>
                <a:gd name="T2" fmla="*/ 506 w 738"/>
                <a:gd name="T3" fmla="*/ 708 h 1109"/>
                <a:gd name="T4" fmla="*/ 273 w 738"/>
                <a:gd name="T5" fmla="*/ 155 h 1109"/>
                <a:gd name="T6" fmla="*/ 408 w 738"/>
                <a:gd name="T7" fmla="*/ 101 h 1109"/>
                <a:gd name="T8" fmla="*/ 368 w 738"/>
                <a:gd name="T9" fmla="*/ 0 h 1109"/>
                <a:gd name="T10" fmla="*/ 0 w 738"/>
                <a:gd name="T11" fmla="*/ 147 h 1109"/>
                <a:gd name="T12" fmla="*/ 41 w 738"/>
                <a:gd name="T13" fmla="*/ 248 h 1109"/>
                <a:gd name="T14" fmla="*/ 172 w 738"/>
                <a:gd name="T15" fmla="*/ 195 h 1109"/>
                <a:gd name="T16" fmla="*/ 407 w 738"/>
                <a:gd name="T17" fmla="*/ 753 h 1109"/>
                <a:gd name="T18" fmla="*/ 335 w 738"/>
                <a:gd name="T19" fmla="*/ 908 h 1109"/>
                <a:gd name="T20" fmla="*/ 537 w 738"/>
                <a:gd name="T21" fmla="*/ 1109 h 1109"/>
                <a:gd name="T22" fmla="*/ 738 w 738"/>
                <a:gd name="T23" fmla="*/ 908 h 1109"/>
                <a:gd name="T24" fmla="*/ 537 w 738"/>
                <a:gd name="T25" fmla="*/ 706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8" h="1109">
                  <a:moveTo>
                    <a:pt x="537" y="706"/>
                  </a:moveTo>
                  <a:cubicBezTo>
                    <a:pt x="526" y="706"/>
                    <a:pt x="516" y="707"/>
                    <a:pt x="506" y="708"/>
                  </a:cubicBezTo>
                  <a:cubicBezTo>
                    <a:pt x="273" y="155"/>
                    <a:pt x="273" y="155"/>
                    <a:pt x="273" y="155"/>
                  </a:cubicBezTo>
                  <a:cubicBezTo>
                    <a:pt x="408" y="101"/>
                    <a:pt x="408" y="101"/>
                    <a:pt x="408" y="101"/>
                  </a:cubicBezTo>
                  <a:cubicBezTo>
                    <a:pt x="368" y="0"/>
                    <a:pt x="368" y="0"/>
                    <a:pt x="368" y="0"/>
                  </a:cubicBezTo>
                  <a:cubicBezTo>
                    <a:pt x="0" y="147"/>
                    <a:pt x="0" y="147"/>
                    <a:pt x="0" y="147"/>
                  </a:cubicBezTo>
                  <a:cubicBezTo>
                    <a:pt x="41" y="248"/>
                    <a:pt x="41" y="248"/>
                    <a:pt x="41" y="248"/>
                  </a:cubicBezTo>
                  <a:cubicBezTo>
                    <a:pt x="172" y="195"/>
                    <a:pt x="172" y="195"/>
                    <a:pt x="172" y="195"/>
                  </a:cubicBezTo>
                  <a:cubicBezTo>
                    <a:pt x="407" y="753"/>
                    <a:pt x="407" y="753"/>
                    <a:pt x="407" y="753"/>
                  </a:cubicBezTo>
                  <a:cubicBezTo>
                    <a:pt x="363" y="790"/>
                    <a:pt x="335" y="846"/>
                    <a:pt x="335" y="908"/>
                  </a:cubicBezTo>
                  <a:cubicBezTo>
                    <a:pt x="335" y="1019"/>
                    <a:pt x="425" y="1109"/>
                    <a:pt x="537" y="1109"/>
                  </a:cubicBezTo>
                  <a:cubicBezTo>
                    <a:pt x="648" y="1109"/>
                    <a:pt x="738" y="1019"/>
                    <a:pt x="738" y="908"/>
                  </a:cubicBezTo>
                  <a:cubicBezTo>
                    <a:pt x="738" y="796"/>
                    <a:pt x="648" y="706"/>
                    <a:pt x="537" y="7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p>
          </p:txBody>
        </p:sp>
        <p:sp>
          <p:nvSpPr>
            <p:cNvPr id="13" name="Oval 14"/>
            <p:cNvSpPr>
              <a:spLocks noChangeArrowheads="1"/>
            </p:cNvSpPr>
            <p:nvPr/>
          </p:nvSpPr>
          <p:spPr bwMode="black">
            <a:xfrm>
              <a:off x="1577975" y="4543425"/>
              <a:ext cx="53975" cy="5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p>
          </p:txBody>
        </p:sp>
      </p:grpSp>
      <p:sp>
        <p:nvSpPr>
          <p:cNvPr id="14" name="Freeform 20"/>
          <p:cNvSpPr>
            <a:spLocks noEditPoints="1"/>
          </p:cNvSpPr>
          <p:nvPr/>
        </p:nvSpPr>
        <p:spPr bwMode="black">
          <a:xfrm>
            <a:off x="1015148" y="4874509"/>
            <a:ext cx="1180749" cy="944546"/>
          </a:xfrm>
          <a:custGeom>
            <a:avLst/>
            <a:gdLst>
              <a:gd name="T0" fmla="*/ 243 w 708"/>
              <a:gd name="T1" fmla="*/ 484 h 614"/>
              <a:gd name="T2" fmla="*/ 243 w 708"/>
              <a:gd name="T3" fmla="*/ 614 h 614"/>
              <a:gd name="T4" fmla="*/ 0 w 708"/>
              <a:gd name="T5" fmla="*/ 614 h 614"/>
              <a:gd name="T6" fmla="*/ 104 w 708"/>
              <a:gd name="T7" fmla="*/ 437 h 614"/>
              <a:gd name="T8" fmla="*/ 174 w 708"/>
              <a:gd name="T9" fmla="*/ 437 h 614"/>
              <a:gd name="T10" fmla="*/ 134 w 708"/>
              <a:gd name="T11" fmla="*/ 484 h 614"/>
              <a:gd name="T12" fmla="*/ 243 w 708"/>
              <a:gd name="T13" fmla="*/ 484 h 614"/>
              <a:gd name="T14" fmla="*/ 574 w 708"/>
              <a:gd name="T15" fmla="*/ 484 h 614"/>
              <a:gd name="T16" fmla="*/ 465 w 708"/>
              <a:gd name="T17" fmla="*/ 484 h 614"/>
              <a:gd name="T18" fmla="*/ 465 w 708"/>
              <a:gd name="T19" fmla="*/ 614 h 614"/>
              <a:gd name="T20" fmla="*/ 465 w 708"/>
              <a:gd name="T21" fmla="*/ 614 h 614"/>
              <a:gd name="T22" fmla="*/ 708 w 708"/>
              <a:gd name="T23" fmla="*/ 614 h 614"/>
              <a:gd name="T24" fmla="*/ 604 w 708"/>
              <a:gd name="T25" fmla="*/ 437 h 614"/>
              <a:gd name="T26" fmla="*/ 533 w 708"/>
              <a:gd name="T27" fmla="*/ 437 h 614"/>
              <a:gd name="T28" fmla="*/ 574 w 708"/>
              <a:gd name="T29" fmla="*/ 484 h 614"/>
              <a:gd name="T30" fmla="*/ 354 w 708"/>
              <a:gd name="T31" fmla="*/ 229 h 614"/>
              <a:gd name="T32" fmla="*/ 507 w 708"/>
              <a:gd name="T33" fmla="*/ 408 h 614"/>
              <a:gd name="T34" fmla="*/ 590 w 708"/>
              <a:gd name="T35" fmla="*/ 408 h 614"/>
              <a:gd name="T36" fmla="*/ 486 w 708"/>
              <a:gd name="T37" fmla="*/ 229 h 614"/>
              <a:gd name="T38" fmla="*/ 222 w 708"/>
              <a:gd name="T39" fmla="*/ 229 h 614"/>
              <a:gd name="T40" fmla="*/ 118 w 708"/>
              <a:gd name="T41" fmla="*/ 408 h 614"/>
              <a:gd name="T42" fmla="*/ 200 w 708"/>
              <a:gd name="T43" fmla="*/ 408 h 614"/>
              <a:gd name="T44" fmla="*/ 354 w 708"/>
              <a:gd name="T45" fmla="*/ 229 h 614"/>
              <a:gd name="T46" fmla="*/ 354 w 708"/>
              <a:gd name="T47" fmla="*/ 0 h 614"/>
              <a:gd name="T48" fmla="*/ 238 w 708"/>
              <a:gd name="T49" fmla="*/ 200 h 614"/>
              <a:gd name="T50" fmla="*/ 470 w 708"/>
              <a:gd name="T51" fmla="*/ 200 h 614"/>
              <a:gd name="T52" fmla="*/ 354 w 708"/>
              <a:gd name="T53" fmla="*/ 0 h 614"/>
              <a:gd name="T54" fmla="*/ 354 w 708"/>
              <a:gd name="T55" fmla="*/ 274 h 614"/>
              <a:gd name="T56" fmla="*/ 196 w 708"/>
              <a:gd name="T57" fmla="*/ 463 h 614"/>
              <a:gd name="T58" fmla="*/ 278 w 708"/>
              <a:gd name="T59" fmla="*/ 463 h 614"/>
              <a:gd name="T60" fmla="*/ 278 w 708"/>
              <a:gd name="T61" fmla="*/ 614 h 614"/>
              <a:gd name="T62" fmla="*/ 430 w 708"/>
              <a:gd name="T63" fmla="*/ 614 h 614"/>
              <a:gd name="T64" fmla="*/ 430 w 708"/>
              <a:gd name="T65" fmla="*/ 463 h 614"/>
              <a:gd name="T66" fmla="*/ 515 w 708"/>
              <a:gd name="T67" fmla="*/ 463 h 614"/>
              <a:gd name="T68" fmla="*/ 354 w 708"/>
              <a:gd name="T69" fmla="*/ 27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614">
                <a:moveTo>
                  <a:pt x="243" y="484"/>
                </a:moveTo>
                <a:lnTo>
                  <a:pt x="243" y="614"/>
                </a:lnTo>
                <a:lnTo>
                  <a:pt x="0" y="614"/>
                </a:lnTo>
                <a:lnTo>
                  <a:pt x="104" y="437"/>
                </a:lnTo>
                <a:lnTo>
                  <a:pt x="174" y="437"/>
                </a:lnTo>
                <a:lnTo>
                  <a:pt x="134" y="484"/>
                </a:lnTo>
                <a:lnTo>
                  <a:pt x="243" y="484"/>
                </a:lnTo>
                <a:close/>
                <a:moveTo>
                  <a:pt x="574" y="484"/>
                </a:moveTo>
                <a:lnTo>
                  <a:pt x="465" y="484"/>
                </a:lnTo>
                <a:lnTo>
                  <a:pt x="465" y="614"/>
                </a:lnTo>
                <a:lnTo>
                  <a:pt x="465" y="614"/>
                </a:lnTo>
                <a:lnTo>
                  <a:pt x="708" y="614"/>
                </a:lnTo>
                <a:lnTo>
                  <a:pt x="604" y="437"/>
                </a:lnTo>
                <a:lnTo>
                  <a:pt x="533" y="437"/>
                </a:lnTo>
                <a:lnTo>
                  <a:pt x="574" y="484"/>
                </a:lnTo>
                <a:close/>
                <a:moveTo>
                  <a:pt x="354" y="229"/>
                </a:moveTo>
                <a:lnTo>
                  <a:pt x="507" y="408"/>
                </a:lnTo>
                <a:lnTo>
                  <a:pt x="590" y="408"/>
                </a:lnTo>
                <a:lnTo>
                  <a:pt x="486" y="229"/>
                </a:lnTo>
                <a:lnTo>
                  <a:pt x="222" y="229"/>
                </a:lnTo>
                <a:lnTo>
                  <a:pt x="118" y="408"/>
                </a:lnTo>
                <a:lnTo>
                  <a:pt x="200" y="408"/>
                </a:lnTo>
                <a:lnTo>
                  <a:pt x="354" y="229"/>
                </a:lnTo>
                <a:close/>
                <a:moveTo>
                  <a:pt x="354" y="0"/>
                </a:moveTo>
                <a:lnTo>
                  <a:pt x="238" y="200"/>
                </a:lnTo>
                <a:lnTo>
                  <a:pt x="470" y="200"/>
                </a:lnTo>
                <a:lnTo>
                  <a:pt x="354" y="0"/>
                </a:lnTo>
                <a:close/>
                <a:moveTo>
                  <a:pt x="354" y="274"/>
                </a:moveTo>
                <a:lnTo>
                  <a:pt x="196" y="463"/>
                </a:lnTo>
                <a:lnTo>
                  <a:pt x="278" y="463"/>
                </a:lnTo>
                <a:lnTo>
                  <a:pt x="278" y="614"/>
                </a:lnTo>
                <a:lnTo>
                  <a:pt x="430" y="614"/>
                </a:lnTo>
                <a:lnTo>
                  <a:pt x="430" y="463"/>
                </a:lnTo>
                <a:lnTo>
                  <a:pt x="515" y="463"/>
                </a:lnTo>
                <a:lnTo>
                  <a:pt x="354"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43" tIns="41972" rIns="83943" bIns="41972" numCol="1" anchor="t" anchorCtr="0" compatLnSpc="1">
            <a:prstTxWarp prst="textNoShape">
              <a:avLst/>
            </a:prstTxWarp>
          </a:bodyPr>
          <a:lstStyle/>
          <a:p>
            <a:endParaRPr lang="en-US" sz="1632"/>
          </a:p>
        </p:txBody>
      </p:sp>
      <p:sp>
        <p:nvSpPr>
          <p:cNvPr id="21" name="Content Placeholder 1"/>
          <p:cNvSpPr txBox="1">
            <a:spLocks/>
          </p:cNvSpPr>
          <p:nvPr/>
        </p:nvSpPr>
        <p:spPr>
          <a:xfrm>
            <a:off x="3207705" y="4284319"/>
            <a:ext cx="8445557" cy="1950058"/>
          </a:xfrm>
          <a:prstGeom prst="rect">
            <a:avLst/>
          </a:prstGeom>
          <a:solidFill>
            <a:schemeClr val="accent1">
              <a:alpha val="25000"/>
            </a:schemeClr>
          </a:solidFill>
        </p:spPr>
        <p:txBody>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72" dirty="0">
                <a:solidFill>
                  <a:schemeClr val="tx1"/>
                </a:solidFill>
              </a:rPr>
              <a:t>Provides support  for newer hardware</a:t>
            </a:r>
          </a:p>
          <a:p>
            <a:r>
              <a:rPr lang="en-GB" sz="2448" dirty="0">
                <a:solidFill>
                  <a:schemeClr val="tx1"/>
                </a:solidFill>
              </a:rPr>
              <a:t>Addresses the need to support x64 bit system</a:t>
            </a:r>
          </a:p>
          <a:p>
            <a:r>
              <a:rPr lang="en-GB" sz="2448" dirty="0">
                <a:solidFill>
                  <a:schemeClr val="tx1"/>
                </a:solidFill>
              </a:rPr>
              <a:t>Streamlines the boot process into the OS</a:t>
            </a:r>
          </a:p>
          <a:p>
            <a:r>
              <a:rPr lang="en-GB" sz="2448" dirty="0">
                <a:solidFill>
                  <a:schemeClr val="tx1"/>
                </a:solidFill>
              </a:rPr>
              <a:t>Simplifies the integration with 3</a:t>
            </a:r>
            <a:r>
              <a:rPr lang="en-GB" sz="2448" baseline="30000" dirty="0">
                <a:solidFill>
                  <a:schemeClr val="tx1"/>
                </a:solidFill>
              </a:rPr>
              <a:t>rd</a:t>
            </a:r>
            <a:r>
              <a:rPr lang="en-GB" sz="2448" dirty="0">
                <a:solidFill>
                  <a:schemeClr val="tx1"/>
                </a:solidFill>
              </a:rPr>
              <a:t> party components</a:t>
            </a:r>
          </a:p>
          <a:p>
            <a:pPr marL="0" indent="0">
              <a:buNone/>
            </a:pPr>
            <a:endParaRPr lang="en-GB" sz="2856" dirty="0">
              <a:solidFill>
                <a:schemeClr val="tx2"/>
              </a:solidFill>
            </a:endParaRPr>
          </a:p>
        </p:txBody>
      </p:sp>
    </p:spTree>
    <p:extLst>
      <p:ext uri="{BB962C8B-B14F-4D97-AF65-F5344CB8AC3E}">
        <p14:creationId xmlns:p14="http://schemas.microsoft.com/office/powerpoint/2010/main" val="17245408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6" y="296897"/>
            <a:ext cx="4871828" cy="917575"/>
          </a:xfrm>
        </p:spPr>
        <p:txBody>
          <a:bodyPr/>
          <a:lstStyle/>
          <a:p>
            <a:r>
              <a:rPr lang="en-US" dirty="0" smtClean="0"/>
              <a:t>The UEFI Forum</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292055" cy="6994525"/>
          </a:xfrm>
          <a:prstGeom prst="rect">
            <a:avLst/>
          </a:prstGeom>
        </p:spPr>
      </p:pic>
      <p:sp>
        <p:nvSpPr>
          <p:cNvPr id="4" name="Rectangle 3"/>
          <p:cNvSpPr/>
          <p:nvPr/>
        </p:nvSpPr>
        <p:spPr>
          <a:xfrm>
            <a:off x="7643636" y="4076794"/>
            <a:ext cx="4520248" cy="2400657"/>
          </a:xfrm>
          <a:prstGeom prst="rect">
            <a:avLst/>
          </a:prstGeom>
          <a:solidFill>
            <a:schemeClr val="tx1"/>
          </a:solidFill>
        </p:spPr>
        <p:txBody>
          <a:bodyPr wrap="square">
            <a:spAutoFit/>
          </a:bodyPr>
          <a:lstStyle/>
          <a:p>
            <a:r>
              <a:rPr lang="en-US" sz="3000" dirty="0">
                <a:solidFill>
                  <a:schemeClr val="bg2"/>
                </a:solidFill>
                <a:latin typeface="+mj-lt"/>
              </a:rPr>
              <a:t>Divided by working groups</a:t>
            </a:r>
          </a:p>
          <a:p>
            <a:pPr marL="923571" lvl="1" indent="-457200">
              <a:buFont typeface="Arial" panose="020B0604020202020204" pitchFamily="34" charset="0"/>
              <a:buChar char="•"/>
            </a:pPr>
            <a:r>
              <a:rPr lang="en-US" sz="3000" spc="-102" dirty="0">
                <a:ln w="3175">
                  <a:noFill/>
                </a:ln>
                <a:solidFill>
                  <a:schemeClr val="bg2"/>
                </a:solidFill>
                <a:latin typeface="+mj-lt"/>
                <a:cs typeface="Segoe UI" pitchFamily="34" charset="0"/>
              </a:rPr>
              <a:t>USWFG</a:t>
            </a:r>
          </a:p>
          <a:p>
            <a:pPr marL="923571" lvl="1" indent="-457200">
              <a:buFont typeface="Arial" panose="020B0604020202020204" pitchFamily="34" charset="0"/>
              <a:buChar char="•"/>
            </a:pPr>
            <a:r>
              <a:rPr lang="en-US" sz="3000" spc="-102" dirty="0">
                <a:ln w="3175">
                  <a:noFill/>
                </a:ln>
                <a:solidFill>
                  <a:schemeClr val="bg2"/>
                </a:solidFill>
                <a:latin typeface="+mj-lt"/>
                <a:cs typeface="Segoe UI" pitchFamily="34" charset="0"/>
              </a:rPr>
              <a:t>UTWG</a:t>
            </a:r>
          </a:p>
          <a:p>
            <a:pPr marL="923571" lvl="1" indent="-457200">
              <a:buFont typeface="Arial" panose="020B0604020202020204" pitchFamily="34" charset="0"/>
              <a:buChar char="•"/>
            </a:pPr>
            <a:r>
              <a:rPr lang="en-US" sz="3000" spc="-102" dirty="0">
                <a:ln w="3175">
                  <a:noFill/>
                </a:ln>
                <a:solidFill>
                  <a:schemeClr val="bg2"/>
                </a:solidFill>
                <a:latin typeface="+mj-lt"/>
                <a:cs typeface="Segoe UI" pitchFamily="34" charset="0"/>
              </a:rPr>
              <a:t>PIWG</a:t>
            </a:r>
          </a:p>
          <a:p>
            <a:pPr marL="923571" lvl="1" indent="-457200">
              <a:buFont typeface="Arial" panose="020B0604020202020204" pitchFamily="34" charset="0"/>
              <a:buChar char="•"/>
            </a:pPr>
            <a:r>
              <a:rPr lang="en-US" sz="3000" spc="-102" dirty="0">
                <a:ln w="3175">
                  <a:noFill/>
                </a:ln>
                <a:solidFill>
                  <a:schemeClr val="bg2"/>
                </a:solidFill>
                <a:latin typeface="+mj-lt"/>
                <a:cs typeface="Segoe UI" pitchFamily="34" charset="0"/>
              </a:rPr>
              <a:t>ICWG</a:t>
            </a:r>
          </a:p>
        </p:txBody>
      </p:sp>
      <p:sp>
        <p:nvSpPr>
          <p:cNvPr id="5" name="Rectangle 4"/>
          <p:cNvSpPr/>
          <p:nvPr/>
        </p:nvSpPr>
        <p:spPr>
          <a:xfrm>
            <a:off x="7643636" y="1214472"/>
            <a:ext cx="4520248" cy="2400657"/>
          </a:xfrm>
          <a:prstGeom prst="rect">
            <a:avLst/>
          </a:prstGeom>
          <a:solidFill>
            <a:schemeClr val="tx1"/>
          </a:solidFill>
        </p:spPr>
        <p:txBody>
          <a:bodyPr wrap="square">
            <a:spAutoFit/>
          </a:bodyPr>
          <a:lstStyle/>
          <a:p>
            <a:r>
              <a:rPr lang="en-US" sz="3000" dirty="0" smtClean="0">
                <a:solidFill>
                  <a:schemeClr val="bg2"/>
                </a:solidFill>
                <a:latin typeface="+mj-lt"/>
              </a:rPr>
              <a:t>UEFI </a:t>
            </a:r>
            <a:r>
              <a:rPr lang="en-US" sz="3000" dirty="0">
                <a:solidFill>
                  <a:schemeClr val="bg2"/>
                </a:solidFill>
                <a:latin typeface="+mj-lt"/>
              </a:rPr>
              <a:t>encourages industry participation</a:t>
            </a:r>
          </a:p>
          <a:p>
            <a:pPr marL="457200" indent="-457200">
              <a:buFont typeface="Arial" panose="020B0604020202020204" pitchFamily="34" charset="0"/>
              <a:buChar char="•"/>
            </a:pPr>
            <a:r>
              <a:rPr lang="en-US" sz="3000" dirty="0">
                <a:solidFill>
                  <a:schemeClr val="bg2"/>
                </a:solidFill>
                <a:latin typeface="+mj-lt"/>
              </a:rPr>
              <a:t>11 Promoters</a:t>
            </a:r>
          </a:p>
          <a:p>
            <a:pPr marL="457200" indent="-457200">
              <a:buFont typeface="Arial" panose="020B0604020202020204" pitchFamily="34" charset="0"/>
              <a:buChar char="•"/>
            </a:pPr>
            <a:r>
              <a:rPr lang="en-US" sz="3000" dirty="0">
                <a:solidFill>
                  <a:schemeClr val="bg2"/>
                </a:solidFill>
                <a:latin typeface="+mj-lt"/>
              </a:rPr>
              <a:t>20+ Contributors</a:t>
            </a:r>
          </a:p>
          <a:p>
            <a:pPr marL="457200" indent="-457200">
              <a:buFont typeface="Arial" panose="020B0604020202020204" pitchFamily="34" charset="0"/>
              <a:buChar char="•"/>
            </a:pPr>
            <a:r>
              <a:rPr lang="en-US" sz="3000" dirty="0">
                <a:solidFill>
                  <a:schemeClr val="bg2"/>
                </a:solidFill>
                <a:latin typeface="+mj-lt"/>
              </a:rPr>
              <a:t>70+ </a:t>
            </a:r>
            <a:r>
              <a:rPr lang="en-US" sz="3000" dirty="0" smtClean="0">
                <a:solidFill>
                  <a:schemeClr val="bg2"/>
                </a:solidFill>
                <a:latin typeface="+mj-lt"/>
              </a:rPr>
              <a:t>Adopters</a:t>
            </a:r>
            <a:endParaRPr lang="en-US" sz="3000" spc="-102" dirty="0" smtClean="0">
              <a:ln w="3175">
                <a:noFill/>
              </a:ln>
              <a:solidFill>
                <a:schemeClr val="bg2"/>
              </a:solidFill>
              <a:latin typeface="+mj-lt"/>
              <a:cs typeface="Segoe UI" pitchFamily="34" charset="0"/>
            </a:endParaRPr>
          </a:p>
        </p:txBody>
      </p:sp>
    </p:spTree>
    <p:extLst>
      <p:ext uri="{BB962C8B-B14F-4D97-AF65-F5344CB8AC3E}">
        <p14:creationId xmlns:p14="http://schemas.microsoft.com/office/powerpoint/2010/main" val="84730949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34" y="439059"/>
            <a:ext cx="11179268" cy="621530"/>
          </a:xfrm>
        </p:spPr>
        <p:txBody>
          <a:bodyPr/>
          <a:lstStyle/>
          <a:p>
            <a:r>
              <a:rPr lang="en-US" dirty="0" smtClean="0"/>
              <a:t>UEFI Advantages</a:t>
            </a:r>
            <a:endParaRPr lang="en-US" dirty="0"/>
          </a:p>
        </p:txBody>
      </p:sp>
      <p:sp>
        <p:nvSpPr>
          <p:cNvPr id="3" name="Rectangle 2"/>
          <p:cNvSpPr/>
          <p:nvPr/>
        </p:nvSpPr>
        <p:spPr bwMode="auto">
          <a:xfrm>
            <a:off x="522771" y="2124677"/>
            <a:ext cx="11390934" cy="536531"/>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219" tIns="139834" rIns="93219" bIns="139834" numCol="1" rtlCol="0" anchor="t" anchorCtr="0" compatLnSpc="1">
            <a:prstTxWarp prst="textNoShape">
              <a:avLst/>
            </a:prstTxWarp>
            <a:spAutoFit/>
          </a:bodyPr>
          <a:lstStyle/>
          <a:p>
            <a:pPr marL="469350" indent="-469350" defTabSz="932190">
              <a:lnSpc>
                <a:spcPct val="90000"/>
              </a:lnSpc>
              <a:spcBef>
                <a:spcPct val="20000"/>
              </a:spcBef>
              <a:buSzPct val="90000"/>
              <a:buBlip>
                <a:blip r:embed="rId3"/>
              </a:buBlip>
            </a:pPr>
            <a:endParaRPr lang="en-US" sz="1835" dirty="0">
              <a:gradFill>
                <a:gsLst>
                  <a:gs pos="0">
                    <a:srgbClr val="FFFFFF"/>
                  </a:gs>
                  <a:gs pos="100000">
                    <a:srgbClr val="FFFFFF"/>
                  </a:gs>
                </a:gsLst>
                <a:lin ang="5400000" scaled="0"/>
              </a:gradFill>
            </a:endParaRPr>
          </a:p>
        </p:txBody>
      </p:sp>
      <p:sp>
        <p:nvSpPr>
          <p:cNvPr id="4" name="Rectangle 3"/>
          <p:cNvSpPr/>
          <p:nvPr/>
        </p:nvSpPr>
        <p:spPr bwMode="auto">
          <a:xfrm>
            <a:off x="522771" y="2978526"/>
            <a:ext cx="11390934" cy="536531"/>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219" tIns="139834" rIns="93219" bIns="139834" numCol="1" rtlCol="0" anchor="t" anchorCtr="0" compatLnSpc="1">
            <a:prstTxWarp prst="textNoShape">
              <a:avLst/>
            </a:prstTxWarp>
            <a:spAutoFit/>
          </a:bodyPr>
          <a:lstStyle/>
          <a:p>
            <a:pPr marL="469350" indent="-469350" defTabSz="932190">
              <a:lnSpc>
                <a:spcPct val="90000"/>
              </a:lnSpc>
              <a:spcBef>
                <a:spcPct val="20000"/>
              </a:spcBef>
              <a:buSzPct val="90000"/>
              <a:buBlip>
                <a:blip r:embed="rId4"/>
              </a:buBlip>
            </a:pPr>
            <a:endParaRPr lang="en-US" sz="1835" dirty="0">
              <a:gradFill>
                <a:gsLst>
                  <a:gs pos="0">
                    <a:srgbClr val="FFFFFF"/>
                  </a:gs>
                  <a:gs pos="100000">
                    <a:srgbClr val="FFFFFF"/>
                  </a:gs>
                </a:gsLst>
                <a:lin ang="5400000" scaled="0"/>
              </a:gradFill>
            </a:endParaRPr>
          </a:p>
        </p:txBody>
      </p:sp>
      <p:sp>
        <p:nvSpPr>
          <p:cNvPr id="5" name="Rectangle 4"/>
          <p:cNvSpPr/>
          <p:nvPr/>
        </p:nvSpPr>
        <p:spPr bwMode="auto">
          <a:xfrm>
            <a:off x="522771" y="3827480"/>
            <a:ext cx="11390934" cy="536531"/>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219" tIns="139834" rIns="93219" bIns="139834" numCol="1" rtlCol="0" anchor="t" anchorCtr="0" compatLnSpc="1">
            <a:prstTxWarp prst="textNoShape">
              <a:avLst/>
            </a:prstTxWarp>
            <a:spAutoFit/>
          </a:bodyPr>
          <a:lstStyle/>
          <a:p>
            <a:pPr marL="469350" indent="-469350" defTabSz="932190">
              <a:lnSpc>
                <a:spcPct val="90000"/>
              </a:lnSpc>
              <a:spcBef>
                <a:spcPct val="20000"/>
              </a:spcBef>
              <a:buSzPct val="90000"/>
              <a:buBlip>
                <a:blip r:embed="rId4"/>
              </a:buBlip>
            </a:pPr>
            <a:endParaRPr lang="en-US" sz="1835" dirty="0">
              <a:gradFill>
                <a:gsLst>
                  <a:gs pos="0">
                    <a:srgbClr val="FFFFFF"/>
                  </a:gs>
                  <a:gs pos="100000">
                    <a:srgbClr val="FFFFFF"/>
                  </a:gs>
                </a:gsLst>
                <a:lin ang="5400000" scaled="0"/>
              </a:gradFill>
            </a:endParaRPr>
          </a:p>
        </p:txBody>
      </p:sp>
      <p:sp>
        <p:nvSpPr>
          <p:cNvPr id="6" name="Rectangle 5"/>
          <p:cNvSpPr/>
          <p:nvPr/>
        </p:nvSpPr>
        <p:spPr bwMode="auto">
          <a:xfrm>
            <a:off x="522771" y="4676435"/>
            <a:ext cx="11390934" cy="536531"/>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219" tIns="139834" rIns="93219" bIns="139834" numCol="1" rtlCol="0" anchor="t" anchorCtr="0" compatLnSpc="1">
            <a:prstTxWarp prst="textNoShape">
              <a:avLst/>
            </a:prstTxWarp>
            <a:spAutoFit/>
          </a:bodyPr>
          <a:lstStyle/>
          <a:p>
            <a:pPr marL="469350" indent="-469350" defTabSz="932190">
              <a:lnSpc>
                <a:spcPct val="90000"/>
              </a:lnSpc>
              <a:spcBef>
                <a:spcPct val="20000"/>
              </a:spcBef>
              <a:buSzPct val="90000"/>
              <a:buBlip>
                <a:blip r:embed="rId4"/>
              </a:buBlip>
            </a:pPr>
            <a:endParaRPr lang="en-US" sz="1835" dirty="0">
              <a:gradFill>
                <a:gsLst>
                  <a:gs pos="0">
                    <a:srgbClr val="FFFFFF"/>
                  </a:gs>
                  <a:gs pos="100000">
                    <a:srgbClr val="FFFFFF"/>
                  </a:gs>
                </a:gsLst>
                <a:lin ang="5400000" scaled="0"/>
              </a:gradFill>
            </a:endParaRPr>
          </a:p>
        </p:txBody>
      </p:sp>
      <p:sp>
        <p:nvSpPr>
          <p:cNvPr id="7" name="Rectangle 6"/>
          <p:cNvSpPr/>
          <p:nvPr/>
        </p:nvSpPr>
        <p:spPr bwMode="auto">
          <a:xfrm>
            <a:off x="522771" y="5525390"/>
            <a:ext cx="11390934" cy="536531"/>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219" tIns="139834" rIns="93219" bIns="139834" numCol="1" rtlCol="0" anchor="t" anchorCtr="0" compatLnSpc="1">
            <a:prstTxWarp prst="textNoShape">
              <a:avLst/>
            </a:prstTxWarp>
            <a:spAutoFit/>
          </a:bodyPr>
          <a:lstStyle/>
          <a:p>
            <a:pPr marL="469350" indent="-469350" defTabSz="932190">
              <a:lnSpc>
                <a:spcPct val="90000"/>
              </a:lnSpc>
              <a:spcBef>
                <a:spcPct val="20000"/>
              </a:spcBef>
              <a:buSzPct val="90000"/>
              <a:buBlip>
                <a:blip r:embed="rId4"/>
              </a:buBlip>
            </a:pPr>
            <a:endParaRPr lang="en-US" sz="1835" dirty="0">
              <a:gradFill>
                <a:gsLst>
                  <a:gs pos="0">
                    <a:srgbClr val="FFFFFF"/>
                  </a:gs>
                  <a:gs pos="100000">
                    <a:srgbClr val="FFFFFF"/>
                  </a:gs>
                </a:gsLst>
                <a:lin ang="5400000" scaled="0"/>
              </a:gradFill>
            </a:endParaRPr>
          </a:p>
        </p:txBody>
      </p:sp>
      <p:sp>
        <p:nvSpPr>
          <p:cNvPr id="8" name="Rectangle 7"/>
          <p:cNvSpPr/>
          <p:nvPr/>
        </p:nvSpPr>
        <p:spPr>
          <a:xfrm>
            <a:off x="685895" y="2234450"/>
            <a:ext cx="11227813" cy="353403"/>
          </a:xfrm>
          <a:prstGeom prst="rect">
            <a:avLst/>
          </a:prstGeom>
        </p:spPr>
        <p:txBody>
          <a:bodyPr wrap="square">
            <a:spAutoFit/>
          </a:bodyPr>
          <a:lstStyle/>
          <a:p>
            <a:pPr marL="411086" indent="-411086" defTabSz="932190">
              <a:lnSpc>
                <a:spcPct val="90000"/>
              </a:lnSpc>
              <a:spcBef>
                <a:spcPct val="20000"/>
              </a:spcBef>
              <a:buSzPct val="105000"/>
              <a:buBlip>
                <a:blip r:embed="rId3"/>
              </a:buBlip>
            </a:pPr>
            <a:r>
              <a:rPr lang="en-US" sz="1835" dirty="0" smtClean="0">
                <a:solidFill>
                  <a:srgbClr val="FFFFFF"/>
                </a:solidFill>
              </a:rPr>
              <a:t>Enables Innovation</a:t>
            </a:r>
            <a:endParaRPr lang="en-US" sz="1835" dirty="0">
              <a:solidFill>
                <a:srgbClr val="FFFFFF">
                  <a:alpha val="99000"/>
                </a:srgbClr>
              </a:solidFill>
            </a:endParaRPr>
          </a:p>
        </p:txBody>
      </p:sp>
      <p:sp>
        <p:nvSpPr>
          <p:cNvPr id="9" name="Rectangle 8"/>
          <p:cNvSpPr/>
          <p:nvPr/>
        </p:nvSpPr>
        <p:spPr>
          <a:xfrm>
            <a:off x="685895" y="3088300"/>
            <a:ext cx="11227813" cy="353403"/>
          </a:xfrm>
          <a:prstGeom prst="rect">
            <a:avLst/>
          </a:prstGeom>
        </p:spPr>
        <p:txBody>
          <a:bodyPr wrap="square">
            <a:spAutoFit/>
          </a:bodyPr>
          <a:lstStyle/>
          <a:p>
            <a:pPr marL="411086" indent="-411086" defTabSz="932190">
              <a:lnSpc>
                <a:spcPct val="90000"/>
              </a:lnSpc>
              <a:spcBef>
                <a:spcPct val="20000"/>
              </a:spcBef>
              <a:buSzPct val="105000"/>
              <a:buBlip>
                <a:blip r:embed="rId3"/>
              </a:buBlip>
            </a:pPr>
            <a:r>
              <a:rPr lang="en-US" sz="1835" dirty="0">
                <a:solidFill>
                  <a:srgbClr val="FFFFFF"/>
                </a:solidFill>
              </a:rPr>
              <a:t>Support for Large Disks</a:t>
            </a:r>
            <a:endParaRPr lang="en-US" sz="1835" dirty="0">
              <a:solidFill>
                <a:srgbClr val="FFFFFF">
                  <a:alpha val="99000"/>
                </a:srgbClr>
              </a:solidFill>
            </a:endParaRPr>
          </a:p>
        </p:txBody>
      </p:sp>
      <p:sp>
        <p:nvSpPr>
          <p:cNvPr id="10" name="Rectangle 9"/>
          <p:cNvSpPr/>
          <p:nvPr/>
        </p:nvSpPr>
        <p:spPr>
          <a:xfrm>
            <a:off x="685895" y="3937254"/>
            <a:ext cx="11227813" cy="353403"/>
          </a:xfrm>
          <a:prstGeom prst="rect">
            <a:avLst/>
          </a:prstGeom>
        </p:spPr>
        <p:txBody>
          <a:bodyPr wrap="square">
            <a:spAutoFit/>
          </a:bodyPr>
          <a:lstStyle/>
          <a:p>
            <a:pPr marL="411086" indent="-411086" defTabSz="932190">
              <a:lnSpc>
                <a:spcPct val="90000"/>
              </a:lnSpc>
              <a:spcBef>
                <a:spcPct val="20000"/>
              </a:spcBef>
              <a:buSzPct val="105000"/>
              <a:buBlip>
                <a:blip r:embed="rId3"/>
              </a:buBlip>
            </a:pPr>
            <a:r>
              <a:rPr lang="en-US" sz="1835" dirty="0">
                <a:solidFill>
                  <a:srgbClr val="FFFFFF"/>
                </a:solidFill>
              </a:rPr>
              <a:t>CPU-Independent Architect</a:t>
            </a:r>
          </a:p>
        </p:txBody>
      </p:sp>
      <p:sp>
        <p:nvSpPr>
          <p:cNvPr id="11" name="Rectangle 10"/>
          <p:cNvSpPr/>
          <p:nvPr/>
        </p:nvSpPr>
        <p:spPr>
          <a:xfrm>
            <a:off x="685895" y="4786208"/>
            <a:ext cx="11227813" cy="353403"/>
          </a:xfrm>
          <a:prstGeom prst="rect">
            <a:avLst/>
          </a:prstGeom>
        </p:spPr>
        <p:txBody>
          <a:bodyPr wrap="square">
            <a:spAutoFit/>
          </a:bodyPr>
          <a:lstStyle/>
          <a:p>
            <a:pPr marL="411086" indent="-411086" defTabSz="932190">
              <a:lnSpc>
                <a:spcPct val="90000"/>
              </a:lnSpc>
              <a:spcBef>
                <a:spcPct val="20000"/>
              </a:spcBef>
              <a:buSzPct val="105000"/>
              <a:buBlip>
                <a:blip r:embed="rId3"/>
              </a:buBlip>
            </a:pPr>
            <a:r>
              <a:rPr lang="en-US" sz="1835" dirty="0">
                <a:solidFill>
                  <a:srgbClr val="FFFFFF"/>
                </a:solidFill>
              </a:rPr>
              <a:t>Flexible pre-OS Environment</a:t>
            </a:r>
            <a:endParaRPr lang="en-US" sz="1835" dirty="0">
              <a:solidFill>
                <a:srgbClr val="FFFFFF">
                  <a:alpha val="99000"/>
                </a:srgbClr>
              </a:solidFill>
            </a:endParaRPr>
          </a:p>
        </p:txBody>
      </p:sp>
      <p:sp>
        <p:nvSpPr>
          <p:cNvPr id="12" name="Rectangle 11"/>
          <p:cNvSpPr/>
          <p:nvPr/>
        </p:nvSpPr>
        <p:spPr>
          <a:xfrm>
            <a:off x="685895" y="5635164"/>
            <a:ext cx="11227813" cy="353403"/>
          </a:xfrm>
          <a:prstGeom prst="rect">
            <a:avLst/>
          </a:prstGeom>
        </p:spPr>
        <p:txBody>
          <a:bodyPr wrap="square">
            <a:spAutoFit/>
          </a:bodyPr>
          <a:lstStyle/>
          <a:p>
            <a:pPr marL="411086" indent="-411086" defTabSz="932190">
              <a:lnSpc>
                <a:spcPct val="90000"/>
              </a:lnSpc>
              <a:spcBef>
                <a:spcPct val="20000"/>
              </a:spcBef>
              <a:buSzPct val="105000"/>
              <a:buBlip>
                <a:blip r:embed="rId3"/>
              </a:buBlip>
            </a:pPr>
            <a:r>
              <a:rPr lang="en-US" sz="1835" dirty="0">
                <a:solidFill>
                  <a:srgbClr val="FFFFFF">
                    <a:alpha val="99000"/>
                  </a:srgbClr>
                </a:solidFill>
              </a:rPr>
              <a:t>Modular Design</a:t>
            </a:r>
          </a:p>
        </p:txBody>
      </p:sp>
      <p:sp>
        <p:nvSpPr>
          <p:cNvPr id="14" name="Rectangle 13"/>
          <p:cNvSpPr/>
          <p:nvPr/>
        </p:nvSpPr>
        <p:spPr>
          <a:xfrm>
            <a:off x="1011202" y="1201708"/>
            <a:ext cx="2079939" cy="606488"/>
          </a:xfrm>
          <a:prstGeom prst="rect">
            <a:avLst/>
          </a:prstGeom>
        </p:spPr>
        <p:txBody>
          <a:bodyPr wrap="none">
            <a:spAutoFit/>
          </a:bodyPr>
          <a:lstStyle/>
          <a:p>
            <a:pPr marL="292940" indent="-292940">
              <a:spcBef>
                <a:spcPts val="1224"/>
              </a:spcBef>
            </a:pPr>
            <a:r>
              <a:rPr lang="en-US" sz="3264" dirty="0">
                <a:solidFill>
                  <a:srgbClr val="08B1E1"/>
                </a:solidFill>
                <a:latin typeface="+mj-lt"/>
              </a:rPr>
              <a:t>Why UEFI?</a:t>
            </a:r>
          </a:p>
        </p:txBody>
      </p:sp>
      <p:sp>
        <p:nvSpPr>
          <p:cNvPr id="37" name="Rectangle 36"/>
          <p:cNvSpPr/>
          <p:nvPr/>
        </p:nvSpPr>
        <p:spPr bwMode="auto">
          <a:xfrm>
            <a:off x="675384" y="2196501"/>
            <a:ext cx="11016537" cy="392881"/>
          </a:xfrm>
          <a:prstGeom prst="rect">
            <a:avLst/>
          </a:prstGeom>
          <a:solidFill>
            <a:srgbClr val="08B1E1">
              <a:alpha val="4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gradFill>
                <a:gsLst>
                  <a:gs pos="0">
                    <a:srgbClr val="FFFFFF"/>
                  </a:gs>
                  <a:gs pos="100000">
                    <a:srgbClr val="FFFFFF"/>
                  </a:gs>
                </a:gsLst>
                <a:lin ang="5400000" scaled="0"/>
              </a:gradFill>
            </a:endParaRPr>
          </a:p>
        </p:txBody>
      </p:sp>
      <p:sp>
        <p:nvSpPr>
          <p:cNvPr id="38" name="Rectangle 37"/>
          <p:cNvSpPr/>
          <p:nvPr/>
        </p:nvSpPr>
        <p:spPr bwMode="auto">
          <a:xfrm>
            <a:off x="685894" y="3047090"/>
            <a:ext cx="11016537" cy="392881"/>
          </a:xfrm>
          <a:prstGeom prst="rect">
            <a:avLst/>
          </a:prstGeom>
          <a:solidFill>
            <a:srgbClr val="08B1E1">
              <a:alpha val="4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gradFill>
                <a:gsLst>
                  <a:gs pos="0">
                    <a:srgbClr val="FFFFFF"/>
                  </a:gs>
                  <a:gs pos="100000">
                    <a:srgbClr val="FFFFFF"/>
                  </a:gs>
                </a:gsLst>
                <a:lin ang="5400000" scaled="0"/>
              </a:gradFill>
            </a:endParaRPr>
          </a:p>
        </p:txBody>
      </p:sp>
      <p:sp>
        <p:nvSpPr>
          <p:cNvPr id="39" name="Rectangle 38"/>
          <p:cNvSpPr/>
          <p:nvPr/>
        </p:nvSpPr>
        <p:spPr bwMode="auto">
          <a:xfrm>
            <a:off x="658790" y="3893358"/>
            <a:ext cx="11016537" cy="392881"/>
          </a:xfrm>
          <a:prstGeom prst="rect">
            <a:avLst/>
          </a:prstGeom>
          <a:solidFill>
            <a:srgbClr val="08B1E1">
              <a:alpha val="4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gradFill>
                <a:gsLst>
                  <a:gs pos="0">
                    <a:srgbClr val="FFFFFF"/>
                  </a:gs>
                  <a:gs pos="100000">
                    <a:srgbClr val="FFFFFF"/>
                  </a:gs>
                </a:gsLst>
                <a:lin ang="5400000" scaled="0"/>
              </a:gradFill>
            </a:endParaRPr>
          </a:p>
        </p:txBody>
      </p:sp>
      <p:sp>
        <p:nvSpPr>
          <p:cNvPr id="40" name="Rectangle 39"/>
          <p:cNvSpPr/>
          <p:nvPr/>
        </p:nvSpPr>
        <p:spPr bwMode="auto">
          <a:xfrm>
            <a:off x="692734" y="4756541"/>
            <a:ext cx="11016537" cy="392881"/>
          </a:xfrm>
          <a:prstGeom prst="rect">
            <a:avLst/>
          </a:prstGeom>
          <a:solidFill>
            <a:srgbClr val="08B1E1">
              <a:alpha val="4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gradFill>
                <a:gsLst>
                  <a:gs pos="0">
                    <a:srgbClr val="FFFFFF"/>
                  </a:gs>
                  <a:gs pos="100000">
                    <a:srgbClr val="FFFFFF"/>
                  </a:gs>
                </a:gsLst>
                <a:lin ang="5400000" scaled="0"/>
              </a:gradFill>
            </a:endParaRPr>
          </a:p>
        </p:txBody>
      </p:sp>
      <p:sp>
        <p:nvSpPr>
          <p:cNvPr id="41" name="Rectangle 40"/>
          <p:cNvSpPr/>
          <p:nvPr/>
        </p:nvSpPr>
        <p:spPr bwMode="auto">
          <a:xfrm>
            <a:off x="675385" y="5575855"/>
            <a:ext cx="11016537" cy="392881"/>
          </a:xfrm>
          <a:prstGeom prst="rect">
            <a:avLst/>
          </a:prstGeom>
          <a:solidFill>
            <a:srgbClr val="08B1E1">
              <a:alpha val="4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17929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10" presetClass="exit" presetSubtype="0" fill="hold" grpId="0" nodeType="withEffect">
                                  <p:stCondLst>
                                    <p:cond delay="0"/>
                                  </p:stCondLst>
                                  <p:childTnLst>
                                    <p:animEffect transition="out" filter="fade">
                                      <p:cBhvr>
                                        <p:cTn id="14" dur="500"/>
                                        <p:tgtEl>
                                          <p:spTgt spid="37"/>
                                        </p:tgtEl>
                                      </p:cBhvr>
                                    </p:animEffect>
                                    <p:set>
                                      <p:cBhvr>
                                        <p:cTn id="15" dur="1" fill="hold">
                                          <p:stCondLst>
                                            <p:cond delay="499"/>
                                          </p:stCondLst>
                                        </p:cTn>
                                        <p:tgtEl>
                                          <p:spTgt spid="37"/>
                                        </p:tgtEl>
                                        <p:attrNameLst>
                                          <p:attrName>style.visibility</p:attrName>
                                        </p:attrNameLst>
                                      </p:cBhvr>
                                      <p:to>
                                        <p:strVal val="hidden"/>
                                      </p:to>
                                    </p:set>
                                  </p:childTnLst>
                                </p:cTn>
                              </p:par>
                              <p:par>
                                <p:cTn id="16" presetID="19" presetClass="emph" presetSubtype="0" fill="hold" grpId="1" nodeType="withEffect">
                                  <p:stCondLst>
                                    <p:cond delay="0"/>
                                  </p:stCondLst>
                                  <p:childTnLst>
                                    <p:animClr clrSpc="rgb" dir="cw">
                                      <p:cBhvr override="childStyle">
                                        <p:cTn id="17" dur="500" fill="hold"/>
                                        <p:tgtEl>
                                          <p:spTgt spid="3"/>
                                        </p:tgtEl>
                                        <p:attrNameLst>
                                          <p:attrName>style.color</p:attrName>
                                        </p:attrNameLst>
                                      </p:cBhvr>
                                      <p:to>
                                        <a:schemeClr val="accent2"/>
                                      </p:to>
                                    </p:animClr>
                                    <p:animClr clrSpc="rgb" dir="cw">
                                      <p:cBhvr>
                                        <p:cTn id="18" dur="500" fill="hold"/>
                                        <p:tgtEl>
                                          <p:spTgt spid="3"/>
                                        </p:tgtEl>
                                        <p:attrNameLst>
                                          <p:attrName>fillcolor</p:attrName>
                                        </p:attrNameLst>
                                      </p:cBhvr>
                                      <p:to>
                                        <a:schemeClr val="accent2"/>
                                      </p:to>
                                    </p:animClr>
                                    <p:set>
                                      <p:cBhvr>
                                        <p:cTn id="19" dur="500" fill="hold"/>
                                        <p:tgtEl>
                                          <p:spTgt spid="3"/>
                                        </p:tgtEl>
                                        <p:attrNameLst>
                                          <p:attrName>fill.type</p:attrName>
                                        </p:attrNameLst>
                                      </p:cBhvr>
                                      <p:to>
                                        <p:strVal val="solid"/>
                                      </p:to>
                                    </p:set>
                                    <p:set>
                                      <p:cBhvr>
                                        <p:cTn id="20" dur="500" fill="hold"/>
                                        <p:tgtEl>
                                          <p:spTgt spid="3"/>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0-#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0-#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par>
                                <p:cTn id="31" presetID="10" presetClass="exit" presetSubtype="0" fill="hold" grpId="0" nodeType="withEffect">
                                  <p:stCondLst>
                                    <p:cond delay="0"/>
                                  </p:stCondLst>
                                  <p:childTnLst>
                                    <p:animEffect transition="out" filter="fade">
                                      <p:cBhvr>
                                        <p:cTn id="32" dur="500"/>
                                        <p:tgtEl>
                                          <p:spTgt spid="38"/>
                                        </p:tgtEl>
                                      </p:cBhvr>
                                    </p:animEffect>
                                    <p:set>
                                      <p:cBhvr>
                                        <p:cTn id="33" dur="1" fill="hold">
                                          <p:stCondLst>
                                            <p:cond delay="499"/>
                                          </p:stCondLst>
                                        </p:cTn>
                                        <p:tgtEl>
                                          <p:spTgt spid="38"/>
                                        </p:tgtEl>
                                        <p:attrNameLst>
                                          <p:attrName>style.visibility</p:attrName>
                                        </p:attrNameLst>
                                      </p:cBhvr>
                                      <p:to>
                                        <p:strVal val="hidden"/>
                                      </p:to>
                                    </p:set>
                                  </p:childTnLst>
                                </p:cTn>
                              </p:par>
                              <p:par>
                                <p:cTn id="34" presetID="19" presetClass="emph" presetSubtype="0" fill="hold" grpId="1" nodeType="withEffect">
                                  <p:stCondLst>
                                    <p:cond delay="0"/>
                                  </p:stCondLst>
                                  <p:childTnLst>
                                    <p:animClr clrSpc="rgb" dir="cw">
                                      <p:cBhvr override="childStyle">
                                        <p:cTn id="35" dur="500" fill="hold"/>
                                        <p:tgtEl>
                                          <p:spTgt spid="4"/>
                                        </p:tgtEl>
                                        <p:attrNameLst>
                                          <p:attrName>style.color</p:attrName>
                                        </p:attrNameLst>
                                      </p:cBhvr>
                                      <p:to>
                                        <a:schemeClr val="accent2"/>
                                      </p:to>
                                    </p:animClr>
                                    <p:animClr clrSpc="rgb" dir="cw">
                                      <p:cBhvr>
                                        <p:cTn id="36" dur="500" fill="hold"/>
                                        <p:tgtEl>
                                          <p:spTgt spid="4"/>
                                        </p:tgtEl>
                                        <p:attrNameLst>
                                          <p:attrName>fillcolor</p:attrName>
                                        </p:attrNameLst>
                                      </p:cBhvr>
                                      <p:to>
                                        <a:schemeClr val="accent2"/>
                                      </p:to>
                                    </p:animClr>
                                    <p:set>
                                      <p:cBhvr>
                                        <p:cTn id="37" dur="500" fill="hold"/>
                                        <p:tgtEl>
                                          <p:spTgt spid="4"/>
                                        </p:tgtEl>
                                        <p:attrNameLst>
                                          <p:attrName>fill.type</p:attrName>
                                        </p:attrNameLst>
                                      </p:cBhvr>
                                      <p:to>
                                        <p:strVal val="solid"/>
                                      </p:to>
                                    </p:set>
                                    <p:set>
                                      <p:cBhvr>
                                        <p:cTn id="38" dur="500" fill="hold"/>
                                        <p:tgtEl>
                                          <p:spTgt spid="4"/>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decel="10000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0-#ppt_w/2"/>
                                          </p:val>
                                        </p:tav>
                                        <p:tav tm="100000">
                                          <p:val>
                                            <p:strVal val="#ppt_x"/>
                                          </p:val>
                                        </p:tav>
                                      </p:tavLst>
                                    </p:anim>
                                    <p:anim calcmode="lin" valueType="num">
                                      <p:cBhvr additive="base">
                                        <p:cTn id="44" dur="1000" fill="hold"/>
                                        <p:tgtEl>
                                          <p:spTgt spid="5"/>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0-#ppt_w/2"/>
                                          </p:val>
                                        </p:tav>
                                        <p:tav tm="100000">
                                          <p:val>
                                            <p:strVal val="#ppt_x"/>
                                          </p:val>
                                        </p:tav>
                                      </p:tavLst>
                                    </p:anim>
                                    <p:anim calcmode="lin" valueType="num">
                                      <p:cBhvr additive="base">
                                        <p:cTn id="48" dur="1000" fill="hold"/>
                                        <p:tgtEl>
                                          <p:spTgt spid="10"/>
                                        </p:tgtEl>
                                        <p:attrNameLst>
                                          <p:attrName>ppt_y</p:attrName>
                                        </p:attrNameLst>
                                      </p:cBhvr>
                                      <p:tavLst>
                                        <p:tav tm="0">
                                          <p:val>
                                            <p:strVal val="#ppt_y"/>
                                          </p:val>
                                        </p:tav>
                                        <p:tav tm="100000">
                                          <p:val>
                                            <p:strVal val="#ppt_y"/>
                                          </p:val>
                                        </p:tav>
                                      </p:tavLst>
                                    </p:anim>
                                  </p:childTnLst>
                                </p:cTn>
                              </p:par>
                              <p:par>
                                <p:cTn id="49" presetID="10" presetClass="exit" presetSubtype="0" fill="hold" grpId="0" nodeType="withEffect">
                                  <p:stCondLst>
                                    <p:cond delay="0"/>
                                  </p:stCondLst>
                                  <p:childTnLst>
                                    <p:animEffect transition="out" filter="fade">
                                      <p:cBhvr>
                                        <p:cTn id="50" dur="500"/>
                                        <p:tgtEl>
                                          <p:spTgt spid="39"/>
                                        </p:tgtEl>
                                      </p:cBhvr>
                                    </p:animEffect>
                                    <p:set>
                                      <p:cBhvr>
                                        <p:cTn id="51" dur="1" fill="hold">
                                          <p:stCondLst>
                                            <p:cond delay="499"/>
                                          </p:stCondLst>
                                        </p:cTn>
                                        <p:tgtEl>
                                          <p:spTgt spid="39"/>
                                        </p:tgtEl>
                                        <p:attrNameLst>
                                          <p:attrName>style.visibility</p:attrName>
                                        </p:attrNameLst>
                                      </p:cBhvr>
                                      <p:to>
                                        <p:strVal val="hidden"/>
                                      </p:to>
                                    </p:set>
                                  </p:childTnLst>
                                </p:cTn>
                              </p:par>
                              <p:par>
                                <p:cTn id="52" presetID="19" presetClass="emph" presetSubtype="0" fill="hold" grpId="1" nodeType="withEffect">
                                  <p:stCondLst>
                                    <p:cond delay="0"/>
                                  </p:stCondLst>
                                  <p:childTnLst>
                                    <p:animClr clrSpc="rgb" dir="cw">
                                      <p:cBhvr override="childStyle">
                                        <p:cTn id="53" dur="500" fill="hold"/>
                                        <p:tgtEl>
                                          <p:spTgt spid="5"/>
                                        </p:tgtEl>
                                        <p:attrNameLst>
                                          <p:attrName>style.color</p:attrName>
                                        </p:attrNameLst>
                                      </p:cBhvr>
                                      <p:to>
                                        <a:schemeClr val="accent2"/>
                                      </p:to>
                                    </p:animClr>
                                    <p:animClr clrSpc="rgb" dir="cw">
                                      <p:cBhvr>
                                        <p:cTn id="54" dur="500" fill="hold"/>
                                        <p:tgtEl>
                                          <p:spTgt spid="5"/>
                                        </p:tgtEl>
                                        <p:attrNameLst>
                                          <p:attrName>fillcolor</p:attrName>
                                        </p:attrNameLst>
                                      </p:cBhvr>
                                      <p:to>
                                        <a:schemeClr val="accent2"/>
                                      </p:to>
                                    </p:animClr>
                                    <p:set>
                                      <p:cBhvr>
                                        <p:cTn id="55" dur="500" fill="hold"/>
                                        <p:tgtEl>
                                          <p:spTgt spid="5"/>
                                        </p:tgtEl>
                                        <p:attrNameLst>
                                          <p:attrName>fill.type</p:attrName>
                                        </p:attrNameLst>
                                      </p:cBhvr>
                                      <p:to>
                                        <p:strVal val="solid"/>
                                      </p:to>
                                    </p:set>
                                    <p:set>
                                      <p:cBhvr>
                                        <p:cTn id="56" dur="500" fill="hold"/>
                                        <p:tgtEl>
                                          <p:spTgt spid="5"/>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decel="10000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1000" fill="hold"/>
                                        <p:tgtEl>
                                          <p:spTgt spid="6"/>
                                        </p:tgtEl>
                                        <p:attrNameLst>
                                          <p:attrName>ppt_x</p:attrName>
                                        </p:attrNameLst>
                                      </p:cBhvr>
                                      <p:tavLst>
                                        <p:tav tm="0">
                                          <p:val>
                                            <p:strVal val="0-#ppt_w/2"/>
                                          </p:val>
                                        </p:tav>
                                        <p:tav tm="100000">
                                          <p:val>
                                            <p:strVal val="#ppt_x"/>
                                          </p:val>
                                        </p:tav>
                                      </p:tavLst>
                                    </p:anim>
                                    <p:anim calcmode="lin" valueType="num">
                                      <p:cBhvr additive="base">
                                        <p:cTn id="62" dur="1000" fill="hold"/>
                                        <p:tgtEl>
                                          <p:spTgt spid="6"/>
                                        </p:tgtEl>
                                        <p:attrNameLst>
                                          <p:attrName>ppt_y</p:attrName>
                                        </p:attrNameLst>
                                      </p:cBhvr>
                                      <p:tavLst>
                                        <p:tav tm="0">
                                          <p:val>
                                            <p:strVal val="#ppt_y"/>
                                          </p:val>
                                        </p:tav>
                                        <p:tav tm="100000">
                                          <p:val>
                                            <p:strVal val="#ppt_y"/>
                                          </p:val>
                                        </p:tav>
                                      </p:tavLst>
                                    </p:anim>
                                  </p:childTnLst>
                                </p:cTn>
                              </p:par>
                              <p:par>
                                <p:cTn id="63" presetID="2" presetClass="entr" presetSubtype="8" decel="10000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1000" fill="hold"/>
                                        <p:tgtEl>
                                          <p:spTgt spid="11"/>
                                        </p:tgtEl>
                                        <p:attrNameLst>
                                          <p:attrName>ppt_x</p:attrName>
                                        </p:attrNameLst>
                                      </p:cBhvr>
                                      <p:tavLst>
                                        <p:tav tm="0">
                                          <p:val>
                                            <p:strVal val="0-#ppt_w/2"/>
                                          </p:val>
                                        </p:tav>
                                        <p:tav tm="100000">
                                          <p:val>
                                            <p:strVal val="#ppt_x"/>
                                          </p:val>
                                        </p:tav>
                                      </p:tavLst>
                                    </p:anim>
                                    <p:anim calcmode="lin" valueType="num">
                                      <p:cBhvr additive="base">
                                        <p:cTn id="66" dur="1000" fill="hold"/>
                                        <p:tgtEl>
                                          <p:spTgt spid="11"/>
                                        </p:tgtEl>
                                        <p:attrNameLst>
                                          <p:attrName>ppt_y</p:attrName>
                                        </p:attrNameLst>
                                      </p:cBhvr>
                                      <p:tavLst>
                                        <p:tav tm="0">
                                          <p:val>
                                            <p:strVal val="#ppt_y"/>
                                          </p:val>
                                        </p:tav>
                                        <p:tav tm="100000">
                                          <p:val>
                                            <p:strVal val="#ppt_y"/>
                                          </p:val>
                                        </p:tav>
                                      </p:tavLst>
                                    </p:anim>
                                  </p:childTnLst>
                                </p:cTn>
                              </p:par>
                              <p:par>
                                <p:cTn id="67" presetID="10" presetClass="exit" presetSubtype="0" fill="hold" grpId="0" nodeType="withEffect">
                                  <p:stCondLst>
                                    <p:cond delay="0"/>
                                  </p:stCondLst>
                                  <p:childTnLst>
                                    <p:animEffect transition="out" filter="fade">
                                      <p:cBhvr>
                                        <p:cTn id="68" dur="500"/>
                                        <p:tgtEl>
                                          <p:spTgt spid="40"/>
                                        </p:tgtEl>
                                      </p:cBhvr>
                                    </p:animEffect>
                                    <p:set>
                                      <p:cBhvr>
                                        <p:cTn id="69" dur="1" fill="hold">
                                          <p:stCondLst>
                                            <p:cond delay="499"/>
                                          </p:stCondLst>
                                        </p:cTn>
                                        <p:tgtEl>
                                          <p:spTgt spid="40"/>
                                        </p:tgtEl>
                                        <p:attrNameLst>
                                          <p:attrName>style.visibility</p:attrName>
                                        </p:attrNameLst>
                                      </p:cBhvr>
                                      <p:to>
                                        <p:strVal val="hidden"/>
                                      </p:to>
                                    </p:set>
                                  </p:childTnLst>
                                </p:cTn>
                              </p:par>
                              <p:par>
                                <p:cTn id="70" presetID="19" presetClass="emph" presetSubtype="0" fill="hold" grpId="1" nodeType="withEffect">
                                  <p:stCondLst>
                                    <p:cond delay="0"/>
                                  </p:stCondLst>
                                  <p:childTnLst>
                                    <p:animClr clrSpc="rgb" dir="cw">
                                      <p:cBhvr override="childStyle">
                                        <p:cTn id="71" dur="500" fill="hold"/>
                                        <p:tgtEl>
                                          <p:spTgt spid="6"/>
                                        </p:tgtEl>
                                        <p:attrNameLst>
                                          <p:attrName>style.color</p:attrName>
                                        </p:attrNameLst>
                                      </p:cBhvr>
                                      <p:to>
                                        <a:schemeClr val="accent2"/>
                                      </p:to>
                                    </p:animClr>
                                    <p:animClr clrSpc="rgb" dir="cw">
                                      <p:cBhvr>
                                        <p:cTn id="72" dur="500" fill="hold"/>
                                        <p:tgtEl>
                                          <p:spTgt spid="6"/>
                                        </p:tgtEl>
                                        <p:attrNameLst>
                                          <p:attrName>fillcolor</p:attrName>
                                        </p:attrNameLst>
                                      </p:cBhvr>
                                      <p:to>
                                        <a:schemeClr val="accent2"/>
                                      </p:to>
                                    </p:animClr>
                                    <p:set>
                                      <p:cBhvr>
                                        <p:cTn id="73" dur="500" fill="hold"/>
                                        <p:tgtEl>
                                          <p:spTgt spid="6"/>
                                        </p:tgtEl>
                                        <p:attrNameLst>
                                          <p:attrName>fill.type</p:attrName>
                                        </p:attrNameLst>
                                      </p:cBhvr>
                                      <p:to>
                                        <p:strVal val="solid"/>
                                      </p:to>
                                    </p:set>
                                    <p:set>
                                      <p:cBhvr>
                                        <p:cTn id="74" dur="500" fill="hold"/>
                                        <p:tgtEl>
                                          <p:spTgt spid="6"/>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8" decel="10000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1000" fill="hold"/>
                                        <p:tgtEl>
                                          <p:spTgt spid="7"/>
                                        </p:tgtEl>
                                        <p:attrNameLst>
                                          <p:attrName>ppt_x</p:attrName>
                                        </p:attrNameLst>
                                      </p:cBhvr>
                                      <p:tavLst>
                                        <p:tav tm="0">
                                          <p:val>
                                            <p:strVal val="0-#ppt_w/2"/>
                                          </p:val>
                                        </p:tav>
                                        <p:tav tm="100000">
                                          <p:val>
                                            <p:strVal val="#ppt_x"/>
                                          </p:val>
                                        </p:tav>
                                      </p:tavLst>
                                    </p:anim>
                                    <p:anim calcmode="lin" valueType="num">
                                      <p:cBhvr additive="base">
                                        <p:cTn id="80" dur="1000" fill="hold"/>
                                        <p:tgtEl>
                                          <p:spTgt spid="7"/>
                                        </p:tgtEl>
                                        <p:attrNameLst>
                                          <p:attrName>ppt_y</p:attrName>
                                        </p:attrNameLst>
                                      </p:cBhvr>
                                      <p:tavLst>
                                        <p:tav tm="0">
                                          <p:val>
                                            <p:strVal val="#ppt_y"/>
                                          </p:val>
                                        </p:tav>
                                        <p:tav tm="100000">
                                          <p:val>
                                            <p:strVal val="#ppt_y"/>
                                          </p:val>
                                        </p:tav>
                                      </p:tavLst>
                                    </p:anim>
                                  </p:childTnLst>
                                </p:cTn>
                              </p:par>
                              <p:par>
                                <p:cTn id="81" presetID="2" presetClass="entr" presetSubtype="8"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1000" fill="hold"/>
                                        <p:tgtEl>
                                          <p:spTgt spid="12"/>
                                        </p:tgtEl>
                                        <p:attrNameLst>
                                          <p:attrName>ppt_x</p:attrName>
                                        </p:attrNameLst>
                                      </p:cBhvr>
                                      <p:tavLst>
                                        <p:tav tm="0">
                                          <p:val>
                                            <p:strVal val="0-#ppt_w/2"/>
                                          </p:val>
                                        </p:tav>
                                        <p:tav tm="100000">
                                          <p:val>
                                            <p:strVal val="#ppt_x"/>
                                          </p:val>
                                        </p:tav>
                                      </p:tavLst>
                                    </p:anim>
                                    <p:anim calcmode="lin" valueType="num">
                                      <p:cBhvr additive="base">
                                        <p:cTn id="84" dur="1000" fill="hold"/>
                                        <p:tgtEl>
                                          <p:spTgt spid="12"/>
                                        </p:tgtEl>
                                        <p:attrNameLst>
                                          <p:attrName>ppt_y</p:attrName>
                                        </p:attrNameLst>
                                      </p:cBhvr>
                                      <p:tavLst>
                                        <p:tav tm="0">
                                          <p:val>
                                            <p:strVal val="#ppt_y"/>
                                          </p:val>
                                        </p:tav>
                                        <p:tav tm="100000">
                                          <p:val>
                                            <p:strVal val="#ppt_y"/>
                                          </p:val>
                                        </p:tav>
                                      </p:tavLst>
                                    </p:anim>
                                  </p:childTnLst>
                                </p:cTn>
                              </p:par>
                              <p:par>
                                <p:cTn id="85" presetID="10" presetClass="exit" presetSubtype="0" fill="hold" grpId="0" nodeType="withEffect">
                                  <p:stCondLst>
                                    <p:cond delay="0"/>
                                  </p:stCondLst>
                                  <p:childTnLst>
                                    <p:animEffect transition="out" filter="fade">
                                      <p:cBhvr>
                                        <p:cTn id="86" dur="500"/>
                                        <p:tgtEl>
                                          <p:spTgt spid="41"/>
                                        </p:tgtEl>
                                      </p:cBhvr>
                                    </p:animEffect>
                                    <p:set>
                                      <p:cBhvr>
                                        <p:cTn id="87" dur="1" fill="hold">
                                          <p:stCondLst>
                                            <p:cond delay="499"/>
                                          </p:stCondLst>
                                        </p:cTn>
                                        <p:tgtEl>
                                          <p:spTgt spid="41"/>
                                        </p:tgtEl>
                                        <p:attrNameLst>
                                          <p:attrName>style.visibility</p:attrName>
                                        </p:attrNameLst>
                                      </p:cBhvr>
                                      <p:to>
                                        <p:strVal val="hidden"/>
                                      </p:to>
                                    </p:set>
                                  </p:childTnLst>
                                </p:cTn>
                              </p:par>
                              <p:par>
                                <p:cTn id="88" presetID="19" presetClass="emph" presetSubtype="0" fill="hold" grpId="1" nodeType="withEffect">
                                  <p:stCondLst>
                                    <p:cond delay="0"/>
                                  </p:stCondLst>
                                  <p:childTnLst>
                                    <p:animClr clrSpc="rgb" dir="cw">
                                      <p:cBhvr override="childStyle">
                                        <p:cTn id="89" dur="500" fill="hold"/>
                                        <p:tgtEl>
                                          <p:spTgt spid="7"/>
                                        </p:tgtEl>
                                        <p:attrNameLst>
                                          <p:attrName>style.color</p:attrName>
                                        </p:attrNameLst>
                                      </p:cBhvr>
                                      <p:to>
                                        <a:schemeClr val="accent2"/>
                                      </p:to>
                                    </p:animClr>
                                    <p:animClr clrSpc="rgb" dir="cw">
                                      <p:cBhvr>
                                        <p:cTn id="90" dur="500" fill="hold"/>
                                        <p:tgtEl>
                                          <p:spTgt spid="7"/>
                                        </p:tgtEl>
                                        <p:attrNameLst>
                                          <p:attrName>fillcolor</p:attrName>
                                        </p:attrNameLst>
                                      </p:cBhvr>
                                      <p:to>
                                        <a:schemeClr val="accent2"/>
                                      </p:to>
                                    </p:animClr>
                                    <p:set>
                                      <p:cBhvr>
                                        <p:cTn id="91" dur="500" fill="hold"/>
                                        <p:tgtEl>
                                          <p:spTgt spid="7"/>
                                        </p:tgtEl>
                                        <p:attrNameLst>
                                          <p:attrName>fill.type</p:attrName>
                                        </p:attrNameLst>
                                      </p:cBhvr>
                                      <p:to>
                                        <p:strVal val="solid"/>
                                      </p:to>
                                    </p:set>
                                    <p:set>
                                      <p:cBhvr>
                                        <p:cTn id="92" dur="5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p:bldP spid="9" grpId="0"/>
      <p:bldP spid="10" grpId="0"/>
      <p:bldP spid="11" grpId="0"/>
      <p:bldP spid="12" grpId="0"/>
      <p:bldP spid="37" grpId="0" animBg="1"/>
      <p:bldP spid="38" grpId="0" animBg="1"/>
      <p:bldP spid="39" grpId="0" animBg="1"/>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Support for UEFI</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54533347"/>
              </p:ext>
            </p:extLst>
          </p:nvPr>
        </p:nvGraphicFramePr>
        <p:xfrm>
          <a:off x="2" y="1400174"/>
          <a:ext cx="12436473" cy="4735155"/>
        </p:xfrm>
        <a:graphic>
          <a:graphicData uri="http://schemas.openxmlformats.org/drawingml/2006/table">
            <a:tbl>
              <a:tblPr firstRow="1" firstCol="1" bandRow="1">
                <a:tableStyleId>{5C22544A-7EE6-4342-B048-85BDC9FD1C3A}</a:tableStyleId>
              </a:tblPr>
              <a:tblGrid>
                <a:gridCol w="1857373"/>
                <a:gridCol w="2171700"/>
                <a:gridCol w="1971675"/>
                <a:gridCol w="2505075"/>
                <a:gridCol w="3930650"/>
              </a:tblGrid>
              <a:tr h="873266">
                <a:tc>
                  <a:txBody>
                    <a:bodyPr/>
                    <a:lstStyle/>
                    <a:p>
                      <a:pPr marL="0" marR="0">
                        <a:spcBef>
                          <a:spcPts val="0"/>
                        </a:spcBef>
                        <a:spcAft>
                          <a:spcPts val="0"/>
                        </a:spcAft>
                      </a:pPr>
                      <a:r>
                        <a:rPr lang="en-US" sz="2400" dirty="0">
                          <a:effectLst/>
                          <a:latin typeface="+mj-lt"/>
                        </a:rPr>
                        <a:t>Scenario</a:t>
                      </a:r>
                      <a:endParaRPr lang="en-US" sz="2400" dirty="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dirty="0">
                          <a:effectLst/>
                          <a:latin typeface="+mj-lt"/>
                        </a:rPr>
                        <a:t>Min Server version</a:t>
                      </a:r>
                      <a:endParaRPr lang="en-US" sz="2400" dirty="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dirty="0">
                          <a:effectLst/>
                          <a:latin typeface="+mj-lt"/>
                        </a:rPr>
                        <a:t>Min WinPE version</a:t>
                      </a:r>
                      <a:endParaRPr lang="en-US" sz="2400" dirty="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dirty="0">
                          <a:effectLst/>
                          <a:latin typeface="+mj-lt"/>
                        </a:rPr>
                        <a:t>Min Boot program version</a:t>
                      </a:r>
                      <a:endParaRPr lang="en-US" sz="2400" dirty="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dirty="0" smtClean="0">
                          <a:effectLst/>
                          <a:latin typeface="+mj-lt"/>
                        </a:rPr>
                        <a:t>Notes</a:t>
                      </a:r>
                      <a:endParaRPr lang="en-US" sz="2400" dirty="0">
                        <a:effectLst/>
                        <a:latin typeface="+mj-lt"/>
                        <a:ea typeface="Calibri" panose="020F0502020204030204" pitchFamily="34" charset="0"/>
                        <a:cs typeface="Times New Roman" panose="02020603050405020304" pitchFamily="18" charset="0"/>
                      </a:endParaRPr>
                    </a:p>
                  </a:txBody>
                  <a:tcPr marL="50800" marR="50800" marT="50800" marB="50800"/>
                </a:tc>
              </a:tr>
              <a:tr h="1260022">
                <a:tc>
                  <a:txBody>
                    <a:bodyPr/>
                    <a:lstStyle/>
                    <a:p>
                      <a:pPr marL="0" marR="0">
                        <a:spcBef>
                          <a:spcPts val="0"/>
                        </a:spcBef>
                        <a:spcAft>
                          <a:spcPts val="0"/>
                        </a:spcAft>
                      </a:pPr>
                      <a:r>
                        <a:rPr lang="en-US" sz="2400">
                          <a:effectLst/>
                          <a:latin typeface="+mj-lt"/>
                        </a:rPr>
                        <a:t>X64 UEFI</a:t>
                      </a:r>
                      <a:endParaRPr lang="en-US" sz="240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dirty="0">
                          <a:effectLst/>
                          <a:latin typeface="+mj-lt"/>
                        </a:rPr>
                        <a:t>2008</a:t>
                      </a:r>
                      <a:endParaRPr lang="en-US" sz="2400" dirty="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dirty="0">
                          <a:effectLst/>
                          <a:latin typeface="+mj-lt"/>
                        </a:rPr>
                        <a:t>2008</a:t>
                      </a:r>
                      <a:endParaRPr lang="en-US" sz="2400" dirty="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dirty="0">
                          <a:effectLst/>
                          <a:latin typeface="+mj-lt"/>
                        </a:rPr>
                        <a:t>2008</a:t>
                      </a:r>
                      <a:endParaRPr lang="en-US" sz="2400" dirty="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a:effectLst/>
                          <a:latin typeface="+mj-lt"/>
                        </a:rPr>
                        <a:t>X64 feature UEFI support introduced in 2008</a:t>
                      </a:r>
                      <a:endParaRPr lang="en-US" sz="2400">
                        <a:effectLst/>
                        <a:latin typeface="+mj-lt"/>
                        <a:ea typeface="Calibri" panose="020F0502020204030204" pitchFamily="34" charset="0"/>
                        <a:cs typeface="Times New Roman" panose="02020603050405020304" pitchFamily="18" charset="0"/>
                      </a:endParaRPr>
                    </a:p>
                  </a:txBody>
                  <a:tcPr marL="50800" marR="50800" marT="50800" marB="50800"/>
                </a:tc>
              </a:tr>
              <a:tr h="867289">
                <a:tc>
                  <a:txBody>
                    <a:bodyPr/>
                    <a:lstStyle/>
                    <a:p>
                      <a:pPr marL="0" marR="0">
                        <a:spcBef>
                          <a:spcPts val="0"/>
                        </a:spcBef>
                        <a:spcAft>
                          <a:spcPts val="0"/>
                        </a:spcAft>
                      </a:pPr>
                      <a:r>
                        <a:rPr lang="en-US" sz="2400">
                          <a:effectLst/>
                          <a:latin typeface="+mj-lt"/>
                        </a:rPr>
                        <a:t>X64 UEFI 2.3.1</a:t>
                      </a:r>
                      <a:endParaRPr lang="en-US" sz="240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a:effectLst/>
                          <a:latin typeface="+mj-lt"/>
                        </a:rPr>
                        <a:t>2008</a:t>
                      </a:r>
                      <a:endParaRPr lang="en-US" sz="240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dirty="0">
                          <a:effectLst/>
                          <a:latin typeface="+mj-lt"/>
                        </a:rPr>
                        <a:t>2012</a:t>
                      </a:r>
                      <a:endParaRPr lang="en-US" sz="2400" dirty="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dirty="0">
                          <a:effectLst/>
                          <a:latin typeface="+mj-lt"/>
                        </a:rPr>
                        <a:t>2012</a:t>
                      </a:r>
                      <a:endParaRPr lang="en-US" sz="2400" dirty="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dirty="0">
                          <a:effectLst/>
                          <a:latin typeface="+mj-lt"/>
                        </a:rPr>
                        <a:t>2.3.1 support added in 2012</a:t>
                      </a:r>
                      <a:endParaRPr lang="en-US" sz="2400" dirty="0">
                        <a:effectLst/>
                        <a:latin typeface="+mj-lt"/>
                        <a:ea typeface="Calibri" panose="020F0502020204030204" pitchFamily="34" charset="0"/>
                        <a:cs typeface="Times New Roman" panose="02020603050405020304" pitchFamily="18" charset="0"/>
                      </a:endParaRPr>
                    </a:p>
                  </a:txBody>
                  <a:tcPr marL="50800" marR="50800" marT="50800" marB="50800"/>
                </a:tc>
              </a:tr>
              <a:tr h="867289">
                <a:tc>
                  <a:txBody>
                    <a:bodyPr/>
                    <a:lstStyle/>
                    <a:p>
                      <a:pPr marL="0" marR="0">
                        <a:spcBef>
                          <a:spcPts val="0"/>
                        </a:spcBef>
                        <a:spcAft>
                          <a:spcPts val="0"/>
                        </a:spcAft>
                      </a:pPr>
                      <a:r>
                        <a:rPr lang="en-US" sz="2400">
                          <a:effectLst/>
                          <a:latin typeface="+mj-lt"/>
                        </a:rPr>
                        <a:t>X86 UEFI</a:t>
                      </a:r>
                      <a:endParaRPr lang="en-US" sz="240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a:effectLst/>
                          <a:latin typeface="+mj-lt"/>
                        </a:rPr>
                        <a:t>2012</a:t>
                      </a:r>
                      <a:endParaRPr lang="en-US" sz="240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a:effectLst/>
                          <a:latin typeface="+mj-lt"/>
                        </a:rPr>
                        <a:t>2012</a:t>
                      </a:r>
                      <a:endParaRPr lang="en-US" sz="240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dirty="0">
                          <a:effectLst/>
                          <a:latin typeface="+mj-lt"/>
                        </a:rPr>
                        <a:t>2012</a:t>
                      </a:r>
                      <a:endParaRPr lang="en-US" sz="2400" dirty="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dirty="0">
                          <a:effectLst/>
                          <a:latin typeface="+mj-lt"/>
                        </a:rPr>
                        <a:t>Support for x86 UEFI added in 2012</a:t>
                      </a:r>
                      <a:endParaRPr lang="en-US" sz="2400" dirty="0">
                        <a:effectLst/>
                        <a:latin typeface="+mj-lt"/>
                        <a:ea typeface="Calibri" panose="020F0502020204030204" pitchFamily="34" charset="0"/>
                        <a:cs typeface="Times New Roman" panose="02020603050405020304" pitchFamily="18" charset="0"/>
                      </a:endParaRPr>
                    </a:p>
                  </a:txBody>
                  <a:tcPr marL="50800" marR="50800" marT="50800" marB="50800"/>
                </a:tc>
              </a:tr>
              <a:tr h="867289">
                <a:tc>
                  <a:txBody>
                    <a:bodyPr/>
                    <a:lstStyle/>
                    <a:p>
                      <a:pPr marL="0" marR="0">
                        <a:spcBef>
                          <a:spcPts val="0"/>
                        </a:spcBef>
                        <a:spcAft>
                          <a:spcPts val="0"/>
                        </a:spcAft>
                      </a:pPr>
                      <a:r>
                        <a:rPr lang="en-US" sz="2400">
                          <a:effectLst/>
                          <a:latin typeface="+mj-lt"/>
                        </a:rPr>
                        <a:t>UEFI PXE IPv6 </a:t>
                      </a:r>
                      <a:endParaRPr lang="en-US" sz="240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a:effectLst/>
                          <a:latin typeface="+mj-lt"/>
                        </a:rPr>
                        <a:t>2012</a:t>
                      </a:r>
                      <a:endParaRPr lang="en-US" sz="240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dirty="0">
                          <a:effectLst/>
                          <a:latin typeface="+mj-lt"/>
                        </a:rPr>
                        <a:t>2012</a:t>
                      </a:r>
                      <a:endParaRPr lang="en-US" sz="2400" dirty="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a:effectLst/>
                          <a:latin typeface="+mj-lt"/>
                        </a:rPr>
                        <a:t>2012</a:t>
                      </a:r>
                      <a:endParaRPr lang="en-US" sz="2400">
                        <a:effectLst/>
                        <a:latin typeface="+mj-lt"/>
                        <a:ea typeface="Calibri" panose="020F0502020204030204" pitchFamily="34" charset="0"/>
                        <a:cs typeface="Times New Roman" panose="02020603050405020304" pitchFamily="18" charset="0"/>
                      </a:endParaRPr>
                    </a:p>
                  </a:txBody>
                  <a:tcPr marL="50800" marR="50800" marT="50800" marB="50800"/>
                </a:tc>
                <a:tc>
                  <a:txBody>
                    <a:bodyPr/>
                    <a:lstStyle/>
                    <a:p>
                      <a:pPr marL="0" marR="0">
                        <a:spcBef>
                          <a:spcPts val="0"/>
                        </a:spcBef>
                        <a:spcAft>
                          <a:spcPts val="0"/>
                        </a:spcAft>
                      </a:pPr>
                      <a:r>
                        <a:rPr lang="en-US" sz="2400" dirty="0">
                          <a:effectLst/>
                          <a:latin typeface="+mj-lt"/>
                        </a:rPr>
                        <a:t>Support for IPv6 added in 2012</a:t>
                      </a:r>
                      <a:endParaRPr lang="en-US" sz="2400" dirty="0">
                        <a:effectLst/>
                        <a:latin typeface="+mj-lt"/>
                        <a:ea typeface="Calibri" panose="020F0502020204030204" pitchFamily="34" charset="0"/>
                        <a:cs typeface="Times New Roman" panose="02020603050405020304" pitchFamily="18" charset="0"/>
                      </a:endParaRPr>
                    </a:p>
                  </a:txBody>
                  <a:tcPr marL="50800" marR="50800" marT="50800" marB="50800"/>
                </a:tc>
              </a:tr>
            </a:tbl>
          </a:graphicData>
        </a:graphic>
      </p:graphicFrame>
      <p:sp>
        <p:nvSpPr>
          <p:cNvPr id="2" name="Rectangle 1"/>
          <p:cNvSpPr/>
          <p:nvPr/>
        </p:nvSpPr>
        <p:spPr>
          <a:xfrm>
            <a:off x="274320" y="6239868"/>
            <a:ext cx="12333236" cy="646331"/>
          </a:xfrm>
          <a:prstGeom prst="rect">
            <a:avLst/>
          </a:prstGeom>
        </p:spPr>
        <p:txBody>
          <a:bodyPr wrap="square">
            <a:spAutoFit/>
          </a:bodyPr>
          <a:lstStyle/>
          <a:p>
            <a:r>
              <a:rPr lang="en-US" dirty="0" smtClean="0">
                <a:solidFill>
                  <a:srgbClr val="FFC000"/>
                </a:solidFill>
              </a:rPr>
              <a:t>The </a:t>
            </a:r>
            <a:r>
              <a:rPr lang="en-US" dirty="0">
                <a:solidFill>
                  <a:srgbClr val="FFC000"/>
                </a:solidFill>
              </a:rPr>
              <a:t>version of the Windows PE boot files must match the computer architecture. An x64-based UEFI computer can boot by using only Windows PE x64 boot files. An x86-based computer can boot by using only Windows PE x86 boot files. </a:t>
            </a:r>
          </a:p>
        </p:txBody>
      </p:sp>
      <p:sp>
        <p:nvSpPr>
          <p:cNvPr id="3" name="Rectangle 2"/>
          <p:cNvSpPr/>
          <p:nvPr/>
        </p:nvSpPr>
        <p:spPr>
          <a:xfrm>
            <a:off x="44720" y="6107136"/>
            <a:ext cx="471472" cy="707886"/>
          </a:xfrm>
          <a:prstGeom prst="rect">
            <a:avLst/>
          </a:prstGeom>
        </p:spPr>
        <p:txBody>
          <a:bodyPr wrap="square">
            <a:spAutoFit/>
          </a:bodyPr>
          <a:lstStyle/>
          <a:p>
            <a:r>
              <a:rPr lang="en-US" sz="4000" dirty="0" smtClean="0">
                <a:solidFill>
                  <a:srgbClr val="FF0000"/>
                </a:solidFill>
              </a:rPr>
              <a:t>*</a:t>
            </a:r>
            <a:endParaRPr lang="en-US" sz="4000" dirty="0">
              <a:solidFill>
                <a:srgbClr val="FF0000"/>
              </a:solidFill>
            </a:endParaRPr>
          </a:p>
        </p:txBody>
      </p:sp>
    </p:spTree>
    <p:extLst>
      <p:ext uri="{BB962C8B-B14F-4D97-AF65-F5344CB8AC3E}">
        <p14:creationId xmlns:p14="http://schemas.microsoft.com/office/powerpoint/2010/main" val="369125777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Classes of UEFI</a:t>
            </a:r>
            <a:endParaRPr lang="en-US" dirty="0"/>
          </a:p>
        </p:txBody>
      </p:sp>
      <p:sp>
        <p:nvSpPr>
          <p:cNvPr id="5" name="Rounded Rectangle 4"/>
          <p:cNvSpPr/>
          <p:nvPr/>
        </p:nvSpPr>
        <p:spPr bwMode="auto">
          <a:xfrm>
            <a:off x="3254644" y="1580827"/>
            <a:ext cx="2975675" cy="1751309"/>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4400" dirty="0" smtClean="0">
                <a:gradFill>
                  <a:gsLst>
                    <a:gs pos="0">
                      <a:srgbClr val="FFFFFF"/>
                    </a:gs>
                    <a:gs pos="100000">
                      <a:srgbClr val="FFFFFF"/>
                    </a:gs>
                  </a:gsLst>
                  <a:lin ang="5400000" scaled="0"/>
                </a:gradFill>
                <a:ea typeface="Segoe UI" pitchFamily="34" charset="0"/>
                <a:cs typeface="Segoe UI" pitchFamily="34" charset="0"/>
              </a:rPr>
              <a:t>Class 0</a:t>
            </a:r>
          </a:p>
        </p:txBody>
      </p:sp>
      <p:sp>
        <p:nvSpPr>
          <p:cNvPr id="7" name="Rounded Rectangle 6"/>
          <p:cNvSpPr/>
          <p:nvPr/>
        </p:nvSpPr>
        <p:spPr bwMode="auto">
          <a:xfrm>
            <a:off x="6367220" y="1580826"/>
            <a:ext cx="2975675" cy="1751309"/>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4400" dirty="0" smtClean="0">
                <a:gradFill>
                  <a:gsLst>
                    <a:gs pos="0">
                      <a:srgbClr val="FFFFFF"/>
                    </a:gs>
                    <a:gs pos="100000">
                      <a:srgbClr val="FFFFFF"/>
                    </a:gs>
                  </a:gsLst>
                  <a:lin ang="5400000" scaled="0"/>
                </a:gradFill>
                <a:ea typeface="Segoe UI" pitchFamily="34" charset="0"/>
                <a:cs typeface="Segoe UI" pitchFamily="34" charset="0"/>
              </a:rPr>
              <a:t>Class 1</a:t>
            </a:r>
          </a:p>
        </p:txBody>
      </p:sp>
      <p:sp>
        <p:nvSpPr>
          <p:cNvPr id="8" name="Rounded Rectangle 7"/>
          <p:cNvSpPr/>
          <p:nvPr/>
        </p:nvSpPr>
        <p:spPr bwMode="auto">
          <a:xfrm>
            <a:off x="3254644" y="3500034"/>
            <a:ext cx="2975675" cy="1751309"/>
          </a:xfrm>
          <a:prstGeom prst="round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4400" dirty="0" smtClean="0">
                <a:gradFill>
                  <a:gsLst>
                    <a:gs pos="0">
                      <a:srgbClr val="FFFFFF"/>
                    </a:gs>
                    <a:gs pos="100000">
                      <a:srgbClr val="FFFFFF"/>
                    </a:gs>
                  </a:gsLst>
                  <a:lin ang="5400000" scaled="0"/>
                </a:gradFill>
                <a:ea typeface="Segoe UI" pitchFamily="34" charset="0"/>
                <a:cs typeface="Segoe UI" pitchFamily="34" charset="0"/>
              </a:rPr>
              <a:t>Class 2</a:t>
            </a:r>
          </a:p>
        </p:txBody>
      </p:sp>
      <p:sp>
        <p:nvSpPr>
          <p:cNvPr id="9" name="Rounded Rectangle 8"/>
          <p:cNvSpPr/>
          <p:nvPr/>
        </p:nvSpPr>
        <p:spPr bwMode="auto">
          <a:xfrm>
            <a:off x="6367220" y="3500033"/>
            <a:ext cx="2975675" cy="1751309"/>
          </a:xfrm>
          <a:prstGeom prst="round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4400" dirty="0" smtClean="0">
                <a:gradFill>
                  <a:gsLst>
                    <a:gs pos="0">
                      <a:srgbClr val="FFFFFF"/>
                    </a:gs>
                    <a:gs pos="100000">
                      <a:srgbClr val="FFFFFF"/>
                    </a:gs>
                  </a:gsLst>
                  <a:lin ang="5400000" scaled="0"/>
                </a:gradFill>
                <a:ea typeface="Segoe UI" pitchFamily="34" charset="0"/>
                <a:cs typeface="Segoe UI" pitchFamily="34" charset="0"/>
              </a:rPr>
              <a:t>Class 3</a:t>
            </a:r>
          </a:p>
        </p:txBody>
      </p:sp>
      <p:grpSp>
        <p:nvGrpSpPr>
          <p:cNvPr id="13" name="Group 12"/>
          <p:cNvGrpSpPr/>
          <p:nvPr/>
        </p:nvGrpSpPr>
        <p:grpSpPr>
          <a:xfrm>
            <a:off x="3254644" y="5695871"/>
            <a:ext cx="6088251" cy="536531"/>
            <a:chOff x="569436" y="5695871"/>
            <a:chExt cx="11390937" cy="536531"/>
          </a:xfrm>
        </p:grpSpPr>
        <p:sp>
          <p:nvSpPr>
            <p:cNvPr id="10" name="Rectangle 9"/>
            <p:cNvSpPr/>
            <p:nvPr/>
          </p:nvSpPr>
          <p:spPr bwMode="auto">
            <a:xfrm>
              <a:off x="569436" y="5695871"/>
              <a:ext cx="11390934" cy="536531"/>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219" tIns="139834" rIns="93219" bIns="139834" numCol="1" rtlCol="0" anchor="t" anchorCtr="0" compatLnSpc="1">
              <a:prstTxWarp prst="textNoShape">
                <a:avLst/>
              </a:prstTxWarp>
              <a:spAutoFit/>
            </a:bodyPr>
            <a:lstStyle/>
            <a:p>
              <a:pPr marL="469350" indent="-469350" defTabSz="932190">
                <a:lnSpc>
                  <a:spcPct val="90000"/>
                </a:lnSpc>
                <a:spcBef>
                  <a:spcPct val="20000"/>
                </a:spcBef>
                <a:buSzPct val="90000"/>
                <a:buBlip>
                  <a:blip r:embed="rId3"/>
                </a:buBlip>
              </a:pPr>
              <a:endParaRPr lang="en-US" sz="1835" dirty="0">
                <a:gradFill>
                  <a:gsLst>
                    <a:gs pos="0">
                      <a:srgbClr val="FFFFFF"/>
                    </a:gs>
                    <a:gs pos="100000">
                      <a:srgbClr val="FFFFFF"/>
                    </a:gs>
                  </a:gsLst>
                  <a:lin ang="5400000" scaled="0"/>
                </a:gradFill>
              </a:endParaRPr>
            </a:p>
          </p:txBody>
        </p:sp>
        <p:sp>
          <p:nvSpPr>
            <p:cNvPr id="11" name="Rectangle 10"/>
            <p:cNvSpPr/>
            <p:nvPr/>
          </p:nvSpPr>
          <p:spPr>
            <a:xfrm>
              <a:off x="732560" y="5805645"/>
              <a:ext cx="11227813" cy="353403"/>
            </a:xfrm>
            <a:prstGeom prst="rect">
              <a:avLst/>
            </a:prstGeom>
          </p:spPr>
          <p:txBody>
            <a:bodyPr wrap="square">
              <a:spAutoFit/>
            </a:bodyPr>
            <a:lstStyle/>
            <a:p>
              <a:pPr marL="411086" indent="-411086" defTabSz="932190">
                <a:lnSpc>
                  <a:spcPct val="90000"/>
                </a:lnSpc>
                <a:spcBef>
                  <a:spcPct val="20000"/>
                </a:spcBef>
                <a:buSzPct val="105000"/>
                <a:buBlip>
                  <a:blip r:embed="rId4"/>
                </a:buBlip>
              </a:pPr>
              <a:r>
                <a:rPr lang="en-US" sz="1835" dirty="0" smtClean="0">
                  <a:solidFill>
                    <a:srgbClr val="FFFFFF">
                      <a:alpha val="99000"/>
                    </a:srgbClr>
                  </a:solidFill>
                </a:rPr>
                <a:t>UEFI Version 2.3.1 or newer</a:t>
              </a:r>
              <a:endParaRPr lang="en-US" sz="1835" dirty="0">
                <a:solidFill>
                  <a:srgbClr val="FFFFFF">
                    <a:alpha val="99000"/>
                  </a:srgbClr>
                </a:solidFill>
              </a:endParaRPr>
            </a:p>
          </p:txBody>
        </p:sp>
      </p:grpSp>
    </p:spTree>
    <p:extLst>
      <p:ext uri="{BB962C8B-B14F-4D97-AF65-F5344CB8AC3E}">
        <p14:creationId xmlns:p14="http://schemas.microsoft.com/office/powerpoint/2010/main" val="391692700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2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981A5C3FA90044B93D841180672E7C" ma:contentTypeVersion="0" ma:contentTypeDescription="Create a new document." ma:contentTypeScope="" ma:versionID="fb6eb1844ecc1f0457c97ee99bd23e9c">
  <xsd:schema xmlns:xsd="http://www.w3.org/2001/XMLSchema" xmlns:xs="http://www.w3.org/2001/XMLSchema" xmlns:p="http://schemas.microsoft.com/office/2006/metadata/properties" targetNamespace="http://schemas.microsoft.com/office/2006/metadata/properties" ma:root="true" ma:fieldsID="0959301e69243ae3d7f83c3bcdfff89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818938-3099-4A29-BAD5-2DFDFA61B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8015</TotalTime>
  <Words>3470</Words>
  <Application>Microsoft Office PowerPoint</Application>
  <PresentationFormat>Custom</PresentationFormat>
  <Paragraphs>447</Paragraphs>
  <Slides>42</Slides>
  <Notes>31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42</vt:i4>
      </vt:variant>
    </vt:vector>
  </HeadingPairs>
  <TitlesOfParts>
    <vt:vector size="56" baseType="lpstr">
      <vt:lpstr>MS PGothic</vt:lpstr>
      <vt:lpstr>MS PGothic</vt:lpstr>
      <vt:lpstr>SimSun</vt:lpstr>
      <vt:lpstr>Arial</vt:lpstr>
      <vt:lpstr>Calibri</vt:lpstr>
      <vt:lpstr>Consolas</vt:lpstr>
      <vt:lpstr>Segoe Semibold</vt:lpstr>
      <vt:lpstr>Segoe UI</vt:lpstr>
      <vt:lpstr>Segoe UI Light</vt:lpstr>
      <vt:lpstr>Times New Roman</vt:lpstr>
      <vt:lpstr>Wingdings</vt:lpstr>
      <vt:lpstr>TechEd_2013_Template_16x9</vt:lpstr>
      <vt:lpstr>1_TechEd_2013_Template_16x9</vt:lpstr>
      <vt:lpstr>2_TechEd_2013_Template_16x9</vt:lpstr>
      <vt:lpstr>PowerPoint Presentation</vt:lpstr>
      <vt:lpstr>Replacing BIOS with a UEFI Deployment</vt:lpstr>
      <vt:lpstr>Session Agenda</vt:lpstr>
      <vt:lpstr>What is UEFI?</vt:lpstr>
      <vt:lpstr>Unified Extensible Firmware Interface (UEFI)</vt:lpstr>
      <vt:lpstr>The UEFI Forum</vt:lpstr>
      <vt:lpstr>UEFI Advantages</vt:lpstr>
      <vt:lpstr>Current Support for UEFI</vt:lpstr>
      <vt:lpstr>Classes of UEFI</vt:lpstr>
      <vt:lpstr>UEFI firmware evolution</vt:lpstr>
      <vt:lpstr>UEFI: Making the Connection</vt:lpstr>
      <vt:lpstr>The UEFI Boot Process</vt:lpstr>
      <vt:lpstr>The GUID Partition Table Layout</vt:lpstr>
      <vt:lpstr>UEFI Refresh Scenarios</vt:lpstr>
      <vt:lpstr>UEFI with CSM Implementation (Sample)</vt:lpstr>
      <vt:lpstr>Configuring UEFI partitions</vt:lpstr>
      <vt:lpstr>Configuring UEFI partitions</vt:lpstr>
      <vt:lpstr>Creating a Bootable USB Drive </vt:lpstr>
      <vt:lpstr>Sample DiskPart Script Recommended Configuration </vt:lpstr>
      <vt:lpstr>What you will see….</vt:lpstr>
      <vt:lpstr>MDT 2012 Update 1</vt:lpstr>
      <vt:lpstr>MDT 2012 Update 1 with UEFI</vt:lpstr>
      <vt:lpstr>Demo</vt:lpstr>
      <vt:lpstr>2012 Configuration Manager SP1</vt:lpstr>
      <vt:lpstr>System Center 2012 Configuration Manager SP1 with UEFI</vt:lpstr>
      <vt:lpstr>Now we’re talking…</vt:lpstr>
      <vt:lpstr>Additional UEFI Information</vt:lpstr>
      <vt:lpstr>UEFI and Windows 8:  A faster way to on </vt:lpstr>
      <vt:lpstr>Can you really tell the difference?</vt:lpstr>
      <vt:lpstr>Secure Boot Process</vt:lpstr>
      <vt:lpstr>Secure Boot Commandlets</vt:lpstr>
      <vt:lpstr>Secure Boot</vt:lpstr>
      <vt:lpstr>Measured Boot</vt:lpstr>
      <vt:lpstr>Early Launch Anti-Malware (ELAM)</vt:lpstr>
      <vt:lpstr>PowerPoint Presentation</vt:lpstr>
      <vt:lpstr>Windows Support for UEFI</vt:lpstr>
      <vt:lpstr>Key Objectives Covered</vt:lpstr>
      <vt:lpstr>Windows Track Resources</vt:lpstr>
      <vt:lpstr>Resources</vt:lpstr>
      <vt:lpstr>For More Information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WCA-B337 Replacing BIOS with a UEFI Deployment</dc:title>
  <dc:subject>TechEd 2013</dc:subject>
  <dc:creator>Alfred Ojukwu;Frank Pinto</dc:creator>
  <cp:keywords>TechEd 2013;TechEd 2013 Europe</cp:keywords>
  <dc:description>Template by: Jordan Cayabyab, Artitudes Design, Inc.
Formatting by: Ryan Gordon, SFP.
Audience Type: Internal/External</dc:description>
  <cp:lastModifiedBy>Shows</cp:lastModifiedBy>
  <cp:revision>108</cp:revision>
  <dcterms:created xsi:type="dcterms:W3CDTF">2013-05-20T04:47:47Z</dcterms:created>
  <dcterms:modified xsi:type="dcterms:W3CDTF">2013-06-25T10:44:41Z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0x010100B8981A5C3FA90044B93D841180672E7C</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