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7" r:id="rId5"/>
    <p:sldMasterId id="2147484222" r:id="rId6"/>
  </p:sldMasterIdLst>
  <p:notesMasterIdLst>
    <p:notesMasterId r:id="rId52"/>
  </p:notesMasterIdLst>
  <p:handoutMasterIdLst>
    <p:handoutMasterId r:id="rId53"/>
  </p:handoutMasterIdLst>
  <p:sldIdLst>
    <p:sldId id="1135" r:id="rId7"/>
    <p:sldId id="1054" r:id="rId8"/>
    <p:sldId id="1156" r:id="rId9"/>
    <p:sldId id="1157" r:id="rId10"/>
    <p:sldId id="1193" r:id="rId11"/>
    <p:sldId id="1189" r:id="rId12"/>
    <p:sldId id="1160" r:id="rId13"/>
    <p:sldId id="1194" r:id="rId14"/>
    <p:sldId id="1162" r:id="rId15"/>
    <p:sldId id="1163" r:id="rId16"/>
    <p:sldId id="1164" r:id="rId17"/>
    <p:sldId id="1166" r:id="rId18"/>
    <p:sldId id="1167" r:id="rId19"/>
    <p:sldId id="1168" r:id="rId20"/>
    <p:sldId id="1169" r:id="rId21"/>
    <p:sldId id="1170" r:id="rId22"/>
    <p:sldId id="1171" r:id="rId23"/>
    <p:sldId id="1172" r:id="rId24"/>
    <p:sldId id="1173" r:id="rId25"/>
    <p:sldId id="1174" r:id="rId26"/>
    <p:sldId id="1191" r:id="rId27"/>
    <p:sldId id="1176" r:id="rId28"/>
    <p:sldId id="1177" r:id="rId29"/>
    <p:sldId id="1190" r:id="rId30"/>
    <p:sldId id="1178" r:id="rId31"/>
    <p:sldId id="1179" r:id="rId32"/>
    <p:sldId id="1180" r:id="rId33"/>
    <p:sldId id="1188" r:id="rId34"/>
    <p:sldId id="1182" r:id="rId35"/>
    <p:sldId id="1183" r:id="rId36"/>
    <p:sldId id="1201" r:id="rId37"/>
    <p:sldId id="1195" r:id="rId38"/>
    <p:sldId id="1196" r:id="rId39"/>
    <p:sldId id="1197" r:id="rId40"/>
    <p:sldId id="1198" r:id="rId41"/>
    <p:sldId id="1199" r:id="rId42"/>
    <p:sldId id="1200" r:id="rId43"/>
    <p:sldId id="1185" r:id="rId44"/>
    <p:sldId id="1186" r:id="rId45"/>
    <p:sldId id="1144" r:id="rId46"/>
    <p:sldId id="1202" r:id="rId47"/>
    <p:sldId id="1150" r:id="rId48"/>
    <p:sldId id="1204" r:id="rId49"/>
    <p:sldId id="1205" r:id="rId50"/>
    <p:sldId id="1076" r:id="rId5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56"/>
            <p14:sldId id="1157"/>
            <p14:sldId id="1193"/>
            <p14:sldId id="1189"/>
            <p14:sldId id="1160"/>
            <p14:sldId id="1194"/>
            <p14:sldId id="1162"/>
            <p14:sldId id="1163"/>
            <p14:sldId id="1164"/>
            <p14:sldId id="1166"/>
            <p14:sldId id="1167"/>
            <p14:sldId id="1168"/>
            <p14:sldId id="1169"/>
            <p14:sldId id="1170"/>
            <p14:sldId id="1171"/>
            <p14:sldId id="1172"/>
            <p14:sldId id="1173"/>
            <p14:sldId id="1174"/>
            <p14:sldId id="1191"/>
            <p14:sldId id="1176"/>
            <p14:sldId id="1177"/>
            <p14:sldId id="1190"/>
            <p14:sldId id="1178"/>
            <p14:sldId id="1179"/>
            <p14:sldId id="1180"/>
            <p14:sldId id="1188"/>
            <p14:sldId id="1182"/>
            <p14:sldId id="1183"/>
            <p14:sldId id="1201"/>
            <p14:sldId id="1195"/>
            <p14:sldId id="1196"/>
            <p14:sldId id="1197"/>
            <p14:sldId id="1198"/>
            <p14:sldId id="1199"/>
            <p14:sldId id="1200"/>
            <p14:sldId id="1185"/>
            <p14:sldId id="1186"/>
          </p14:sldIdLst>
        </p14:section>
        <p14:section name="Special content" id="{6925D2A1-AD53-4951-AB34-79DFA02CD676}">
          <p14:sldIdLst>
            <p14:sldId id="1144"/>
            <p14:sldId id="1202"/>
            <p14:sldId id="1150"/>
            <p14:sldId id="1204"/>
            <p14:sldId id="1205"/>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053" autoAdjust="0"/>
    <p:restoredTop sz="95501" autoAdjust="0"/>
  </p:normalViewPr>
  <p:slideViewPr>
    <p:cSldViewPr snapToGrid="0">
      <p:cViewPr varScale="1">
        <p:scale>
          <a:sx n="87" d="100"/>
          <a:sy n="87" d="100"/>
        </p:scale>
        <p:origin x="1146" y="8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22"/>
    </p:cViewPr>
  </p:sorterViewPr>
  <p:notesViewPr>
    <p:cSldViewPr snapToGrid="0" showGuides="1">
      <p:cViewPr>
        <p:scale>
          <a:sx n="110" d="100"/>
          <a:sy n="110" d="100"/>
        </p:scale>
        <p:origin x="3324" y="-7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1:25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1:21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1:21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alpha val="99000"/>
                  </a:prstClr>
                </a:solidFill>
              </a:rPr>
              <a:pPr/>
              <a:t>11</a:t>
            </a:fld>
            <a:endParaRPr lang="en-US" dirty="0">
              <a:solidFill>
                <a:prstClr val="black">
                  <a:alpha val="99000"/>
                </a:prstClr>
              </a:solidFill>
            </a:endParaRPr>
          </a:p>
        </p:txBody>
      </p:sp>
    </p:spTree>
    <p:extLst>
      <p:ext uri="{BB962C8B-B14F-4D97-AF65-F5344CB8AC3E}">
        <p14:creationId xmlns:p14="http://schemas.microsoft.com/office/powerpoint/2010/main" val="50232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839662" lvl="2" indent="0">
              <a:buNone/>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13</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89730" tIns="44865" rIns="89730" bIns="4486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11269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89730" tIns="44865" rIns="89730" bIns="4486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242646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1"/>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89730" tIns="44865" rIns="89730" bIns="4486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13734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511592" lvl="0" indent="0">
              <a:buNone/>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16</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89730" tIns="44865" rIns="89730" bIns="4486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417709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89730" tIns="44865" rIns="89730" bIns="4486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010849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18</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89730" tIns="44865" rIns="89730" bIns="4486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14199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7618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2">
              <a:buFont typeface="Segoe UI Light" pitchFamily="34" charset="0"/>
              <a:buNone/>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89730" tIns="44865" rIns="89730" bIns="44865"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02703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24</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6/23/2013 1:25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90513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6/23/2013 1:21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61293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35040D5-6D79-41E6-918B-2ED7DCF4FA20}" type="datetime1">
              <a:rPr lang="en-US" smtClean="0"/>
              <a:t>6/23/2013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94185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28</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6/23/2013 1:25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136557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10DC50A-509F-4F74-A3C9-3AD6DF025DF5}" type="datetime1">
              <a:rPr lang="en-US" smtClean="0"/>
              <a:t>6/23/2013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230519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31</a:t>
            </a:fld>
            <a:endParaRPr lang="en-US" dirty="0"/>
          </a:p>
        </p:txBody>
      </p:sp>
      <p:sp>
        <p:nvSpPr>
          <p:cNvPr id="10" name="Date Placeholder 9"/>
          <p:cNvSpPr>
            <a:spLocks noGrp="1"/>
          </p:cNvSpPr>
          <p:nvPr>
            <p:ph type="dt" idx="13"/>
          </p:nvPr>
        </p:nvSpPr>
        <p:spPr/>
        <p:txBody>
          <a:bodyPr/>
          <a:lstStyle/>
          <a:p>
            <a:fld id="{3022FC5A-FA9A-4ED5-8662-2B08ACD207F5}" type="datetime8">
              <a:rPr lang="en-US" smtClean="0"/>
              <a:t>6/23/2013 1:25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241912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230276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2024625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2426545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580813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57498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5" name="Date Placeholder 4"/>
          <p:cNvSpPr>
            <a:spLocks noGrp="1"/>
          </p:cNvSpPr>
          <p:nvPr>
            <p:ph type="dt" idx="10"/>
          </p:nvPr>
        </p:nvSpPr>
        <p:spPr/>
        <p:txBody>
          <a:bodyPr/>
          <a:lstStyle/>
          <a:p>
            <a:fld id="{F22B3E36-5CE0-4CB7-82DE-38A88C71BFA8}" type="datetime1">
              <a:rPr lang="en-US" smtClean="0"/>
              <a:pPr/>
              <a:t>6/23/2013</a:t>
            </a:fld>
            <a:endParaRPr lang="en-US" dirty="0"/>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pPr/>
              <a:t>3</a:t>
            </a:fld>
            <a:endParaRPr lang="en-US" dirty="0"/>
          </a:p>
        </p:txBody>
      </p:sp>
      <p:sp>
        <p:nvSpPr>
          <p:cNvPr id="8" name="Header Placeholder 7"/>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3760478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747615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40</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6/23/2013 1:25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41</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6/23/2013 1:25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458611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1:25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extLst>
      <p:ext uri="{BB962C8B-B14F-4D97-AF65-F5344CB8AC3E}">
        <p14:creationId xmlns:p14="http://schemas.microsoft.com/office/powerpoint/2010/main" val="3021360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1:25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015479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45</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1:25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68244" indent="-168244">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7741927-6463-459E-A476-6AA29362DB9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0904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95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6</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6/23/2013 1:21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17072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3" y="214313"/>
            <a:ext cx="6478587" cy="3643312"/>
          </a:xfrm>
        </p:spPr>
      </p:sp>
      <p:sp>
        <p:nvSpPr>
          <p:cNvPr id="3" name="Notes Placeholder 2"/>
          <p:cNvSpPr>
            <a:spLocks noGrp="1"/>
          </p:cNvSpPr>
          <p:nvPr>
            <p:ph type="body" idx="1"/>
          </p:nvPr>
        </p:nvSpPr>
        <p:spPr>
          <a:xfrm>
            <a:off x="341313" y="4079631"/>
            <a:ext cx="6199187" cy="4958861"/>
          </a:xfrm>
        </p:spPr>
        <p:txBody>
          <a:bodyPr/>
          <a:lstStyle/>
          <a:p>
            <a:endParaRPr lang="en-US" dirty="0"/>
          </a:p>
        </p:txBody>
      </p:sp>
      <p:sp>
        <p:nvSpPr>
          <p:cNvPr id="4" name="Slide Number Placeholder 3"/>
          <p:cNvSpPr>
            <a:spLocks noGrp="1"/>
          </p:cNvSpPr>
          <p:nvPr>
            <p:ph type="sldNum" sz="quarter" idx="10"/>
          </p:nvPr>
        </p:nvSpPr>
        <p:spPr>
          <a:xfrm>
            <a:off x="2885634" y="11928094"/>
            <a:ext cx="2207563" cy="627909"/>
          </a:xfrm>
          <a:prstGeom prst="rect">
            <a:avLst/>
          </a:prstGeom>
        </p:spPr>
        <p:txBody>
          <a:bodyPr/>
          <a:lstStyle/>
          <a:p>
            <a:fld id="{8B263312-38AA-4E1E-B2B5-0F8F122B24F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19809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alpha val="99000"/>
                  </a:prstClr>
                </a:solidFill>
              </a:rPr>
              <a:pPr/>
              <a:t>9</a:t>
            </a:fld>
            <a:endParaRPr lang="en-US" dirty="0">
              <a:solidFill>
                <a:prstClr val="black">
                  <a:alpha val="99000"/>
                </a:prstClr>
              </a:solidFill>
            </a:endParaRPr>
          </a:p>
        </p:txBody>
      </p:sp>
    </p:spTree>
    <p:extLst>
      <p:ext uri="{BB962C8B-B14F-4D97-AF65-F5344CB8AC3E}">
        <p14:creationId xmlns:p14="http://schemas.microsoft.com/office/powerpoint/2010/main" val="230193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alpha val="99000"/>
                  </a:prstClr>
                </a:solidFill>
              </a:rPr>
              <a:pPr/>
              <a:t>10</a:t>
            </a:fld>
            <a:endParaRPr lang="en-US" dirty="0">
              <a:solidFill>
                <a:prstClr val="black">
                  <a:alpha val="99000"/>
                </a:prstClr>
              </a:solidFill>
            </a:endParaRPr>
          </a:p>
        </p:txBody>
      </p:sp>
    </p:spTree>
    <p:extLst>
      <p:ext uri="{BB962C8B-B14F-4D97-AF65-F5344CB8AC3E}">
        <p14:creationId xmlns:p14="http://schemas.microsoft.com/office/powerpoint/2010/main" val="2372783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610227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2153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2"/>
            <a:ext cx="11375536" cy="209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960786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1463" y="296863"/>
            <a:ext cx="11879340" cy="853175"/>
          </a:xfrm>
        </p:spPr>
        <p:txBody>
          <a:bodyPr vert="horz" wrap="square" lIns="149245" tIns="93278" rIns="149245" bIns="93278" rtlCol="0" anchor="t" anchorCtr="0">
            <a:spAutoFit/>
          </a:bodyPr>
          <a:lstStyle>
            <a:lvl1pPr>
              <a:lnSpc>
                <a:spcPct val="80000"/>
              </a:lnSpc>
              <a:spcAft>
                <a:spcPts val="0"/>
              </a:spcAft>
              <a:defRPr lang="en-US" sz="4800" spc="-102" dirty="0" smtClean="0">
                <a:solidFill>
                  <a:schemeClr val="tx1">
                    <a:lumMod val="65000"/>
                    <a:lumOff val="35000"/>
                  </a:schemeClr>
                </a:solidFill>
                <a:latin typeface="Segoe UI Light" pitchFamily="34" charset="0"/>
                <a:ea typeface="+mj-ea"/>
                <a:cs typeface="+mj-cs"/>
              </a:defRPr>
            </a:lvl1pPr>
          </a:lstStyle>
          <a:p>
            <a:pPr lvl="0" defTabSz="1242636">
              <a:lnSpc>
                <a:spcPct val="90000"/>
              </a:lnSpc>
              <a:spcBef>
                <a:spcPct val="0"/>
              </a:spcBef>
            </a:pPr>
            <a:r>
              <a:rPr lang="en-US" dirty="0" smtClean="0"/>
              <a:t>Click to edit Master text styles</a:t>
            </a:r>
          </a:p>
        </p:txBody>
      </p:sp>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1144963" y="6513663"/>
            <a:ext cx="1005840" cy="36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28171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1464" y="296864"/>
            <a:ext cx="11879340" cy="853176"/>
          </a:xfrm>
        </p:spPr>
        <p:txBody>
          <a:bodyPr vert="horz" wrap="square" lIns="149226" tIns="93266" rIns="149226" bIns="93266" rtlCol="0" anchor="t" anchorCtr="0">
            <a:spAutoFit/>
          </a:bodyPr>
          <a:lstStyle>
            <a:lvl1pPr>
              <a:lnSpc>
                <a:spcPct val="80000"/>
              </a:lnSpc>
              <a:spcAft>
                <a:spcPts val="0"/>
              </a:spcAft>
              <a:defRPr lang="en-US" sz="4800" spc="-102" dirty="0" smtClean="0">
                <a:solidFill>
                  <a:schemeClr val="tx1">
                    <a:lumMod val="65000"/>
                    <a:lumOff val="35000"/>
                  </a:schemeClr>
                </a:solidFill>
                <a:latin typeface="Segoe UI Light" pitchFamily="34" charset="0"/>
                <a:ea typeface="+mj-ea"/>
                <a:cs typeface="+mj-cs"/>
              </a:defRPr>
            </a:lvl1pPr>
          </a:lstStyle>
          <a:p>
            <a:pPr lvl="0" defTabSz="1242353">
              <a:lnSpc>
                <a:spcPct val="90000"/>
              </a:lnSpc>
              <a:spcBef>
                <a:spcPct val="0"/>
              </a:spcBef>
            </a:pPr>
            <a:r>
              <a:rPr lang="en-US" dirty="0" smtClean="0"/>
              <a:t>Click to edit Master text styles</a:t>
            </a:r>
          </a:p>
        </p:txBody>
      </p:sp>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1144965" y="6513664"/>
            <a:ext cx="1005839" cy="36571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444501" y="1894748"/>
            <a:ext cx="11704320" cy="4832245"/>
            <a:chOff x="444500" y="1894542"/>
            <a:chExt cx="11704320" cy="4832862"/>
          </a:xfrm>
        </p:grpSpPr>
        <p:pic>
          <p:nvPicPr>
            <p:cNvPr id="6" name="Picture 2" descr="C:\Users\v-junyo\Desktop\Dropbox\ZumTeam\SEOMoz\2012-10 SearchLove\shadow.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2455" y="5978471"/>
              <a:ext cx="11428411" cy="7489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444500" y="1894542"/>
              <a:ext cx="11704320" cy="4480560"/>
            </a:xfrm>
            <a:prstGeom prst="rect">
              <a:avLst/>
            </a:prstGeom>
            <a:solidFill>
              <a:schemeClr val="bg1">
                <a:lumMod val="9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24302" tIns="62149" rIns="124302" bIns="62149" numCol="1" rtlCol="0" anchor="ctr" anchorCtr="0" compatLnSpc="1">
              <a:prstTxWarp prst="textNoShape">
                <a:avLst/>
              </a:prstTxWarp>
            </a:bodyPr>
            <a:lstStyle/>
            <a:p>
              <a:pPr algn="ctr" defTabSz="1242693"/>
              <a:endParaRPr lang="en-US" sz="3000" dirty="0">
                <a:solidFill>
                  <a:srgbClr val="FF0097"/>
                </a:solidFill>
              </a:endParaRPr>
            </a:p>
          </p:txBody>
        </p:sp>
      </p:grpSp>
    </p:spTree>
    <p:extLst>
      <p:ext uri="{BB962C8B-B14F-4D97-AF65-F5344CB8AC3E}">
        <p14:creationId xmlns:p14="http://schemas.microsoft.com/office/powerpoint/2010/main" val="31774678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15818518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354449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3108241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17784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32708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156284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773234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97657797"/>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5261536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9787986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001156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08767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990822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24597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27881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049096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55229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68785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5864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115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482199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073842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29662" y="1476625"/>
            <a:ext cx="5597871" cy="1940531"/>
          </a:xfrm>
        </p:spPr>
        <p:txBody>
          <a:bodyPr/>
          <a:lstStyle>
            <a:lvl1pPr marL="346713" indent="-346713">
              <a:lnSpc>
                <a:spcPct val="90000"/>
              </a:lnSpc>
              <a:defRPr sz="2900"/>
            </a:lvl1pPr>
            <a:lvl2pPr marL="686682" indent="-331873">
              <a:lnSpc>
                <a:spcPct val="90000"/>
              </a:lnSpc>
              <a:defRPr sz="2400"/>
            </a:lvl2pPr>
            <a:lvl3pPr marL="972686" indent="-294099">
              <a:lnSpc>
                <a:spcPct val="90000"/>
              </a:lnSpc>
              <a:defRPr sz="2000"/>
            </a:lvl3pPr>
            <a:lvl4pPr marL="1251946" indent="-279260">
              <a:lnSpc>
                <a:spcPct val="90000"/>
              </a:lnSpc>
              <a:defRPr sz="1800"/>
            </a:lvl4pPr>
            <a:lvl5pPr marL="1546045" indent="-28600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7" y="1476625"/>
            <a:ext cx="5597871" cy="1940531"/>
          </a:xfrm>
        </p:spPr>
        <p:txBody>
          <a:bodyPr/>
          <a:lstStyle>
            <a:lvl1pPr marL="354809" indent="-354809">
              <a:lnSpc>
                <a:spcPct val="90000"/>
              </a:lnSpc>
              <a:defRPr sz="2900"/>
            </a:lvl1pPr>
            <a:lvl2pPr marL="686682" indent="-346713">
              <a:lnSpc>
                <a:spcPct val="90000"/>
              </a:lnSpc>
              <a:defRPr sz="2400"/>
            </a:lvl2pPr>
            <a:lvl3pPr marL="980781" indent="-308940">
              <a:lnSpc>
                <a:spcPct val="90000"/>
              </a:lnSpc>
              <a:defRPr sz="2000"/>
            </a:lvl3pPr>
            <a:lvl4pPr marL="1251946" indent="-271165">
              <a:lnSpc>
                <a:spcPct val="90000"/>
              </a:lnSpc>
              <a:defRPr sz="1800"/>
            </a:lvl4pPr>
            <a:lvl5pPr marL="1546045" indent="-27926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390574385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329" y="233153"/>
            <a:ext cx="11375536" cy="476742"/>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405696390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60260353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4049093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3462395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39797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846136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26444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942483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518062737"/>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9263895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1354698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5715392"/>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5796329"/>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8530168"/>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112289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423595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7071260"/>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49087"/>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66159"/>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2188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763759"/>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4836471"/>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4491431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422562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3.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3" r:id="rId23"/>
    <p:sldLayoutId id="2147484194" r:id="rId24"/>
    <p:sldLayoutId id="2147484195" r:id="rId25"/>
    <p:sldLayoutId id="2147484196"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8456377"/>
      </p:ext>
    </p:extLst>
  </p:cSld>
  <p:clrMap bg1="dk1" tx1="lt1" bg2="dk2"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 id="2147484215" r:id="rId18"/>
    <p:sldLayoutId id="2147484216" r:id="rId19"/>
    <p:sldLayoutId id="2147484217" r:id="rId20"/>
    <p:sldLayoutId id="2147484218" r:id="rId21"/>
    <p:sldLayoutId id="2147484219" r:id="rId22"/>
    <p:sldLayoutId id="2147484220" r:id="rId23"/>
    <p:sldLayoutId id="2147484221" r:id="rId24"/>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9150939"/>
      </p:ext>
    </p:extLst>
  </p:cSld>
  <p:clrMap bg1="dk1" tx1="lt1" bg2="dk2" tx2="lt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38.e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emf"/><Relationship Id="rId3" Type="http://schemas.openxmlformats.org/officeDocument/2006/relationships/image" Target="../media/image77.png"/><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png"/><Relationship Id="rId15" Type="http://schemas.openxmlformats.org/officeDocument/2006/relationships/image" Target="../media/image76.png"/><Relationship Id="rId10" Type="http://schemas.microsoft.com/office/2007/relationships/hdphoto" Target="../media/hdphoto5.wdp"/><Relationship Id="rId4" Type="http://schemas.openxmlformats.org/officeDocument/2006/relationships/image" Target="../media/image78.png"/><Relationship Id="rId9" Type="http://schemas.openxmlformats.org/officeDocument/2006/relationships/image" Target="../media/image82.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image" Target="../media/image86.png"/><Relationship Id="rId7" Type="http://schemas.openxmlformats.org/officeDocument/2006/relationships/hyperlink" Target="microsoft.com/dv" TargetMode="External"/><Relationship Id="rId2" Type="http://schemas.openxmlformats.org/officeDocument/2006/relationships/notesSlide" Target="../notesSlides/notesSlide32.xml"/><Relationship Id="rId1" Type="http://schemas.openxmlformats.org/officeDocument/2006/relationships/slideLayout" Target="../slideLayouts/slideLayout42.xml"/><Relationship Id="rId6" Type="http://schemas.openxmlformats.org/officeDocument/2006/relationships/hyperlink" Target="microsoft.com/mdop" TargetMode="External"/><Relationship Id="rId5" Type="http://schemas.openxmlformats.org/officeDocument/2006/relationships/hyperlink" Target="windows.com/ITpro" TargetMode="External"/><Relationship Id="rId4" Type="http://schemas.openxmlformats.org/officeDocument/2006/relationships/hyperlink" Target="windows.com/enterprise" TargetMode="External"/><Relationship Id="rId9" Type="http://schemas.openxmlformats.org/officeDocument/2006/relationships/hyperlink" Target="tryoutlook.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microsoft.com/workstyle" TargetMode="External"/><Relationship Id="rId3" Type="http://schemas.openxmlformats.org/officeDocument/2006/relationships/hyperlink" Target="../technet.microsoft.com/en-us/evalcenter/hh667640.aspx?wt.mc_id=TEC_105_1_33" TargetMode="External"/><Relationship Id="rId7" Type="http://schemas.openxmlformats.org/officeDocument/2006/relationships/hyperlink" Target="http://www.microsoft.com/en-us/server-cloud/windows-server/virtual-desktop-infrastructure.aspx"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http://technet.microsoft.com/en-us/evalcenter/hh670538.aspx?ocid=&amp;wt.mc_id=TEC_108_1_33" TargetMode="External"/><Relationship Id="rId11" Type="http://schemas.openxmlformats.org/officeDocument/2006/relationships/image" Target="../media/image89.png"/><Relationship Id="rId5" Type="http://schemas.openxmlformats.org/officeDocument/2006/relationships/hyperlink" Target="http://www.microsoft.com/en-us/server-cloud/windows-server" TargetMode="External"/><Relationship Id="rId10" Type="http://schemas.openxmlformats.org/officeDocument/2006/relationships/image" Target="../media/image88.png"/><Relationship Id="rId4" Type="http://schemas.openxmlformats.org/officeDocument/2006/relationships/hyperlink" Target="http://www.microsoft.com/en-us/windows/windowsintune/try-and-buy" TargetMode="External"/><Relationship Id="rId9" Type="http://schemas.openxmlformats.org/officeDocument/2006/relationships/hyperlink" Target="http://www.microsoft.com/server-cloud/user-device-managem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66.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emf"/><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8" y="233151"/>
            <a:ext cx="11370961" cy="1243058"/>
          </a:xfrm>
        </p:spPr>
        <p:txBody>
          <a:bodyPr/>
          <a:lstStyle/>
          <a:p>
            <a:r>
              <a:rPr lang="en-US" dirty="0" smtClean="0"/>
              <a:t>Bring Your Own Device; Employees and Contingent Staff</a:t>
            </a:r>
            <a:endParaRPr lang="en-US" dirty="0"/>
          </a:p>
        </p:txBody>
      </p:sp>
      <p:pic>
        <p:nvPicPr>
          <p:cNvPr id="3" name="Picture 2"/>
          <p:cNvPicPr>
            <a:picLocks noChangeAspect="1"/>
          </p:cNvPicPr>
          <p:nvPr/>
        </p:nvPicPr>
        <p:blipFill>
          <a:blip r:embed="rId3"/>
          <a:stretch>
            <a:fillRect/>
          </a:stretch>
        </p:blipFill>
        <p:spPr>
          <a:xfrm>
            <a:off x="1098037" y="3894589"/>
            <a:ext cx="2384058" cy="1545597"/>
          </a:xfrm>
          <a:prstGeom prst="rect">
            <a:avLst/>
          </a:prstGeom>
        </p:spPr>
      </p:pic>
      <p:grpSp>
        <p:nvGrpSpPr>
          <p:cNvPr id="5" name="Group 4"/>
          <p:cNvGrpSpPr/>
          <p:nvPr/>
        </p:nvGrpSpPr>
        <p:grpSpPr>
          <a:xfrm>
            <a:off x="1098037" y="2495683"/>
            <a:ext cx="2384058" cy="1326984"/>
            <a:chOff x="5015712" y="5014280"/>
            <a:chExt cx="2337524" cy="1312865"/>
          </a:xfrm>
        </p:grpSpPr>
        <p:pic>
          <p:nvPicPr>
            <p:cNvPr id="6" name="Picture 5"/>
            <p:cNvPicPr>
              <a:picLocks noChangeAspect="1"/>
            </p:cNvPicPr>
            <p:nvPr/>
          </p:nvPicPr>
          <p:blipFill>
            <a:blip r:embed="rId4"/>
            <a:stretch>
              <a:fillRect/>
            </a:stretch>
          </p:blipFill>
          <p:spPr>
            <a:xfrm>
              <a:off x="5015712" y="5026039"/>
              <a:ext cx="2337524" cy="1298561"/>
            </a:xfrm>
            <a:prstGeom prst="rect">
              <a:avLst/>
            </a:prstGeom>
          </p:spPr>
        </p:pic>
        <p:pic>
          <p:nvPicPr>
            <p:cNvPr id="7" name="Picture 6"/>
            <p:cNvPicPr>
              <a:picLocks noChangeAspect="1"/>
            </p:cNvPicPr>
            <p:nvPr/>
          </p:nvPicPr>
          <p:blipFill>
            <a:blip r:embed="rId5"/>
            <a:stretch>
              <a:fillRect/>
            </a:stretch>
          </p:blipFill>
          <p:spPr>
            <a:xfrm>
              <a:off x="5359336" y="5181600"/>
              <a:ext cx="493819" cy="798645"/>
            </a:xfrm>
            <a:prstGeom prst="rect">
              <a:avLst/>
            </a:prstGeom>
          </p:spPr>
        </p:pic>
        <p:pic>
          <p:nvPicPr>
            <p:cNvPr id="8" name="Picture 7"/>
            <p:cNvPicPr>
              <a:picLocks noChangeAspect="1"/>
            </p:cNvPicPr>
            <p:nvPr/>
          </p:nvPicPr>
          <p:blipFill>
            <a:blip r:embed="rId6"/>
            <a:stretch>
              <a:fillRect/>
            </a:stretch>
          </p:blipFill>
          <p:spPr>
            <a:xfrm>
              <a:off x="6134036" y="5014280"/>
              <a:ext cx="962299" cy="1154759"/>
            </a:xfrm>
            <a:prstGeom prst="rect">
              <a:avLst/>
            </a:prstGeom>
          </p:spPr>
        </p:pic>
        <p:sp>
          <p:nvSpPr>
            <p:cNvPr id="9" name="TextBox 8"/>
            <p:cNvSpPr txBox="1"/>
            <p:nvPr/>
          </p:nvSpPr>
          <p:spPr>
            <a:xfrm>
              <a:off x="5294074" y="6062907"/>
              <a:ext cx="1679924" cy="264238"/>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224" kern="0" spc="-51" dirty="0">
                  <a:solidFill>
                    <a:srgbClr val="F2F2F2"/>
                  </a:solidFill>
                </a:rPr>
                <a:t>Work Location</a:t>
              </a:r>
            </a:p>
          </p:txBody>
        </p:sp>
      </p:grpSp>
      <p:grpSp>
        <p:nvGrpSpPr>
          <p:cNvPr id="13" name="Group 12"/>
          <p:cNvGrpSpPr/>
          <p:nvPr/>
        </p:nvGrpSpPr>
        <p:grpSpPr>
          <a:xfrm>
            <a:off x="5802852" y="4430975"/>
            <a:ext cx="1293477" cy="839343"/>
            <a:chOff x="5103812" y="1755602"/>
            <a:chExt cx="1268230" cy="822960"/>
          </a:xfrm>
        </p:grpSpPr>
        <p:sp>
          <p:nvSpPr>
            <p:cNvPr id="10" name="Freeform 20"/>
            <p:cNvSpPr>
              <a:spLocks noChangeAspect="1" noEditPoints="1"/>
            </p:cNvSpPr>
            <p:nvPr/>
          </p:nvSpPr>
          <p:spPr bwMode="black">
            <a:xfrm>
              <a:off x="5103812" y="1755602"/>
              <a:ext cx="1268230" cy="822960"/>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3943" tIns="41972" rIns="83943" bIns="41972" numCol="1" anchor="t" anchorCtr="0" compatLnSpc="1">
              <a:prstTxWarp prst="textNoShape">
                <a:avLst/>
              </a:prstTxWarp>
            </a:bodyPr>
            <a:lstStyle/>
            <a:p>
              <a:endParaRPr lang="en-US" sz="918" dirty="0">
                <a:solidFill>
                  <a:srgbClr val="FFFFFF"/>
                </a:solidFill>
              </a:endParaRPr>
            </a:p>
          </p:txBody>
        </p:sp>
        <p:pic>
          <p:nvPicPr>
            <p:cNvPr id="11" name="Picture 10"/>
            <p:cNvPicPr>
              <a:picLocks noChangeAspect="1" noChangeArrowheads="1"/>
            </p:cNvPicPr>
            <p:nvPr/>
          </p:nvPicPr>
          <p:blipFill rotWithShape="1">
            <a:blip r:embed="rId7">
              <a:grayscl/>
              <a:extLst>
                <a:ext uri="{28A0092B-C50C-407E-A947-70E740481C1C}">
                  <a14:useLocalDpi xmlns:a14="http://schemas.microsoft.com/office/drawing/2010/main" val="0"/>
                </a:ext>
              </a:extLst>
            </a:blip>
            <a:stretch/>
          </p:blipFill>
          <p:spPr bwMode="auto">
            <a:xfrm>
              <a:off x="5311143" y="1855760"/>
              <a:ext cx="914400" cy="45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5829194" y="2929986"/>
            <a:ext cx="1293477" cy="839343"/>
            <a:chOff x="5103812" y="1755602"/>
            <a:chExt cx="1268230" cy="822960"/>
          </a:xfrm>
        </p:grpSpPr>
        <p:sp>
          <p:nvSpPr>
            <p:cNvPr id="16" name="Freeform 20"/>
            <p:cNvSpPr>
              <a:spLocks noChangeAspect="1" noEditPoints="1"/>
            </p:cNvSpPr>
            <p:nvPr/>
          </p:nvSpPr>
          <p:spPr bwMode="black">
            <a:xfrm>
              <a:off x="5103812" y="1755602"/>
              <a:ext cx="1268230" cy="822960"/>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3943" tIns="41972" rIns="83943" bIns="41972" numCol="1" anchor="t" anchorCtr="0" compatLnSpc="1">
              <a:prstTxWarp prst="textNoShape">
                <a:avLst/>
              </a:prstTxWarp>
            </a:bodyPr>
            <a:lstStyle/>
            <a:p>
              <a:endParaRPr lang="en-US" sz="918" dirty="0">
                <a:solidFill>
                  <a:srgbClr val="FFFFFF"/>
                </a:solidFill>
              </a:endParaRPr>
            </a:p>
          </p:txBody>
        </p:sp>
        <p:pic>
          <p:nvPicPr>
            <p:cNvPr id="17" name="Picture 16"/>
            <p:cNvPicPr>
              <a:picLocks noChangeAspect="1" noChangeArrowheads="1"/>
            </p:cNvPicPr>
            <p:nvPr/>
          </p:nvPicPr>
          <p:blipFill rotWithShape="1">
            <a:blip r:embed="rId7">
              <a:grayscl/>
              <a:extLst>
                <a:ext uri="{28A0092B-C50C-407E-A947-70E740481C1C}">
                  <a14:useLocalDpi xmlns:a14="http://schemas.microsoft.com/office/drawing/2010/main" val="0"/>
                </a:ext>
              </a:extLst>
            </a:blip>
            <a:stretch/>
          </p:blipFill>
          <p:spPr bwMode="auto">
            <a:xfrm>
              <a:off x="5311143" y="1855760"/>
              <a:ext cx="914400" cy="45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extBox 17"/>
          <p:cNvSpPr txBox="1"/>
          <p:nvPr/>
        </p:nvSpPr>
        <p:spPr>
          <a:xfrm>
            <a:off x="5592907" y="2486942"/>
            <a:ext cx="1713367" cy="324695"/>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632" kern="0" spc="-51" dirty="0">
                <a:solidFill>
                  <a:srgbClr val="F2F2F2"/>
                </a:solidFill>
              </a:rPr>
              <a:t>Primary Device</a:t>
            </a:r>
          </a:p>
        </p:txBody>
      </p:sp>
      <p:sp>
        <p:nvSpPr>
          <p:cNvPr id="19" name="TextBox 18"/>
          <p:cNvSpPr txBox="1"/>
          <p:nvPr/>
        </p:nvSpPr>
        <p:spPr>
          <a:xfrm>
            <a:off x="5592907" y="3988173"/>
            <a:ext cx="1713367" cy="318357"/>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632" kern="0" spc="-51" dirty="0">
                <a:solidFill>
                  <a:srgbClr val="F2F2F2"/>
                </a:solidFill>
              </a:rPr>
              <a:t>Secondary Device</a:t>
            </a:r>
          </a:p>
        </p:txBody>
      </p:sp>
      <p:sp>
        <p:nvSpPr>
          <p:cNvPr id="37" name="Rectangle 36"/>
          <p:cNvSpPr/>
          <p:nvPr/>
        </p:nvSpPr>
        <p:spPr>
          <a:xfrm>
            <a:off x="7928010" y="2911879"/>
            <a:ext cx="3030961" cy="606482"/>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632"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Windows VDA or Software Assurance (SA) for Windows</a:t>
            </a:r>
          </a:p>
        </p:txBody>
      </p:sp>
      <p:sp>
        <p:nvSpPr>
          <p:cNvPr id="38" name="Rectangle 37"/>
          <p:cNvSpPr/>
          <p:nvPr/>
        </p:nvSpPr>
        <p:spPr>
          <a:xfrm>
            <a:off x="7928010" y="4390699"/>
            <a:ext cx="2411756" cy="862641"/>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632"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Companion Subscription License (CSL)*</a:t>
            </a:r>
          </a:p>
        </p:txBody>
      </p:sp>
      <p:sp>
        <p:nvSpPr>
          <p:cNvPr id="29" name="Rectangle 28"/>
          <p:cNvSpPr/>
          <p:nvPr/>
        </p:nvSpPr>
        <p:spPr>
          <a:xfrm>
            <a:off x="2501" y="6385810"/>
            <a:ext cx="5590406" cy="470934"/>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224"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*Windows CSL provides the primary user of an SA or VDA covered device  rights to run Windows To Go or VDI from secondary non-</a:t>
            </a:r>
            <a:r>
              <a:rPr lang="en-US" sz="1224" dirty="0" err="1">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corp</a:t>
            </a:r>
            <a:r>
              <a:rPr lang="en-US" sz="1224"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 owned devices.</a:t>
            </a:r>
          </a:p>
        </p:txBody>
      </p:sp>
    </p:spTree>
    <p:extLst>
      <p:ext uri="{BB962C8B-B14F-4D97-AF65-F5344CB8AC3E}">
        <p14:creationId xmlns:p14="http://schemas.microsoft.com/office/powerpoint/2010/main" val="117184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7" grpId="0"/>
      <p:bldP spid="3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PCs</a:t>
            </a:r>
            <a:endParaRPr lang="en-US" dirty="0"/>
          </a:p>
        </p:txBody>
      </p:sp>
      <p:pic>
        <p:nvPicPr>
          <p:cNvPr id="6" name="Picture 5"/>
          <p:cNvPicPr>
            <a:picLocks noChangeAspect="1"/>
          </p:cNvPicPr>
          <p:nvPr/>
        </p:nvPicPr>
        <p:blipFill>
          <a:blip r:embed="rId3"/>
          <a:stretch>
            <a:fillRect/>
          </a:stretch>
        </p:blipFill>
        <p:spPr>
          <a:xfrm>
            <a:off x="531947" y="3843304"/>
            <a:ext cx="2954272" cy="1674599"/>
          </a:xfrm>
          <a:prstGeom prst="rect">
            <a:avLst/>
          </a:prstGeom>
        </p:spPr>
      </p:pic>
      <p:pic>
        <p:nvPicPr>
          <p:cNvPr id="7" name="Picture 6"/>
          <p:cNvPicPr>
            <a:picLocks noChangeAspect="1"/>
          </p:cNvPicPr>
          <p:nvPr/>
        </p:nvPicPr>
        <p:blipFill>
          <a:blip r:embed="rId4"/>
          <a:stretch>
            <a:fillRect/>
          </a:stretch>
        </p:blipFill>
        <p:spPr>
          <a:xfrm>
            <a:off x="1011202" y="4207065"/>
            <a:ext cx="464679" cy="766818"/>
          </a:xfrm>
          <a:prstGeom prst="rect">
            <a:avLst/>
          </a:prstGeom>
        </p:spPr>
      </p:pic>
      <p:grpSp>
        <p:nvGrpSpPr>
          <p:cNvPr id="31" name="Group 30"/>
          <p:cNvGrpSpPr/>
          <p:nvPr/>
        </p:nvGrpSpPr>
        <p:grpSpPr>
          <a:xfrm>
            <a:off x="7383992" y="2176074"/>
            <a:ext cx="1911165" cy="2664838"/>
            <a:chOff x="7237412" y="2600515"/>
            <a:chExt cx="1873861" cy="2612823"/>
          </a:xfrm>
        </p:grpSpPr>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412" y="2600515"/>
              <a:ext cx="446168" cy="28015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412" y="3200400"/>
              <a:ext cx="446168" cy="28015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412" y="3780611"/>
              <a:ext cx="446168" cy="28015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412" y="4355712"/>
              <a:ext cx="446168" cy="280151"/>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37412" y="4930813"/>
              <a:ext cx="446168" cy="280151"/>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6898" y="2602889"/>
              <a:ext cx="446168" cy="280151"/>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6898" y="3202774"/>
              <a:ext cx="446168" cy="28015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6898" y="4358086"/>
              <a:ext cx="446168" cy="280151"/>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6898" y="4933187"/>
              <a:ext cx="446168" cy="280151"/>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65105" y="2600515"/>
              <a:ext cx="446168" cy="280151"/>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65105" y="3200400"/>
              <a:ext cx="446168" cy="280151"/>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65105" y="3780611"/>
              <a:ext cx="446168" cy="280151"/>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65105" y="4355712"/>
              <a:ext cx="446168" cy="280151"/>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65105" y="4930813"/>
              <a:ext cx="446168" cy="280151"/>
            </a:xfrm>
            <a:prstGeom prst="rect">
              <a:avLst/>
            </a:prstGeom>
          </p:spPr>
        </p:pic>
        <p:pic>
          <p:nvPicPr>
            <p:cNvPr id="30" name="Picture 29"/>
            <p:cNvPicPr>
              <a:picLocks noChangeAspect="1"/>
            </p:cNvPicPr>
            <p:nvPr/>
          </p:nvPicPr>
          <p:blipFill>
            <a:blip r:embed="rId6"/>
            <a:stretch>
              <a:fillRect/>
            </a:stretch>
          </p:blipFill>
          <p:spPr>
            <a:xfrm>
              <a:off x="7817695" y="3804708"/>
              <a:ext cx="713294" cy="256054"/>
            </a:xfrm>
            <a:prstGeom prst="rect">
              <a:avLst/>
            </a:prstGeom>
          </p:spPr>
        </p:pic>
      </p:grpSp>
      <p:pic>
        <p:nvPicPr>
          <p:cNvPr id="32" name="Picture 31"/>
          <p:cNvPicPr>
            <a:picLocks noChangeAspect="1"/>
          </p:cNvPicPr>
          <p:nvPr/>
        </p:nvPicPr>
        <p:blipFill>
          <a:blip r:embed="rId4"/>
          <a:stretch>
            <a:fillRect/>
          </a:stretch>
        </p:blipFill>
        <p:spPr>
          <a:xfrm>
            <a:off x="1521528" y="4207065"/>
            <a:ext cx="464679" cy="766818"/>
          </a:xfrm>
          <a:prstGeom prst="rect">
            <a:avLst/>
          </a:prstGeom>
        </p:spPr>
      </p:pic>
      <p:pic>
        <p:nvPicPr>
          <p:cNvPr id="33" name="Picture 32"/>
          <p:cNvPicPr>
            <a:picLocks noChangeAspect="1"/>
          </p:cNvPicPr>
          <p:nvPr/>
        </p:nvPicPr>
        <p:blipFill>
          <a:blip r:embed="rId4"/>
          <a:stretch>
            <a:fillRect/>
          </a:stretch>
        </p:blipFill>
        <p:spPr>
          <a:xfrm>
            <a:off x="2019849" y="4207065"/>
            <a:ext cx="464679" cy="766818"/>
          </a:xfrm>
          <a:prstGeom prst="rect">
            <a:avLst/>
          </a:prstGeom>
        </p:spPr>
      </p:pic>
      <p:pic>
        <p:nvPicPr>
          <p:cNvPr id="34" name="Picture 33"/>
          <p:cNvPicPr>
            <a:picLocks noChangeAspect="1"/>
          </p:cNvPicPr>
          <p:nvPr/>
        </p:nvPicPr>
        <p:blipFill>
          <a:blip r:embed="rId4"/>
          <a:stretch>
            <a:fillRect/>
          </a:stretch>
        </p:blipFill>
        <p:spPr>
          <a:xfrm>
            <a:off x="2520381" y="4207065"/>
            <a:ext cx="464679" cy="766818"/>
          </a:xfrm>
          <a:prstGeom prst="rect">
            <a:avLst/>
          </a:prstGeom>
        </p:spPr>
      </p:pic>
      <p:sp>
        <p:nvSpPr>
          <p:cNvPr id="39" name="Rectangle 38"/>
          <p:cNvSpPr/>
          <p:nvPr/>
        </p:nvSpPr>
        <p:spPr>
          <a:xfrm>
            <a:off x="9637784" y="2911879"/>
            <a:ext cx="2409225" cy="606482"/>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632"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Software Assurance (SA) for Windows</a:t>
            </a:r>
          </a:p>
        </p:txBody>
      </p:sp>
      <p:grpSp>
        <p:nvGrpSpPr>
          <p:cNvPr id="41" name="Group 40"/>
          <p:cNvGrpSpPr/>
          <p:nvPr/>
        </p:nvGrpSpPr>
        <p:grpSpPr>
          <a:xfrm>
            <a:off x="4197597" y="2098357"/>
            <a:ext cx="2486311" cy="2881462"/>
            <a:chOff x="4113212" y="2307160"/>
            <a:chExt cx="2437781" cy="2825219"/>
          </a:xfrm>
        </p:grpSpPr>
        <p:pic>
          <p:nvPicPr>
            <p:cNvPr id="10" name="Picture 2" descr="\\MAGNUM\Projects\Microsoft\Cloud Power FY12\Design\ICONS_PNG\Building.png"/>
            <p:cNvPicPr>
              <a:picLocks noChangeAspect="1" noChangeArrowheads="1"/>
            </p:cNvPicPr>
            <p:nvPr/>
          </p:nvPicPr>
          <p:blipFill rotWithShape="1">
            <a:blip r:embed="rId7" cstate="print">
              <a:biLevel thresh="25000"/>
            </a:blip>
            <a:srcRect l="10333" t="12739" b="12053"/>
            <a:stretch/>
          </p:blipFill>
          <p:spPr bwMode="auto">
            <a:xfrm>
              <a:off x="4822698" y="2307160"/>
              <a:ext cx="1100799" cy="923284"/>
            </a:xfrm>
            <a:prstGeom prst="rect">
              <a:avLst/>
            </a:prstGeom>
            <a:noFill/>
          </p:spPr>
        </p:pic>
        <p:pic>
          <p:nvPicPr>
            <p:cNvPr id="13" name="Picture 2" descr="\\MAGNUM\Projects\Microsoft\Cloud Power FY12\Design\ICONS_PNG\Building.png"/>
            <p:cNvPicPr>
              <a:picLocks noChangeAspect="1" noChangeArrowheads="1"/>
            </p:cNvPicPr>
            <p:nvPr/>
          </p:nvPicPr>
          <p:blipFill rotWithShape="1">
            <a:blip r:embed="rId7" cstate="print">
              <a:biLevel thresh="25000"/>
            </a:blip>
            <a:srcRect l="10333" t="12739" b="12053"/>
            <a:stretch/>
          </p:blipFill>
          <p:spPr bwMode="auto">
            <a:xfrm>
              <a:off x="4113212" y="3230444"/>
              <a:ext cx="1100799" cy="923284"/>
            </a:xfrm>
            <a:prstGeom prst="rect">
              <a:avLst/>
            </a:prstGeom>
            <a:noFill/>
          </p:spPr>
        </p:pic>
        <p:pic>
          <p:nvPicPr>
            <p:cNvPr id="14" name="Picture 2" descr="\\MAGNUM\Projects\Microsoft\Cloud Power FY12\Design\ICONS_PNG\Building.png"/>
            <p:cNvPicPr>
              <a:picLocks noChangeAspect="1" noChangeArrowheads="1"/>
            </p:cNvPicPr>
            <p:nvPr/>
          </p:nvPicPr>
          <p:blipFill rotWithShape="1">
            <a:blip r:embed="rId7" cstate="print">
              <a:biLevel thresh="25000"/>
            </a:blip>
            <a:srcRect l="10333" t="12739" b="12053"/>
            <a:stretch/>
          </p:blipFill>
          <p:spPr bwMode="auto">
            <a:xfrm>
              <a:off x="4822698" y="4209095"/>
              <a:ext cx="1100799" cy="923284"/>
            </a:xfrm>
            <a:prstGeom prst="rect">
              <a:avLst/>
            </a:prstGeom>
            <a:noFill/>
          </p:spPr>
        </p:pic>
        <p:pic>
          <p:nvPicPr>
            <p:cNvPr id="40" name="Picture 2" descr="\\MAGNUM\Projects\Microsoft\Cloud Power FY12\Design\ICONS_PNG\Building.png"/>
            <p:cNvPicPr>
              <a:picLocks noChangeAspect="1" noChangeArrowheads="1"/>
            </p:cNvPicPr>
            <p:nvPr/>
          </p:nvPicPr>
          <p:blipFill rotWithShape="1">
            <a:blip r:embed="rId7" cstate="print">
              <a:biLevel thresh="25000"/>
            </a:blip>
            <a:srcRect l="10333" t="12739" b="12053"/>
            <a:stretch/>
          </p:blipFill>
          <p:spPr bwMode="auto">
            <a:xfrm>
              <a:off x="5450194" y="3201664"/>
              <a:ext cx="1100799" cy="923284"/>
            </a:xfrm>
            <a:prstGeom prst="rect">
              <a:avLst/>
            </a:prstGeom>
            <a:noFill/>
          </p:spPr>
        </p:pic>
      </p:grpSp>
      <p:sp>
        <p:nvSpPr>
          <p:cNvPr id="42" name="TextBox 41"/>
          <p:cNvSpPr txBox="1"/>
          <p:nvPr/>
        </p:nvSpPr>
        <p:spPr>
          <a:xfrm>
            <a:off x="1163165" y="5082614"/>
            <a:ext cx="1713367" cy="324695"/>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632" kern="0" spc="-51" dirty="0">
                <a:solidFill>
                  <a:srgbClr val="F2F2F2"/>
                </a:solidFill>
              </a:rPr>
              <a:t>Multiple Users</a:t>
            </a:r>
          </a:p>
        </p:txBody>
      </p:sp>
      <p:sp>
        <p:nvSpPr>
          <p:cNvPr id="43" name="TextBox 42"/>
          <p:cNvSpPr txBox="1"/>
          <p:nvPr/>
        </p:nvSpPr>
        <p:spPr>
          <a:xfrm>
            <a:off x="4498622" y="4973883"/>
            <a:ext cx="1872966" cy="555217"/>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632" kern="0" spc="-51" dirty="0">
                <a:solidFill>
                  <a:srgbClr val="F2F2F2"/>
                </a:solidFill>
              </a:rPr>
              <a:t>Single or Multiple Locations</a:t>
            </a:r>
          </a:p>
        </p:txBody>
      </p:sp>
      <p:sp>
        <p:nvSpPr>
          <p:cNvPr id="44" name="TextBox 43"/>
          <p:cNvSpPr txBox="1"/>
          <p:nvPr/>
        </p:nvSpPr>
        <p:spPr>
          <a:xfrm>
            <a:off x="7394513" y="5082614"/>
            <a:ext cx="1872966" cy="324695"/>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632" kern="0" spc="-51" dirty="0">
                <a:solidFill>
                  <a:srgbClr val="F2F2F2"/>
                </a:solidFill>
              </a:rPr>
              <a:t>Shared PCs</a:t>
            </a:r>
          </a:p>
        </p:txBody>
      </p:sp>
      <p:pic>
        <p:nvPicPr>
          <p:cNvPr id="35" name="Picture 2" descr="C:\Users\v-maryba\Pictures\DVD_Art_Sept-2-2010\Artwork_Imagery\Brand Photos\Unified Communications\Brand Library - no exp\UC10_Tammy_001.jpg"/>
          <p:cNvPicPr>
            <a:picLocks noChangeAspect="1" noChangeArrowheads="1"/>
          </p:cNvPicPr>
          <p:nvPr/>
        </p:nvPicPr>
        <p:blipFill rotWithShape="1">
          <a:blip r:embed="rId8">
            <a:extLst>
              <a:ext uri="{28A0092B-C50C-407E-A947-70E740481C1C}">
                <a14:useLocalDpi xmlns:a14="http://schemas.microsoft.com/office/drawing/2010/main" val="0"/>
              </a:ext>
            </a:extLst>
          </a:blip>
          <a:srcRect l="13576" r="221"/>
          <a:stretch/>
        </p:blipFill>
        <p:spPr bwMode="auto">
          <a:xfrm>
            <a:off x="528919" y="1502939"/>
            <a:ext cx="2956832"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783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351087"/>
            <a:ext cx="11887200" cy="1831975"/>
          </a:xfrm>
        </p:spPr>
        <p:txBody>
          <a:bodyPr/>
          <a:lstStyle/>
          <a:p>
            <a:pPr algn="ctr"/>
            <a:r>
              <a:rPr lang="en-US" sz="6600" dirty="0" smtClean="0"/>
              <a:t>Windows To Go vs. Windows</a:t>
            </a:r>
            <a:endParaRPr lang="en-US" sz="6600" dirty="0"/>
          </a:p>
        </p:txBody>
      </p:sp>
    </p:spTree>
    <p:extLst>
      <p:ext uri="{BB962C8B-B14F-4D97-AF65-F5344CB8AC3E}">
        <p14:creationId xmlns:p14="http://schemas.microsoft.com/office/powerpoint/2010/main" val="77701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144462"/>
            <a:ext cx="11370961" cy="621530"/>
          </a:xfrm>
        </p:spPr>
        <p:txBody>
          <a:bodyPr/>
          <a:lstStyle/>
          <a:p>
            <a:r>
              <a:rPr lang="en-US" dirty="0" smtClean="0">
                <a:solidFill>
                  <a:schemeClr val="tx1"/>
                </a:solidFill>
                <a:latin typeface="+mn-lt"/>
              </a:rPr>
              <a:t>Protecting </a:t>
            </a:r>
            <a:r>
              <a:rPr lang="en-US" dirty="0">
                <a:solidFill>
                  <a:schemeClr val="tx1"/>
                </a:solidFill>
                <a:latin typeface="+mn-lt"/>
              </a:rPr>
              <a:t>C</a:t>
            </a:r>
            <a:r>
              <a:rPr lang="en-US" dirty="0" smtClean="0">
                <a:solidFill>
                  <a:schemeClr val="tx1"/>
                </a:solidFill>
                <a:latin typeface="+mn-lt"/>
              </a:rPr>
              <a:t>orporate Data</a:t>
            </a:r>
            <a:endParaRPr lang="en-US" dirty="0">
              <a:solidFill>
                <a:schemeClr val="tx1"/>
              </a:solidFill>
              <a:latin typeface="+mn-lt"/>
            </a:endParaRPr>
          </a:p>
        </p:txBody>
      </p:sp>
      <p:sp>
        <p:nvSpPr>
          <p:cNvPr id="11" name="Red"/>
          <p:cNvSpPr/>
          <p:nvPr/>
        </p:nvSpPr>
        <p:spPr bwMode="auto">
          <a:xfrm>
            <a:off x="670410" y="1633511"/>
            <a:ext cx="5595620" cy="481550"/>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00" dirty="0">
                <a:solidFill>
                  <a:srgbClr val="FFFFFF">
                    <a:alpha val="99000"/>
                  </a:srgbClr>
                </a:solidFill>
                <a:ea typeface="Segoe UI" pitchFamily="34" charset="0"/>
                <a:cs typeface="Segoe UI" pitchFamily="34" charset="0"/>
              </a:rPr>
              <a:t>Supports BitLocker drive encryption </a:t>
            </a:r>
          </a:p>
        </p:txBody>
      </p:sp>
      <p:sp>
        <p:nvSpPr>
          <p:cNvPr id="7" name="TextBox 6"/>
          <p:cNvSpPr txBox="1"/>
          <p:nvPr/>
        </p:nvSpPr>
        <p:spPr>
          <a:xfrm>
            <a:off x="670410" y="2177596"/>
            <a:ext cx="5595620" cy="1656436"/>
          </a:xfrm>
          <a:prstGeom prst="rect">
            <a:avLst/>
          </a:prstGeom>
          <a:noFill/>
        </p:spPr>
        <p:txBody>
          <a:bodyPr wrap="square" lIns="93260" tIns="93260" rIns="93260" bIns="93260" rtlCol="0">
            <a:spAutoFit/>
          </a:bodyPr>
          <a:lstStyle/>
          <a:p>
            <a:pPr>
              <a:lnSpc>
                <a:spcPct val="90000"/>
              </a:lnSpc>
              <a:spcBef>
                <a:spcPct val="20000"/>
              </a:spcBef>
              <a:buSzPct val="90000"/>
            </a:pPr>
            <a:r>
              <a:rPr lang="en-US" dirty="0">
                <a:solidFill>
                  <a:srgbClr val="FFFFFF"/>
                </a:solidFill>
              </a:rPr>
              <a:t>New Password Key Protector</a:t>
            </a:r>
          </a:p>
          <a:p>
            <a:pPr>
              <a:lnSpc>
                <a:spcPct val="90000"/>
              </a:lnSpc>
              <a:spcBef>
                <a:spcPct val="20000"/>
              </a:spcBef>
              <a:buSzPct val="90000"/>
            </a:pPr>
            <a:r>
              <a:rPr lang="en-US" dirty="0">
                <a:solidFill>
                  <a:srgbClr val="FFFFFF"/>
                </a:solidFill>
              </a:rPr>
              <a:t>Pre-OS password to unlock Windows To </a:t>
            </a:r>
            <a:r>
              <a:rPr lang="en-US" dirty="0" smtClean="0">
                <a:solidFill>
                  <a:srgbClr val="FFFFFF"/>
                </a:solidFill>
              </a:rPr>
              <a:t>Go</a:t>
            </a:r>
          </a:p>
          <a:p>
            <a:pPr>
              <a:lnSpc>
                <a:spcPct val="90000"/>
              </a:lnSpc>
              <a:spcBef>
                <a:spcPct val="20000"/>
              </a:spcBef>
              <a:buSzPct val="90000"/>
            </a:pPr>
            <a:r>
              <a:rPr lang="en-US" dirty="0">
                <a:solidFill>
                  <a:srgbClr val="FFFFFF"/>
                </a:solidFill>
              </a:rPr>
              <a:t>Trusted Platform Module (TPM) is not </a:t>
            </a:r>
            <a:r>
              <a:rPr lang="en-US" dirty="0" smtClean="0">
                <a:solidFill>
                  <a:srgbClr val="FFFFFF"/>
                </a:solidFill>
              </a:rPr>
              <a:t>used</a:t>
            </a:r>
          </a:p>
          <a:p>
            <a:pPr>
              <a:lnSpc>
                <a:spcPct val="90000"/>
              </a:lnSpc>
              <a:spcBef>
                <a:spcPct val="20000"/>
              </a:spcBef>
              <a:buSzPct val="90000"/>
            </a:pPr>
            <a:r>
              <a:rPr lang="en-US" dirty="0" smtClean="0">
                <a:solidFill>
                  <a:srgbClr val="FFFFFF"/>
                </a:solidFill>
              </a:rPr>
              <a:t>MDOP 2013 and MBAM</a:t>
            </a:r>
            <a:endParaRPr lang="en-US" dirty="0">
              <a:solidFill>
                <a:srgbClr val="FFFFFF"/>
              </a:solidFill>
            </a:endParaRPr>
          </a:p>
          <a:p>
            <a:pPr>
              <a:lnSpc>
                <a:spcPct val="90000"/>
              </a:lnSpc>
              <a:spcBef>
                <a:spcPct val="20000"/>
              </a:spcBef>
              <a:buSzPct val="90000"/>
            </a:pPr>
            <a:endParaRPr lang="en-US" dirty="0">
              <a:solidFill>
                <a:srgbClr val="FFFFFF">
                  <a:alpha val="99000"/>
                </a:srgbClr>
              </a:solidFill>
            </a:endParaRPr>
          </a:p>
        </p:txBody>
      </p:sp>
      <p:sp>
        <p:nvSpPr>
          <p:cNvPr id="13" name="Red"/>
          <p:cNvSpPr/>
          <p:nvPr/>
        </p:nvSpPr>
        <p:spPr bwMode="auto">
          <a:xfrm>
            <a:off x="637704" y="3587813"/>
            <a:ext cx="5595620" cy="481550"/>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00" dirty="0">
                <a:solidFill>
                  <a:srgbClr val="FFFFFF">
                    <a:alpha val="99000"/>
                  </a:srgbClr>
                </a:solidFill>
                <a:ea typeface="Segoe UI" pitchFamily="34" charset="0"/>
                <a:cs typeface="Segoe UI" pitchFamily="34" charset="0"/>
              </a:rPr>
              <a:t>Protection with Trusted Boot </a:t>
            </a:r>
          </a:p>
        </p:txBody>
      </p:sp>
      <p:sp>
        <p:nvSpPr>
          <p:cNvPr id="14" name="TextBox 13"/>
          <p:cNvSpPr txBox="1"/>
          <p:nvPr/>
        </p:nvSpPr>
        <p:spPr>
          <a:xfrm>
            <a:off x="637704" y="4113971"/>
            <a:ext cx="5595620" cy="686940"/>
          </a:xfrm>
          <a:prstGeom prst="rect">
            <a:avLst/>
          </a:prstGeom>
          <a:noFill/>
        </p:spPr>
        <p:txBody>
          <a:bodyPr wrap="square" lIns="93260" tIns="93260" rIns="93260" bIns="93260" rtlCol="0">
            <a:spAutoFit/>
          </a:bodyPr>
          <a:lstStyle/>
          <a:p>
            <a:pPr>
              <a:lnSpc>
                <a:spcPct val="90000"/>
              </a:lnSpc>
              <a:spcBef>
                <a:spcPct val="20000"/>
              </a:spcBef>
              <a:buSzPct val="90000"/>
            </a:pPr>
            <a:r>
              <a:rPr lang="en-US" dirty="0">
                <a:solidFill>
                  <a:srgbClr val="FFFFFF"/>
                </a:solidFill>
              </a:rPr>
              <a:t>Protects Windows boot process and anti-malware software</a:t>
            </a:r>
          </a:p>
        </p:txBody>
      </p:sp>
      <p:sp>
        <p:nvSpPr>
          <p:cNvPr id="12" name="Red"/>
          <p:cNvSpPr/>
          <p:nvPr/>
        </p:nvSpPr>
        <p:spPr bwMode="auto">
          <a:xfrm>
            <a:off x="578886" y="4844135"/>
            <a:ext cx="5654437" cy="481550"/>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00" dirty="0">
                <a:solidFill>
                  <a:srgbClr val="FFFFFF">
                    <a:alpha val="99000"/>
                  </a:srgbClr>
                </a:solidFill>
                <a:ea typeface="Segoe UI" pitchFamily="34" charset="0"/>
                <a:cs typeface="Segoe UI" pitchFamily="34" charset="0"/>
              </a:rPr>
              <a:t>Protection with Windows</a:t>
            </a:r>
          </a:p>
        </p:txBody>
      </p:sp>
      <p:sp>
        <p:nvSpPr>
          <p:cNvPr id="20" name="TextBox 19"/>
          <p:cNvSpPr txBox="1"/>
          <p:nvPr/>
        </p:nvSpPr>
        <p:spPr>
          <a:xfrm>
            <a:off x="578887" y="5379251"/>
            <a:ext cx="5595620" cy="1545636"/>
          </a:xfrm>
          <a:prstGeom prst="rect">
            <a:avLst/>
          </a:prstGeom>
          <a:noFill/>
        </p:spPr>
        <p:txBody>
          <a:bodyPr wrap="square" lIns="93260" tIns="93260" rIns="93260" bIns="93260" rtlCol="0">
            <a:spAutoFit/>
          </a:bodyPr>
          <a:lstStyle/>
          <a:p>
            <a:pPr>
              <a:lnSpc>
                <a:spcPct val="90000"/>
              </a:lnSpc>
              <a:spcBef>
                <a:spcPct val="20000"/>
              </a:spcBef>
              <a:buSzPct val="90000"/>
            </a:pPr>
            <a:r>
              <a:rPr lang="en-US" dirty="0">
                <a:solidFill>
                  <a:srgbClr val="FFFFFF"/>
                </a:solidFill>
              </a:rPr>
              <a:t>Can take advantage of all Windows security offerings, just like a </a:t>
            </a:r>
            <a:r>
              <a:rPr lang="en-US" dirty="0" smtClean="0">
                <a:solidFill>
                  <a:srgbClr val="FFFFFF"/>
                </a:solidFill>
              </a:rPr>
              <a:t>laptop</a:t>
            </a:r>
          </a:p>
          <a:p>
            <a:pPr>
              <a:lnSpc>
                <a:spcPct val="90000"/>
              </a:lnSpc>
              <a:spcBef>
                <a:spcPct val="20000"/>
              </a:spcBef>
              <a:buSzPct val="90000"/>
            </a:pPr>
            <a:r>
              <a:rPr lang="en-US" dirty="0">
                <a:solidFill>
                  <a:srgbClr val="FFFFFF"/>
                </a:solidFill>
              </a:rPr>
              <a:t>For example, remote connectivity solutions still enforce the same security requirements</a:t>
            </a:r>
          </a:p>
          <a:p>
            <a:pPr>
              <a:lnSpc>
                <a:spcPct val="90000"/>
              </a:lnSpc>
              <a:spcBef>
                <a:spcPct val="20000"/>
              </a:spcBef>
              <a:buSzPct val="90000"/>
            </a:pPr>
            <a:endParaRPr lang="en-US" dirty="0">
              <a:solidFill>
                <a:srgbClr val="FFFFFF"/>
              </a:solidFill>
            </a:endParaRPr>
          </a:p>
        </p:txBody>
      </p:sp>
      <p:sp>
        <p:nvSpPr>
          <p:cNvPr id="35" name="Freeform 11"/>
          <p:cNvSpPr>
            <a:spLocks noChangeAspect="1" noEditPoints="1"/>
          </p:cNvSpPr>
          <p:nvPr/>
        </p:nvSpPr>
        <p:spPr bwMode="auto">
          <a:xfrm>
            <a:off x="7752985" y="2521852"/>
            <a:ext cx="2102919" cy="2106677"/>
          </a:xfrm>
          <a:custGeom>
            <a:avLst/>
            <a:gdLst>
              <a:gd name="T0" fmla="*/ 881 w 966"/>
              <a:gd name="T1" fmla="*/ 82 h 968"/>
              <a:gd name="T2" fmla="*/ 669 w 966"/>
              <a:gd name="T3" fmla="*/ 99 h 968"/>
              <a:gd name="T4" fmla="*/ 483 w 966"/>
              <a:gd name="T5" fmla="*/ 0 h 968"/>
              <a:gd name="T6" fmla="*/ 297 w 966"/>
              <a:gd name="T7" fmla="*/ 99 h 968"/>
              <a:gd name="T8" fmla="*/ 85 w 966"/>
              <a:gd name="T9" fmla="*/ 82 h 968"/>
              <a:gd name="T10" fmla="*/ 79 w 966"/>
              <a:gd name="T11" fmla="*/ 554 h 968"/>
              <a:gd name="T12" fmla="*/ 483 w 966"/>
              <a:gd name="T13" fmla="*/ 968 h 968"/>
              <a:gd name="T14" fmla="*/ 887 w 966"/>
              <a:gd name="T15" fmla="*/ 554 h 968"/>
              <a:gd name="T16" fmla="*/ 881 w 966"/>
              <a:gd name="T17" fmla="*/ 82 h 968"/>
              <a:gd name="T18" fmla="*/ 797 w 966"/>
              <a:gd name="T19" fmla="*/ 578 h 968"/>
              <a:gd name="T20" fmla="*/ 483 w 966"/>
              <a:gd name="T21" fmla="*/ 877 h 968"/>
              <a:gd name="T22" fmla="*/ 169 w 966"/>
              <a:gd name="T23" fmla="*/ 578 h 968"/>
              <a:gd name="T24" fmla="*/ 793 w 966"/>
              <a:gd name="T25" fmla="*/ 238 h 968"/>
              <a:gd name="T26" fmla="*/ 797 w 966"/>
              <a:gd name="T27" fmla="*/ 57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6" h="968">
                <a:moveTo>
                  <a:pt x="881" y="82"/>
                </a:moveTo>
                <a:cubicBezTo>
                  <a:pt x="881" y="82"/>
                  <a:pt x="775" y="127"/>
                  <a:pt x="669" y="99"/>
                </a:cubicBezTo>
                <a:cubicBezTo>
                  <a:pt x="563" y="71"/>
                  <a:pt x="483" y="0"/>
                  <a:pt x="483" y="0"/>
                </a:cubicBezTo>
                <a:cubicBezTo>
                  <a:pt x="483" y="0"/>
                  <a:pt x="403" y="71"/>
                  <a:pt x="297" y="99"/>
                </a:cubicBezTo>
                <a:cubicBezTo>
                  <a:pt x="191" y="127"/>
                  <a:pt x="85" y="82"/>
                  <a:pt x="85" y="82"/>
                </a:cubicBezTo>
                <a:cubicBezTo>
                  <a:pt x="85" y="82"/>
                  <a:pt x="0" y="334"/>
                  <a:pt x="79" y="554"/>
                </a:cubicBezTo>
                <a:cubicBezTo>
                  <a:pt x="158" y="774"/>
                  <a:pt x="422" y="968"/>
                  <a:pt x="483" y="968"/>
                </a:cubicBezTo>
                <a:cubicBezTo>
                  <a:pt x="544" y="968"/>
                  <a:pt x="808" y="774"/>
                  <a:pt x="887" y="554"/>
                </a:cubicBezTo>
                <a:cubicBezTo>
                  <a:pt x="966" y="334"/>
                  <a:pt x="881" y="82"/>
                  <a:pt x="881" y="82"/>
                </a:cubicBezTo>
                <a:close/>
                <a:moveTo>
                  <a:pt x="797" y="578"/>
                </a:moveTo>
                <a:cubicBezTo>
                  <a:pt x="736" y="736"/>
                  <a:pt x="530" y="877"/>
                  <a:pt x="483" y="877"/>
                </a:cubicBezTo>
                <a:cubicBezTo>
                  <a:pt x="436" y="877"/>
                  <a:pt x="229" y="737"/>
                  <a:pt x="169" y="578"/>
                </a:cubicBezTo>
                <a:cubicBezTo>
                  <a:pt x="169" y="578"/>
                  <a:pt x="339" y="297"/>
                  <a:pt x="793" y="238"/>
                </a:cubicBezTo>
                <a:cubicBezTo>
                  <a:pt x="793" y="238"/>
                  <a:pt x="859" y="419"/>
                  <a:pt x="797" y="578"/>
                </a:cubicBezTo>
                <a:close/>
              </a:path>
            </a:pathLst>
          </a:custGeom>
          <a:solidFill>
            <a:schemeClr val="tx2">
              <a:lumMod val="65000"/>
            </a:schemeClr>
          </a:solidFill>
          <a:ln>
            <a:noFill/>
          </a:ln>
        </p:spPr>
        <p:txBody>
          <a:bodyPr vert="horz" wrap="square" lIns="91431" tIns="45716" rIns="91431" bIns="45716" numCol="1" anchor="t" anchorCtr="0" compatLnSpc="1">
            <a:prstTxWarp prst="textNoShape">
              <a:avLst/>
            </a:prstTxWarp>
          </a:bodyPr>
          <a:lstStyle/>
          <a:p>
            <a:endParaRPr lang="en-US">
              <a:gradFill>
                <a:gsLst>
                  <a:gs pos="0">
                    <a:srgbClr val="FFFFFF"/>
                  </a:gs>
                  <a:gs pos="100000">
                    <a:srgbClr val="FFFFFF"/>
                  </a:gs>
                </a:gsLst>
                <a:lin ang="5400000" scaled="0"/>
              </a:gradFill>
            </a:endParaRPr>
          </a:p>
        </p:txBody>
      </p:sp>
      <p:grpSp>
        <p:nvGrpSpPr>
          <p:cNvPr id="30" name="Group 29"/>
          <p:cNvGrpSpPr>
            <a:grpSpLocks noChangeAspect="1"/>
          </p:cNvGrpSpPr>
          <p:nvPr/>
        </p:nvGrpSpPr>
        <p:grpSpPr>
          <a:xfrm rot="21084417">
            <a:off x="8851871" y="2566982"/>
            <a:ext cx="2344177" cy="810946"/>
            <a:chOff x="7561617" y="4726555"/>
            <a:chExt cx="1295825" cy="448279"/>
          </a:xfrm>
        </p:grpSpPr>
        <p:grpSp>
          <p:nvGrpSpPr>
            <p:cNvPr id="31" name="Group 30"/>
            <p:cNvGrpSpPr/>
            <p:nvPr/>
          </p:nvGrpSpPr>
          <p:grpSpPr>
            <a:xfrm>
              <a:off x="7561617" y="4726555"/>
              <a:ext cx="1295825" cy="448279"/>
              <a:chOff x="7721018" y="4807928"/>
              <a:chExt cx="808728" cy="279772"/>
            </a:xfrm>
          </p:grpSpPr>
          <p:sp>
            <p:nvSpPr>
              <p:cNvPr id="33" name="Round Same Side Corner Rectangle 32"/>
              <p:cNvSpPr/>
              <p:nvPr/>
            </p:nvSpPr>
            <p:spPr>
              <a:xfrm rot="5400000">
                <a:off x="8055310" y="4613264"/>
                <a:ext cx="279772" cy="669100"/>
              </a:xfrm>
              <a:prstGeom prst="round2SameRect">
                <a:avLst>
                  <a:gd name="adj1" fmla="val 26135"/>
                  <a:gd name="adj2" fmla="val 0"/>
                </a:avLst>
              </a:prstGeom>
              <a:solidFill>
                <a:schemeClr val="accent1"/>
              </a:solidFill>
              <a:ln w="38100" cap="flat" cmpd="sng" algn="ctr">
                <a:noFill/>
                <a:prstDash val="solid"/>
              </a:ln>
              <a:effectLst/>
            </p:spPr>
            <p:txBody>
              <a:bodyPr rtlCol="0" anchor="ctr"/>
              <a:lstStyle/>
              <a:p>
                <a:pPr algn="ctr" defTabSz="932503">
                  <a:defRPr/>
                </a:pPr>
                <a:endParaRPr lang="en-US" sz="1600" kern="0" dirty="0">
                  <a:solidFill>
                    <a:srgbClr val="FFFFFF"/>
                  </a:solidFill>
                  <a:ea typeface="Segoe UI" pitchFamily="34" charset="0"/>
                  <a:cs typeface="Segoe UI" pitchFamily="34" charset="0"/>
                </a:endParaRPr>
              </a:p>
            </p:txBody>
          </p:sp>
          <p:sp>
            <p:nvSpPr>
              <p:cNvPr id="34" name="Rectangle 33"/>
              <p:cNvSpPr/>
              <p:nvPr/>
            </p:nvSpPr>
            <p:spPr>
              <a:xfrm>
                <a:off x="7721018" y="4859779"/>
                <a:ext cx="134568" cy="176119"/>
              </a:xfrm>
              <a:prstGeom prst="rect">
                <a:avLst/>
              </a:prstGeom>
              <a:solidFill>
                <a:schemeClr val="accent1"/>
              </a:solidFill>
              <a:ln w="38100" cap="flat" cmpd="sng" algn="ctr">
                <a:noFill/>
                <a:prstDash val="solid"/>
              </a:ln>
              <a:effectLst/>
            </p:spPr>
            <p:txBody>
              <a:bodyPr rtlCol="0" anchor="ctr"/>
              <a:lstStyle/>
              <a:p>
                <a:pPr algn="ctr" defTabSz="932503">
                  <a:defRPr/>
                </a:pPr>
                <a:endParaRPr lang="en-US" sz="1600" kern="0" dirty="0">
                  <a:solidFill>
                    <a:srgbClr val="FFFFFF"/>
                  </a:solidFill>
                  <a:ea typeface="Segoe UI" pitchFamily="34" charset="0"/>
                  <a:cs typeface="Segoe UI" pitchFamily="34" charset="0"/>
                </a:endParaRPr>
              </a:p>
            </p:txBody>
          </p:sp>
        </p:grpSp>
        <p:pic>
          <p:nvPicPr>
            <p:cNvPr id="32" name="Picture 31"/>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8193647" y="4821650"/>
              <a:ext cx="255496" cy="258088"/>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6" name="Freeform 26"/>
          <p:cNvSpPr>
            <a:spLocks noEditPoints="1"/>
          </p:cNvSpPr>
          <p:nvPr/>
        </p:nvSpPr>
        <p:spPr bwMode="auto">
          <a:xfrm>
            <a:off x="8637134" y="3548505"/>
            <a:ext cx="385794" cy="503853"/>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solidFill>
            <a:schemeClr val="tx1">
              <a:lumMod val="75000"/>
            </a:schemeClr>
          </a:solidFill>
          <a:ln w="12700">
            <a:solidFill>
              <a:schemeClr val="bg1">
                <a:lumMod val="95000"/>
              </a:schemeClr>
            </a:solidFill>
          </a:ln>
        </p:spPr>
        <p:txBody>
          <a:bodyPr vert="horz" wrap="square" lIns="91431" tIns="45716" rIns="91431" bIns="45716" numCol="1" anchor="t" anchorCtr="0" compatLnSpc="1">
            <a:prstTxWarp prst="textNoShape">
              <a:avLst/>
            </a:prstTxWarp>
          </a:bodyPr>
          <a:lstStyle/>
          <a:p>
            <a:endParaRPr lang="en-US">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852999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3" grpId="0" animBg="1"/>
      <p:bldP spid="14" grpId="0"/>
      <p:bldP spid="12"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358427"/>
            <a:ext cx="11370961" cy="621530"/>
          </a:xfrm>
        </p:spPr>
        <p:txBody>
          <a:bodyPr/>
          <a:lstStyle/>
          <a:p>
            <a:r>
              <a:rPr lang="en-US" dirty="0" smtClean="0">
                <a:solidFill>
                  <a:schemeClr val="tx1"/>
                </a:solidFill>
                <a:latin typeface="+mn-lt"/>
              </a:rPr>
              <a:t>Internal disks are offline</a:t>
            </a:r>
            <a:endParaRPr lang="en-US" dirty="0">
              <a:solidFill>
                <a:schemeClr val="tx1"/>
              </a:solidFill>
              <a:latin typeface="+mn-lt"/>
            </a:endParaRPr>
          </a:p>
        </p:txBody>
      </p:sp>
      <p:sp>
        <p:nvSpPr>
          <p:cNvPr id="5" name="Red"/>
          <p:cNvSpPr/>
          <p:nvPr/>
        </p:nvSpPr>
        <p:spPr bwMode="auto">
          <a:xfrm>
            <a:off x="234033" y="1787489"/>
            <a:ext cx="6372789"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Separation from host PCs internal hard drive </a:t>
            </a:r>
          </a:p>
        </p:txBody>
      </p:sp>
      <p:sp>
        <p:nvSpPr>
          <p:cNvPr id="6" name="TextBox 5"/>
          <p:cNvSpPr txBox="1"/>
          <p:nvPr/>
        </p:nvSpPr>
        <p:spPr>
          <a:xfrm>
            <a:off x="234033" y="2564658"/>
            <a:ext cx="6372789" cy="1532962"/>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Makes the host’s internal hard drive offline</a:t>
            </a:r>
          </a:p>
          <a:p>
            <a:pPr>
              <a:lnSpc>
                <a:spcPct val="90000"/>
              </a:lnSpc>
              <a:spcBef>
                <a:spcPct val="20000"/>
              </a:spcBef>
              <a:buSzPct val="90000"/>
            </a:pPr>
            <a:r>
              <a:rPr lang="en-US" sz="2040" dirty="0"/>
              <a:t>External Storage Devices are still accessible </a:t>
            </a:r>
          </a:p>
          <a:p>
            <a:pPr>
              <a:lnSpc>
                <a:spcPct val="90000"/>
              </a:lnSpc>
              <a:spcBef>
                <a:spcPct val="20000"/>
              </a:spcBef>
              <a:buSzPct val="90000"/>
            </a:pPr>
            <a:r>
              <a:rPr lang="en-US" sz="2040" dirty="0"/>
              <a:t>Utilizes SAN policy</a:t>
            </a:r>
          </a:p>
          <a:p>
            <a:pPr marL="0" lvl="1">
              <a:lnSpc>
                <a:spcPct val="90000"/>
              </a:lnSpc>
              <a:spcBef>
                <a:spcPct val="20000"/>
              </a:spcBef>
              <a:buSzPct val="90000"/>
            </a:pPr>
            <a:r>
              <a:rPr lang="en-US" sz="2040" dirty="0"/>
              <a:t>Can be controlled by Group Policy</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6686158" y="1787490"/>
            <a:ext cx="5749435" cy="3112989"/>
          </a:xfrm>
          <a:prstGeom prst="rect">
            <a:avLst/>
          </a:prstGeom>
          <a:noFill/>
          <a:ln>
            <a:noFill/>
          </a:ln>
        </p:spPr>
      </p:pic>
      <p:sp>
        <p:nvSpPr>
          <p:cNvPr id="13" name="TextBox 12"/>
          <p:cNvSpPr txBox="1"/>
          <p:nvPr/>
        </p:nvSpPr>
        <p:spPr>
          <a:xfrm>
            <a:off x="10104084" y="2988804"/>
            <a:ext cx="1476622" cy="376770"/>
          </a:xfrm>
          <a:prstGeom prst="rect">
            <a:avLst/>
          </a:prstGeom>
          <a:noFill/>
          <a:ln w="3175">
            <a:solidFill>
              <a:schemeClr val="bg1"/>
            </a:solidFill>
            <a:prstDash val="sysDot"/>
          </a:ln>
        </p:spPr>
        <p:txBody>
          <a:bodyPr wrap="square" lIns="0" tIns="0" rIns="0" bIns="0" rtlCol="0">
            <a:spAutoFit/>
          </a:bodyPr>
          <a:lstStyle/>
          <a:p>
            <a:r>
              <a:rPr lang="en-US" sz="1224" i="1" dirty="0">
                <a:solidFill>
                  <a:srgbClr val="C00000"/>
                </a:solidFill>
              </a:rPr>
              <a:t>Host PC’s internal Hard Drive not visible </a:t>
            </a:r>
          </a:p>
        </p:txBody>
      </p:sp>
    </p:spTree>
    <p:extLst>
      <p:ext uri="{BB962C8B-B14F-4D97-AF65-F5344CB8AC3E}">
        <p14:creationId xmlns:p14="http://schemas.microsoft.com/office/powerpoint/2010/main" val="1592661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358427"/>
            <a:ext cx="11370961" cy="621530"/>
          </a:xfrm>
        </p:spPr>
        <p:txBody>
          <a:bodyPr/>
          <a:lstStyle/>
          <a:p>
            <a:r>
              <a:rPr lang="en-US" dirty="0" smtClean="0">
                <a:solidFill>
                  <a:schemeClr val="tx1"/>
                </a:solidFill>
                <a:latin typeface="+mn-lt"/>
              </a:rPr>
              <a:t>Booting from USB</a:t>
            </a:r>
            <a:endParaRPr lang="en-US" dirty="0">
              <a:solidFill>
                <a:schemeClr val="tx1"/>
              </a:solidFill>
              <a:latin typeface="+mn-lt"/>
            </a:endParaRPr>
          </a:p>
        </p:txBody>
      </p:sp>
      <p:sp>
        <p:nvSpPr>
          <p:cNvPr id="8" name="Red"/>
          <p:cNvSpPr/>
          <p:nvPr/>
        </p:nvSpPr>
        <p:spPr bwMode="auto">
          <a:xfrm>
            <a:off x="544900" y="1759511"/>
            <a:ext cx="5828771"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Windows To Go </a:t>
            </a:r>
            <a:r>
              <a:rPr lang="en-US" sz="2448" dirty="0" smtClean="0">
                <a:solidFill>
                  <a:schemeClr val="tx1">
                    <a:alpha val="99000"/>
                  </a:schemeClr>
                </a:solidFill>
                <a:latin typeface="Segoe UI" pitchFamily="34" charset="0"/>
                <a:ea typeface="Segoe UI" pitchFamily="34" charset="0"/>
                <a:cs typeface="Segoe UI" pitchFamily="34" charset="0"/>
              </a:rPr>
              <a:t>Startup </a:t>
            </a:r>
            <a:r>
              <a:rPr lang="en-US" sz="2448" dirty="0">
                <a:solidFill>
                  <a:schemeClr val="tx1">
                    <a:alpha val="99000"/>
                  </a:schemeClr>
                </a:solidFill>
                <a:latin typeface="Segoe UI" pitchFamily="34" charset="0"/>
                <a:ea typeface="Segoe UI" pitchFamily="34" charset="0"/>
                <a:cs typeface="Segoe UI" pitchFamily="34" charset="0"/>
              </a:rPr>
              <a:t>Options</a:t>
            </a:r>
          </a:p>
        </p:txBody>
      </p:sp>
      <p:sp>
        <p:nvSpPr>
          <p:cNvPr id="9" name="TextBox 8"/>
          <p:cNvSpPr txBox="1"/>
          <p:nvPr/>
        </p:nvSpPr>
        <p:spPr>
          <a:xfrm>
            <a:off x="544900" y="2536681"/>
            <a:ext cx="5828771" cy="828641"/>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Allows host PCs to automatically boot from USB</a:t>
            </a:r>
          </a:p>
          <a:p>
            <a:pPr>
              <a:lnSpc>
                <a:spcPct val="90000"/>
              </a:lnSpc>
              <a:spcBef>
                <a:spcPct val="20000"/>
              </a:spcBef>
              <a:buSzPct val="90000"/>
            </a:pPr>
            <a:r>
              <a:rPr lang="en-US" sz="2040" dirty="0"/>
              <a:t>Only available on Windows 8 Hosts </a:t>
            </a:r>
            <a:endParaRPr lang="en-US" sz="2040" dirty="0">
              <a:solidFill>
                <a:schemeClr val="tx1">
                  <a:alpha val="99000"/>
                </a:schemeClr>
              </a:solidFill>
            </a:endParaRPr>
          </a:p>
        </p:txBody>
      </p:sp>
      <p:sp>
        <p:nvSpPr>
          <p:cNvPr id="10" name="Red"/>
          <p:cNvSpPr/>
          <p:nvPr/>
        </p:nvSpPr>
        <p:spPr bwMode="auto">
          <a:xfrm>
            <a:off x="530846" y="3419545"/>
            <a:ext cx="5828771"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2 Easy Steps in Windows 8</a:t>
            </a:r>
          </a:p>
        </p:txBody>
      </p:sp>
      <p:sp>
        <p:nvSpPr>
          <p:cNvPr id="11" name="TextBox 10"/>
          <p:cNvSpPr txBox="1"/>
          <p:nvPr/>
        </p:nvSpPr>
        <p:spPr>
          <a:xfrm>
            <a:off x="530846" y="4201269"/>
            <a:ext cx="5828771" cy="764616"/>
          </a:xfrm>
          <a:prstGeom prst="rect">
            <a:avLst/>
          </a:prstGeom>
          <a:noFill/>
        </p:spPr>
        <p:txBody>
          <a:bodyPr wrap="square" lIns="93260" tIns="93260" rIns="93260" bIns="93260" rtlCol="0">
            <a:spAutoFit/>
          </a:bodyPr>
          <a:lstStyle/>
          <a:p>
            <a:pPr marL="6495" lvl="4"/>
            <a:r>
              <a:rPr lang="en-US" sz="1836" dirty="0">
                <a:ea typeface="Times New Roman"/>
                <a:cs typeface="Times New Roman"/>
              </a:rPr>
              <a:t>Search for “Windows To Go Startup options” </a:t>
            </a:r>
          </a:p>
          <a:p>
            <a:pPr marL="6495" lvl="4"/>
            <a:r>
              <a:rPr lang="en-US" sz="1836" dirty="0">
                <a:ea typeface="Times New Roman"/>
                <a:cs typeface="Times New Roman"/>
              </a:rPr>
              <a:t>Select “Yes” </a:t>
            </a:r>
          </a:p>
        </p:txBody>
      </p:sp>
      <p:pic>
        <p:nvPicPr>
          <p:cNvPr id="12" name="Picture 4" descr="C:\Users\skandm\Desktop\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255" y="1709772"/>
            <a:ext cx="4896168" cy="22945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255" y="4352149"/>
            <a:ext cx="4896168" cy="253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bwMode="auto">
          <a:xfrm rot="5400000">
            <a:off x="9262361" y="4066974"/>
            <a:ext cx="233152" cy="337197"/>
          </a:xfrm>
          <a:prstGeom prst="rightArrow">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a:solidFill>
                <a:srgbClr val="FFFFFF">
                  <a:alpha val="98824"/>
                </a:srgbClr>
              </a:solidFill>
              <a:latin typeface="Segoe UI" pitchFamily="34" charset="0"/>
              <a:ea typeface="Segoe UI" pitchFamily="34" charset="0"/>
              <a:cs typeface="Segoe UI" pitchFamily="34" charset="0"/>
            </a:endParaRPr>
          </a:p>
        </p:txBody>
      </p:sp>
      <p:sp>
        <p:nvSpPr>
          <p:cNvPr id="15" name="Red"/>
          <p:cNvSpPr/>
          <p:nvPr/>
        </p:nvSpPr>
        <p:spPr bwMode="auto">
          <a:xfrm>
            <a:off x="536969" y="4965885"/>
            <a:ext cx="5828771"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smtClean="0">
                <a:solidFill>
                  <a:schemeClr val="tx1">
                    <a:alpha val="99000"/>
                  </a:schemeClr>
                </a:solidFill>
                <a:latin typeface="Segoe UI" pitchFamily="34" charset="0"/>
                <a:ea typeface="Segoe UI" pitchFamily="34" charset="0"/>
                <a:cs typeface="Segoe UI" pitchFamily="34" charset="0"/>
              </a:rPr>
              <a:t>Not Running Windows 8</a:t>
            </a:r>
            <a:endParaRPr lang="en-US" sz="2448" dirty="0">
              <a:solidFill>
                <a:schemeClr val="tx1">
                  <a:alpha val="99000"/>
                </a:schemeClr>
              </a:solidFill>
              <a:latin typeface="Segoe UI" pitchFamily="34" charset="0"/>
              <a:ea typeface="Segoe UI" pitchFamily="34" charset="0"/>
              <a:cs typeface="Segoe UI" pitchFamily="34" charset="0"/>
            </a:endParaRPr>
          </a:p>
        </p:txBody>
      </p:sp>
      <p:sp>
        <p:nvSpPr>
          <p:cNvPr id="16" name="TextBox 15"/>
          <p:cNvSpPr txBox="1"/>
          <p:nvPr/>
        </p:nvSpPr>
        <p:spPr>
          <a:xfrm>
            <a:off x="530845" y="5804910"/>
            <a:ext cx="5828771" cy="764616"/>
          </a:xfrm>
          <a:prstGeom prst="rect">
            <a:avLst/>
          </a:prstGeom>
          <a:noFill/>
        </p:spPr>
        <p:txBody>
          <a:bodyPr wrap="square" lIns="93260" tIns="93260" rIns="93260" bIns="93260" rtlCol="0">
            <a:spAutoFit/>
          </a:bodyPr>
          <a:lstStyle/>
          <a:p>
            <a:pPr marL="6495" lvl="4"/>
            <a:r>
              <a:rPr lang="en-US" sz="1836" dirty="0" smtClean="0">
                <a:ea typeface="Times New Roman"/>
                <a:cs typeface="Times New Roman"/>
              </a:rPr>
              <a:t>USB boot “hotkeys”</a:t>
            </a:r>
            <a:endParaRPr lang="en-US" sz="1836" dirty="0">
              <a:ea typeface="Times New Roman"/>
              <a:cs typeface="Times New Roman"/>
            </a:endParaRPr>
          </a:p>
          <a:p>
            <a:pPr marL="6495" lvl="4"/>
            <a:r>
              <a:rPr lang="en-US" sz="1836" dirty="0" smtClean="0">
                <a:ea typeface="Times New Roman"/>
                <a:cs typeface="Times New Roman"/>
              </a:rPr>
              <a:t>Configure BIOS to boot from USB</a:t>
            </a:r>
            <a:endParaRPr lang="en-US" sz="1836" dirty="0">
              <a:ea typeface="Times New Roman"/>
              <a:cs typeface="Times New Roman"/>
            </a:endParaRPr>
          </a:p>
        </p:txBody>
      </p:sp>
    </p:spTree>
    <p:extLst>
      <p:ext uri="{BB962C8B-B14F-4D97-AF65-F5344CB8AC3E}">
        <p14:creationId xmlns:p14="http://schemas.microsoft.com/office/powerpoint/2010/main" val="409603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4" grpId="0" animBg="1"/>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358427"/>
            <a:ext cx="11370961" cy="747897"/>
          </a:xfrm>
        </p:spPr>
        <p:txBody>
          <a:bodyPr vert="horz" wrap="square" lIns="0" tIns="0" rIns="0" bIns="0" rtlCol="0" anchor="t">
            <a:spAutoFit/>
          </a:bodyPr>
          <a:lstStyle/>
          <a:p>
            <a:r>
              <a:rPr lang="en-US" dirty="0" smtClean="0">
                <a:solidFill>
                  <a:schemeClr val="tx1"/>
                </a:solidFill>
                <a:latin typeface="+mn-lt"/>
              </a:rPr>
              <a:t>Full fidelity experience</a:t>
            </a:r>
            <a:endParaRPr lang="en-US" dirty="0">
              <a:solidFill>
                <a:schemeClr val="tx1"/>
              </a:solidFill>
              <a:latin typeface="+mn-lt"/>
            </a:endParaRPr>
          </a:p>
        </p:txBody>
      </p:sp>
      <p:sp>
        <p:nvSpPr>
          <p:cNvPr id="12" name="Red"/>
          <p:cNvSpPr/>
          <p:nvPr/>
        </p:nvSpPr>
        <p:spPr bwMode="auto">
          <a:xfrm>
            <a:off x="544900" y="1454716"/>
            <a:ext cx="7181792" cy="518101"/>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00" dirty="0">
                <a:solidFill>
                  <a:schemeClr val="tx1">
                    <a:alpha val="99000"/>
                  </a:schemeClr>
                </a:solidFill>
                <a:latin typeface="Segoe UI" pitchFamily="34" charset="0"/>
                <a:ea typeface="Segoe UI" pitchFamily="34" charset="0"/>
                <a:cs typeface="Segoe UI" pitchFamily="34" charset="0"/>
              </a:rPr>
              <a:t>High performance</a:t>
            </a:r>
          </a:p>
        </p:txBody>
      </p:sp>
      <p:sp>
        <p:nvSpPr>
          <p:cNvPr id="13" name="TextBox 12"/>
          <p:cNvSpPr txBox="1"/>
          <p:nvPr/>
        </p:nvSpPr>
        <p:spPr>
          <a:xfrm>
            <a:off x="544900" y="2043621"/>
            <a:ext cx="6372789" cy="1047038"/>
          </a:xfrm>
          <a:prstGeom prst="rect">
            <a:avLst/>
          </a:prstGeom>
          <a:noFill/>
        </p:spPr>
        <p:txBody>
          <a:bodyPr wrap="square" lIns="93260" tIns="93260" rIns="93260" bIns="93260" rtlCol="0">
            <a:spAutoFit/>
          </a:bodyPr>
          <a:lstStyle/>
          <a:p>
            <a:pPr>
              <a:lnSpc>
                <a:spcPct val="90000"/>
              </a:lnSpc>
              <a:spcBef>
                <a:spcPct val="20000"/>
              </a:spcBef>
              <a:buSzPct val="90000"/>
            </a:pPr>
            <a:r>
              <a:rPr lang="en-US" dirty="0"/>
              <a:t>Full native hardware access on the host machine </a:t>
            </a:r>
          </a:p>
          <a:p>
            <a:pPr>
              <a:lnSpc>
                <a:spcPct val="90000"/>
              </a:lnSpc>
              <a:spcBef>
                <a:spcPct val="20000"/>
              </a:spcBef>
              <a:buSzPct val="90000"/>
            </a:pPr>
            <a:r>
              <a:rPr lang="en-US" dirty="0"/>
              <a:t>Same peripheral support as Windows 8</a:t>
            </a:r>
          </a:p>
          <a:p>
            <a:pPr>
              <a:lnSpc>
                <a:spcPct val="90000"/>
              </a:lnSpc>
              <a:spcBef>
                <a:spcPct val="20000"/>
              </a:spcBef>
              <a:buSzPct val="90000"/>
            </a:pPr>
            <a:r>
              <a:rPr lang="en-US" dirty="0"/>
              <a:t>Touch enabled, mouse and keyboard </a:t>
            </a:r>
            <a:r>
              <a:rPr lang="en-US" dirty="0" smtClean="0"/>
              <a:t>aware</a:t>
            </a:r>
          </a:p>
        </p:txBody>
      </p:sp>
      <p:sp>
        <p:nvSpPr>
          <p:cNvPr id="14" name="Red"/>
          <p:cNvSpPr/>
          <p:nvPr/>
        </p:nvSpPr>
        <p:spPr bwMode="auto">
          <a:xfrm>
            <a:off x="544900" y="3184989"/>
            <a:ext cx="7101994" cy="518101"/>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00" dirty="0" smtClean="0">
                <a:solidFill>
                  <a:schemeClr val="tx1">
                    <a:alpha val="99000"/>
                  </a:schemeClr>
                </a:solidFill>
                <a:latin typeface="Segoe UI" pitchFamily="34" charset="0"/>
                <a:ea typeface="Segoe UI" pitchFamily="34" charset="0"/>
                <a:cs typeface="Segoe UI" pitchFamily="34" charset="0"/>
              </a:rPr>
              <a:t>Windows 8: New Windows </a:t>
            </a:r>
            <a:r>
              <a:rPr lang="en-US" sz="2400" dirty="0">
                <a:solidFill>
                  <a:schemeClr val="tx1">
                    <a:alpha val="99000"/>
                  </a:schemeClr>
                </a:solidFill>
                <a:latin typeface="Segoe UI" pitchFamily="34" charset="0"/>
                <a:ea typeface="Segoe UI" pitchFamily="34" charset="0"/>
                <a:cs typeface="Segoe UI" pitchFamily="34" charset="0"/>
              </a:rPr>
              <a:t>apps in the enterprise</a:t>
            </a:r>
          </a:p>
        </p:txBody>
      </p:sp>
      <p:sp>
        <p:nvSpPr>
          <p:cNvPr id="15" name="TextBox 14"/>
          <p:cNvSpPr txBox="1"/>
          <p:nvPr/>
        </p:nvSpPr>
        <p:spPr>
          <a:xfrm>
            <a:off x="544900" y="3773893"/>
            <a:ext cx="6994525" cy="1047038"/>
          </a:xfrm>
          <a:prstGeom prst="rect">
            <a:avLst/>
          </a:prstGeom>
          <a:noFill/>
        </p:spPr>
        <p:txBody>
          <a:bodyPr wrap="square" lIns="93260" tIns="93260" rIns="93260" bIns="93260" rtlCol="0">
            <a:spAutoFit/>
          </a:bodyPr>
          <a:lstStyle/>
          <a:p>
            <a:pPr>
              <a:lnSpc>
                <a:spcPct val="90000"/>
              </a:lnSpc>
              <a:spcBef>
                <a:spcPct val="20000"/>
              </a:spcBef>
              <a:buSzPct val="90000"/>
            </a:pPr>
            <a:r>
              <a:rPr lang="en-US" dirty="0"/>
              <a:t>Windows Store is </a:t>
            </a:r>
            <a:r>
              <a:rPr lang="en-US" b="1" i="1" dirty="0"/>
              <a:t>disabled</a:t>
            </a:r>
            <a:r>
              <a:rPr lang="en-US" dirty="0"/>
              <a:t> by default</a:t>
            </a:r>
          </a:p>
          <a:p>
            <a:pPr>
              <a:lnSpc>
                <a:spcPct val="90000"/>
              </a:lnSpc>
              <a:spcBef>
                <a:spcPct val="20000"/>
              </a:spcBef>
              <a:buSzPct val="90000"/>
            </a:pPr>
            <a:r>
              <a:rPr lang="en-US" dirty="0"/>
              <a:t>For users that don’t roam, GP can enable the store</a:t>
            </a:r>
          </a:p>
          <a:p>
            <a:pPr>
              <a:lnSpc>
                <a:spcPct val="90000"/>
              </a:lnSpc>
              <a:spcBef>
                <a:spcPct val="20000"/>
              </a:spcBef>
              <a:buSzPct val="90000"/>
            </a:pPr>
            <a:r>
              <a:rPr lang="en-US" dirty="0"/>
              <a:t>Enterprise </a:t>
            </a:r>
            <a:r>
              <a:rPr lang="en-US" dirty="0" err="1"/>
              <a:t>sideloading</a:t>
            </a:r>
            <a:r>
              <a:rPr lang="en-US" dirty="0"/>
              <a:t> of LOB metro-style apps works regardless</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3514" y="2176074"/>
            <a:ext cx="1649703" cy="986945"/>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5575" y="4327082"/>
            <a:ext cx="1492618" cy="1258045"/>
          </a:xfrm>
          <a:prstGeom prst="rect">
            <a:avLst/>
          </a:prstGeom>
        </p:spPr>
      </p:pic>
      <p:pic>
        <p:nvPicPr>
          <p:cNvPr id="19" name="Picture 18"/>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942" b="95146" l="1227" r="98773"/>
                    </a14:imgEffect>
                  </a14:imgLayer>
                </a14:imgProps>
              </a:ext>
              <a:ext uri="{28A0092B-C50C-407E-A947-70E740481C1C}">
                <a14:useLocalDpi xmlns:a14="http://schemas.microsoft.com/office/drawing/2010/main"/>
              </a:ext>
            </a:extLst>
          </a:blip>
          <a:srcRect/>
          <a:stretch/>
        </p:blipFill>
        <p:spPr>
          <a:xfrm>
            <a:off x="10066040" y="2509239"/>
            <a:ext cx="511688" cy="973457"/>
          </a:xfrm>
          <a:prstGeom prst="rect">
            <a:avLst/>
          </a:prstGeom>
        </p:spPr>
      </p:pic>
      <p:sp>
        <p:nvSpPr>
          <p:cNvPr id="10" name="Red"/>
          <p:cNvSpPr/>
          <p:nvPr/>
        </p:nvSpPr>
        <p:spPr bwMode="auto">
          <a:xfrm>
            <a:off x="544900" y="4891734"/>
            <a:ext cx="7101994" cy="518101"/>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00" dirty="0" smtClean="0">
                <a:solidFill>
                  <a:schemeClr val="tx1">
                    <a:alpha val="99000"/>
                  </a:schemeClr>
                </a:solidFill>
                <a:latin typeface="Segoe UI" pitchFamily="34" charset="0"/>
                <a:ea typeface="Segoe UI" pitchFamily="34" charset="0"/>
                <a:cs typeface="Segoe UI" pitchFamily="34" charset="0"/>
              </a:rPr>
              <a:t>Windows 8.1: New Windows apps in the enterprise</a:t>
            </a:r>
            <a:endParaRPr lang="en-US" sz="2400" dirty="0">
              <a:solidFill>
                <a:schemeClr val="tx1">
                  <a:alpha val="99000"/>
                </a:schemeClr>
              </a:solidFill>
              <a:latin typeface="Segoe UI" pitchFamily="34" charset="0"/>
              <a:ea typeface="Segoe UI" pitchFamily="34" charset="0"/>
              <a:cs typeface="Segoe UI" pitchFamily="34" charset="0"/>
            </a:endParaRPr>
          </a:p>
        </p:txBody>
      </p:sp>
      <p:sp>
        <p:nvSpPr>
          <p:cNvPr id="11" name="TextBox 10"/>
          <p:cNvSpPr txBox="1"/>
          <p:nvPr/>
        </p:nvSpPr>
        <p:spPr>
          <a:xfrm>
            <a:off x="544900" y="5480638"/>
            <a:ext cx="6994525" cy="742339"/>
          </a:xfrm>
          <a:prstGeom prst="rect">
            <a:avLst/>
          </a:prstGeom>
          <a:noFill/>
        </p:spPr>
        <p:txBody>
          <a:bodyPr wrap="square" lIns="93260" tIns="93260" rIns="93260" bIns="93260" rtlCol="0">
            <a:spAutoFit/>
          </a:bodyPr>
          <a:lstStyle/>
          <a:p>
            <a:pPr>
              <a:lnSpc>
                <a:spcPct val="90000"/>
              </a:lnSpc>
              <a:spcBef>
                <a:spcPct val="20000"/>
              </a:spcBef>
              <a:buSzPct val="90000"/>
            </a:pPr>
            <a:r>
              <a:rPr lang="en-US" dirty="0"/>
              <a:t>Windows Store is </a:t>
            </a:r>
            <a:r>
              <a:rPr lang="en-US" b="1" i="1" dirty="0" smtClean="0"/>
              <a:t>enabled</a:t>
            </a:r>
            <a:r>
              <a:rPr lang="en-US" dirty="0" smtClean="0"/>
              <a:t> </a:t>
            </a:r>
            <a:r>
              <a:rPr lang="en-US" dirty="0"/>
              <a:t>by default</a:t>
            </a:r>
          </a:p>
          <a:p>
            <a:pPr>
              <a:lnSpc>
                <a:spcPct val="90000"/>
              </a:lnSpc>
              <a:spcBef>
                <a:spcPct val="20000"/>
              </a:spcBef>
              <a:buSzPct val="90000"/>
            </a:pPr>
            <a:r>
              <a:rPr lang="en-US" dirty="0" smtClean="0"/>
              <a:t>Enterprise </a:t>
            </a:r>
            <a:r>
              <a:rPr lang="en-US" dirty="0" err="1"/>
              <a:t>sideloading</a:t>
            </a:r>
            <a:r>
              <a:rPr lang="en-US" dirty="0"/>
              <a:t> of LOB metro-style apps </a:t>
            </a:r>
            <a:r>
              <a:rPr lang="en-US" dirty="0" smtClean="0"/>
              <a:t>continues to work</a:t>
            </a:r>
            <a:endParaRPr lang="en-US" dirty="0"/>
          </a:p>
        </p:txBody>
      </p:sp>
    </p:spTree>
    <p:extLst>
      <p:ext uri="{BB962C8B-B14F-4D97-AF65-F5344CB8AC3E}">
        <p14:creationId xmlns:p14="http://schemas.microsoft.com/office/powerpoint/2010/main" val="3534330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358427"/>
            <a:ext cx="11902026" cy="621530"/>
          </a:xfrm>
        </p:spPr>
        <p:txBody>
          <a:bodyPr/>
          <a:lstStyle/>
          <a:p>
            <a:r>
              <a:rPr lang="en-US" dirty="0" smtClean="0">
                <a:solidFill>
                  <a:schemeClr val="tx1"/>
                </a:solidFill>
                <a:latin typeface="+mn-lt"/>
              </a:rPr>
              <a:t>Moving between machines</a:t>
            </a:r>
            <a:endParaRPr lang="en-US" dirty="0">
              <a:solidFill>
                <a:schemeClr val="tx1"/>
              </a:solidFill>
              <a:latin typeface="+mn-lt"/>
            </a:endParaRPr>
          </a:p>
        </p:txBody>
      </p:sp>
      <p:sp>
        <p:nvSpPr>
          <p:cNvPr id="11" name="Red"/>
          <p:cNvSpPr/>
          <p:nvPr/>
        </p:nvSpPr>
        <p:spPr bwMode="auto">
          <a:xfrm>
            <a:off x="544900" y="1759511"/>
            <a:ext cx="7616261"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Work Across Multiple PCs </a:t>
            </a:r>
          </a:p>
        </p:txBody>
      </p:sp>
      <p:sp>
        <p:nvSpPr>
          <p:cNvPr id="12" name="TextBox 11"/>
          <p:cNvSpPr txBox="1"/>
          <p:nvPr/>
        </p:nvSpPr>
        <p:spPr>
          <a:xfrm>
            <a:off x="544900" y="2536681"/>
            <a:ext cx="7616261" cy="1180801"/>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On a new PC drivers are installed on first boot</a:t>
            </a:r>
          </a:p>
          <a:p>
            <a:pPr>
              <a:lnSpc>
                <a:spcPct val="90000"/>
              </a:lnSpc>
              <a:spcBef>
                <a:spcPct val="20000"/>
              </a:spcBef>
              <a:buSzPct val="90000"/>
            </a:pPr>
            <a:r>
              <a:rPr lang="en-US" sz="2040" dirty="0"/>
              <a:t>Identifies computer from characteristics of machine firmware </a:t>
            </a:r>
          </a:p>
          <a:p>
            <a:pPr>
              <a:lnSpc>
                <a:spcPct val="90000"/>
              </a:lnSpc>
              <a:spcBef>
                <a:spcPct val="20000"/>
              </a:spcBef>
              <a:buSzPct val="90000"/>
            </a:pPr>
            <a:r>
              <a:rPr lang="en-US" sz="2040" dirty="0"/>
              <a:t>Stores configuration to boot faster on previously used PCs</a:t>
            </a:r>
          </a:p>
        </p:txBody>
      </p:sp>
      <p:sp>
        <p:nvSpPr>
          <p:cNvPr id="13" name="Red"/>
          <p:cNvSpPr/>
          <p:nvPr/>
        </p:nvSpPr>
        <p:spPr bwMode="auto">
          <a:xfrm>
            <a:off x="530846" y="4138244"/>
            <a:ext cx="7630315"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Work Across system Firmware</a:t>
            </a:r>
          </a:p>
        </p:txBody>
      </p:sp>
      <p:sp>
        <p:nvSpPr>
          <p:cNvPr id="15" name="TextBox 14"/>
          <p:cNvSpPr txBox="1"/>
          <p:nvPr/>
        </p:nvSpPr>
        <p:spPr>
          <a:xfrm>
            <a:off x="530846" y="4919968"/>
            <a:ext cx="7630315" cy="1180801"/>
          </a:xfrm>
          <a:prstGeom prst="rect">
            <a:avLst/>
          </a:prstGeom>
          <a:noFill/>
        </p:spPr>
        <p:txBody>
          <a:bodyPr wrap="square" lIns="93260" tIns="93260" rIns="93260" bIns="93260" rtlCol="0">
            <a:spAutoFit/>
          </a:bodyPr>
          <a:lstStyle/>
          <a:p>
            <a:pPr marL="0" lvl="4">
              <a:lnSpc>
                <a:spcPct val="90000"/>
              </a:lnSpc>
              <a:spcBef>
                <a:spcPct val="20000"/>
              </a:spcBef>
              <a:buSzPct val="90000"/>
            </a:pPr>
            <a:r>
              <a:rPr lang="en-US" sz="2040" dirty="0"/>
              <a:t>Can be configured to boot on both UEFI and Legacy BIOS </a:t>
            </a:r>
          </a:p>
          <a:p>
            <a:pPr marL="0" lvl="4">
              <a:lnSpc>
                <a:spcPct val="90000"/>
              </a:lnSpc>
              <a:spcBef>
                <a:spcPct val="20000"/>
              </a:spcBef>
              <a:buSzPct val="90000"/>
            </a:pPr>
            <a:r>
              <a:rPr lang="en-US" sz="2040" dirty="0"/>
              <a:t>Both sets of boot components are placed on a system partition</a:t>
            </a:r>
          </a:p>
          <a:p>
            <a:pPr marL="0" lvl="4">
              <a:lnSpc>
                <a:spcPct val="90000"/>
              </a:lnSpc>
              <a:spcBef>
                <a:spcPct val="20000"/>
              </a:spcBef>
              <a:buSzPct val="90000"/>
            </a:pPr>
            <a:r>
              <a:rPr lang="en-US" sz="2040" dirty="0"/>
              <a:t>Doesn’t solve architecture incompatibility</a:t>
            </a:r>
          </a:p>
        </p:txBody>
      </p:sp>
      <p:grpSp>
        <p:nvGrpSpPr>
          <p:cNvPr id="16" name="Group 15"/>
          <p:cNvGrpSpPr/>
          <p:nvPr/>
        </p:nvGrpSpPr>
        <p:grpSpPr>
          <a:xfrm>
            <a:off x="8515587" y="2109077"/>
            <a:ext cx="3531423" cy="3896982"/>
            <a:chOff x="8401588" y="1714363"/>
            <a:chExt cx="3056154" cy="3372514"/>
          </a:xfrm>
        </p:grpSpPr>
        <p:sp>
          <p:nvSpPr>
            <p:cNvPr id="17" name="Circular Arrow 16"/>
            <p:cNvSpPr/>
            <p:nvPr/>
          </p:nvSpPr>
          <p:spPr bwMode="auto">
            <a:xfrm>
              <a:off x="8401588" y="2210919"/>
              <a:ext cx="2248797" cy="2171459"/>
            </a:xfrm>
            <a:prstGeom prst="circularArrow">
              <a:avLst>
                <a:gd name="adj1" fmla="val 8988"/>
                <a:gd name="adj2" fmla="val 1304135"/>
                <a:gd name="adj3" fmla="val 7702824"/>
                <a:gd name="adj4" fmla="val 11905856"/>
                <a:gd name="adj5" fmla="val 9319"/>
              </a:avLst>
            </a:prstGeom>
            <a:solidFill>
              <a:schemeClr val="accent1">
                <a:lumMod val="60000"/>
                <a:lumOff val="40000"/>
                <a:alpha val="54000"/>
              </a:schemeClr>
            </a:soli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2924" y="1714363"/>
              <a:ext cx="1670835" cy="999588"/>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43026" y="2778233"/>
              <a:ext cx="1614716" cy="1146353"/>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67437" y="3857328"/>
              <a:ext cx="1458809" cy="1229549"/>
            </a:xfrm>
            <a:prstGeom prst="rect">
              <a:avLst/>
            </a:prstGeom>
          </p:spPr>
        </p:pic>
      </p:grpSp>
    </p:spTree>
    <p:extLst>
      <p:ext uri="{BB962C8B-B14F-4D97-AF65-F5344CB8AC3E}">
        <p14:creationId xmlns:p14="http://schemas.microsoft.com/office/powerpoint/2010/main" val="182276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846" y="349919"/>
            <a:ext cx="11902026" cy="621530"/>
          </a:xfrm>
        </p:spPr>
        <p:txBody>
          <a:bodyPr/>
          <a:lstStyle/>
          <a:p>
            <a:r>
              <a:rPr lang="en-US" dirty="0" smtClean="0">
                <a:solidFill>
                  <a:schemeClr val="tx1"/>
                </a:solidFill>
                <a:latin typeface="+mn-lt"/>
              </a:rPr>
              <a:t>Other differences</a:t>
            </a:r>
            <a:endParaRPr lang="en-US" dirty="0">
              <a:solidFill>
                <a:schemeClr val="tx1"/>
              </a:solidFill>
              <a:latin typeface="+mn-lt"/>
            </a:endParaRPr>
          </a:p>
        </p:txBody>
      </p:sp>
      <p:sp>
        <p:nvSpPr>
          <p:cNvPr id="11" name="Red"/>
          <p:cNvSpPr/>
          <p:nvPr/>
        </p:nvSpPr>
        <p:spPr bwMode="auto">
          <a:xfrm>
            <a:off x="544900" y="1759511"/>
            <a:ext cx="7616261"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smtClean="0">
                <a:solidFill>
                  <a:schemeClr val="tx1">
                    <a:alpha val="99000"/>
                  </a:schemeClr>
                </a:solidFill>
                <a:latin typeface="Segoe UI" pitchFamily="34" charset="0"/>
                <a:ea typeface="Segoe UI" pitchFamily="34" charset="0"/>
                <a:cs typeface="Segoe UI" pitchFamily="34" charset="0"/>
              </a:rPr>
              <a:t>Windows Recovery</a:t>
            </a:r>
            <a:endParaRPr lang="en-US" sz="2448" dirty="0">
              <a:solidFill>
                <a:schemeClr val="tx1">
                  <a:alpha val="99000"/>
                </a:schemeClr>
              </a:solidFill>
              <a:latin typeface="Segoe UI" pitchFamily="34" charset="0"/>
              <a:ea typeface="Segoe UI" pitchFamily="34" charset="0"/>
              <a:cs typeface="Segoe UI" pitchFamily="34" charset="0"/>
            </a:endParaRPr>
          </a:p>
        </p:txBody>
      </p:sp>
      <p:sp>
        <p:nvSpPr>
          <p:cNvPr id="12" name="TextBox 11"/>
          <p:cNvSpPr txBox="1"/>
          <p:nvPr/>
        </p:nvSpPr>
        <p:spPr>
          <a:xfrm>
            <a:off x="544900" y="2536681"/>
            <a:ext cx="7616261" cy="816142"/>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smtClean="0"/>
              <a:t>Windows Recovery environment is not available</a:t>
            </a:r>
            <a:endParaRPr lang="en-US" sz="2040" dirty="0"/>
          </a:p>
          <a:p>
            <a:pPr>
              <a:lnSpc>
                <a:spcPct val="90000"/>
              </a:lnSpc>
              <a:spcBef>
                <a:spcPct val="20000"/>
              </a:spcBef>
              <a:buSzPct val="90000"/>
            </a:pPr>
            <a:r>
              <a:rPr lang="en-US" sz="2040" dirty="0" smtClean="0"/>
              <a:t>Refresh or Reset your PC is not available </a:t>
            </a:r>
            <a:endParaRPr lang="en-US" sz="2040" dirty="0"/>
          </a:p>
        </p:txBody>
      </p:sp>
      <p:sp>
        <p:nvSpPr>
          <p:cNvPr id="13" name="Red"/>
          <p:cNvSpPr/>
          <p:nvPr/>
        </p:nvSpPr>
        <p:spPr bwMode="auto">
          <a:xfrm>
            <a:off x="530846" y="3573462"/>
            <a:ext cx="7630315" cy="777169"/>
          </a:xfrm>
          <a:prstGeom prst="roundRect">
            <a:avLst>
              <a:gd name="adj" fmla="val 0"/>
            </a:avLst>
          </a:prstGeom>
          <a:solidFill>
            <a:schemeClr val="accent5"/>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smtClean="0">
                <a:solidFill>
                  <a:schemeClr val="tx1">
                    <a:alpha val="99000"/>
                  </a:schemeClr>
                </a:solidFill>
                <a:latin typeface="Segoe UI" pitchFamily="34" charset="0"/>
                <a:ea typeface="Segoe UI" pitchFamily="34" charset="0"/>
                <a:cs typeface="Segoe UI" pitchFamily="34" charset="0"/>
              </a:rPr>
              <a:t>Special Considerations</a:t>
            </a:r>
            <a:endParaRPr lang="en-US" sz="2448" dirty="0">
              <a:solidFill>
                <a:schemeClr val="tx1">
                  <a:alpha val="99000"/>
                </a:schemeClr>
              </a:solidFill>
              <a:latin typeface="Segoe UI" pitchFamily="34" charset="0"/>
              <a:ea typeface="Segoe UI" pitchFamily="34" charset="0"/>
              <a:cs typeface="Segoe UI" pitchFamily="34" charset="0"/>
            </a:endParaRPr>
          </a:p>
        </p:txBody>
      </p:sp>
      <p:sp>
        <p:nvSpPr>
          <p:cNvPr id="15" name="TextBox 14"/>
          <p:cNvSpPr txBox="1"/>
          <p:nvPr/>
        </p:nvSpPr>
        <p:spPr>
          <a:xfrm>
            <a:off x="530846" y="4355186"/>
            <a:ext cx="7630315" cy="2071742"/>
          </a:xfrm>
          <a:prstGeom prst="rect">
            <a:avLst/>
          </a:prstGeom>
          <a:noFill/>
        </p:spPr>
        <p:txBody>
          <a:bodyPr wrap="square" lIns="93260" tIns="93260" rIns="93260" bIns="93260" rtlCol="0">
            <a:spAutoFit/>
          </a:bodyPr>
          <a:lstStyle/>
          <a:p>
            <a:pPr marL="0" lvl="4">
              <a:lnSpc>
                <a:spcPct val="90000"/>
              </a:lnSpc>
              <a:spcBef>
                <a:spcPct val="20000"/>
              </a:spcBef>
              <a:buSzPct val="90000"/>
            </a:pPr>
            <a:r>
              <a:rPr lang="en-US" sz="2040" dirty="0" smtClean="0"/>
              <a:t>Hibernate is disabled by default</a:t>
            </a:r>
            <a:endParaRPr lang="en-US" sz="2040" dirty="0"/>
          </a:p>
          <a:p>
            <a:pPr marL="0" lvl="4">
              <a:lnSpc>
                <a:spcPct val="90000"/>
              </a:lnSpc>
              <a:spcBef>
                <a:spcPct val="20000"/>
              </a:spcBef>
              <a:buSzPct val="90000"/>
            </a:pPr>
            <a:r>
              <a:rPr lang="en-US" sz="2040" dirty="0" smtClean="0"/>
              <a:t>Don’t insert the Windows To Go drive into a running PC</a:t>
            </a:r>
            <a:endParaRPr lang="en-US" sz="2040" dirty="0"/>
          </a:p>
          <a:p>
            <a:pPr marL="0" lvl="4">
              <a:lnSpc>
                <a:spcPct val="90000"/>
              </a:lnSpc>
              <a:spcBef>
                <a:spcPct val="20000"/>
              </a:spcBef>
              <a:buSzPct val="90000"/>
            </a:pPr>
            <a:r>
              <a:rPr lang="en-US" sz="2040" dirty="0" smtClean="0"/>
              <a:t>Always shut down Windows and wait for shutdown to complete before removing a Windows To Go drive</a:t>
            </a:r>
          </a:p>
          <a:p>
            <a:pPr marL="0" lvl="4">
              <a:lnSpc>
                <a:spcPct val="90000"/>
              </a:lnSpc>
              <a:spcBef>
                <a:spcPct val="20000"/>
              </a:spcBef>
              <a:buSzPct val="90000"/>
            </a:pPr>
            <a:r>
              <a:rPr lang="en-US" sz="2040" dirty="0" smtClean="0"/>
              <a:t>Supported on PCs certified for use with Windows 7 or 8, regardless of the OS on the machine</a:t>
            </a:r>
            <a:endParaRPr lang="en-US" sz="2040" dirty="0"/>
          </a:p>
        </p:txBody>
      </p:sp>
    </p:spTree>
    <p:extLst>
      <p:ext uri="{BB962C8B-B14F-4D97-AF65-F5344CB8AC3E}">
        <p14:creationId xmlns:p14="http://schemas.microsoft.com/office/powerpoint/2010/main" val="246238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Windows To Go Drives</a:t>
            </a:r>
            <a:endParaRPr lang="en-US" dirty="0"/>
          </a:p>
        </p:txBody>
      </p:sp>
    </p:spTree>
    <p:extLst>
      <p:ext uri="{BB962C8B-B14F-4D97-AF65-F5344CB8AC3E}">
        <p14:creationId xmlns:p14="http://schemas.microsoft.com/office/powerpoint/2010/main" val="332211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Understanding Windows To Go: Supported use cases, hardware considerations, and deployment options in the Enterprise</a:t>
            </a:r>
            <a:endParaRPr lang="en-US" sz="4000" dirty="0"/>
          </a:p>
        </p:txBody>
      </p:sp>
      <p:sp>
        <p:nvSpPr>
          <p:cNvPr id="5" name="Text Placeholder 4"/>
          <p:cNvSpPr>
            <a:spLocks noGrp="1"/>
          </p:cNvSpPr>
          <p:nvPr>
            <p:ph type="body" sz="quarter" idx="12"/>
          </p:nvPr>
        </p:nvSpPr>
        <p:spPr/>
        <p:txBody>
          <a:bodyPr/>
          <a:lstStyle/>
          <a:p>
            <a:r>
              <a:rPr lang="en-US" dirty="0" smtClean="0"/>
              <a:t>Craig Ashley</a:t>
            </a:r>
          </a:p>
          <a:p>
            <a:r>
              <a:rPr lang="en-US" dirty="0" smtClean="0"/>
              <a:t>Sr. Product Manager</a:t>
            </a:r>
          </a:p>
          <a:p>
            <a:r>
              <a:rPr lang="en-US" dirty="0" smtClean="0"/>
              <a:t>Microsoft</a:t>
            </a:r>
            <a:endParaRPr lang="en-US" dirty="0"/>
          </a:p>
        </p:txBody>
      </p:sp>
      <p:sp>
        <p:nvSpPr>
          <p:cNvPr id="14" name="Text Placeholder 13"/>
          <p:cNvSpPr>
            <a:spLocks noGrp="1"/>
          </p:cNvSpPr>
          <p:nvPr>
            <p:ph type="body" sz="quarter" idx="13"/>
          </p:nvPr>
        </p:nvSpPr>
        <p:spPr/>
        <p:txBody>
          <a:bodyPr/>
          <a:lstStyle/>
          <a:p>
            <a:r>
              <a:rPr lang="en-US" dirty="0" smtClean="0"/>
              <a:t>WCA-B342</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To Go Certified Drives</a:t>
            </a:r>
            <a:endParaRPr lang="en-US" dirty="0"/>
          </a:p>
        </p:txBody>
      </p:sp>
      <p:sp>
        <p:nvSpPr>
          <p:cNvPr id="4" name="Red"/>
          <p:cNvSpPr/>
          <p:nvPr/>
        </p:nvSpPr>
        <p:spPr bwMode="auto">
          <a:xfrm>
            <a:off x="622617" y="1476622"/>
            <a:ext cx="8937449"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Why is the use of a certified drive important?</a:t>
            </a:r>
          </a:p>
        </p:txBody>
      </p:sp>
      <p:sp>
        <p:nvSpPr>
          <p:cNvPr id="5" name="TextBox 4"/>
          <p:cNvSpPr txBox="1"/>
          <p:nvPr/>
        </p:nvSpPr>
        <p:spPr>
          <a:xfrm>
            <a:off x="622617" y="2253791"/>
            <a:ext cx="8937449" cy="3549262"/>
          </a:xfrm>
          <a:prstGeom prst="rect">
            <a:avLst/>
          </a:prstGeom>
          <a:noFill/>
        </p:spPr>
        <p:txBody>
          <a:bodyPr wrap="square" lIns="93260" tIns="93260" rIns="93260" bIns="93260" rtlCol="0">
            <a:spAutoFit/>
          </a:bodyPr>
          <a:lstStyle/>
          <a:p>
            <a:pPr marL="349724" indent="-349724">
              <a:lnSpc>
                <a:spcPct val="90000"/>
              </a:lnSpc>
              <a:spcBef>
                <a:spcPct val="20000"/>
              </a:spcBef>
              <a:buSzPct val="90000"/>
              <a:buFont typeface="Wingdings" panose="05000000000000000000" pitchFamily="2" charset="2"/>
              <a:buChar char="§"/>
            </a:pPr>
            <a:r>
              <a:rPr lang="en-US" sz="2400" dirty="0"/>
              <a:t>Certified drives are optimized to meet the necessary requirements for booting and running Windows 8 from a USB drive:</a:t>
            </a:r>
          </a:p>
          <a:p>
            <a:pPr marL="816004" lvl="1" indent="-349724">
              <a:lnSpc>
                <a:spcPct val="90000"/>
              </a:lnSpc>
              <a:spcBef>
                <a:spcPct val="20000"/>
              </a:spcBef>
              <a:buSzPct val="90000"/>
              <a:buFont typeface="Wingdings" panose="05000000000000000000" pitchFamily="2" charset="2"/>
              <a:buChar char="§"/>
            </a:pPr>
            <a:r>
              <a:rPr lang="en-US" sz="2400" dirty="0"/>
              <a:t>Built for high random read / write speeds </a:t>
            </a:r>
          </a:p>
          <a:p>
            <a:pPr marL="816004" lvl="1" indent="-349724">
              <a:lnSpc>
                <a:spcPct val="90000"/>
              </a:lnSpc>
              <a:spcBef>
                <a:spcPct val="20000"/>
              </a:spcBef>
              <a:buSzPct val="90000"/>
              <a:buFont typeface="Wingdings" panose="05000000000000000000" pitchFamily="2" charset="2"/>
              <a:buChar char="§"/>
            </a:pPr>
            <a:r>
              <a:rPr lang="en-US" sz="2400" dirty="0"/>
              <a:t>Support thousands of random access I/O per second</a:t>
            </a:r>
          </a:p>
          <a:p>
            <a:pPr marL="816004" lvl="1" indent="-349724">
              <a:lnSpc>
                <a:spcPct val="90000"/>
              </a:lnSpc>
              <a:spcBef>
                <a:spcPct val="20000"/>
              </a:spcBef>
              <a:buSzPct val="90000"/>
              <a:buFont typeface="Wingdings" panose="05000000000000000000" pitchFamily="2" charset="2"/>
              <a:buChar char="§"/>
            </a:pPr>
            <a:r>
              <a:rPr lang="en-US" sz="2400" dirty="0"/>
              <a:t>Provide wear-leveling features improving drive longevity</a:t>
            </a:r>
          </a:p>
          <a:p>
            <a:pPr marL="816004" lvl="1" indent="-349724">
              <a:lnSpc>
                <a:spcPct val="90000"/>
              </a:lnSpc>
              <a:spcBef>
                <a:spcPct val="20000"/>
              </a:spcBef>
              <a:buSzPct val="90000"/>
              <a:buFont typeface="Wingdings" panose="05000000000000000000" pitchFamily="2" charset="2"/>
              <a:buChar char="§"/>
            </a:pPr>
            <a:r>
              <a:rPr lang="en-US" sz="2400" dirty="0"/>
              <a:t>Tuned to ensure they boot and run on hardware certified for use with either Windows 7 or Windows 8</a:t>
            </a:r>
          </a:p>
          <a:p>
            <a:pPr marL="349724" indent="-349724">
              <a:lnSpc>
                <a:spcPct val="90000"/>
              </a:lnSpc>
              <a:spcBef>
                <a:spcPct val="20000"/>
              </a:spcBef>
              <a:buSzPct val="90000"/>
              <a:buFont typeface="Wingdings" panose="05000000000000000000" pitchFamily="2" charset="2"/>
              <a:buChar char="§"/>
            </a:pPr>
            <a:r>
              <a:rPr lang="en-US" sz="2400" dirty="0"/>
              <a:t>Only certified and optimized drives are </a:t>
            </a:r>
            <a:r>
              <a:rPr lang="en-US" sz="2400" dirty="0" smtClean="0"/>
              <a:t>supported</a:t>
            </a:r>
            <a:endParaRPr lang="en-US" sz="2400" dirty="0"/>
          </a:p>
        </p:txBody>
      </p:sp>
    </p:spTree>
    <p:extLst>
      <p:ext uri="{BB962C8B-B14F-4D97-AF65-F5344CB8AC3E}">
        <p14:creationId xmlns:p14="http://schemas.microsoft.com/office/powerpoint/2010/main" val="295705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10575200" y="4199068"/>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endParaRPr lang="en-US" sz="1200" dirty="0">
              <a:solidFill>
                <a:schemeClr val="tx1">
                  <a:lumMod val="65000"/>
                  <a:lumOff val="35000"/>
                </a:schemeClr>
              </a:solidFill>
            </a:endParaRPr>
          </a:p>
        </p:txBody>
      </p:sp>
      <p:sp>
        <p:nvSpPr>
          <p:cNvPr id="4" name="Rectangle 3"/>
          <p:cNvSpPr/>
          <p:nvPr/>
        </p:nvSpPr>
        <p:spPr>
          <a:xfrm>
            <a:off x="491269" y="1943488"/>
            <a:ext cx="2743200" cy="548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pPr>
              <a:lnSpc>
                <a:spcPct val="90000"/>
              </a:lnSpc>
            </a:pPr>
            <a:r>
              <a:rPr lang="en-US" sz="1400" dirty="0"/>
              <a:t>Manufacturer</a:t>
            </a:r>
          </a:p>
        </p:txBody>
      </p:sp>
      <p:sp>
        <p:nvSpPr>
          <p:cNvPr id="30" name="Rectangle 29"/>
          <p:cNvSpPr/>
          <p:nvPr/>
        </p:nvSpPr>
        <p:spPr>
          <a:xfrm>
            <a:off x="3251474" y="1943488"/>
            <a:ext cx="1463040" cy="548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pPr>
              <a:lnSpc>
                <a:spcPct val="90000"/>
              </a:lnSpc>
            </a:pPr>
            <a:r>
              <a:rPr lang="en-US" sz="1400" dirty="0"/>
              <a:t>Storage size</a:t>
            </a:r>
          </a:p>
        </p:txBody>
      </p:sp>
      <p:sp>
        <p:nvSpPr>
          <p:cNvPr id="42" name="Rectangle 41"/>
          <p:cNvSpPr/>
          <p:nvPr/>
        </p:nvSpPr>
        <p:spPr>
          <a:xfrm>
            <a:off x="4731520" y="1943488"/>
            <a:ext cx="1463040" cy="548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pPr>
              <a:lnSpc>
                <a:spcPct val="90000"/>
              </a:lnSpc>
            </a:pPr>
            <a:endParaRPr lang="en-US" sz="1400" dirty="0"/>
          </a:p>
        </p:txBody>
      </p:sp>
      <p:sp>
        <p:nvSpPr>
          <p:cNvPr id="7" name="Rectangle 6"/>
          <p:cNvSpPr/>
          <p:nvPr/>
        </p:nvSpPr>
        <p:spPr>
          <a:xfrm>
            <a:off x="491270" y="2514980"/>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28" rIns="45714" rtlCol="0" anchor="t" anchorCtr="0"/>
          <a:lstStyle/>
          <a:p>
            <a:r>
              <a:rPr lang="en-US" sz="1200" dirty="0">
                <a:solidFill>
                  <a:schemeClr val="tx1">
                    <a:lumMod val="65000"/>
                    <a:lumOff val="35000"/>
                  </a:schemeClr>
                </a:solidFill>
              </a:rPr>
              <a:t>Kingston</a:t>
            </a:r>
            <a:r>
              <a:rPr lang="en-US" sz="1200" baseline="30000" dirty="0">
                <a:solidFill>
                  <a:schemeClr val="tx1">
                    <a:lumMod val="65000"/>
                    <a:lumOff val="35000"/>
                  </a:schemeClr>
                </a:solidFill>
              </a:rPr>
              <a:t>®</a:t>
            </a:r>
            <a:r>
              <a:rPr lang="en-US" sz="1200" dirty="0">
                <a:solidFill>
                  <a:schemeClr val="tx1">
                    <a:lumMod val="65000"/>
                    <a:lumOff val="35000"/>
                  </a:schemeClr>
                </a:solidFill>
              </a:rPr>
              <a:t> </a:t>
            </a:r>
            <a:r>
              <a:rPr lang="en-US" sz="1200" dirty="0" err="1">
                <a:solidFill>
                  <a:schemeClr val="tx1">
                    <a:lumMod val="65000"/>
                    <a:lumOff val="35000"/>
                  </a:schemeClr>
                </a:solidFill>
              </a:rPr>
              <a:t>DataTraveler</a:t>
            </a:r>
            <a:r>
              <a:rPr lang="en-US" sz="1200" baseline="30000" dirty="0">
                <a:solidFill>
                  <a:schemeClr val="tx1">
                    <a:lumMod val="65000"/>
                    <a:lumOff val="35000"/>
                  </a:schemeClr>
                </a:solidFill>
              </a:rPr>
              <a:t>®</a:t>
            </a:r>
            <a:r>
              <a:rPr lang="en-US" sz="1200" dirty="0">
                <a:solidFill>
                  <a:schemeClr val="tx1">
                    <a:lumMod val="65000"/>
                    <a:lumOff val="35000"/>
                  </a:schemeClr>
                </a:solidFill>
              </a:rPr>
              <a:t> Workspace</a:t>
            </a:r>
          </a:p>
          <a:p>
            <a:endParaRPr lang="en-US" sz="700" dirty="0">
              <a:solidFill>
                <a:schemeClr val="tx1">
                  <a:lumMod val="65000"/>
                  <a:lumOff val="35000"/>
                </a:schemeClr>
              </a:solidFill>
            </a:endParaRPr>
          </a:p>
          <a:p>
            <a:r>
              <a:rPr lang="en-US" sz="1000" dirty="0">
                <a:solidFill>
                  <a:schemeClr val="tx1">
                    <a:lumMod val="65000"/>
                    <a:lumOff val="35000"/>
                  </a:schemeClr>
                </a:solidFill>
              </a:rPr>
              <a:t>www.kingston.com/wtg</a:t>
            </a:r>
          </a:p>
        </p:txBody>
      </p:sp>
      <p:sp>
        <p:nvSpPr>
          <p:cNvPr id="36" name="Rectangle 35"/>
          <p:cNvSpPr/>
          <p:nvPr/>
        </p:nvSpPr>
        <p:spPr>
          <a:xfrm>
            <a:off x="3251475" y="2514980"/>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r>
              <a:rPr lang="en-US" sz="1200" dirty="0">
                <a:solidFill>
                  <a:schemeClr val="tx1">
                    <a:lumMod val="65000"/>
                    <a:lumOff val="35000"/>
                  </a:schemeClr>
                </a:solidFill>
              </a:rPr>
              <a:t>32, 64, 128 GB</a:t>
            </a:r>
          </a:p>
        </p:txBody>
      </p:sp>
      <p:sp>
        <p:nvSpPr>
          <p:cNvPr id="43" name="Rectangle 42"/>
          <p:cNvSpPr/>
          <p:nvPr/>
        </p:nvSpPr>
        <p:spPr>
          <a:xfrm>
            <a:off x="4731520" y="2514980"/>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endParaRPr lang="en-US" sz="1200" dirty="0">
              <a:solidFill>
                <a:schemeClr val="tx1">
                  <a:lumMod val="65000"/>
                  <a:lumOff val="35000"/>
                </a:schemeClr>
              </a:solidFill>
            </a:endParaRPr>
          </a:p>
        </p:txBody>
      </p:sp>
      <p:sp>
        <p:nvSpPr>
          <p:cNvPr id="118" name="Rectangle 117"/>
          <p:cNvSpPr/>
          <p:nvPr/>
        </p:nvSpPr>
        <p:spPr>
          <a:xfrm>
            <a:off x="6332546" y="1943488"/>
            <a:ext cx="2743200" cy="548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pPr>
              <a:lnSpc>
                <a:spcPct val="90000"/>
              </a:lnSpc>
            </a:pPr>
            <a:r>
              <a:rPr lang="en-US" sz="1400" dirty="0"/>
              <a:t>Manufacturer</a:t>
            </a:r>
          </a:p>
        </p:txBody>
      </p:sp>
      <p:sp>
        <p:nvSpPr>
          <p:cNvPr id="119" name="Rectangle 118"/>
          <p:cNvSpPr/>
          <p:nvPr/>
        </p:nvSpPr>
        <p:spPr>
          <a:xfrm>
            <a:off x="9093953" y="1943488"/>
            <a:ext cx="1463040" cy="548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pPr>
              <a:lnSpc>
                <a:spcPct val="90000"/>
              </a:lnSpc>
            </a:pPr>
            <a:r>
              <a:rPr lang="en-US" sz="1400" dirty="0"/>
              <a:t>Storage size</a:t>
            </a:r>
          </a:p>
        </p:txBody>
      </p:sp>
      <p:sp>
        <p:nvSpPr>
          <p:cNvPr id="121" name="Rectangle 120"/>
          <p:cNvSpPr/>
          <p:nvPr/>
        </p:nvSpPr>
        <p:spPr>
          <a:xfrm>
            <a:off x="10575200" y="1943488"/>
            <a:ext cx="1463040" cy="548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pPr>
              <a:lnSpc>
                <a:spcPct val="90000"/>
              </a:lnSpc>
            </a:pPr>
            <a:endParaRPr lang="en-US" sz="1400" dirty="0"/>
          </a:p>
        </p:txBody>
      </p:sp>
      <p:sp>
        <p:nvSpPr>
          <p:cNvPr id="117" name="Rectangle 116"/>
          <p:cNvSpPr/>
          <p:nvPr/>
        </p:nvSpPr>
        <p:spPr>
          <a:xfrm>
            <a:off x="6332547" y="2514980"/>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28" rIns="45714" rtlCol="0" anchor="t" anchorCtr="0"/>
          <a:lstStyle/>
          <a:p>
            <a:r>
              <a:rPr lang="en-US" sz="1200" dirty="0">
                <a:solidFill>
                  <a:schemeClr val="tx1">
                    <a:lumMod val="65000"/>
                    <a:lumOff val="35000"/>
                  </a:schemeClr>
                </a:solidFill>
              </a:rPr>
              <a:t>Super Talent RC4</a:t>
            </a:r>
          </a:p>
          <a:p>
            <a:endParaRPr lang="en-US" sz="700" dirty="0">
              <a:solidFill>
                <a:schemeClr val="tx1">
                  <a:lumMod val="65000"/>
                  <a:lumOff val="35000"/>
                </a:schemeClr>
              </a:solidFill>
            </a:endParaRPr>
          </a:p>
          <a:p>
            <a:r>
              <a:rPr lang="en-US" sz="1000" dirty="0">
                <a:solidFill>
                  <a:schemeClr val="tx1">
                    <a:lumMod val="65000"/>
                    <a:lumOff val="35000"/>
                  </a:schemeClr>
                </a:solidFill>
              </a:rPr>
              <a:t>www.supertalent.com/wtg</a:t>
            </a:r>
          </a:p>
        </p:txBody>
      </p:sp>
      <p:sp>
        <p:nvSpPr>
          <p:cNvPr id="120" name="Rectangle 119"/>
          <p:cNvSpPr/>
          <p:nvPr/>
        </p:nvSpPr>
        <p:spPr>
          <a:xfrm>
            <a:off x="9093953" y="2514980"/>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r>
              <a:rPr lang="en-US" sz="1200" dirty="0">
                <a:solidFill>
                  <a:schemeClr val="tx1">
                    <a:lumMod val="65000"/>
                    <a:lumOff val="35000"/>
                  </a:schemeClr>
                </a:solidFill>
              </a:rPr>
              <a:t>32, 64, 128, 256 GB</a:t>
            </a:r>
          </a:p>
        </p:txBody>
      </p:sp>
      <p:sp>
        <p:nvSpPr>
          <p:cNvPr id="122" name="Rectangle 121"/>
          <p:cNvSpPr/>
          <p:nvPr/>
        </p:nvSpPr>
        <p:spPr>
          <a:xfrm>
            <a:off x="10575200" y="2514980"/>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endParaRPr lang="en-US" sz="1200" dirty="0">
              <a:solidFill>
                <a:schemeClr val="tx1">
                  <a:lumMod val="65000"/>
                  <a:lumOff val="35000"/>
                </a:schemeClr>
              </a:solidFill>
            </a:endParaRPr>
          </a:p>
        </p:txBody>
      </p:sp>
      <p:sp>
        <p:nvSpPr>
          <p:cNvPr id="133" name="Rectangle 132"/>
          <p:cNvSpPr/>
          <p:nvPr/>
        </p:nvSpPr>
        <p:spPr>
          <a:xfrm>
            <a:off x="491269" y="3357023"/>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91417" rIns="45708" bIns="45708" rtlCol="0" anchor="t" anchorCtr="0"/>
          <a:lstStyle/>
          <a:p>
            <a:r>
              <a:rPr lang="en-US" sz="1200" dirty="0">
                <a:solidFill>
                  <a:schemeClr val="tx1">
                    <a:lumMod val="65000"/>
                    <a:lumOff val="35000"/>
                  </a:schemeClr>
                </a:solidFill>
              </a:rPr>
              <a:t>Imation </a:t>
            </a:r>
            <a:r>
              <a:rPr lang="en-US" sz="1200" dirty="0" err="1">
                <a:solidFill>
                  <a:schemeClr val="tx1">
                    <a:lumMod val="65000"/>
                    <a:lumOff val="35000"/>
                  </a:schemeClr>
                </a:solidFill>
              </a:rPr>
              <a:t>IronKey</a:t>
            </a:r>
            <a:r>
              <a:rPr lang="en-US" sz="1200" baseline="30000" dirty="0">
                <a:solidFill>
                  <a:schemeClr val="tx1">
                    <a:lumMod val="65000"/>
                    <a:lumOff val="35000"/>
                  </a:schemeClr>
                </a:solidFill>
              </a:rPr>
              <a:t>®</a:t>
            </a:r>
            <a:r>
              <a:rPr lang="en-US" sz="1200" dirty="0">
                <a:solidFill>
                  <a:schemeClr val="tx1">
                    <a:lumMod val="65000"/>
                    <a:lumOff val="35000"/>
                  </a:schemeClr>
                </a:solidFill>
              </a:rPr>
              <a:t> Workspace W300</a:t>
            </a:r>
          </a:p>
          <a:p>
            <a:endParaRPr lang="en-US" sz="700" dirty="0">
              <a:solidFill>
                <a:schemeClr val="tx1">
                  <a:lumMod val="65000"/>
                  <a:lumOff val="35000"/>
                </a:schemeClr>
              </a:solidFill>
            </a:endParaRPr>
          </a:p>
          <a:p>
            <a:r>
              <a:rPr lang="en-US" sz="1000" dirty="0">
                <a:solidFill>
                  <a:schemeClr val="tx1">
                    <a:lumMod val="65000"/>
                    <a:lumOff val="35000"/>
                  </a:schemeClr>
                </a:solidFill>
              </a:rPr>
              <a:t>www.imation.com/wtg </a:t>
            </a:r>
          </a:p>
        </p:txBody>
      </p:sp>
      <p:sp>
        <p:nvSpPr>
          <p:cNvPr id="134" name="Rectangle 133"/>
          <p:cNvSpPr/>
          <p:nvPr/>
        </p:nvSpPr>
        <p:spPr>
          <a:xfrm>
            <a:off x="3251474" y="3357023"/>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r>
              <a:rPr lang="en-US" sz="1200" dirty="0">
                <a:solidFill>
                  <a:schemeClr val="tx1">
                    <a:lumMod val="65000"/>
                    <a:lumOff val="35000"/>
                  </a:schemeClr>
                </a:solidFill>
              </a:rPr>
              <a:t>32, 64, 128 GB</a:t>
            </a:r>
          </a:p>
        </p:txBody>
      </p:sp>
      <p:sp>
        <p:nvSpPr>
          <p:cNvPr id="135" name="Rectangle 134"/>
          <p:cNvSpPr/>
          <p:nvPr/>
        </p:nvSpPr>
        <p:spPr>
          <a:xfrm>
            <a:off x="4731520" y="3357023"/>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endParaRPr lang="en-US" sz="1200" dirty="0">
              <a:solidFill>
                <a:schemeClr val="tx1">
                  <a:lumMod val="65000"/>
                  <a:lumOff val="35000"/>
                </a:schemeClr>
              </a:solidFill>
            </a:endParaRPr>
          </a:p>
        </p:txBody>
      </p:sp>
      <p:sp>
        <p:nvSpPr>
          <p:cNvPr id="138" name="Rectangle 137"/>
          <p:cNvSpPr/>
          <p:nvPr/>
        </p:nvSpPr>
        <p:spPr>
          <a:xfrm>
            <a:off x="491269" y="4199068"/>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91417" rIns="45708" bIns="45708" rtlCol="0" anchor="t" anchorCtr="0"/>
          <a:lstStyle/>
          <a:p>
            <a:r>
              <a:rPr lang="en-US" sz="1200" i="1" dirty="0" smtClean="0">
                <a:solidFill>
                  <a:schemeClr val="tx1">
                    <a:lumMod val="65000"/>
                    <a:lumOff val="35000"/>
                  </a:schemeClr>
                </a:solidFill>
              </a:rPr>
              <a:t>Beta:  </a:t>
            </a:r>
            <a:r>
              <a:rPr lang="en-US" sz="1200" dirty="0" smtClean="0">
                <a:solidFill>
                  <a:schemeClr val="tx1">
                    <a:lumMod val="65000"/>
                    <a:lumOff val="35000"/>
                  </a:schemeClr>
                </a:solidFill>
              </a:rPr>
              <a:t>Imation </a:t>
            </a:r>
            <a:r>
              <a:rPr lang="en-US" sz="1200" dirty="0" err="1">
                <a:solidFill>
                  <a:schemeClr val="tx1">
                    <a:lumMod val="65000"/>
                    <a:lumOff val="35000"/>
                  </a:schemeClr>
                </a:solidFill>
              </a:rPr>
              <a:t>IronKey</a:t>
            </a:r>
            <a:r>
              <a:rPr lang="en-US" sz="1200" baseline="30000" dirty="0">
                <a:solidFill>
                  <a:schemeClr val="tx1">
                    <a:lumMod val="65000"/>
                    <a:lumOff val="35000"/>
                  </a:schemeClr>
                </a:solidFill>
              </a:rPr>
              <a:t>®</a:t>
            </a:r>
            <a:r>
              <a:rPr lang="en-US" sz="1200" dirty="0">
                <a:solidFill>
                  <a:schemeClr val="tx1">
                    <a:lumMod val="65000"/>
                    <a:lumOff val="35000"/>
                  </a:schemeClr>
                </a:solidFill>
              </a:rPr>
              <a:t> Workspace W500</a:t>
            </a:r>
          </a:p>
          <a:p>
            <a:endParaRPr lang="en-US" sz="700" dirty="0">
              <a:solidFill>
                <a:schemeClr val="tx1">
                  <a:lumMod val="65000"/>
                  <a:lumOff val="35000"/>
                </a:schemeClr>
              </a:solidFill>
            </a:endParaRPr>
          </a:p>
          <a:p>
            <a:r>
              <a:rPr lang="en-US" sz="1000" dirty="0">
                <a:solidFill>
                  <a:schemeClr val="tx1">
                    <a:lumMod val="65000"/>
                    <a:lumOff val="35000"/>
                  </a:schemeClr>
                </a:solidFill>
              </a:rPr>
              <a:t>www.imation.com/wtg </a:t>
            </a:r>
          </a:p>
        </p:txBody>
      </p:sp>
      <p:sp>
        <p:nvSpPr>
          <p:cNvPr id="139" name="Rectangle 138"/>
          <p:cNvSpPr/>
          <p:nvPr/>
        </p:nvSpPr>
        <p:spPr>
          <a:xfrm>
            <a:off x="3251474" y="4199068"/>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r>
              <a:rPr lang="en-US" sz="1200" dirty="0">
                <a:solidFill>
                  <a:schemeClr val="tx1">
                    <a:lumMod val="65000"/>
                    <a:lumOff val="35000"/>
                  </a:schemeClr>
                </a:solidFill>
              </a:rPr>
              <a:t>32, 64, 128 GB</a:t>
            </a:r>
          </a:p>
        </p:txBody>
      </p:sp>
      <p:sp>
        <p:nvSpPr>
          <p:cNvPr id="140" name="Rectangle 139"/>
          <p:cNvSpPr/>
          <p:nvPr/>
        </p:nvSpPr>
        <p:spPr>
          <a:xfrm>
            <a:off x="4731520" y="4199068"/>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endParaRPr lang="en-US" sz="1200" dirty="0">
              <a:solidFill>
                <a:schemeClr val="tx1">
                  <a:lumMod val="65000"/>
                  <a:lumOff val="35000"/>
                </a:schemeClr>
              </a:solidFill>
            </a:endParaRPr>
          </a:p>
        </p:txBody>
      </p:sp>
      <p:sp>
        <p:nvSpPr>
          <p:cNvPr id="143" name="Rectangle 142"/>
          <p:cNvSpPr/>
          <p:nvPr/>
        </p:nvSpPr>
        <p:spPr>
          <a:xfrm>
            <a:off x="491269" y="5041112"/>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91417" rIns="45708" bIns="45708" rtlCol="0" anchor="t" anchorCtr="0"/>
          <a:lstStyle/>
          <a:p>
            <a:r>
              <a:rPr lang="en-US" sz="1200" dirty="0">
                <a:solidFill>
                  <a:schemeClr val="tx1">
                    <a:lumMod val="65000"/>
                    <a:lumOff val="35000"/>
                  </a:schemeClr>
                </a:solidFill>
              </a:rPr>
              <a:t>Super Talent Express RC8 </a:t>
            </a:r>
          </a:p>
          <a:p>
            <a:endParaRPr lang="en-US" sz="700" dirty="0">
              <a:solidFill>
                <a:schemeClr val="tx1">
                  <a:lumMod val="65000"/>
                  <a:lumOff val="35000"/>
                </a:schemeClr>
              </a:solidFill>
            </a:endParaRPr>
          </a:p>
          <a:p>
            <a:r>
              <a:rPr lang="en-US" sz="1000" dirty="0">
                <a:solidFill>
                  <a:schemeClr val="tx1">
                    <a:lumMod val="65000"/>
                    <a:lumOff val="35000"/>
                  </a:schemeClr>
                </a:solidFill>
              </a:rPr>
              <a:t>www.supertalent.com/wtg</a:t>
            </a:r>
          </a:p>
        </p:txBody>
      </p:sp>
      <p:sp>
        <p:nvSpPr>
          <p:cNvPr id="144" name="Rectangle 143"/>
          <p:cNvSpPr/>
          <p:nvPr/>
        </p:nvSpPr>
        <p:spPr>
          <a:xfrm>
            <a:off x="3251474" y="5041112"/>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r>
              <a:rPr lang="en-US" sz="1200" dirty="0">
                <a:solidFill>
                  <a:schemeClr val="tx1">
                    <a:lumMod val="65000"/>
                    <a:lumOff val="35000"/>
                  </a:schemeClr>
                </a:solidFill>
              </a:rPr>
              <a:t>32, 64, 128 GB</a:t>
            </a:r>
          </a:p>
        </p:txBody>
      </p:sp>
      <p:sp>
        <p:nvSpPr>
          <p:cNvPr id="145" name="Rectangle 144"/>
          <p:cNvSpPr/>
          <p:nvPr/>
        </p:nvSpPr>
        <p:spPr>
          <a:xfrm>
            <a:off x="4731520" y="5041112"/>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endParaRPr lang="en-US" sz="1200" dirty="0">
              <a:solidFill>
                <a:schemeClr val="tx1">
                  <a:lumMod val="65000"/>
                  <a:lumOff val="35000"/>
                </a:schemeClr>
              </a:solidFill>
            </a:endParaRPr>
          </a:p>
        </p:txBody>
      </p:sp>
      <p:sp>
        <p:nvSpPr>
          <p:cNvPr id="193" name="Rectangle 192"/>
          <p:cNvSpPr/>
          <p:nvPr/>
        </p:nvSpPr>
        <p:spPr>
          <a:xfrm>
            <a:off x="6332547" y="3357023"/>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28" rIns="45714" rtlCol="0" anchor="t" anchorCtr="0"/>
          <a:lstStyle/>
          <a:p>
            <a:r>
              <a:rPr lang="en-US" sz="1200" dirty="0">
                <a:solidFill>
                  <a:schemeClr val="tx1">
                    <a:lumMod val="65000"/>
                    <a:lumOff val="35000"/>
                  </a:schemeClr>
                </a:solidFill>
              </a:rPr>
              <a:t>SPYRUS Portable Workplace™</a:t>
            </a:r>
          </a:p>
          <a:p>
            <a:endParaRPr lang="en-US" sz="700" dirty="0">
              <a:solidFill>
                <a:schemeClr val="tx1">
                  <a:lumMod val="65000"/>
                  <a:lumOff val="35000"/>
                </a:schemeClr>
              </a:solidFill>
            </a:endParaRPr>
          </a:p>
          <a:p>
            <a:r>
              <a:rPr lang="en-US" sz="1000" dirty="0">
                <a:solidFill>
                  <a:schemeClr val="tx1">
                    <a:lumMod val="65000"/>
                    <a:lumOff val="35000"/>
                  </a:schemeClr>
                </a:solidFill>
              </a:rPr>
              <a:t>www.spyruswtg.com</a:t>
            </a:r>
          </a:p>
        </p:txBody>
      </p:sp>
      <p:sp>
        <p:nvSpPr>
          <p:cNvPr id="194" name="Rectangle 193"/>
          <p:cNvSpPr/>
          <p:nvPr/>
        </p:nvSpPr>
        <p:spPr>
          <a:xfrm>
            <a:off x="9093953" y="3357023"/>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r>
              <a:rPr lang="en-US" sz="1200" dirty="0">
                <a:solidFill>
                  <a:schemeClr val="tx1">
                    <a:lumMod val="65000"/>
                    <a:lumOff val="35000"/>
                  </a:schemeClr>
                </a:solidFill>
              </a:rPr>
              <a:t>32, 64, 128 GB</a:t>
            </a:r>
          </a:p>
        </p:txBody>
      </p:sp>
      <p:sp>
        <p:nvSpPr>
          <p:cNvPr id="195" name="Rectangle 194"/>
          <p:cNvSpPr/>
          <p:nvPr/>
        </p:nvSpPr>
        <p:spPr>
          <a:xfrm>
            <a:off x="10575200" y="3357023"/>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endParaRPr lang="en-US" sz="1200" dirty="0">
              <a:solidFill>
                <a:schemeClr val="tx1">
                  <a:lumMod val="65000"/>
                  <a:lumOff val="35000"/>
                </a:schemeClr>
              </a:solidFill>
            </a:endParaRPr>
          </a:p>
        </p:txBody>
      </p:sp>
      <p:sp>
        <p:nvSpPr>
          <p:cNvPr id="201" name="Rectangle 200"/>
          <p:cNvSpPr/>
          <p:nvPr/>
        </p:nvSpPr>
        <p:spPr>
          <a:xfrm>
            <a:off x="6332547" y="5041112"/>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28" rIns="45714" rtlCol="0" anchor="t" anchorCtr="0"/>
          <a:lstStyle/>
          <a:p>
            <a:r>
              <a:rPr lang="en-US" sz="1200" dirty="0">
                <a:solidFill>
                  <a:schemeClr val="tx1">
                    <a:lumMod val="65000"/>
                    <a:lumOff val="35000"/>
                  </a:schemeClr>
                </a:solidFill>
              </a:rPr>
              <a:t>WD My Passport Enterprise</a:t>
            </a:r>
          </a:p>
          <a:p>
            <a:endParaRPr lang="en-US" sz="700" dirty="0">
              <a:solidFill>
                <a:schemeClr val="tx1">
                  <a:lumMod val="65000"/>
                  <a:lumOff val="35000"/>
                </a:schemeClr>
              </a:solidFill>
            </a:endParaRPr>
          </a:p>
          <a:p>
            <a:r>
              <a:rPr lang="en-US" sz="1000" dirty="0">
                <a:solidFill>
                  <a:schemeClr val="tx1">
                    <a:lumMod val="65000"/>
                    <a:lumOff val="35000"/>
                  </a:schemeClr>
                </a:solidFill>
              </a:rPr>
              <a:t>www.wd.com/wtg</a:t>
            </a:r>
          </a:p>
        </p:txBody>
      </p:sp>
      <p:sp>
        <p:nvSpPr>
          <p:cNvPr id="202" name="Rectangle 201"/>
          <p:cNvSpPr/>
          <p:nvPr/>
        </p:nvSpPr>
        <p:spPr>
          <a:xfrm>
            <a:off x="9093953" y="5041112"/>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r>
              <a:rPr lang="en-US" sz="1200" dirty="0">
                <a:solidFill>
                  <a:schemeClr val="tx1">
                    <a:lumMod val="65000"/>
                    <a:lumOff val="35000"/>
                  </a:schemeClr>
                </a:solidFill>
              </a:rPr>
              <a:t>500 GB</a:t>
            </a:r>
          </a:p>
        </p:txBody>
      </p:sp>
      <p:sp>
        <p:nvSpPr>
          <p:cNvPr id="203" name="Rectangle 202"/>
          <p:cNvSpPr/>
          <p:nvPr/>
        </p:nvSpPr>
        <p:spPr>
          <a:xfrm>
            <a:off x="10575200" y="5041112"/>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5714" rtlCol="0" anchor="ctr"/>
          <a:lstStyle/>
          <a:p>
            <a:endParaRPr lang="en-US" sz="1200" dirty="0">
              <a:solidFill>
                <a:schemeClr val="tx1">
                  <a:lumMod val="65000"/>
                  <a:lumOff val="35000"/>
                </a:schemeClr>
              </a:solidFill>
            </a:endParaRPr>
          </a:p>
        </p:txBody>
      </p:sp>
      <p:sp>
        <p:nvSpPr>
          <p:cNvPr id="77" name="Rectangle 76"/>
          <p:cNvSpPr/>
          <p:nvPr/>
        </p:nvSpPr>
        <p:spPr>
          <a:xfrm>
            <a:off x="6332547" y="4199068"/>
            <a:ext cx="274320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91417" rIns="45708" bIns="45708" rtlCol="0" anchor="t" anchorCtr="0"/>
          <a:lstStyle/>
          <a:p>
            <a:r>
              <a:rPr lang="en-US" sz="1200" dirty="0">
                <a:solidFill>
                  <a:schemeClr val="tx1">
                    <a:lumMod val="65000"/>
                    <a:lumOff val="35000"/>
                  </a:schemeClr>
                </a:solidFill>
              </a:rPr>
              <a:t>SPYRUS Secure Portable Workplace™</a:t>
            </a:r>
          </a:p>
          <a:p>
            <a:endParaRPr lang="en-US" sz="700" dirty="0">
              <a:solidFill>
                <a:schemeClr val="tx1">
                  <a:lumMod val="65000"/>
                  <a:lumOff val="35000"/>
                </a:schemeClr>
              </a:solidFill>
            </a:endParaRPr>
          </a:p>
          <a:p>
            <a:r>
              <a:rPr lang="en-US" sz="1000" dirty="0">
                <a:solidFill>
                  <a:schemeClr val="tx1">
                    <a:lumMod val="65000"/>
                    <a:lumOff val="35000"/>
                  </a:schemeClr>
                </a:solidFill>
              </a:rPr>
              <a:t>www.spyruswtg.com</a:t>
            </a:r>
          </a:p>
        </p:txBody>
      </p:sp>
      <p:sp>
        <p:nvSpPr>
          <p:cNvPr id="78" name="Rectangle 77"/>
          <p:cNvSpPr/>
          <p:nvPr/>
        </p:nvSpPr>
        <p:spPr>
          <a:xfrm>
            <a:off x="9093953" y="4199068"/>
            <a:ext cx="1463040" cy="82285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45708" bIns="45708" rtlCol="0" anchor="ctr"/>
          <a:lstStyle/>
          <a:p>
            <a:r>
              <a:rPr lang="en-US" sz="1200" dirty="0">
                <a:solidFill>
                  <a:schemeClr val="tx1">
                    <a:lumMod val="65000"/>
                    <a:lumOff val="35000"/>
                  </a:schemeClr>
                </a:solidFill>
              </a:rPr>
              <a:t>32, 64, 128 GB</a:t>
            </a:r>
          </a:p>
        </p:txBody>
      </p:sp>
      <p:sp>
        <p:nvSpPr>
          <p:cNvPr id="3" name="Text Placeholder 2"/>
          <p:cNvSpPr>
            <a:spLocks noGrp="1"/>
          </p:cNvSpPr>
          <p:nvPr>
            <p:ph type="body" sz="quarter" idx="15"/>
          </p:nvPr>
        </p:nvSpPr>
        <p:spPr>
          <a:xfrm>
            <a:off x="272223" y="297273"/>
            <a:ext cx="11877824" cy="779210"/>
          </a:xfrm>
        </p:spPr>
        <p:txBody>
          <a:bodyPr/>
          <a:lstStyle/>
          <a:p>
            <a:pPr marL="0" indent="0">
              <a:buNone/>
            </a:pPr>
            <a:r>
              <a:rPr lang="en-US" dirty="0"/>
              <a:t>Windows To Go Certified Drives</a:t>
            </a:r>
          </a:p>
        </p:txBody>
      </p:sp>
      <p:sp>
        <p:nvSpPr>
          <p:cNvPr id="5" name="TextBox 4"/>
          <p:cNvSpPr txBox="1"/>
          <p:nvPr/>
        </p:nvSpPr>
        <p:spPr>
          <a:xfrm>
            <a:off x="379514" y="932932"/>
            <a:ext cx="10555527" cy="764518"/>
          </a:xfrm>
          <a:prstGeom prst="rect">
            <a:avLst/>
          </a:prstGeom>
          <a:noFill/>
        </p:spPr>
        <p:txBody>
          <a:bodyPr wrap="square" lIns="93236" tIns="93236" rIns="93236" bIns="93236" rtlCol="0">
            <a:spAutoFit/>
          </a:bodyPr>
          <a:lstStyle/>
          <a:p>
            <a:pPr>
              <a:lnSpc>
                <a:spcPct val="90000"/>
              </a:lnSpc>
              <a:spcBef>
                <a:spcPct val="20000"/>
              </a:spcBef>
              <a:buSzPct val="90000"/>
            </a:pPr>
            <a:r>
              <a:rPr lang="en-US" sz="2000" dirty="0">
                <a:solidFill>
                  <a:schemeClr val="accent1"/>
                </a:solidFill>
                <a:latin typeface="Segoe UI"/>
              </a:rPr>
              <a:t>Optimized for booting and running Windows 8 Enterprise on hardware certified for use </a:t>
            </a:r>
            <a:br>
              <a:rPr lang="en-US" sz="2000" dirty="0">
                <a:solidFill>
                  <a:schemeClr val="accent1"/>
                </a:solidFill>
                <a:latin typeface="Segoe UI"/>
              </a:rPr>
            </a:br>
            <a:r>
              <a:rPr lang="en-US" sz="2000" dirty="0">
                <a:solidFill>
                  <a:schemeClr val="accent1"/>
                </a:solidFill>
                <a:latin typeface="Segoe UI"/>
              </a:rPr>
              <a:t>with Windows 7 or Windows 8.  </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4960184" y="2762462"/>
            <a:ext cx="1005712" cy="327890"/>
          </a:xfrm>
          <a:prstGeom prst="rect">
            <a:avLst/>
          </a:prstGeom>
        </p:spPr>
      </p:pic>
      <p:pic>
        <p:nvPicPr>
          <p:cNvPr id="1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9649" t="13596" r="39650" b="14298"/>
          <a:stretch/>
        </p:blipFill>
        <p:spPr bwMode="auto">
          <a:xfrm rot="5400000">
            <a:off x="5318668" y="3265597"/>
            <a:ext cx="288744" cy="100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descr="SPYRUSSPWLayersNoLogo.png"/>
          <p:cNvPicPr>
            <a:picLocks noChangeAspect="1"/>
          </p:cNvPicPr>
          <p:nvPr/>
        </p:nvPicPr>
        <p:blipFill>
          <a:blip r:embed="rId5"/>
          <a:stretch>
            <a:fillRect/>
          </a:stretch>
        </p:blipFill>
        <p:spPr>
          <a:xfrm>
            <a:off x="10759685" y="3638540"/>
            <a:ext cx="1094073" cy="274285"/>
          </a:xfrm>
          <a:prstGeom prst="rect">
            <a:avLst/>
          </a:prstGeom>
        </p:spPr>
      </p:pic>
      <p:pic>
        <p:nvPicPr>
          <p:cNvPr id="74" name="Picture 3" descr="C:\Users\v-maryba\Dropbox\ZumTeam\Windows\Stella\Art\Express RC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8" y="2730598"/>
            <a:ext cx="1030007" cy="434870"/>
          </a:xfrm>
          <a:prstGeom prst="rect">
            <a:avLst/>
          </a:prstGeom>
          <a:noFill/>
        </p:spPr>
      </p:pic>
      <p:pic>
        <p:nvPicPr>
          <p:cNvPr id="75" name="Picture 74"/>
          <p:cNvPicPr>
            <a:picLocks noChangeAspect="1"/>
          </p:cNvPicPr>
          <p:nvPr/>
        </p:nvPicPr>
        <p:blipFill>
          <a:blip r:embed="rId7">
            <a:clrChange>
              <a:clrFrom>
                <a:srgbClr val="FFFFFF"/>
              </a:clrFrom>
              <a:clrTo>
                <a:srgbClr val="FFFFFF">
                  <a:alpha val="0"/>
                </a:srgbClr>
              </a:clrTo>
            </a:clrChange>
          </a:blip>
          <a:stretch>
            <a:fillRect/>
          </a:stretch>
        </p:blipFill>
        <p:spPr>
          <a:xfrm>
            <a:off x="10895294" y="5076305"/>
            <a:ext cx="822855" cy="770575"/>
          </a:xfrm>
          <a:prstGeom prst="rect">
            <a:avLst/>
          </a:prstGeom>
        </p:spPr>
      </p:pic>
      <p:pic>
        <p:nvPicPr>
          <p:cNvPr id="76" name="Picture 75" descr="SPYRUSSPWLayersNoLogo.png"/>
          <p:cNvPicPr>
            <a:picLocks noChangeAspect="1"/>
          </p:cNvPicPr>
          <p:nvPr/>
        </p:nvPicPr>
        <p:blipFill>
          <a:blip r:embed="rId5"/>
          <a:stretch>
            <a:fillRect/>
          </a:stretch>
        </p:blipFill>
        <p:spPr>
          <a:xfrm>
            <a:off x="10759685" y="4503922"/>
            <a:ext cx="1094073" cy="274285"/>
          </a:xfrm>
          <a:prstGeom prst="rect">
            <a:avLst/>
          </a:prstGeom>
        </p:spPr>
      </p:pic>
      <p:pic>
        <p:nvPicPr>
          <p:cNvPr id="80" name="Picture 79"/>
          <p:cNvPicPr>
            <a:picLocks noChangeAspect="1"/>
          </p:cNvPicPr>
          <p:nvPr/>
        </p:nvPicPr>
        <p:blipFill>
          <a:blip r:embed="rId8">
            <a:clrChange>
              <a:clrFrom>
                <a:srgbClr val="FFFFFF"/>
              </a:clrFrom>
              <a:clrTo>
                <a:srgbClr val="FFFFFF">
                  <a:alpha val="0"/>
                </a:srgbClr>
              </a:clrTo>
            </a:clrChange>
          </a:blip>
          <a:stretch>
            <a:fillRect/>
          </a:stretch>
        </p:blipFill>
        <p:spPr>
          <a:xfrm>
            <a:off x="4960186" y="5291274"/>
            <a:ext cx="1005711" cy="284154"/>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24674" r="30054" b="9468"/>
          <a:stretch/>
        </p:blipFill>
        <p:spPr>
          <a:xfrm rot="16200000" flipH="1">
            <a:off x="5330233" y="4088604"/>
            <a:ext cx="265614" cy="1062322"/>
          </a:xfrm>
          <a:prstGeom prst="rect">
            <a:avLst/>
          </a:prstGeom>
        </p:spPr>
      </p:pic>
      <p:sp>
        <p:nvSpPr>
          <p:cNvPr id="6" name="Rectangle 5"/>
          <p:cNvSpPr/>
          <p:nvPr/>
        </p:nvSpPr>
        <p:spPr>
          <a:xfrm>
            <a:off x="542540" y="6487955"/>
            <a:ext cx="2580827" cy="237727"/>
          </a:xfrm>
          <a:prstGeom prst="rect">
            <a:avLst/>
          </a:prstGeom>
        </p:spPr>
        <p:txBody>
          <a:bodyPr wrap="none">
            <a:spAutoFit/>
          </a:bodyPr>
          <a:lstStyle/>
          <a:p>
            <a:pPr>
              <a:lnSpc>
                <a:spcPct val="90000"/>
              </a:lnSpc>
              <a:spcBef>
                <a:spcPct val="20000"/>
              </a:spcBef>
              <a:buSzPct val="90000"/>
            </a:pPr>
            <a:r>
              <a:rPr lang="en-US" sz="1050" dirty="0">
                <a:solidFill>
                  <a:schemeClr val="tx1">
                    <a:lumMod val="65000"/>
                    <a:lumOff val="35000"/>
                  </a:schemeClr>
                </a:solidFill>
              </a:rPr>
              <a:t>*Microsoft only supports certified drives.</a:t>
            </a:r>
          </a:p>
        </p:txBody>
      </p:sp>
    </p:spTree>
    <p:extLst>
      <p:ext uri="{BB962C8B-B14F-4D97-AF65-F5344CB8AC3E}">
        <p14:creationId xmlns:p14="http://schemas.microsoft.com/office/powerpoint/2010/main" val="3446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smtClean="0"/>
              <a:t>Evaluation</a:t>
            </a:r>
            <a:endParaRPr lang="en-US" sz="8000" dirty="0"/>
          </a:p>
        </p:txBody>
      </p:sp>
    </p:spTree>
    <p:extLst>
      <p:ext uri="{BB962C8B-B14F-4D97-AF65-F5344CB8AC3E}">
        <p14:creationId xmlns:p14="http://schemas.microsoft.com/office/powerpoint/2010/main" val="30568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358427"/>
            <a:ext cx="12115800" cy="621530"/>
          </a:xfrm>
        </p:spPr>
        <p:txBody>
          <a:bodyPr/>
          <a:lstStyle/>
          <a:p>
            <a:r>
              <a:rPr lang="en-US" sz="4800" dirty="0" smtClean="0">
                <a:solidFill>
                  <a:schemeClr val="tx1"/>
                </a:solidFill>
                <a:latin typeface="+mn-lt"/>
              </a:rPr>
              <a:t>Evaluation: Self Provision with the Creator Tool</a:t>
            </a:r>
            <a:endParaRPr lang="en-US" sz="4800" dirty="0">
              <a:solidFill>
                <a:schemeClr val="tx1"/>
              </a:solidFill>
              <a:latin typeface="+mn-lt"/>
            </a:endParaRPr>
          </a:p>
        </p:txBody>
      </p:sp>
      <p:sp>
        <p:nvSpPr>
          <p:cNvPr id="13" name="Red"/>
          <p:cNvSpPr/>
          <p:nvPr/>
        </p:nvSpPr>
        <p:spPr bwMode="auto">
          <a:xfrm>
            <a:off x="350837" y="1287462"/>
            <a:ext cx="6839091"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Windows To Go Creator in Windows 8 Enterprise</a:t>
            </a:r>
          </a:p>
        </p:txBody>
      </p:sp>
      <p:sp>
        <p:nvSpPr>
          <p:cNvPr id="14" name="TextBox 13"/>
          <p:cNvSpPr txBox="1"/>
          <p:nvPr/>
        </p:nvSpPr>
        <p:spPr>
          <a:xfrm>
            <a:off x="350837" y="2064631"/>
            <a:ext cx="6839091" cy="470855"/>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Provision single drive with an Enterprise Image only </a:t>
            </a:r>
          </a:p>
        </p:txBody>
      </p:sp>
      <p:sp>
        <p:nvSpPr>
          <p:cNvPr id="5" name="Right Arrow 4"/>
          <p:cNvSpPr/>
          <p:nvPr/>
        </p:nvSpPr>
        <p:spPr bwMode="auto">
          <a:xfrm>
            <a:off x="4019056" y="5133149"/>
            <a:ext cx="259864" cy="312533"/>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chemeClr val="tx1"/>
                  </a:gs>
                  <a:gs pos="100000">
                    <a:schemeClr val="tx1"/>
                  </a:gs>
                </a:gsLst>
                <a:lin ang="5400000" scaled="0"/>
              </a:gradFill>
            </a:endParaRPr>
          </a:p>
        </p:txBody>
      </p:sp>
      <p:sp>
        <p:nvSpPr>
          <p:cNvPr id="6" name="Right Arrow 5"/>
          <p:cNvSpPr/>
          <p:nvPr/>
        </p:nvSpPr>
        <p:spPr bwMode="auto">
          <a:xfrm>
            <a:off x="8060337" y="5117929"/>
            <a:ext cx="259864" cy="312533"/>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chemeClr val="tx1"/>
                  </a:gs>
                  <a:gs pos="100000">
                    <a:schemeClr val="tx1"/>
                  </a:gs>
                </a:gsLst>
                <a:lin ang="5400000" scaled="0"/>
              </a:gradFill>
            </a:endParaRPr>
          </a:p>
        </p:txBody>
      </p:sp>
      <p:sp>
        <p:nvSpPr>
          <p:cNvPr id="7" name="TextBox 6"/>
          <p:cNvSpPr txBox="1"/>
          <p:nvPr/>
        </p:nvSpPr>
        <p:spPr>
          <a:xfrm>
            <a:off x="1532113" y="6609771"/>
            <a:ext cx="1227663" cy="288137"/>
          </a:xfrm>
          <a:prstGeom prst="rect">
            <a:avLst/>
          </a:prstGeom>
          <a:noFill/>
        </p:spPr>
        <p:txBody>
          <a:bodyPr wrap="square" lIns="0" tIns="0" rIns="0" bIns="0" rtlCol="0">
            <a:spAutoFit/>
          </a:bodyPr>
          <a:lstStyle/>
          <a:p>
            <a:r>
              <a:rPr lang="en-US" sz="1836" i="1" dirty="0">
                <a:gradFill>
                  <a:gsLst>
                    <a:gs pos="0">
                      <a:schemeClr val="tx1"/>
                    </a:gs>
                    <a:gs pos="86000">
                      <a:schemeClr val="tx1"/>
                    </a:gs>
                  </a:gsLst>
                  <a:lin ang="5400000" scaled="0"/>
                </a:gradFill>
              </a:rPr>
              <a:t>Select Drive</a:t>
            </a:r>
          </a:p>
        </p:txBody>
      </p:sp>
      <p:sp>
        <p:nvSpPr>
          <p:cNvPr id="8" name="TextBox 7"/>
          <p:cNvSpPr txBox="1"/>
          <p:nvPr/>
        </p:nvSpPr>
        <p:spPr>
          <a:xfrm>
            <a:off x="5340244" y="6609771"/>
            <a:ext cx="1302466" cy="288137"/>
          </a:xfrm>
          <a:prstGeom prst="rect">
            <a:avLst/>
          </a:prstGeom>
          <a:noFill/>
        </p:spPr>
        <p:txBody>
          <a:bodyPr wrap="square" lIns="0" tIns="0" rIns="0" bIns="0" rtlCol="0">
            <a:spAutoFit/>
          </a:bodyPr>
          <a:lstStyle/>
          <a:p>
            <a:r>
              <a:rPr lang="en-US" sz="1836" i="1" dirty="0">
                <a:gradFill>
                  <a:gsLst>
                    <a:gs pos="0">
                      <a:schemeClr val="tx1"/>
                    </a:gs>
                    <a:gs pos="86000">
                      <a:schemeClr val="tx1"/>
                    </a:gs>
                  </a:gsLst>
                  <a:lin ang="5400000" scaled="0"/>
                </a:gradFill>
              </a:rPr>
              <a:t>Select Image</a:t>
            </a:r>
          </a:p>
        </p:txBody>
      </p:sp>
      <p:sp>
        <p:nvSpPr>
          <p:cNvPr id="9" name="TextBox 8"/>
          <p:cNvSpPr txBox="1"/>
          <p:nvPr/>
        </p:nvSpPr>
        <p:spPr>
          <a:xfrm>
            <a:off x="9367504" y="6638125"/>
            <a:ext cx="1863287" cy="288137"/>
          </a:xfrm>
          <a:prstGeom prst="rect">
            <a:avLst/>
          </a:prstGeom>
          <a:noFill/>
        </p:spPr>
        <p:txBody>
          <a:bodyPr wrap="square" lIns="0" tIns="0" rIns="0" bIns="0" rtlCol="0">
            <a:spAutoFit/>
          </a:bodyPr>
          <a:lstStyle/>
          <a:p>
            <a:r>
              <a:rPr lang="en-US" sz="1836" i="1" dirty="0">
                <a:gradFill>
                  <a:gsLst>
                    <a:gs pos="0">
                      <a:schemeClr val="tx1"/>
                    </a:gs>
                    <a:gs pos="86000">
                      <a:schemeClr val="tx1"/>
                    </a:gs>
                  </a:gsLst>
                  <a:lin ang="5400000" scaled="0"/>
                </a:gradFill>
              </a:rPr>
              <a:t>Enable BitLocker</a:t>
            </a:r>
          </a:p>
        </p:txBody>
      </p:sp>
      <p:pic>
        <p:nvPicPr>
          <p:cNvPr id="10" name="Picture 9"/>
          <p:cNvPicPr/>
          <p:nvPr/>
        </p:nvPicPr>
        <p:blipFill>
          <a:blip r:embed="rId3"/>
          <a:stretch>
            <a:fillRect/>
          </a:stretch>
        </p:blipFill>
        <p:spPr>
          <a:xfrm>
            <a:off x="319729" y="3715524"/>
            <a:ext cx="3621610" cy="2860050"/>
          </a:xfrm>
          <a:prstGeom prst="rect">
            <a:avLst/>
          </a:prstGeom>
        </p:spPr>
      </p:pic>
      <p:pic>
        <p:nvPicPr>
          <p:cNvPr id="11" name="Picture 10"/>
          <p:cNvPicPr/>
          <p:nvPr/>
        </p:nvPicPr>
        <p:blipFill>
          <a:blip r:embed="rId4"/>
          <a:stretch>
            <a:fillRect/>
          </a:stretch>
        </p:blipFill>
        <p:spPr>
          <a:xfrm>
            <a:off x="4329923" y="3765025"/>
            <a:ext cx="3654948" cy="2810550"/>
          </a:xfrm>
          <a:prstGeom prst="rect">
            <a:avLst/>
          </a:prstGeom>
        </p:spPr>
      </p:pic>
      <p:pic>
        <p:nvPicPr>
          <p:cNvPr id="12" name="Picture 11"/>
          <p:cNvPicPr/>
          <p:nvPr/>
        </p:nvPicPr>
        <p:blipFill>
          <a:blip r:embed="rId5"/>
          <a:stretch>
            <a:fillRect/>
          </a:stretch>
        </p:blipFill>
        <p:spPr>
          <a:xfrm>
            <a:off x="8371205" y="3765025"/>
            <a:ext cx="3806512" cy="2888200"/>
          </a:xfrm>
          <a:prstGeom prst="rect">
            <a:avLst/>
          </a:prstGeom>
        </p:spPr>
      </p:pic>
      <p:sp>
        <p:nvSpPr>
          <p:cNvPr id="16" name="TextBox 15"/>
          <p:cNvSpPr txBox="1"/>
          <p:nvPr/>
        </p:nvSpPr>
        <p:spPr>
          <a:xfrm>
            <a:off x="350837" y="2811462"/>
            <a:ext cx="6839091" cy="470855"/>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Can be custom WIM or pointed at media</a:t>
            </a:r>
          </a:p>
        </p:txBody>
      </p:sp>
      <p:sp>
        <p:nvSpPr>
          <p:cNvPr id="17" name="TextBox 16"/>
          <p:cNvSpPr txBox="1"/>
          <p:nvPr/>
        </p:nvSpPr>
        <p:spPr>
          <a:xfrm>
            <a:off x="362238" y="2430462"/>
            <a:ext cx="6839091" cy="470855"/>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Need admin access</a:t>
            </a:r>
          </a:p>
        </p:txBody>
      </p:sp>
      <p:sp>
        <p:nvSpPr>
          <p:cNvPr id="18" name="TextBox 17"/>
          <p:cNvSpPr txBox="1"/>
          <p:nvPr/>
        </p:nvSpPr>
        <p:spPr>
          <a:xfrm>
            <a:off x="350837" y="3178807"/>
            <a:ext cx="6839091" cy="470855"/>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Can enable BitLocker</a:t>
            </a:r>
          </a:p>
        </p:txBody>
      </p:sp>
    </p:spTree>
    <p:extLst>
      <p:ext uri="{BB962C8B-B14F-4D97-AF65-F5344CB8AC3E}">
        <p14:creationId xmlns:p14="http://schemas.microsoft.com/office/powerpoint/2010/main" val="1370339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5" grpId="0" animBg="1"/>
      <p:bldP spid="7" grpId="0"/>
      <p:bldP spid="8" grpId="0"/>
      <p:bldP spid="9"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br>
              <a:rPr lang="en-US" dirty="0" smtClean="0"/>
            </a:br>
            <a:r>
              <a:rPr lang="en-US" dirty="0" smtClean="0"/>
              <a:t>Use the Creator for Evaluation Drives</a:t>
            </a:r>
            <a:endParaRPr lang="en-US" dirty="0"/>
          </a:p>
        </p:txBody>
      </p:sp>
    </p:spTree>
    <p:extLst>
      <p:ext uri="{BB962C8B-B14F-4D97-AF65-F5344CB8AC3E}">
        <p14:creationId xmlns:p14="http://schemas.microsoft.com/office/powerpoint/2010/main" val="212535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8000" dirty="0" smtClean="0"/>
              <a:t>Deployment</a:t>
            </a:r>
            <a:endParaRPr lang="en-US" sz="8000" dirty="0"/>
          </a:p>
        </p:txBody>
      </p:sp>
    </p:spTree>
    <p:extLst>
      <p:ext uri="{BB962C8B-B14F-4D97-AF65-F5344CB8AC3E}">
        <p14:creationId xmlns:p14="http://schemas.microsoft.com/office/powerpoint/2010/main" val="41688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Scenarios </a:t>
            </a:r>
            <a:endParaRPr lang="en-US" dirty="0"/>
          </a:p>
        </p:txBody>
      </p:sp>
      <p:sp>
        <p:nvSpPr>
          <p:cNvPr id="5" name="Red"/>
          <p:cNvSpPr/>
          <p:nvPr/>
        </p:nvSpPr>
        <p:spPr bwMode="auto">
          <a:xfrm>
            <a:off x="622617" y="1476622"/>
            <a:ext cx="7616261"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smtClean="0">
                <a:solidFill>
                  <a:schemeClr val="tx1">
                    <a:alpha val="99000"/>
                  </a:schemeClr>
                </a:solidFill>
                <a:latin typeface="Segoe UI" pitchFamily="34" charset="0"/>
                <a:ea typeface="Segoe UI" pitchFamily="34" charset="0"/>
                <a:cs typeface="Segoe UI" pitchFamily="34" charset="0"/>
              </a:rPr>
              <a:t>IT Provisioning for central deployment</a:t>
            </a:r>
            <a:endParaRPr lang="en-US" sz="2448" dirty="0">
              <a:solidFill>
                <a:schemeClr val="tx1">
                  <a:alpha val="99000"/>
                </a:schemeClr>
              </a:solidFill>
              <a:latin typeface="Segoe UI" pitchFamily="34" charset="0"/>
              <a:ea typeface="Segoe UI" pitchFamily="34" charset="0"/>
              <a:cs typeface="Segoe UI" pitchFamily="34" charset="0"/>
            </a:endParaRPr>
          </a:p>
        </p:txBody>
      </p:sp>
      <p:sp>
        <p:nvSpPr>
          <p:cNvPr id="6" name="TextBox 5"/>
          <p:cNvSpPr txBox="1"/>
          <p:nvPr/>
        </p:nvSpPr>
        <p:spPr>
          <a:xfrm>
            <a:off x="622617" y="2253791"/>
            <a:ext cx="7616261" cy="1885121"/>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IT scripts the creation of drives </a:t>
            </a:r>
          </a:p>
          <a:p>
            <a:pPr>
              <a:lnSpc>
                <a:spcPct val="90000"/>
              </a:lnSpc>
              <a:spcBef>
                <a:spcPct val="20000"/>
              </a:spcBef>
              <a:buSzPct val="90000"/>
            </a:pPr>
            <a:r>
              <a:rPr lang="en-US" sz="2040" dirty="0"/>
              <a:t>Users pick up Windows To Go stick from central location</a:t>
            </a:r>
          </a:p>
          <a:p>
            <a:pPr>
              <a:lnSpc>
                <a:spcPct val="90000"/>
              </a:lnSpc>
              <a:spcBef>
                <a:spcPct val="20000"/>
              </a:spcBef>
              <a:buSzPct val="90000"/>
            </a:pPr>
            <a:r>
              <a:rPr lang="en-US" sz="2040" dirty="0"/>
              <a:t>Users boot at work to </a:t>
            </a:r>
            <a:r>
              <a:rPr lang="en-US" sz="2040" dirty="0" smtClean="0"/>
              <a:t>join domain </a:t>
            </a:r>
            <a:r>
              <a:rPr lang="en-US" sz="2040" dirty="0"/>
              <a:t>and enable BitLocker</a:t>
            </a:r>
          </a:p>
          <a:p>
            <a:pPr>
              <a:lnSpc>
                <a:spcPct val="90000"/>
              </a:lnSpc>
              <a:spcBef>
                <a:spcPct val="20000"/>
              </a:spcBef>
              <a:buSzPct val="90000"/>
            </a:pPr>
            <a:r>
              <a:rPr lang="en-US" sz="2040" dirty="0"/>
              <a:t>Windows To Go is ready to use </a:t>
            </a:r>
          </a:p>
          <a:p>
            <a:pPr>
              <a:lnSpc>
                <a:spcPct val="90000"/>
              </a:lnSpc>
              <a:spcBef>
                <a:spcPct val="20000"/>
              </a:spcBef>
              <a:buSzPct val="90000"/>
            </a:pPr>
            <a:endParaRPr lang="en-US" sz="2040" dirty="0"/>
          </a:p>
        </p:txBody>
      </p:sp>
      <p:sp>
        <p:nvSpPr>
          <p:cNvPr id="7" name="Red"/>
          <p:cNvSpPr/>
          <p:nvPr/>
        </p:nvSpPr>
        <p:spPr bwMode="auto">
          <a:xfrm>
            <a:off x="608563" y="3959010"/>
            <a:ext cx="7630315"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User Self-Provisioning</a:t>
            </a:r>
          </a:p>
        </p:txBody>
      </p:sp>
      <p:sp>
        <p:nvSpPr>
          <p:cNvPr id="8" name="TextBox 7"/>
          <p:cNvSpPr txBox="1"/>
          <p:nvPr/>
        </p:nvSpPr>
        <p:spPr>
          <a:xfrm>
            <a:off x="608563" y="4736180"/>
            <a:ext cx="7630315" cy="476479"/>
          </a:xfrm>
          <a:prstGeom prst="rect">
            <a:avLst/>
          </a:prstGeom>
          <a:noFill/>
        </p:spPr>
        <p:txBody>
          <a:bodyPr wrap="square" lIns="93260" tIns="93260" rIns="93260" bIns="93260" rtlCol="0">
            <a:spAutoFit/>
          </a:bodyPr>
          <a:lstStyle/>
          <a:p>
            <a:pPr marL="0" lvl="4">
              <a:lnSpc>
                <a:spcPct val="90000"/>
              </a:lnSpc>
              <a:spcBef>
                <a:spcPct val="20000"/>
              </a:spcBef>
              <a:buSzPct val="90000"/>
            </a:pPr>
            <a:r>
              <a:rPr lang="en-US" sz="2040" dirty="0"/>
              <a:t>System Center 2012 Configuration Manager SP1</a:t>
            </a:r>
          </a:p>
        </p:txBody>
      </p:sp>
      <p:pic>
        <p:nvPicPr>
          <p:cNvPr id="11" name="Picture 10" descr="\\SERVER3\InternalBin\Resource DVD\DVD_ART36\Artwork_Imagery\Icons - Illustrations\Hardware - Istock\Istock 5922273 - Data Center Servers  datacenter.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6337" r="-309"/>
          <a:stretch/>
        </p:blipFill>
        <p:spPr bwMode="auto">
          <a:xfrm>
            <a:off x="9016048" y="2665148"/>
            <a:ext cx="1663839" cy="1842435"/>
          </a:xfrm>
          <a:prstGeom prst="rect">
            <a:avLst/>
          </a:prstGeom>
          <a:noFill/>
        </p:spPr>
      </p:pic>
      <p:grpSp>
        <p:nvGrpSpPr>
          <p:cNvPr id="12" name="Group 11"/>
          <p:cNvGrpSpPr/>
          <p:nvPr/>
        </p:nvGrpSpPr>
        <p:grpSpPr>
          <a:xfrm rot="21154370">
            <a:off x="10408410" y="3145092"/>
            <a:ext cx="1135603" cy="537519"/>
            <a:chOff x="6104203" y="3779794"/>
            <a:chExt cx="1813754" cy="85851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40426">
              <a:off x="6104203" y="3779794"/>
              <a:ext cx="1813754" cy="85851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46539">
              <a:off x="6264227" y="4111726"/>
              <a:ext cx="1178142" cy="219972"/>
            </a:xfrm>
            <a:prstGeom prst="rect">
              <a:avLst/>
            </a:prstGeom>
          </p:spPr>
        </p:pic>
      </p:grpSp>
      <p:grpSp>
        <p:nvGrpSpPr>
          <p:cNvPr id="15" name="Group 14"/>
          <p:cNvGrpSpPr/>
          <p:nvPr/>
        </p:nvGrpSpPr>
        <p:grpSpPr>
          <a:xfrm rot="21154370">
            <a:off x="10505344" y="3470158"/>
            <a:ext cx="1135603" cy="537519"/>
            <a:chOff x="6104203" y="3779794"/>
            <a:chExt cx="1813754" cy="85851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40426">
              <a:off x="6104203" y="3779794"/>
              <a:ext cx="1813754" cy="85851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46539">
              <a:off x="6264227" y="4111726"/>
              <a:ext cx="1178142" cy="219972"/>
            </a:xfrm>
            <a:prstGeom prst="rect">
              <a:avLst/>
            </a:prstGeom>
          </p:spPr>
        </p:pic>
      </p:grpSp>
    </p:spTree>
    <p:extLst>
      <p:ext uri="{BB962C8B-B14F-4D97-AF65-F5344CB8AC3E}">
        <p14:creationId xmlns:p14="http://schemas.microsoft.com/office/powerpoint/2010/main" val="2009265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34" y="303961"/>
            <a:ext cx="10180920" cy="565027"/>
          </a:xfrm>
        </p:spPr>
        <p:txBody>
          <a:bodyPr/>
          <a:lstStyle/>
          <a:p>
            <a:r>
              <a:rPr lang="en-US" sz="4080" dirty="0" smtClean="0"/>
              <a:t>IT Provisioning for central deployment</a:t>
            </a:r>
            <a:endParaRPr lang="en-US" sz="3264" dirty="0"/>
          </a:p>
        </p:txBody>
      </p:sp>
      <p:sp>
        <p:nvSpPr>
          <p:cNvPr id="7" name="Red"/>
          <p:cNvSpPr/>
          <p:nvPr/>
        </p:nvSpPr>
        <p:spPr bwMode="auto">
          <a:xfrm>
            <a:off x="622617" y="1476622"/>
            <a:ext cx="7616261"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IT Admin Experience </a:t>
            </a:r>
          </a:p>
        </p:txBody>
      </p:sp>
      <p:sp>
        <p:nvSpPr>
          <p:cNvPr id="8" name="TextBox 7"/>
          <p:cNvSpPr txBox="1"/>
          <p:nvPr/>
        </p:nvSpPr>
        <p:spPr>
          <a:xfrm>
            <a:off x="622617" y="2253791"/>
            <a:ext cx="7616261" cy="1789229"/>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smtClean="0"/>
              <a:t>Uses PowerShell scripts to provision from Windows 8</a:t>
            </a:r>
          </a:p>
          <a:p>
            <a:pPr>
              <a:lnSpc>
                <a:spcPct val="90000"/>
              </a:lnSpc>
              <a:spcBef>
                <a:spcPct val="20000"/>
              </a:spcBef>
              <a:buSzPct val="90000"/>
            </a:pPr>
            <a:r>
              <a:rPr lang="en-US" sz="2040" dirty="0" smtClean="0"/>
              <a:t>Provision from Windows 7 with </a:t>
            </a:r>
            <a:r>
              <a:rPr lang="en-US" sz="2040" dirty="0" err="1" smtClean="0"/>
              <a:t>cmd</a:t>
            </a:r>
            <a:r>
              <a:rPr lang="en-US" sz="2040" dirty="0" smtClean="0"/>
              <a:t> scripts</a:t>
            </a:r>
            <a:endParaRPr lang="en-US" sz="2040" dirty="0"/>
          </a:p>
          <a:p>
            <a:pPr>
              <a:lnSpc>
                <a:spcPct val="90000"/>
              </a:lnSpc>
              <a:spcBef>
                <a:spcPct val="20000"/>
              </a:spcBef>
              <a:buSzPct val="90000"/>
            </a:pPr>
            <a:r>
              <a:rPr lang="en-US" sz="2040" dirty="0"/>
              <a:t>Can use </a:t>
            </a:r>
            <a:r>
              <a:rPr lang="en-US" sz="2040" dirty="0" smtClean="0"/>
              <a:t>same tools and </a:t>
            </a:r>
            <a:r>
              <a:rPr lang="en-US" sz="2040" dirty="0"/>
              <a:t>image for laptops and Windows To Go</a:t>
            </a:r>
          </a:p>
          <a:p>
            <a:pPr>
              <a:lnSpc>
                <a:spcPct val="90000"/>
              </a:lnSpc>
              <a:spcBef>
                <a:spcPct val="20000"/>
              </a:spcBef>
              <a:buSzPct val="90000"/>
            </a:pPr>
            <a:r>
              <a:rPr lang="en-US" sz="2040" dirty="0"/>
              <a:t>Advanced options like </a:t>
            </a:r>
            <a:r>
              <a:rPr lang="en-US" sz="2040" dirty="0" err="1"/>
              <a:t>BitLocker</a:t>
            </a:r>
            <a:r>
              <a:rPr lang="en-US" sz="2040" dirty="0"/>
              <a:t> at deployment time or Offline Domain Join</a:t>
            </a:r>
          </a:p>
        </p:txBody>
      </p:sp>
      <p:sp>
        <p:nvSpPr>
          <p:cNvPr id="9" name="Red"/>
          <p:cNvSpPr/>
          <p:nvPr/>
        </p:nvSpPr>
        <p:spPr bwMode="auto">
          <a:xfrm>
            <a:off x="608563" y="3959010"/>
            <a:ext cx="7630315"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(Standard) User Experience</a:t>
            </a:r>
          </a:p>
        </p:txBody>
      </p:sp>
      <p:sp>
        <p:nvSpPr>
          <p:cNvPr id="10" name="TextBox 9"/>
          <p:cNvSpPr txBox="1"/>
          <p:nvPr/>
        </p:nvSpPr>
        <p:spPr>
          <a:xfrm>
            <a:off x="608563" y="4736179"/>
            <a:ext cx="7630315" cy="1443942"/>
          </a:xfrm>
          <a:prstGeom prst="rect">
            <a:avLst/>
          </a:prstGeom>
          <a:noFill/>
        </p:spPr>
        <p:txBody>
          <a:bodyPr wrap="square" lIns="93260" tIns="93260" rIns="93260" bIns="93260" rtlCol="0">
            <a:spAutoFit/>
          </a:bodyPr>
          <a:lstStyle/>
          <a:p>
            <a:pPr marL="0" lvl="4">
              <a:lnSpc>
                <a:spcPct val="90000"/>
              </a:lnSpc>
              <a:spcBef>
                <a:spcPct val="20000"/>
              </a:spcBef>
              <a:buSzPct val="90000"/>
            </a:pPr>
            <a:r>
              <a:rPr lang="en-US" sz="2040" dirty="0" smtClean="0"/>
              <a:t>User receives </a:t>
            </a:r>
            <a:r>
              <a:rPr lang="en-US" sz="2040" dirty="0"/>
              <a:t>device from IT </a:t>
            </a:r>
            <a:r>
              <a:rPr lang="en-US" sz="2040" dirty="0" smtClean="0"/>
              <a:t>admin</a:t>
            </a:r>
          </a:p>
          <a:p>
            <a:pPr marL="0" lvl="4">
              <a:lnSpc>
                <a:spcPct val="90000"/>
              </a:lnSpc>
              <a:spcBef>
                <a:spcPct val="20000"/>
              </a:spcBef>
              <a:buSzPct val="90000"/>
            </a:pPr>
            <a:r>
              <a:rPr lang="en-US" sz="2040" dirty="0" smtClean="0"/>
              <a:t>First boot of the device may occur at home if </a:t>
            </a:r>
            <a:r>
              <a:rPr lang="en-US" sz="2040" dirty="0" err="1" smtClean="0"/>
              <a:t>DirectAccess</a:t>
            </a:r>
            <a:r>
              <a:rPr lang="en-US" sz="2040" dirty="0" smtClean="0"/>
              <a:t> and Offline Domain Join is utilized</a:t>
            </a:r>
          </a:p>
          <a:p>
            <a:pPr marL="0" lvl="4">
              <a:lnSpc>
                <a:spcPct val="90000"/>
              </a:lnSpc>
              <a:spcBef>
                <a:spcPct val="20000"/>
              </a:spcBef>
              <a:buSzPct val="90000"/>
            </a:pPr>
            <a:r>
              <a:rPr lang="en-US" sz="2040" dirty="0" smtClean="0"/>
              <a:t>Run Windows To Go device for necessary scenarios</a:t>
            </a:r>
          </a:p>
        </p:txBody>
      </p:sp>
    </p:spTree>
    <p:extLst>
      <p:ext uri="{BB962C8B-B14F-4D97-AF65-F5344CB8AC3E}">
        <p14:creationId xmlns:p14="http://schemas.microsoft.com/office/powerpoint/2010/main" val="295552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a:t>
            </a:r>
            <a:br>
              <a:rPr lang="en-US" dirty="0" smtClean="0"/>
            </a:br>
            <a:r>
              <a:rPr lang="en-US" dirty="0" smtClean="0"/>
              <a:t>Central Provisioning</a:t>
            </a:r>
            <a:endParaRPr lang="en-US" dirty="0"/>
          </a:p>
        </p:txBody>
      </p:sp>
    </p:spTree>
    <p:extLst>
      <p:ext uri="{BB962C8B-B14F-4D97-AF65-F5344CB8AC3E}">
        <p14:creationId xmlns:p14="http://schemas.microsoft.com/office/powerpoint/2010/main" val="27317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34" y="303961"/>
            <a:ext cx="10180920" cy="565027"/>
          </a:xfrm>
        </p:spPr>
        <p:txBody>
          <a:bodyPr/>
          <a:lstStyle/>
          <a:p>
            <a:r>
              <a:rPr lang="en-US" sz="4080" dirty="0"/>
              <a:t>Duplication: </a:t>
            </a:r>
            <a:r>
              <a:rPr lang="en-US" sz="4080" dirty="0" smtClean="0"/>
              <a:t>IT Provisioning</a:t>
            </a:r>
            <a:endParaRPr lang="en-US" sz="3264" dirty="0"/>
          </a:p>
        </p:txBody>
      </p:sp>
      <p:sp>
        <p:nvSpPr>
          <p:cNvPr id="7" name="Red"/>
          <p:cNvSpPr/>
          <p:nvPr/>
        </p:nvSpPr>
        <p:spPr bwMode="auto">
          <a:xfrm>
            <a:off x="622617" y="1476622"/>
            <a:ext cx="7616261"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USB Duplicator</a:t>
            </a:r>
          </a:p>
        </p:txBody>
      </p:sp>
      <p:sp>
        <p:nvSpPr>
          <p:cNvPr id="8" name="TextBox 7"/>
          <p:cNvSpPr txBox="1"/>
          <p:nvPr/>
        </p:nvSpPr>
        <p:spPr>
          <a:xfrm>
            <a:off x="622617" y="2253791"/>
            <a:ext cx="7616261" cy="1443942"/>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S</a:t>
            </a:r>
            <a:r>
              <a:rPr lang="en-US" sz="2040" dirty="0" smtClean="0"/>
              <a:t>pecialized USB duplication hardware </a:t>
            </a:r>
            <a:r>
              <a:rPr lang="en-US" sz="2040" dirty="0"/>
              <a:t> </a:t>
            </a:r>
            <a:endParaRPr lang="en-US" sz="2040" dirty="0" smtClean="0"/>
          </a:p>
          <a:p>
            <a:pPr>
              <a:lnSpc>
                <a:spcPct val="90000"/>
              </a:lnSpc>
              <a:spcBef>
                <a:spcPct val="20000"/>
              </a:spcBef>
              <a:buSzPct val="90000"/>
            </a:pPr>
            <a:r>
              <a:rPr lang="en-US" sz="2040" dirty="0"/>
              <a:t>A</a:t>
            </a:r>
            <a:r>
              <a:rPr lang="en-US" sz="2040" dirty="0" smtClean="0"/>
              <a:t>ll </a:t>
            </a:r>
            <a:r>
              <a:rPr lang="en-US" sz="2040" dirty="0"/>
              <a:t>drives are </a:t>
            </a:r>
            <a:r>
              <a:rPr lang="en-US" sz="2040" dirty="0" smtClean="0"/>
              <a:t>identical - user specialization occurs as separate step</a:t>
            </a:r>
          </a:p>
          <a:p>
            <a:pPr>
              <a:lnSpc>
                <a:spcPct val="90000"/>
              </a:lnSpc>
              <a:spcBef>
                <a:spcPct val="20000"/>
              </a:spcBef>
              <a:buSzPct val="90000"/>
            </a:pPr>
            <a:r>
              <a:rPr lang="en-US" sz="2040" dirty="0" smtClean="0"/>
              <a:t>Certified drive partners offer duplication services</a:t>
            </a:r>
            <a:endParaRPr lang="en-US" sz="2040" dirty="0"/>
          </a:p>
        </p:txBody>
      </p:sp>
      <p:sp>
        <p:nvSpPr>
          <p:cNvPr id="9" name="Red"/>
          <p:cNvSpPr/>
          <p:nvPr/>
        </p:nvSpPr>
        <p:spPr bwMode="auto">
          <a:xfrm>
            <a:off x="608563" y="3959010"/>
            <a:ext cx="7630315"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smtClean="0">
                <a:solidFill>
                  <a:schemeClr val="tx1">
                    <a:alpha val="99000"/>
                  </a:schemeClr>
                </a:solidFill>
                <a:latin typeface="Segoe UI" pitchFamily="34" charset="0"/>
                <a:ea typeface="Segoe UI" pitchFamily="34" charset="0"/>
                <a:cs typeface="Segoe UI" pitchFamily="34" charset="0"/>
              </a:rPr>
              <a:t>PowerShell </a:t>
            </a:r>
            <a:r>
              <a:rPr lang="en-US" sz="2448" dirty="0">
                <a:solidFill>
                  <a:schemeClr val="tx1">
                    <a:alpha val="99000"/>
                  </a:schemeClr>
                </a:solidFill>
                <a:latin typeface="Segoe UI" pitchFamily="34" charset="0"/>
                <a:ea typeface="Segoe UI" pitchFamily="34" charset="0"/>
                <a:cs typeface="Segoe UI" pitchFamily="34" charset="0"/>
              </a:rPr>
              <a:t>+ USB Hub</a:t>
            </a:r>
          </a:p>
        </p:txBody>
      </p:sp>
      <p:sp>
        <p:nvSpPr>
          <p:cNvPr id="10" name="TextBox 9"/>
          <p:cNvSpPr txBox="1"/>
          <p:nvPr/>
        </p:nvSpPr>
        <p:spPr>
          <a:xfrm>
            <a:off x="608563" y="4736180"/>
            <a:ext cx="7630315" cy="1180801"/>
          </a:xfrm>
          <a:prstGeom prst="rect">
            <a:avLst/>
          </a:prstGeom>
          <a:noFill/>
        </p:spPr>
        <p:txBody>
          <a:bodyPr wrap="square" lIns="93260" tIns="93260" rIns="93260" bIns="93260" rtlCol="0">
            <a:spAutoFit/>
          </a:bodyPr>
          <a:lstStyle/>
          <a:p>
            <a:pPr marL="0" lvl="4">
              <a:lnSpc>
                <a:spcPct val="90000"/>
              </a:lnSpc>
              <a:spcBef>
                <a:spcPct val="20000"/>
              </a:spcBef>
              <a:buSzPct val="90000"/>
            </a:pPr>
            <a:r>
              <a:rPr lang="en-US" sz="2040" dirty="0"/>
              <a:t>Use </a:t>
            </a:r>
            <a:r>
              <a:rPr lang="en-US" sz="2040" dirty="0" smtClean="0"/>
              <a:t>PowerShell’s </a:t>
            </a:r>
            <a:r>
              <a:rPr lang="en-US" sz="2040" dirty="0"/>
              <a:t>multiple process capabilities</a:t>
            </a:r>
          </a:p>
          <a:p>
            <a:pPr marL="0" lvl="4">
              <a:lnSpc>
                <a:spcPct val="90000"/>
              </a:lnSpc>
              <a:spcBef>
                <a:spcPct val="20000"/>
              </a:spcBef>
              <a:buSzPct val="90000"/>
            </a:pPr>
            <a:r>
              <a:rPr lang="en-US" sz="2040" dirty="0"/>
              <a:t>Parallel provisioning of all drives attached to a machine</a:t>
            </a:r>
          </a:p>
          <a:p>
            <a:pPr marL="0" lvl="4">
              <a:lnSpc>
                <a:spcPct val="90000"/>
              </a:lnSpc>
              <a:spcBef>
                <a:spcPct val="20000"/>
              </a:spcBef>
              <a:buSzPct val="90000"/>
            </a:pPr>
            <a:r>
              <a:rPr lang="en-US" sz="2040" dirty="0"/>
              <a:t>Allows for unique drive creation (e.g. using Offline Domain Join)</a:t>
            </a:r>
          </a:p>
        </p:txBody>
      </p:sp>
    </p:spTree>
    <p:extLst>
      <p:ext uri="{BB962C8B-B14F-4D97-AF65-F5344CB8AC3E}">
        <p14:creationId xmlns:p14="http://schemas.microsoft.com/office/powerpoint/2010/main" val="2030975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2160591"/>
          </a:xfrm>
        </p:spPr>
        <p:txBody>
          <a:bodyPr/>
          <a:lstStyle/>
          <a:p>
            <a:r>
              <a:rPr lang="en-US" dirty="0"/>
              <a:t>Session Objective(s</a:t>
            </a:r>
            <a:r>
              <a:rPr lang="en-US" dirty="0" smtClean="0"/>
              <a:t>): </a:t>
            </a:r>
            <a:endParaRPr lang="en-US" dirty="0"/>
          </a:p>
          <a:p>
            <a:pPr marL="457200" lvl="1" indent="-457200">
              <a:buFont typeface="+mj-lt"/>
              <a:buAutoNum type="arabicParenR"/>
            </a:pPr>
            <a:r>
              <a:rPr lang="en-US" sz="2800" dirty="0" smtClean="0"/>
              <a:t>Review key deployment scenarios and associated licensing guidance</a:t>
            </a:r>
          </a:p>
          <a:p>
            <a:pPr marL="457200" lvl="1" indent="-457200">
              <a:buFont typeface="+mj-lt"/>
              <a:buAutoNum type="arabicParenR"/>
            </a:pPr>
            <a:r>
              <a:rPr lang="en-US" sz="2800" dirty="0" smtClean="0"/>
              <a:t>Understand key differences between Windows and Windows To Go</a:t>
            </a:r>
          </a:p>
          <a:p>
            <a:pPr marL="457200" lvl="1" indent="-457200">
              <a:buFont typeface="+mj-lt"/>
              <a:buAutoNum type="arabicParenR"/>
            </a:pPr>
            <a:r>
              <a:rPr lang="en-US" sz="2800" dirty="0" smtClean="0"/>
              <a:t>Provide guidance regarding deployment options for Windows To Go</a:t>
            </a:r>
            <a:endParaRPr lang="en-US" sz="2800" dirty="0"/>
          </a:p>
        </p:txBody>
      </p:sp>
      <p:sp>
        <p:nvSpPr>
          <p:cNvPr id="4" name="Title 3"/>
          <p:cNvSpPr>
            <a:spLocks noGrp="1"/>
          </p:cNvSpPr>
          <p:nvPr>
            <p:ph type="title"/>
          </p:nvPr>
        </p:nvSpPr>
        <p:spPr/>
        <p:txBody>
          <a:bodyPr/>
          <a:lstStyle/>
          <a:p>
            <a:r>
              <a:rPr lang="en-US" dirty="0"/>
              <a:t>Session Objectives </a:t>
            </a:r>
            <a:r>
              <a:rPr lang="en-US" dirty="0" smtClean="0"/>
              <a:t>And </a:t>
            </a:r>
            <a:r>
              <a:rPr lang="en-US" dirty="0"/>
              <a:t>Takeaways</a:t>
            </a:r>
          </a:p>
        </p:txBody>
      </p:sp>
    </p:spTree>
    <p:extLst>
      <p:ext uri="{BB962C8B-B14F-4D97-AF65-F5344CB8AC3E}">
        <p14:creationId xmlns:p14="http://schemas.microsoft.com/office/powerpoint/2010/main" val="182085453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34" y="303961"/>
            <a:ext cx="10180920" cy="565027"/>
          </a:xfrm>
        </p:spPr>
        <p:txBody>
          <a:bodyPr/>
          <a:lstStyle/>
          <a:p>
            <a:r>
              <a:rPr lang="en-US" sz="4080" dirty="0"/>
              <a:t>Deployment : User Self Provisioning </a:t>
            </a:r>
            <a:endParaRPr lang="en-US" sz="3264"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410" y="2803146"/>
            <a:ext cx="3600315" cy="92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d"/>
          <p:cNvSpPr/>
          <p:nvPr/>
        </p:nvSpPr>
        <p:spPr bwMode="auto">
          <a:xfrm>
            <a:off x="622617" y="1476622"/>
            <a:ext cx="7616261"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IT Admin Experience </a:t>
            </a:r>
          </a:p>
        </p:txBody>
      </p:sp>
      <p:sp>
        <p:nvSpPr>
          <p:cNvPr id="8" name="TextBox 7"/>
          <p:cNvSpPr txBox="1"/>
          <p:nvPr/>
        </p:nvSpPr>
        <p:spPr>
          <a:xfrm>
            <a:off x="622617" y="2253791"/>
            <a:ext cx="7616261" cy="1885121"/>
          </a:xfrm>
          <a:prstGeom prst="rect">
            <a:avLst/>
          </a:prstGeom>
          <a:noFill/>
        </p:spPr>
        <p:txBody>
          <a:bodyPr wrap="square" lIns="93260" tIns="93260" rIns="93260" bIns="93260" rtlCol="0">
            <a:spAutoFit/>
          </a:bodyPr>
          <a:lstStyle/>
          <a:p>
            <a:pPr>
              <a:lnSpc>
                <a:spcPct val="90000"/>
              </a:lnSpc>
              <a:spcBef>
                <a:spcPct val="20000"/>
              </a:spcBef>
              <a:buSzPct val="90000"/>
            </a:pPr>
            <a:r>
              <a:rPr lang="en-US" sz="2040" dirty="0"/>
              <a:t>Uses existing Windows 8 deployment for Windows To Go</a:t>
            </a:r>
          </a:p>
          <a:p>
            <a:pPr>
              <a:lnSpc>
                <a:spcPct val="90000"/>
              </a:lnSpc>
              <a:spcBef>
                <a:spcPct val="20000"/>
              </a:spcBef>
              <a:buSzPct val="90000"/>
            </a:pPr>
            <a:r>
              <a:rPr lang="en-US" sz="2040" dirty="0"/>
              <a:t>Creates </a:t>
            </a:r>
            <a:r>
              <a:rPr lang="en-US" sz="2040" dirty="0" err="1"/>
              <a:t>prestaged</a:t>
            </a:r>
            <a:r>
              <a:rPr lang="en-US" sz="2040" dirty="0"/>
              <a:t> media </a:t>
            </a:r>
          </a:p>
          <a:p>
            <a:pPr>
              <a:lnSpc>
                <a:spcPct val="90000"/>
              </a:lnSpc>
              <a:spcBef>
                <a:spcPct val="20000"/>
              </a:spcBef>
              <a:buSzPct val="90000"/>
            </a:pPr>
            <a:r>
              <a:rPr lang="en-US" sz="2040" dirty="0"/>
              <a:t>Creates a package with self service tool (provided)</a:t>
            </a:r>
          </a:p>
          <a:p>
            <a:pPr>
              <a:lnSpc>
                <a:spcPct val="90000"/>
              </a:lnSpc>
              <a:spcBef>
                <a:spcPct val="20000"/>
              </a:spcBef>
              <a:buSzPct val="90000"/>
            </a:pPr>
            <a:r>
              <a:rPr lang="en-US" sz="2040" dirty="0"/>
              <a:t>Deploys the Windows To Go package to the appropriate users</a:t>
            </a:r>
          </a:p>
          <a:p>
            <a:pPr>
              <a:lnSpc>
                <a:spcPct val="90000"/>
              </a:lnSpc>
              <a:spcBef>
                <a:spcPct val="20000"/>
              </a:spcBef>
              <a:buSzPct val="90000"/>
            </a:pPr>
            <a:endParaRPr lang="en-US" sz="2040" dirty="0"/>
          </a:p>
        </p:txBody>
      </p:sp>
      <p:sp>
        <p:nvSpPr>
          <p:cNvPr id="9" name="Red"/>
          <p:cNvSpPr/>
          <p:nvPr/>
        </p:nvSpPr>
        <p:spPr bwMode="auto">
          <a:xfrm>
            <a:off x="608563" y="3959010"/>
            <a:ext cx="7630315"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a:solidFill>
                  <a:schemeClr val="tx1">
                    <a:alpha val="99000"/>
                  </a:schemeClr>
                </a:solidFill>
                <a:latin typeface="Segoe UI" pitchFamily="34" charset="0"/>
                <a:ea typeface="Segoe UI" pitchFamily="34" charset="0"/>
                <a:cs typeface="Segoe UI" pitchFamily="34" charset="0"/>
              </a:rPr>
              <a:t>(Standard) User Experience</a:t>
            </a:r>
          </a:p>
        </p:txBody>
      </p:sp>
      <p:sp>
        <p:nvSpPr>
          <p:cNvPr id="10" name="TextBox 9"/>
          <p:cNvSpPr txBox="1"/>
          <p:nvPr/>
        </p:nvSpPr>
        <p:spPr>
          <a:xfrm>
            <a:off x="608563" y="4736180"/>
            <a:ext cx="7630315" cy="1180801"/>
          </a:xfrm>
          <a:prstGeom prst="rect">
            <a:avLst/>
          </a:prstGeom>
          <a:noFill/>
        </p:spPr>
        <p:txBody>
          <a:bodyPr wrap="square" lIns="93260" tIns="93260" rIns="93260" bIns="93260" rtlCol="0">
            <a:spAutoFit/>
          </a:bodyPr>
          <a:lstStyle/>
          <a:p>
            <a:pPr marL="0" lvl="4">
              <a:lnSpc>
                <a:spcPct val="90000"/>
              </a:lnSpc>
              <a:spcBef>
                <a:spcPct val="20000"/>
              </a:spcBef>
              <a:buSzPct val="90000"/>
            </a:pPr>
            <a:r>
              <a:rPr lang="en-US" sz="2040" dirty="0"/>
              <a:t>Browse the </a:t>
            </a:r>
            <a:r>
              <a:rPr lang="en-US" sz="2040" dirty="0" err="1"/>
              <a:t>ConfigMgr</a:t>
            </a:r>
            <a:r>
              <a:rPr lang="en-US" sz="2040" dirty="0"/>
              <a:t> </a:t>
            </a:r>
            <a:r>
              <a:rPr lang="en-US" sz="2040" dirty="0" smtClean="0"/>
              <a:t>Application Catalog </a:t>
            </a:r>
            <a:endParaRPr lang="en-US" sz="2040" dirty="0"/>
          </a:p>
          <a:p>
            <a:pPr marL="0" lvl="4">
              <a:lnSpc>
                <a:spcPct val="90000"/>
              </a:lnSpc>
              <a:spcBef>
                <a:spcPct val="20000"/>
              </a:spcBef>
              <a:buSzPct val="90000"/>
            </a:pPr>
            <a:r>
              <a:rPr lang="en-US" sz="2040" dirty="0"/>
              <a:t>Receives a UI that walks through basic inputs </a:t>
            </a:r>
          </a:p>
          <a:p>
            <a:pPr marL="0" lvl="4">
              <a:lnSpc>
                <a:spcPct val="90000"/>
              </a:lnSpc>
              <a:spcBef>
                <a:spcPct val="20000"/>
              </a:spcBef>
              <a:buSzPct val="90000"/>
            </a:pPr>
            <a:r>
              <a:rPr lang="en-US" sz="2040" dirty="0"/>
              <a:t>Reboots on </a:t>
            </a:r>
            <a:r>
              <a:rPr lang="en-US" sz="2040" dirty="0" err="1"/>
              <a:t>CorpNet</a:t>
            </a:r>
            <a:r>
              <a:rPr lang="en-US" sz="2040" dirty="0"/>
              <a:t> and completes the provisioning process</a:t>
            </a:r>
          </a:p>
        </p:txBody>
      </p:sp>
    </p:spTree>
    <p:extLst>
      <p:ext uri="{BB962C8B-B14F-4D97-AF65-F5344CB8AC3E}">
        <p14:creationId xmlns:p14="http://schemas.microsoft.com/office/powerpoint/2010/main" val="2398422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Screen Capture Walk Through:  System Center Provisioning</a:t>
            </a:r>
            <a:endParaRPr lang="en-US" dirty="0"/>
          </a:p>
        </p:txBody>
      </p:sp>
    </p:spTree>
    <p:extLst>
      <p:ext uri="{BB962C8B-B14F-4D97-AF65-F5344CB8AC3E}">
        <p14:creationId xmlns:p14="http://schemas.microsoft.com/office/powerpoint/2010/main" val="341073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436475" cy="6995517"/>
          </a:xfrm>
          <a:prstGeom prst="rect">
            <a:avLst/>
          </a:prstGeom>
        </p:spPr>
      </p:pic>
    </p:spTree>
    <p:extLst>
      <p:ext uri="{BB962C8B-B14F-4D97-AF65-F5344CB8AC3E}">
        <p14:creationId xmlns:p14="http://schemas.microsoft.com/office/powerpoint/2010/main" val="130487549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a:stretch>
            <a:fillRect/>
          </a:stretch>
        </p:blipFill>
        <p:spPr>
          <a:xfrm>
            <a:off x="-1401763" y="-788988"/>
            <a:ext cx="13838238" cy="7784009"/>
          </a:xfrm>
          <a:prstGeom prst="rect">
            <a:avLst/>
          </a:prstGeom>
        </p:spPr>
      </p:pic>
    </p:spTree>
    <p:extLst>
      <p:ext uri="{BB962C8B-B14F-4D97-AF65-F5344CB8AC3E}">
        <p14:creationId xmlns:p14="http://schemas.microsoft.com/office/powerpoint/2010/main" val="233074075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stretch>
            <a:fillRect/>
          </a:stretch>
        </p:blipFill>
        <p:spPr>
          <a:xfrm>
            <a:off x="-1401763" y="-788988"/>
            <a:ext cx="13838238" cy="7784009"/>
          </a:xfrm>
          <a:prstGeom prst="rect">
            <a:avLst/>
          </a:prstGeom>
        </p:spPr>
      </p:pic>
    </p:spTree>
    <p:extLst>
      <p:ext uri="{BB962C8B-B14F-4D97-AF65-F5344CB8AC3E}">
        <p14:creationId xmlns:p14="http://schemas.microsoft.com/office/powerpoint/2010/main" val="398563395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a:stretch>
            <a:fillRect/>
          </a:stretch>
        </p:blipFill>
        <p:spPr>
          <a:xfrm>
            <a:off x="-1401763" y="-788988"/>
            <a:ext cx="13837356" cy="7783513"/>
          </a:xfrm>
          <a:prstGeom prst="rect">
            <a:avLst/>
          </a:prstGeom>
        </p:spPr>
      </p:pic>
    </p:spTree>
    <p:extLst>
      <p:ext uri="{BB962C8B-B14F-4D97-AF65-F5344CB8AC3E}">
        <p14:creationId xmlns:p14="http://schemas.microsoft.com/office/powerpoint/2010/main" val="345448903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2"/>
          <a:stretch>
            <a:fillRect/>
          </a:stretch>
        </p:blipFill>
        <p:spPr>
          <a:xfrm>
            <a:off x="-1401763" y="-788988"/>
            <a:ext cx="13838238" cy="7784009"/>
          </a:xfrm>
          <a:prstGeom prst="rect">
            <a:avLst/>
          </a:prstGeom>
        </p:spPr>
      </p:pic>
    </p:spTree>
    <p:extLst>
      <p:ext uri="{BB962C8B-B14F-4D97-AF65-F5344CB8AC3E}">
        <p14:creationId xmlns:p14="http://schemas.microsoft.com/office/powerpoint/2010/main" val="124734349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1401763" y="-788988"/>
            <a:ext cx="13838238" cy="7784009"/>
          </a:xfrm>
          <a:prstGeom prst="rect">
            <a:avLst/>
          </a:prstGeom>
        </p:spPr>
      </p:pic>
    </p:spTree>
    <p:extLst>
      <p:ext uri="{BB962C8B-B14F-4D97-AF65-F5344CB8AC3E}">
        <p14:creationId xmlns:p14="http://schemas.microsoft.com/office/powerpoint/2010/main" val="124158752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Manageability</a:t>
            </a:r>
            <a:endParaRPr lang="en-US" dirty="0"/>
          </a:p>
        </p:txBody>
      </p:sp>
      <p:sp>
        <p:nvSpPr>
          <p:cNvPr id="7" name="Red"/>
          <p:cNvSpPr/>
          <p:nvPr/>
        </p:nvSpPr>
        <p:spPr bwMode="auto">
          <a:xfrm>
            <a:off x="608563" y="1592262"/>
            <a:ext cx="7630315"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2448" dirty="0" smtClean="0">
                <a:solidFill>
                  <a:schemeClr val="tx1">
                    <a:alpha val="99000"/>
                  </a:schemeClr>
                </a:solidFill>
                <a:latin typeface="Segoe UI" pitchFamily="34" charset="0"/>
                <a:ea typeface="Segoe UI" pitchFamily="34" charset="0"/>
                <a:cs typeface="Segoe UI" pitchFamily="34" charset="0"/>
              </a:rPr>
              <a:t>Configure user and system settings with Group Policy</a:t>
            </a:r>
            <a:endParaRPr lang="en-US" sz="2448" dirty="0">
              <a:solidFill>
                <a:schemeClr val="tx1">
                  <a:alpha val="99000"/>
                </a:schemeClr>
              </a:solidFill>
              <a:latin typeface="Segoe UI" pitchFamily="34" charset="0"/>
              <a:ea typeface="Segoe UI" pitchFamily="34" charset="0"/>
              <a:cs typeface="Segoe UI" pitchFamily="34" charset="0"/>
            </a:endParaRPr>
          </a:p>
        </p:txBody>
      </p:sp>
      <p:sp>
        <p:nvSpPr>
          <p:cNvPr id="8" name="TextBox 7"/>
          <p:cNvSpPr txBox="1"/>
          <p:nvPr/>
        </p:nvSpPr>
        <p:spPr>
          <a:xfrm>
            <a:off x="608563" y="2392182"/>
            <a:ext cx="7630315" cy="1532962"/>
          </a:xfrm>
          <a:prstGeom prst="rect">
            <a:avLst/>
          </a:prstGeom>
          <a:noFill/>
        </p:spPr>
        <p:txBody>
          <a:bodyPr wrap="square" lIns="93260" tIns="93260" rIns="93260" bIns="93260" rtlCol="0">
            <a:spAutoFit/>
          </a:bodyPr>
          <a:lstStyle/>
          <a:p>
            <a:pPr marL="0" lvl="4">
              <a:lnSpc>
                <a:spcPct val="90000"/>
              </a:lnSpc>
              <a:spcBef>
                <a:spcPct val="20000"/>
              </a:spcBef>
              <a:buSzPct val="90000"/>
            </a:pPr>
            <a:r>
              <a:rPr lang="en-US" sz="2040" dirty="0"/>
              <a:t>Group Policies introduced specific to Windows To Go</a:t>
            </a:r>
          </a:p>
          <a:p>
            <a:pPr marL="349724" lvl="4" indent="-349724">
              <a:lnSpc>
                <a:spcPct val="90000"/>
              </a:lnSpc>
              <a:spcBef>
                <a:spcPct val="20000"/>
              </a:spcBef>
              <a:buSzPct val="90000"/>
              <a:buFont typeface="Arial" pitchFamily="34" charset="0"/>
              <a:buChar char="•"/>
            </a:pPr>
            <a:r>
              <a:rPr lang="en-US" sz="2040" dirty="0"/>
              <a:t>Power Policy (hibernate and sleep)</a:t>
            </a:r>
          </a:p>
          <a:p>
            <a:pPr marL="349724" lvl="4" indent="-349724">
              <a:lnSpc>
                <a:spcPct val="90000"/>
              </a:lnSpc>
              <a:spcBef>
                <a:spcPct val="20000"/>
              </a:spcBef>
              <a:buSzPct val="90000"/>
              <a:buFont typeface="Arial" pitchFamily="34" charset="0"/>
              <a:buChar char="•"/>
            </a:pPr>
            <a:r>
              <a:rPr lang="en-US" sz="2040" dirty="0"/>
              <a:t>Store Policy</a:t>
            </a:r>
          </a:p>
          <a:p>
            <a:pPr marL="349724" lvl="4" indent="-349724">
              <a:lnSpc>
                <a:spcPct val="90000"/>
              </a:lnSpc>
              <a:spcBef>
                <a:spcPct val="20000"/>
              </a:spcBef>
              <a:buSzPct val="90000"/>
              <a:buFont typeface="Arial" pitchFamily="34" charset="0"/>
              <a:buChar char="•"/>
            </a:pPr>
            <a:r>
              <a:rPr lang="en-US" sz="2040" dirty="0"/>
              <a:t>Windows To Go startup options</a:t>
            </a:r>
          </a:p>
        </p:txBody>
      </p:sp>
      <p:pic>
        <p:nvPicPr>
          <p:cNvPr id="21" name="Picture 31"/>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083572" y="3409706"/>
            <a:ext cx="959506" cy="769349"/>
          </a:xfrm>
          <a:prstGeom prst="rect">
            <a:avLst/>
          </a:prstGeom>
          <a:noFill/>
          <a:effectLst/>
        </p:spPr>
      </p:pic>
      <p:pic>
        <p:nvPicPr>
          <p:cNvPr id="22" name="Picture 21" descr="Computer Monit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9822" y="3444086"/>
            <a:ext cx="482609" cy="482800"/>
          </a:xfrm>
          <a:prstGeom prst="rect">
            <a:avLst/>
          </a:prstGeom>
        </p:spPr>
      </p:pic>
      <p:pic>
        <p:nvPicPr>
          <p:cNvPr id="23" name="Picture 22" descr="Computer Monit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6682" y="3456754"/>
            <a:ext cx="482609" cy="482800"/>
          </a:xfrm>
          <a:prstGeom prst="rect">
            <a:avLst/>
          </a:prstGeom>
        </p:spPr>
      </p:pic>
      <p:pic>
        <p:nvPicPr>
          <p:cNvPr id="24" name="Picture 23" descr="check.png"/>
          <p:cNvPicPr>
            <a:picLocks noChangeAspect="1"/>
          </p:cNvPicPr>
          <p:nvPr/>
        </p:nvPicPr>
        <p:blipFill>
          <a:blip r:embed="rId5" cstate="screen">
            <a:duotone>
              <a:prstClr val="black"/>
              <a:srgbClr val="BFBF00">
                <a:tint val="45000"/>
                <a:satMod val="400000"/>
              </a:srgbClr>
            </a:duotone>
            <a:lum bright="-50000" contrast="60000"/>
            <a:extLst>
              <a:ext uri="{28A0092B-C50C-407E-A947-70E740481C1C}">
                <a14:useLocalDpi xmlns:a14="http://schemas.microsoft.com/office/drawing/2010/main"/>
              </a:ext>
            </a:extLst>
          </a:blip>
          <a:stretch>
            <a:fillRect/>
          </a:stretch>
        </p:blipFill>
        <p:spPr>
          <a:xfrm>
            <a:off x="10479821" y="3409707"/>
            <a:ext cx="399983" cy="371366"/>
          </a:xfrm>
          <a:prstGeom prst="rect">
            <a:avLst/>
          </a:prstGeom>
        </p:spPr>
      </p:pic>
      <p:pic>
        <p:nvPicPr>
          <p:cNvPr id="25" name="Picture 24" descr="check.png"/>
          <p:cNvPicPr>
            <a:picLocks noChangeAspect="1"/>
          </p:cNvPicPr>
          <p:nvPr/>
        </p:nvPicPr>
        <p:blipFill>
          <a:blip r:embed="rId5" cstate="screen">
            <a:duotone>
              <a:prstClr val="black"/>
              <a:srgbClr val="BFBF00">
                <a:tint val="45000"/>
                <a:satMod val="400000"/>
              </a:srgbClr>
            </a:duotone>
            <a:lum bright="-50000" contrast="60000"/>
            <a:extLst>
              <a:ext uri="{28A0092B-C50C-407E-A947-70E740481C1C}">
                <a14:useLocalDpi xmlns:a14="http://schemas.microsoft.com/office/drawing/2010/main"/>
              </a:ext>
            </a:extLst>
          </a:blip>
          <a:stretch>
            <a:fillRect/>
          </a:stretch>
        </p:blipFill>
        <p:spPr>
          <a:xfrm>
            <a:off x="11569308" y="3396349"/>
            <a:ext cx="399983" cy="371366"/>
          </a:xfrm>
          <a:prstGeom prst="rect">
            <a:avLst/>
          </a:prstGeom>
        </p:spPr>
      </p:pic>
      <p:pic>
        <p:nvPicPr>
          <p:cNvPr id="26" name="Picture 25" descr="Computer Monit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79091" y="3456754"/>
            <a:ext cx="482609" cy="482800"/>
          </a:xfrm>
          <a:prstGeom prst="rect">
            <a:avLst/>
          </a:prstGeom>
        </p:spPr>
      </p:pic>
      <p:pic>
        <p:nvPicPr>
          <p:cNvPr id="27" name="Picture 26" descr="check.png"/>
          <p:cNvPicPr>
            <a:picLocks noChangeAspect="1"/>
          </p:cNvPicPr>
          <p:nvPr/>
        </p:nvPicPr>
        <p:blipFill>
          <a:blip r:embed="rId5" cstate="screen">
            <a:duotone>
              <a:prstClr val="black"/>
              <a:srgbClr val="BFBF00">
                <a:tint val="45000"/>
                <a:satMod val="400000"/>
              </a:srgbClr>
            </a:duotone>
            <a:lum bright="-50000" contrast="60000"/>
            <a:extLst>
              <a:ext uri="{28A0092B-C50C-407E-A947-70E740481C1C}">
                <a14:useLocalDpi xmlns:a14="http://schemas.microsoft.com/office/drawing/2010/main"/>
              </a:ext>
            </a:extLst>
          </a:blip>
          <a:stretch>
            <a:fillRect/>
          </a:stretch>
        </p:blipFill>
        <p:spPr>
          <a:xfrm>
            <a:off x="11030134" y="3391280"/>
            <a:ext cx="399983" cy="371366"/>
          </a:xfrm>
          <a:prstGeom prst="rect">
            <a:avLst/>
          </a:prstGeom>
        </p:spPr>
      </p:pic>
      <p:grpSp>
        <p:nvGrpSpPr>
          <p:cNvPr id="30" name="Group 29"/>
          <p:cNvGrpSpPr/>
          <p:nvPr/>
        </p:nvGrpSpPr>
        <p:grpSpPr>
          <a:xfrm>
            <a:off x="10040934" y="3716581"/>
            <a:ext cx="1179460" cy="998373"/>
            <a:chOff x="7693572" y="5252776"/>
            <a:chExt cx="1127821" cy="978886"/>
          </a:xfrm>
        </p:grpSpPr>
        <p:pic>
          <p:nvPicPr>
            <p:cNvPr id="31" name="Picture 6" descr="C:\Users\aheaton\AppData\Local\Microsoft\Windows\Temporary Internet Files\Content.IE5\U60ZBJ5U\MCj0431571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93572" y="5252776"/>
              <a:ext cx="1127821" cy="978886"/>
            </a:xfrm>
            <a:prstGeom prst="rect">
              <a:avLst/>
            </a:prstGeom>
            <a:noFill/>
          </p:spPr>
        </p:pic>
        <p:pic>
          <p:nvPicPr>
            <p:cNvPr id="32" name="Windows Vist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73601">
              <a:off x="8168816" y="5590095"/>
              <a:ext cx="177330" cy="1905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10777988" y="3742360"/>
            <a:ext cx="1179460" cy="998373"/>
            <a:chOff x="7693572" y="5252776"/>
            <a:chExt cx="1127821" cy="978886"/>
          </a:xfrm>
        </p:grpSpPr>
        <p:pic>
          <p:nvPicPr>
            <p:cNvPr id="37" name="Picture 6" descr="C:\Users\aheaton\AppData\Local\Microsoft\Windows\Temporary Internet Files\Content.IE5\U60ZBJ5U\MCj04315710000[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93572" y="5252776"/>
              <a:ext cx="1127821" cy="978886"/>
            </a:xfrm>
            <a:prstGeom prst="rect">
              <a:avLst/>
            </a:prstGeom>
            <a:noFill/>
          </p:spPr>
        </p:pic>
        <p:pic>
          <p:nvPicPr>
            <p:cNvPr id="38" name="Windows Vist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73601">
              <a:off x="8168816" y="5590095"/>
              <a:ext cx="177330" cy="190599"/>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descr="check.png"/>
          <p:cNvPicPr>
            <a:picLocks noChangeAspect="1"/>
          </p:cNvPicPr>
          <p:nvPr/>
        </p:nvPicPr>
        <p:blipFill>
          <a:blip r:embed="rId5" cstate="screen">
            <a:duotone>
              <a:prstClr val="black"/>
              <a:srgbClr val="BFBF00">
                <a:tint val="45000"/>
                <a:satMod val="400000"/>
              </a:srgbClr>
            </a:duotone>
            <a:lum bright="-50000" contrast="60000"/>
            <a:extLst>
              <a:ext uri="{28A0092B-C50C-407E-A947-70E740481C1C}">
                <a14:useLocalDpi xmlns:a14="http://schemas.microsoft.com/office/drawing/2010/main"/>
              </a:ext>
            </a:extLst>
          </a:blip>
          <a:stretch>
            <a:fillRect/>
          </a:stretch>
        </p:blipFill>
        <p:spPr>
          <a:xfrm>
            <a:off x="10040934" y="4203876"/>
            <a:ext cx="399983" cy="371366"/>
          </a:xfrm>
          <a:prstGeom prst="rect">
            <a:avLst/>
          </a:prstGeom>
        </p:spPr>
      </p:pic>
      <p:pic>
        <p:nvPicPr>
          <p:cNvPr id="41" name="Picture 40" descr="check.png"/>
          <p:cNvPicPr>
            <a:picLocks noChangeAspect="1"/>
          </p:cNvPicPr>
          <p:nvPr/>
        </p:nvPicPr>
        <p:blipFill>
          <a:blip r:embed="rId5" cstate="screen">
            <a:duotone>
              <a:prstClr val="black"/>
              <a:srgbClr val="BFBF00">
                <a:tint val="45000"/>
                <a:satMod val="400000"/>
              </a:srgbClr>
            </a:duotone>
            <a:lum bright="-50000" contrast="60000"/>
            <a:extLst>
              <a:ext uri="{28A0092B-C50C-407E-A947-70E740481C1C}">
                <a14:useLocalDpi xmlns:a14="http://schemas.microsoft.com/office/drawing/2010/main"/>
              </a:ext>
            </a:extLst>
          </a:blip>
          <a:stretch>
            <a:fillRect/>
          </a:stretch>
        </p:blipFill>
        <p:spPr>
          <a:xfrm>
            <a:off x="10740075" y="4228449"/>
            <a:ext cx="399983" cy="371366"/>
          </a:xfrm>
          <a:prstGeom prst="rect">
            <a:avLst/>
          </a:prstGeom>
        </p:spPr>
      </p:pic>
      <p:pic>
        <p:nvPicPr>
          <p:cNvPr id="42" name="Picture 41" descr="\\SERVER3\InternalBin\Resource DVD\DVD_ART36\Artwork_Imagery\Icons - Illustrations\Hardware - Istock\Istock 5922273 - Data Center Servers  datacenter.pn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8834382" y="3253510"/>
            <a:ext cx="1406543" cy="684881"/>
          </a:xfrm>
          <a:prstGeom prst="rect">
            <a:avLst/>
          </a:prstGeom>
          <a:noFill/>
        </p:spPr>
      </p:pic>
      <p:sp>
        <p:nvSpPr>
          <p:cNvPr id="28" name="Red"/>
          <p:cNvSpPr/>
          <p:nvPr/>
        </p:nvSpPr>
        <p:spPr bwMode="auto">
          <a:xfrm>
            <a:off x="667004" y="3936576"/>
            <a:ext cx="7630315" cy="777169"/>
          </a:xfrm>
          <a:prstGeom prst="roundRect">
            <a:avLst>
              <a:gd name="adj" fmla="val 0"/>
            </a:avLst>
          </a:prstGeom>
          <a:solidFill>
            <a:schemeClr val="accent1"/>
          </a:soli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defTabSz="932290" fontAlgn="base">
              <a:spcBef>
                <a:spcPct val="0"/>
              </a:spcBef>
              <a:spcAft>
                <a:spcPct val="0"/>
              </a:spcAft>
            </a:pPr>
            <a:r>
              <a:rPr lang="en-US" sz="2448" dirty="0" smtClean="0">
                <a:solidFill>
                  <a:schemeClr val="tx1">
                    <a:alpha val="99000"/>
                  </a:schemeClr>
                </a:solidFill>
                <a:latin typeface="Segoe UI" pitchFamily="34" charset="0"/>
                <a:ea typeface="Segoe UI" pitchFamily="34" charset="0"/>
                <a:cs typeface="Segoe UI" pitchFamily="34" charset="0"/>
              </a:rPr>
              <a:t>System Center Configuration Manager SP1</a:t>
            </a:r>
            <a:endParaRPr lang="en-US" sz="2448" dirty="0">
              <a:solidFill>
                <a:schemeClr val="tx1">
                  <a:alpha val="99000"/>
                </a:schemeClr>
              </a:solidFill>
              <a:latin typeface="Segoe UI" pitchFamily="34" charset="0"/>
              <a:ea typeface="Segoe UI" pitchFamily="34" charset="0"/>
              <a:cs typeface="Segoe UI" pitchFamily="34" charset="0"/>
            </a:endParaRPr>
          </a:p>
        </p:txBody>
      </p:sp>
      <p:sp>
        <p:nvSpPr>
          <p:cNvPr id="4" name="Rectangle 3"/>
          <p:cNvSpPr/>
          <p:nvPr/>
        </p:nvSpPr>
        <p:spPr>
          <a:xfrm>
            <a:off x="616500" y="4918616"/>
            <a:ext cx="6216650" cy="1065420"/>
          </a:xfrm>
          <a:prstGeom prst="rect">
            <a:avLst/>
          </a:prstGeom>
        </p:spPr>
        <p:txBody>
          <a:bodyPr>
            <a:spAutoFit/>
          </a:bodyPr>
          <a:lstStyle/>
          <a:p>
            <a:pPr>
              <a:lnSpc>
                <a:spcPct val="90000"/>
              </a:lnSpc>
              <a:spcBef>
                <a:spcPct val="20000"/>
              </a:spcBef>
              <a:buSzPct val="90000"/>
            </a:pPr>
            <a:r>
              <a:rPr lang="en-US" sz="2040" dirty="0"/>
              <a:t>Inventory </a:t>
            </a:r>
            <a:r>
              <a:rPr lang="en-US" sz="2040" dirty="0" smtClean="0"/>
              <a:t>software and hardware</a:t>
            </a:r>
            <a:endParaRPr lang="en-US" sz="2040" dirty="0"/>
          </a:p>
          <a:p>
            <a:pPr>
              <a:lnSpc>
                <a:spcPct val="90000"/>
              </a:lnSpc>
              <a:spcBef>
                <a:spcPct val="20000"/>
              </a:spcBef>
              <a:buSzPct val="90000"/>
            </a:pPr>
            <a:r>
              <a:rPr lang="en-US" sz="2040" dirty="0"/>
              <a:t>Deploy </a:t>
            </a:r>
            <a:r>
              <a:rPr lang="en-US" sz="2040" dirty="0" smtClean="0"/>
              <a:t>applications </a:t>
            </a:r>
            <a:r>
              <a:rPr lang="en-US" sz="2040" dirty="0"/>
              <a:t>and software updates</a:t>
            </a:r>
          </a:p>
          <a:p>
            <a:pPr>
              <a:lnSpc>
                <a:spcPct val="90000"/>
              </a:lnSpc>
              <a:spcBef>
                <a:spcPct val="20000"/>
              </a:spcBef>
              <a:buSzPct val="90000"/>
            </a:pPr>
            <a:r>
              <a:rPr lang="en-US" sz="2040" dirty="0"/>
              <a:t>Settings compliance</a:t>
            </a:r>
          </a:p>
        </p:txBody>
      </p:sp>
    </p:spTree>
    <p:extLst>
      <p:ext uri="{BB962C8B-B14F-4D97-AF65-F5344CB8AC3E}">
        <p14:creationId xmlns:p14="http://schemas.microsoft.com/office/powerpoint/2010/main" val="242631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8"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1949" y="233150"/>
            <a:ext cx="11370961" cy="508524"/>
          </a:xfrm>
        </p:spPr>
        <p:txBody>
          <a:bodyPr/>
          <a:lstStyle/>
          <a:p>
            <a:r>
              <a:rPr lang="en-US" sz="3672" dirty="0"/>
              <a:t>How Windows To Go works </a:t>
            </a:r>
          </a:p>
        </p:txBody>
      </p:sp>
      <p:sp>
        <p:nvSpPr>
          <p:cNvPr id="251" name="Rectangle 250"/>
          <p:cNvSpPr/>
          <p:nvPr/>
        </p:nvSpPr>
        <p:spPr bwMode="auto">
          <a:xfrm>
            <a:off x="7259868" y="965621"/>
            <a:ext cx="4866476" cy="5951734"/>
          </a:xfrm>
          <a:prstGeom prst="rect">
            <a:avLst/>
          </a:prstGeom>
          <a:solidFill>
            <a:schemeClr val="accent2"/>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52" name="Rectangle 251"/>
          <p:cNvSpPr/>
          <p:nvPr/>
        </p:nvSpPr>
        <p:spPr bwMode="auto">
          <a:xfrm>
            <a:off x="2502" y="965621"/>
            <a:ext cx="7128954" cy="6065065"/>
          </a:xfrm>
          <a:prstGeom prst="rect">
            <a:avLst/>
          </a:prstGeom>
          <a:solidFill>
            <a:schemeClr val="accent1"/>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cxnSp>
        <p:nvCxnSpPr>
          <p:cNvPr id="253" name="Straight Connector 252"/>
          <p:cNvCxnSpPr/>
          <p:nvPr/>
        </p:nvCxnSpPr>
        <p:spPr>
          <a:xfrm>
            <a:off x="7171032" y="1510116"/>
            <a:ext cx="0" cy="4976075"/>
          </a:xfrm>
          <a:prstGeom prst="line">
            <a:avLst/>
          </a:prstGeom>
          <a:noFill/>
          <a:ln w="38100" cap="flat" cmpd="sng" algn="ctr">
            <a:solidFill>
              <a:srgbClr val="457EC1"/>
            </a:solidFill>
            <a:prstDash val="sysDash"/>
          </a:ln>
          <a:effectLst>
            <a:outerShdw blurRad="40000" dist="23000" dir="5400000" rotWithShape="0">
              <a:srgbClr val="000000">
                <a:alpha val="35000"/>
              </a:srgbClr>
            </a:outerShdw>
          </a:effectLst>
        </p:spPr>
      </p:cxnSp>
      <p:sp>
        <p:nvSpPr>
          <p:cNvPr id="254" name="Circular Arrow 253"/>
          <p:cNvSpPr/>
          <p:nvPr/>
        </p:nvSpPr>
        <p:spPr bwMode="auto">
          <a:xfrm>
            <a:off x="8238339" y="2264835"/>
            <a:ext cx="2236808" cy="2214687"/>
          </a:xfrm>
          <a:prstGeom prst="circularArrow">
            <a:avLst>
              <a:gd name="adj1" fmla="val 8484"/>
              <a:gd name="adj2" fmla="val 1629956"/>
              <a:gd name="adj3" fmla="val 7612721"/>
              <a:gd name="adj4" fmla="val 11905856"/>
              <a:gd name="adj5" fmla="val 9319"/>
            </a:avLst>
          </a:prstGeom>
          <a:solidFill>
            <a:srgbClr val="457EC1">
              <a:lumMod val="20000"/>
              <a:lumOff val="80000"/>
            </a:srgbClr>
          </a:solidFill>
          <a:ln w="25400" cap="flat" cmpd="sng" algn="ctr">
            <a:solidFill>
              <a:srgbClr val="B0D685"/>
            </a:solid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55" name="Title 2"/>
          <p:cNvSpPr txBox="1">
            <a:spLocks/>
          </p:cNvSpPr>
          <p:nvPr/>
        </p:nvSpPr>
        <p:spPr>
          <a:xfrm>
            <a:off x="6356433" y="3921648"/>
            <a:ext cx="2081902" cy="626994"/>
          </a:xfrm>
          <a:prstGeom prst="rect">
            <a:avLst/>
          </a:prstGeom>
          <a:solidFill>
            <a:srgbClr val="457EC1">
              <a:lumMod val="20000"/>
              <a:lumOff val="80000"/>
            </a:srgbClr>
          </a:solidFill>
          <a:ln w="3175" cap="flat" cmpd="sng" algn="ctr">
            <a:solidFill>
              <a:srgbClr val="457EC1"/>
            </a:solidFill>
            <a:prstDash val="solid"/>
          </a:ln>
          <a:effectLst/>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defRPr/>
            </a:pPr>
            <a:r>
              <a:rPr lang="en-US" sz="1836" b="1" spc="-102" dirty="0">
                <a:solidFill>
                  <a:srgbClr val="232323"/>
                </a:solidFill>
                <a:latin typeface="Segoe UI Light"/>
              </a:rPr>
              <a:t>Certified </a:t>
            </a:r>
          </a:p>
          <a:p>
            <a:pPr algn="ctr" defTabSz="932559">
              <a:defRPr/>
            </a:pPr>
            <a:r>
              <a:rPr lang="en-US" sz="1836" b="1" spc="-102" dirty="0">
                <a:solidFill>
                  <a:srgbClr val="232323"/>
                </a:solidFill>
                <a:latin typeface="Segoe UI Light"/>
              </a:rPr>
              <a:t>USB Drive</a:t>
            </a:r>
          </a:p>
        </p:txBody>
      </p:sp>
      <p:cxnSp>
        <p:nvCxnSpPr>
          <p:cNvPr id="256" name="Straight Arrow Connector 255"/>
          <p:cNvCxnSpPr/>
          <p:nvPr/>
        </p:nvCxnSpPr>
        <p:spPr>
          <a:xfrm>
            <a:off x="5761200" y="3140455"/>
            <a:ext cx="785921" cy="357740"/>
          </a:xfrm>
          <a:prstGeom prst="straightConnector1">
            <a:avLst/>
          </a:prstGeom>
          <a:noFill/>
          <a:ln w="38100" cap="flat" cmpd="sng" algn="ctr">
            <a:solidFill>
              <a:srgbClr val="457EC1"/>
            </a:solidFill>
            <a:prstDash val="solid"/>
            <a:tailEnd type="triangle"/>
          </a:ln>
          <a:effectLst>
            <a:outerShdw blurRad="40000" dist="23000" dir="5400000" rotWithShape="0">
              <a:srgbClr val="000000">
                <a:alpha val="35000"/>
              </a:srgbClr>
            </a:outerShdw>
          </a:effectLst>
        </p:spPr>
      </p:cxnSp>
      <p:pic>
        <p:nvPicPr>
          <p:cNvPr id="257" name="Picture 25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27468" y="1818865"/>
            <a:ext cx="1658547" cy="1041242"/>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302061" y="4304995"/>
            <a:ext cx="1732802" cy="1095674"/>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266478" y="2926937"/>
            <a:ext cx="1498142" cy="1142515"/>
          </a:xfrm>
          <a:prstGeom prst="rect">
            <a:avLst/>
          </a:prstGeom>
          <a:noFill/>
          <a:extLst>
            <a:ext uri="{909E8E84-426E-40DD-AFC4-6F175D3DCCD1}">
              <a14:hiddenFill xmlns:a14="http://schemas.microsoft.com/office/drawing/2010/main">
                <a:solidFill>
                  <a:srgbClr val="FFFFFF"/>
                </a:solidFill>
              </a14:hiddenFill>
            </a:ext>
          </a:extLst>
        </p:spPr>
      </p:pic>
      <p:cxnSp>
        <p:nvCxnSpPr>
          <p:cNvPr id="260" name="Straight Arrow Connector 259"/>
          <p:cNvCxnSpPr/>
          <p:nvPr/>
        </p:nvCxnSpPr>
        <p:spPr>
          <a:xfrm flipV="1">
            <a:off x="4505302" y="4732617"/>
            <a:ext cx="1577455" cy="807249"/>
          </a:xfrm>
          <a:prstGeom prst="straightConnector1">
            <a:avLst/>
          </a:prstGeom>
          <a:noFill/>
          <a:ln w="38100" cap="flat" cmpd="sng" algn="ctr">
            <a:solidFill>
              <a:srgbClr val="457EC1"/>
            </a:solidFill>
            <a:prstDash val="solid"/>
            <a:tailEnd type="triangle"/>
          </a:ln>
          <a:effectLst>
            <a:outerShdw blurRad="40000" dist="23000" dir="5400000" rotWithShape="0">
              <a:srgbClr val="000000">
                <a:alpha val="35000"/>
              </a:srgbClr>
            </a:outerShdw>
          </a:effectLst>
        </p:spPr>
      </p:cxnSp>
      <p:cxnSp>
        <p:nvCxnSpPr>
          <p:cNvPr id="261" name="Straight Arrow Connector 260"/>
          <p:cNvCxnSpPr/>
          <p:nvPr/>
        </p:nvCxnSpPr>
        <p:spPr>
          <a:xfrm>
            <a:off x="4404071" y="4136692"/>
            <a:ext cx="1678686" cy="1"/>
          </a:xfrm>
          <a:prstGeom prst="straightConnector1">
            <a:avLst/>
          </a:prstGeom>
          <a:noFill/>
          <a:ln w="38100" cap="flat" cmpd="sng" algn="ctr">
            <a:solidFill>
              <a:srgbClr val="457EC1"/>
            </a:solidFill>
            <a:prstDash val="solid"/>
            <a:tailEnd type="triangle"/>
          </a:ln>
          <a:effectLst>
            <a:outerShdw blurRad="40000" dist="23000" dir="5400000" rotWithShape="0">
              <a:srgbClr val="000000">
                <a:alpha val="35000"/>
              </a:srgbClr>
            </a:outerShdw>
          </a:effectLst>
        </p:spPr>
      </p:cxnSp>
      <p:pic>
        <p:nvPicPr>
          <p:cNvPr id="262" name="Picture 26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contrast="1000"/>
                    </a14:imgEffect>
                  </a14:imgLayer>
                </a14:imgProps>
              </a:ext>
              <a:ext uri="{28A0092B-C50C-407E-A947-70E740481C1C}">
                <a14:useLocalDpi xmlns:a14="http://schemas.microsoft.com/office/drawing/2010/main" val="0"/>
              </a:ext>
            </a:extLst>
          </a:blip>
          <a:stretch>
            <a:fillRect/>
          </a:stretch>
        </p:blipFill>
        <p:spPr>
          <a:xfrm rot="17908960" flipH="1">
            <a:off x="5250292" y="4819296"/>
            <a:ext cx="480250" cy="501161"/>
          </a:xfrm>
          <a:prstGeom prst="rect">
            <a:avLst/>
          </a:prstGeom>
        </p:spPr>
      </p:pic>
      <p:grpSp>
        <p:nvGrpSpPr>
          <p:cNvPr id="263" name="Group 262"/>
          <p:cNvGrpSpPr/>
          <p:nvPr/>
        </p:nvGrpSpPr>
        <p:grpSpPr>
          <a:xfrm>
            <a:off x="155614" y="3552724"/>
            <a:ext cx="4309860" cy="1694633"/>
            <a:chOff x="150124" y="3483379"/>
            <a:chExt cx="4225737" cy="1661556"/>
          </a:xfrm>
        </p:grpSpPr>
        <p:pic>
          <p:nvPicPr>
            <p:cNvPr id="264" name="Picture 7" descr="\\192.168.1.51\Shared\ADI_Projects\Microsoft\WinClient_Execs\Leila\BUILD_2011\HW\server-rack-new.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0815" y="3758787"/>
              <a:ext cx="1759857" cy="787386"/>
            </a:xfrm>
            <a:prstGeom prst="rect">
              <a:avLst/>
            </a:prstGeom>
            <a:noFill/>
            <a:extLst>
              <a:ext uri="{909E8E84-426E-40DD-AFC4-6F175D3DCCD1}">
                <a14:hiddenFill xmlns:a14="http://schemas.microsoft.com/office/drawing/2010/main">
                  <a:solidFill>
                    <a:srgbClr val="FFFFFF"/>
                  </a:solidFill>
                </a14:hiddenFill>
              </a:ext>
            </a:extLst>
          </p:spPr>
        </p:pic>
        <p:sp>
          <p:nvSpPr>
            <p:cNvPr id="265" name="Title 2"/>
            <p:cNvSpPr txBox="1">
              <a:spLocks/>
            </p:cNvSpPr>
            <p:nvPr/>
          </p:nvSpPr>
          <p:spPr>
            <a:xfrm>
              <a:off x="2117904" y="4505195"/>
              <a:ext cx="2257957" cy="561270"/>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defRPr/>
              </a:pPr>
              <a:r>
                <a:rPr lang="en-US" sz="1632" b="1" spc="-102" dirty="0">
                  <a:gradFill flip="none" rotWithShape="1">
                    <a:gsLst>
                      <a:gs pos="0">
                        <a:srgbClr val="FFFFFF"/>
                      </a:gs>
                      <a:gs pos="86000">
                        <a:srgbClr val="FFFFFF"/>
                      </a:gs>
                    </a:gsLst>
                    <a:lin ang="5400000" scaled="0"/>
                    <a:tileRect/>
                  </a:gradFill>
                  <a:latin typeface="Segoe UI Light"/>
                </a:rPr>
                <a:t>Management  Tools </a:t>
              </a:r>
            </a:p>
            <a:p>
              <a:pPr algn="ctr" defTabSz="932559">
                <a:defRPr/>
              </a:pPr>
              <a:r>
                <a:rPr lang="en-US" sz="1632" b="1" spc="-102" dirty="0">
                  <a:gradFill flip="none" rotWithShape="1">
                    <a:gsLst>
                      <a:gs pos="0">
                        <a:srgbClr val="FFFFFF"/>
                      </a:gs>
                      <a:gs pos="86000">
                        <a:srgbClr val="FFFFFF"/>
                      </a:gs>
                    </a:gsLst>
                    <a:lin ang="5400000" scaled="0"/>
                    <a:tileRect/>
                  </a:gradFill>
                  <a:latin typeface="Segoe UI Light"/>
                </a:rPr>
                <a:t>System Center</a:t>
              </a:r>
            </a:p>
          </p:txBody>
        </p:sp>
        <p:sp>
          <p:nvSpPr>
            <p:cNvPr id="266" name="Right Brace 265"/>
            <p:cNvSpPr/>
            <p:nvPr/>
          </p:nvSpPr>
          <p:spPr>
            <a:xfrm rot="10800000">
              <a:off x="1295924" y="3483379"/>
              <a:ext cx="485768" cy="1661556"/>
            </a:xfrm>
            <a:prstGeom prst="rightBrace">
              <a:avLst>
                <a:gd name="adj1" fmla="val 0"/>
                <a:gd name="adj2" fmla="val 50000"/>
              </a:avLst>
            </a:prstGeom>
            <a:noFill/>
            <a:ln w="9525" cap="flat" cmpd="sng" algn="ctr">
              <a:solidFill>
                <a:srgbClr val="FFFFFF"/>
              </a:solidFill>
              <a:prstDash val="solid"/>
            </a:ln>
            <a:effectLst/>
          </p:spPr>
          <p:txBody>
            <a:bodyPr rtlCol="0" anchor="ctr"/>
            <a:lstStyle/>
            <a:p>
              <a:pPr algn="ctr" defTabSz="932559">
                <a:defRPr/>
              </a:pPr>
              <a:endParaRPr lang="en-US" sz="1836" kern="0">
                <a:solidFill>
                  <a:srgbClr val="FFFFFF"/>
                </a:solidFill>
                <a:latin typeface="Segoe UI Light"/>
              </a:endParaRPr>
            </a:p>
          </p:txBody>
        </p:sp>
        <p:sp>
          <p:nvSpPr>
            <p:cNvPr id="267" name="Title 2"/>
            <p:cNvSpPr txBox="1">
              <a:spLocks/>
            </p:cNvSpPr>
            <p:nvPr/>
          </p:nvSpPr>
          <p:spPr>
            <a:xfrm>
              <a:off x="150124" y="4049367"/>
              <a:ext cx="1257254" cy="545391"/>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defRPr/>
              </a:pPr>
              <a:r>
                <a:rPr lang="en-US" sz="1836" b="1" spc="-102" dirty="0">
                  <a:gradFill flip="none" rotWithShape="1">
                    <a:gsLst>
                      <a:gs pos="0">
                        <a:srgbClr val="FFFFFF"/>
                      </a:gs>
                      <a:gs pos="86000">
                        <a:srgbClr val="FFFFFF"/>
                      </a:gs>
                    </a:gsLst>
                    <a:lin ang="5400000" scaled="0"/>
                    <a:tileRect/>
                  </a:gradFill>
                  <a:latin typeface="Segoe UI Light"/>
                </a:rPr>
                <a:t>Manage</a:t>
              </a:r>
            </a:p>
          </p:txBody>
        </p:sp>
      </p:grpSp>
      <p:grpSp>
        <p:nvGrpSpPr>
          <p:cNvPr id="268" name="Group 267"/>
          <p:cNvGrpSpPr/>
          <p:nvPr/>
        </p:nvGrpSpPr>
        <p:grpSpPr>
          <a:xfrm>
            <a:off x="-59710" y="5539866"/>
            <a:ext cx="4437253" cy="1402124"/>
            <a:chOff x="-60997" y="5431735"/>
            <a:chExt cx="4350643" cy="1374756"/>
          </a:xfrm>
        </p:grpSpPr>
        <p:sp>
          <p:nvSpPr>
            <p:cNvPr id="269" name="Title 2"/>
            <p:cNvSpPr txBox="1">
              <a:spLocks/>
            </p:cNvSpPr>
            <p:nvPr/>
          </p:nvSpPr>
          <p:spPr>
            <a:xfrm>
              <a:off x="2031689" y="6181117"/>
              <a:ext cx="2257957" cy="561270"/>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defRPr/>
              </a:pPr>
              <a:r>
                <a:rPr lang="en-US" sz="1632" b="1" spc="-102" dirty="0">
                  <a:gradFill flip="none" rotWithShape="1">
                    <a:gsLst>
                      <a:gs pos="0">
                        <a:srgbClr val="FFFFFF"/>
                      </a:gs>
                      <a:gs pos="86000">
                        <a:srgbClr val="FFFFFF"/>
                      </a:gs>
                    </a:gsLst>
                    <a:lin ang="5400000" scaled="0"/>
                    <a:tileRect/>
                  </a:gradFill>
                  <a:latin typeface="Segoe UI Light"/>
                </a:rPr>
                <a:t>Microsoft </a:t>
              </a:r>
              <a:br>
                <a:rPr lang="en-US" sz="1632" b="1" spc="-102" dirty="0">
                  <a:gradFill flip="none" rotWithShape="1">
                    <a:gsLst>
                      <a:gs pos="0">
                        <a:srgbClr val="FFFFFF"/>
                      </a:gs>
                      <a:gs pos="86000">
                        <a:srgbClr val="FFFFFF"/>
                      </a:gs>
                    </a:gsLst>
                    <a:lin ang="5400000" scaled="0"/>
                    <a:tileRect/>
                  </a:gradFill>
                  <a:latin typeface="Segoe UI Light"/>
                </a:rPr>
              </a:br>
              <a:r>
                <a:rPr lang="en-US" sz="1632" b="1" spc="-102" dirty="0">
                  <a:gradFill flip="none" rotWithShape="1">
                    <a:gsLst>
                      <a:gs pos="0">
                        <a:srgbClr val="FFFFFF"/>
                      </a:gs>
                      <a:gs pos="86000">
                        <a:srgbClr val="FFFFFF"/>
                      </a:gs>
                    </a:gsLst>
                    <a:lin ang="5400000" scaled="0"/>
                    <a:tileRect/>
                  </a:gradFill>
                  <a:latin typeface="Segoe UI Light"/>
                </a:rPr>
                <a:t>License Activation</a:t>
              </a:r>
            </a:p>
          </p:txBody>
        </p:sp>
        <p:pic>
          <p:nvPicPr>
            <p:cNvPr id="270" name="Picture 7" descr="\\192.168.1.51\Shared\ADI_Projects\Microsoft\WinClient_Execs\Leila\BUILD_2011\HW\server-rack-new.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0740" y="5486327"/>
              <a:ext cx="1759857" cy="787386"/>
            </a:xfrm>
            <a:prstGeom prst="rect">
              <a:avLst/>
            </a:prstGeom>
            <a:noFill/>
            <a:extLst>
              <a:ext uri="{909E8E84-426E-40DD-AFC4-6F175D3DCCD1}">
                <a14:hiddenFill xmlns:a14="http://schemas.microsoft.com/office/drawing/2010/main">
                  <a:solidFill>
                    <a:srgbClr val="FFFFFF"/>
                  </a:solidFill>
                </a14:hiddenFill>
              </a:ext>
            </a:extLst>
          </p:spPr>
        </p:pic>
        <p:sp>
          <p:nvSpPr>
            <p:cNvPr id="271" name="Right Brace 270"/>
            <p:cNvSpPr/>
            <p:nvPr/>
          </p:nvSpPr>
          <p:spPr>
            <a:xfrm rot="10800000">
              <a:off x="1332176" y="5431735"/>
              <a:ext cx="485768" cy="1374756"/>
            </a:xfrm>
            <a:prstGeom prst="rightBrace">
              <a:avLst>
                <a:gd name="adj1" fmla="val 0"/>
                <a:gd name="adj2" fmla="val 50000"/>
              </a:avLst>
            </a:prstGeom>
            <a:noFill/>
            <a:ln w="9525" cap="flat" cmpd="sng" algn="ctr">
              <a:solidFill>
                <a:srgbClr val="FFFFFF"/>
              </a:solidFill>
              <a:prstDash val="solid"/>
            </a:ln>
            <a:effectLst/>
          </p:spPr>
          <p:txBody>
            <a:bodyPr rtlCol="0" anchor="ctr"/>
            <a:lstStyle/>
            <a:p>
              <a:pPr algn="ctr" defTabSz="932559">
                <a:defRPr/>
              </a:pPr>
              <a:endParaRPr lang="en-US" sz="1836" kern="0">
                <a:solidFill>
                  <a:srgbClr val="FFFFFF"/>
                </a:solidFill>
                <a:latin typeface="Segoe UI Light"/>
              </a:endParaRPr>
            </a:p>
          </p:txBody>
        </p:sp>
        <p:sp>
          <p:nvSpPr>
            <p:cNvPr id="272" name="Title 2"/>
            <p:cNvSpPr txBox="1">
              <a:spLocks/>
            </p:cNvSpPr>
            <p:nvPr/>
          </p:nvSpPr>
          <p:spPr>
            <a:xfrm>
              <a:off x="-60997" y="5871415"/>
              <a:ext cx="1638846" cy="545391"/>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defRPr/>
              </a:pPr>
              <a:r>
                <a:rPr lang="en-US" sz="1836" b="1" spc="-102" dirty="0">
                  <a:gradFill flip="none" rotWithShape="1">
                    <a:gsLst>
                      <a:gs pos="0">
                        <a:srgbClr val="FFFFFF"/>
                      </a:gs>
                      <a:gs pos="86000">
                        <a:srgbClr val="FFFFFF"/>
                      </a:gs>
                    </a:gsLst>
                    <a:lin ang="5400000" scaled="0"/>
                    <a:tileRect/>
                  </a:gradFill>
                  <a:latin typeface="Segoe UI Light"/>
                </a:rPr>
                <a:t>Activate</a:t>
              </a:r>
            </a:p>
          </p:txBody>
        </p:sp>
      </p:grpSp>
      <p:sp>
        <p:nvSpPr>
          <p:cNvPr id="273" name="Title 2"/>
          <p:cNvSpPr txBox="1">
            <a:spLocks/>
          </p:cNvSpPr>
          <p:nvPr/>
        </p:nvSpPr>
        <p:spPr>
          <a:xfrm>
            <a:off x="2827581" y="876927"/>
            <a:ext cx="1671471" cy="556248"/>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3264" b="1" i="1" dirty="0">
                <a:gradFill flip="none" rotWithShape="1">
                  <a:gsLst>
                    <a:gs pos="0">
                      <a:srgbClr val="FFFFFF"/>
                    </a:gs>
                    <a:gs pos="86000">
                      <a:srgbClr val="FFFFFF"/>
                    </a:gs>
                  </a:gsLst>
                  <a:lin ang="5400000" scaled="0"/>
                  <a:tileRect/>
                </a:gradFill>
                <a:effectLst>
                  <a:outerShdw blurRad="38100" dist="38100" dir="2700000" algn="tl">
                    <a:srgbClr val="000000">
                      <a:alpha val="43137"/>
                    </a:srgbClr>
                  </a:outerShdw>
                </a:effectLst>
                <a:latin typeface="Segoe UI Light"/>
              </a:rPr>
              <a:t>IT</a:t>
            </a:r>
            <a:endParaRPr sz="3264" b="1" i="1" dirty="0">
              <a:gradFill flip="none" rotWithShape="1">
                <a:gsLst>
                  <a:gs pos="0">
                    <a:srgbClr val="FFFFFF"/>
                  </a:gs>
                  <a:gs pos="86000">
                    <a:srgbClr val="FFFFFF"/>
                  </a:gs>
                </a:gsLst>
                <a:lin ang="5400000" scaled="0"/>
                <a:tileRect/>
              </a:gradFill>
              <a:effectLst>
                <a:outerShdw blurRad="38100" dist="38100" dir="2700000" algn="tl">
                  <a:srgbClr val="000000">
                    <a:alpha val="43137"/>
                  </a:srgbClr>
                </a:outerShdw>
              </a:effectLst>
              <a:latin typeface="Segoe UI Light"/>
            </a:endParaRPr>
          </a:p>
        </p:txBody>
      </p:sp>
      <p:sp>
        <p:nvSpPr>
          <p:cNvPr id="274" name="Title 2"/>
          <p:cNvSpPr txBox="1">
            <a:spLocks/>
          </p:cNvSpPr>
          <p:nvPr/>
        </p:nvSpPr>
        <p:spPr>
          <a:xfrm>
            <a:off x="8583146" y="907970"/>
            <a:ext cx="1671471" cy="556248"/>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3264" b="1" i="1" dirty="0">
                <a:gradFill flip="none" rotWithShape="1">
                  <a:gsLst>
                    <a:gs pos="0">
                      <a:srgbClr val="FFFFFF"/>
                    </a:gs>
                    <a:gs pos="86000">
                      <a:srgbClr val="FFFFFF"/>
                    </a:gs>
                  </a:gsLst>
                  <a:lin ang="5400000" scaled="0"/>
                  <a:tileRect/>
                </a:gradFill>
                <a:effectLst>
                  <a:outerShdw blurRad="38100" dist="38100" dir="2700000" algn="tl">
                    <a:srgbClr val="000000">
                      <a:alpha val="43137"/>
                    </a:srgbClr>
                  </a:outerShdw>
                </a:effectLst>
                <a:latin typeface="Segoe UI Light"/>
              </a:rPr>
              <a:t>User</a:t>
            </a:r>
            <a:endParaRPr sz="3264" b="1" i="1" dirty="0">
              <a:gradFill flip="none" rotWithShape="1">
                <a:gsLst>
                  <a:gs pos="0">
                    <a:srgbClr val="FFFFFF"/>
                  </a:gs>
                  <a:gs pos="86000">
                    <a:srgbClr val="FFFFFF"/>
                  </a:gs>
                </a:gsLst>
                <a:lin ang="5400000" scaled="0"/>
                <a:tileRect/>
              </a:gradFill>
              <a:effectLst>
                <a:outerShdw blurRad="38100" dist="38100" dir="2700000" algn="tl">
                  <a:srgbClr val="000000">
                    <a:alpha val="43137"/>
                  </a:srgbClr>
                </a:outerShdw>
              </a:effectLst>
              <a:latin typeface="Segoe UI Light"/>
            </a:endParaRPr>
          </a:p>
        </p:txBody>
      </p:sp>
      <p:sp>
        <p:nvSpPr>
          <p:cNvPr id="275" name="Right Brace 274"/>
          <p:cNvSpPr/>
          <p:nvPr/>
        </p:nvSpPr>
        <p:spPr>
          <a:xfrm>
            <a:off x="10685115" y="1981193"/>
            <a:ext cx="495438" cy="3098857"/>
          </a:xfrm>
          <a:prstGeom prst="rightBrace">
            <a:avLst>
              <a:gd name="adj1" fmla="val 0"/>
              <a:gd name="adj2" fmla="val 51643"/>
            </a:avLst>
          </a:prstGeom>
          <a:noFill/>
          <a:ln w="9525" cap="flat" cmpd="sng" algn="ctr">
            <a:solidFill>
              <a:srgbClr val="FFFFFF"/>
            </a:solidFill>
            <a:prstDash val="solid"/>
          </a:ln>
          <a:effectLst/>
        </p:spPr>
        <p:txBody>
          <a:bodyPr rtlCol="0" anchor="ctr"/>
          <a:lstStyle/>
          <a:p>
            <a:pPr algn="ctr" defTabSz="932559">
              <a:defRPr/>
            </a:pPr>
            <a:endParaRPr lang="en-US" sz="1836" kern="0" dirty="0">
              <a:solidFill>
                <a:srgbClr val="FFFFFF"/>
              </a:solidFill>
              <a:latin typeface="Segoe UI Light"/>
            </a:endParaRPr>
          </a:p>
        </p:txBody>
      </p:sp>
      <p:sp>
        <p:nvSpPr>
          <p:cNvPr id="276" name="Title 2"/>
          <p:cNvSpPr txBox="1">
            <a:spLocks/>
          </p:cNvSpPr>
          <p:nvPr/>
        </p:nvSpPr>
        <p:spPr>
          <a:xfrm>
            <a:off x="11180554" y="3298732"/>
            <a:ext cx="959710" cy="507984"/>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1836" b="1" dirty="0">
                <a:gradFill flip="none" rotWithShape="1">
                  <a:gsLst>
                    <a:gs pos="0">
                      <a:srgbClr val="FFFFFF"/>
                    </a:gs>
                    <a:gs pos="86000">
                      <a:srgbClr val="FFFFFF"/>
                    </a:gs>
                  </a:gsLst>
                  <a:lin ang="5400000" scaled="0"/>
                  <a:tileRect/>
                </a:gradFill>
                <a:latin typeface="Segoe UI Light"/>
              </a:rPr>
              <a:t>Work Across</a:t>
            </a:r>
            <a:endParaRPr sz="1836" b="1" dirty="0">
              <a:gradFill flip="none" rotWithShape="1">
                <a:gsLst>
                  <a:gs pos="0">
                    <a:srgbClr val="FFFFFF"/>
                  </a:gs>
                  <a:gs pos="86000">
                    <a:srgbClr val="FFFFFF"/>
                  </a:gs>
                </a:gsLst>
                <a:lin ang="5400000" scaled="0"/>
                <a:tileRect/>
              </a:gradFill>
              <a:latin typeface="Segoe UI Light"/>
            </a:endParaRPr>
          </a:p>
        </p:txBody>
      </p:sp>
      <p:sp>
        <p:nvSpPr>
          <p:cNvPr id="277" name="Title 2"/>
          <p:cNvSpPr txBox="1">
            <a:spLocks/>
          </p:cNvSpPr>
          <p:nvPr/>
        </p:nvSpPr>
        <p:spPr>
          <a:xfrm>
            <a:off x="8238339" y="5687404"/>
            <a:ext cx="2526281" cy="875145"/>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1836" b="1" dirty="0">
                <a:gradFill flip="none" rotWithShape="1">
                  <a:gsLst>
                    <a:gs pos="0">
                      <a:srgbClr val="FFFFFF"/>
                    </a:gs>
                    <a:gs pos="86000">
                      <a:srgbClr val="FFFFFF"/>
                    </a:gs>
                  </a:gsLst>
                  <a:lin ang="5400000" scaled="0"/>
                  <a:tileRect/>
                </a:gradFill>
                <a:latin typeface="Segoe UI Light"/>
              </a:rPr>
              <a:t>Boot from managed and unmanaged PCs</a:t>
            </a:r>
            <a:endParaRPr sz="1836" b="1" dirty="0">
              <a:gradFill flip="none" rotWithShape="1">
                <a:gsLst>
                  <a:gs pos="0">
                    <a:srgbClr val="FFFFFF"/>
                  </a:gs>
                  <a:gs pos="86000">
                    <a:srgbClr val="FFFFFF"/>
                  </a:gs>
                </a:gsLst>
                <a:lin ang="5400000" scaled="0"/>
                <a:tileRect/>
              </a:gradFill>
              <a:latin typeface="Segoe UI Light"/>
            </a:endParaRPr>
          </a:p>
        </p:txBody>
      </p:sp>
      <p:grpSp>
        <p:nvGrpSpPr>
          <p:cNvPr id="278" name="Group 277"/>
          <p:cNvGrpSpPr/>
          <p:nvPr/>
        </p:nvGrpSpPr>
        <p:grpSpPr>
          <a:xfrm>
            <a:off x="253052" y="1325290"/>
            <a:ext cx="5508148" cy="2284262"/>
            <a:chOff x="245660" y="1299422"/>
            <a:chExt cx="5400635" cy="2239676"/>
          </a:xfrm>
        </p:grpSpPr>
        <p:grpSp>
          <p:nvGrpSpPr>
            <p:cNvPr id="279" name="Group 278"/>
            <p:cNvGrpSpPr/>
            <p:nvPr/>
          </p:nvGrpSpPr>
          <p:grpSpPr>
            <a:xfrm>
              <a:off x="1546196" y="1469024"/>
              <a:ext cx="4100099" cy="1706364"/>
              <a:chOff x="345172" y="1209712"/>
              <a:chExt cx="4100099" cy="1706364"/>
            </a:xfrm>
          </p:grpSpPr>
          <p:sp>
            <p:nvSpPr>
              <p:cNvPr id="287" name="Title 2"/>
              <p:cNvSpPr txBox="1">
                <a:spLocks/>
              </p:cNvSpPr>
              <p:nvPr/>
            </p:nvSpPr>
            <p:spPr>
              <a:xfrm>
                <a:off x="345172" y="2330408"/>
                <a:ext cx="1332609" cy="348668"/>
              </a:xfrm>
              <a:prstGeom prst="rect">
                <a:avLst/>
              </a:prstGeom>
            </p:spPr>
            <p:txBody>
              <a:bodyPr anchor="ctr"/>
              <a:lstStyle>
                <a:defPPr>
                  <a:defRPr lang="en-US"/>
                </a:defPPr>
                <a:lvl1pPr algn="ctr" defTabSz="914363">
                  <a:lnSpc>
                    <a:spcPct val="90000"/>
                  </a:lnSpc>
                  <a:spcBef>
                    <a:spcPct val="0"/>
                  </a:spcBef>
                  <a:spcAft>
                    <a:spcPts val="600"/>
                  </a:spcAft>
                  <a:buNone/>
                  <a:defRPr sz="1600" b="1" cap="none" spc="-100" baseline="0">
                    <a:ln w="3175">
                      <a:noFill/>
                    </a:ln>
                    <a:gradFill flip="none" rotWithShape="1">
                      <a:gsLst>
                        <a:gs pos="0">
                          <a:srgbClr val="FFFFFF"/>
                        </a:gs>
                        <a:gs pos="86000">
                          <a:srgbClr val="FFFFFF"/>
                        </a:gs>
                      </a:gsLst>
                      <a:lin ang="5400000" scaled="0"/>
                      <a:tileRect/>
                    </a:gradFill>
                    <a:effectLst/>
                    <a:latin typeface="Segoe UI Light"/>
                    <a:cs typeface="Arial" charset="0"/>
                  </a:defRPr>
                </a:lvl1pPr>
              </a:lstStyle>
              <a:p>
                <a:pPr defTabSz="932559">
                  <a:spcAft>
                    <a:spcPts val="612"/>
                  </a:spcAft>
                  <a:defRPr/>
                </a:pPr>
                <a:r>
                  <a:rPr lang="en-US" sz="1632" kern="0" spc="-102" dirty="0"/>
                  <a:t>Windows 8</a:t>
                </a:r>
              </a:p>
            </p:txBody>
          </p:sp>
          <p:pic>
            <p:nvPicPr>
              <p:cNvPr id="288" name="Picture 287"/>
              <p:cNvPicPr>
                <a:picLocks noChangeAspect="1"/>
              </p:cNvPicPr>
              <p:nvPr/>
            </p:nvPicPr>
            <p:blipFill rotWithShape="1">
              <a:blip r:embed="rId9" cstate="print">
                <a:duotone>
                  <a:srgbClr val="585858">
                    <a:shade val="45000"/>
                    <a:satMod val="135000"/>
                  </a:srgbClr>
                  <a:prstClr val="white"/>
                </a:duotone>
                <a:extLst>
                  <a:ext uri="{BEBA8EAE-BF5A-486C-A8C5-ECC9F3942E4B}">
                    <a14:imgProps xmlns:a14="http://schemas.microsoft.com/office/drawing/2010/main">
                      <a14:imgLayer r:embed="rId10">
                        <a14:imgEffect>
                          <a14:sharpenSoften amount="100000"/>
                        </a14:imgEffect>
                        <a14:imgEffect>
                          <a14:colorTemperature colorTemp="112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644216" y="1351045"/>
                <a:ext cx="948856" cy="834307"/>
              </a:xfrm>
              <a:prstGeom prst="rect">
                <a:avLst/>
              </a:prstGeom>
            </p:spPr>
          </p:pic>
          <p:sp>
            <p:nvSpPr>
              <p:cNvPr id="289" name="Title 2"/>
              <p:cNvSpPr txBox="1">
                <a:spLocks/>
              </p:cNvSpPr>
              <p:nvPr/>
            </p:nvSpPr>
            <p:spPr>
              <a:xfrm>
                <a:off x="1887898" y="2261357"/>
                <a:ext cx="2557373" cy="654719"/>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spcAft>
                    <a:spcPts val="612"/>
                  </a:spcAft>
                  <a:defRPr/>
                </a:pPr>
                <a:r>
                  <a:rPr lang="en-US" sz="1632" b="1" spc="-102" dirty="0">
                    <a:gradFill flip="none" rotWithShape="1">
                      <a:gsLst>
                        <a:gs pos="0">
                          <a:srgbClr val="FFFFFF"/>
                        </a:gs>
                        <a:gs pos="86000">
                          <a:srgbClr val="FFFFFF"/>
                        </a:gs>
                      </a:gsLst>
                      <a:lin ang="5400000" scaled="0"/>
                      <a:tileRect/>
                    </a:gradFill>
                    <a:latin typeface="Segoe UI Light"/>
                  </a:rPr>
                  <a:t>Line of Business Applications</a:t>
                </a:r>
              </a:p>
              <a:p>
                <a:pPr algn="ctr" defTabSz="932559">
                  <a:spcAft>
                    <a:spcPts val="612"/>
                  </a:spcAft>
                  <a:defRPr/>
                </a:pPr>
                <a:r>
                  <a:rPr lang="en-US" sz="1632" b="1" spc="-102" dirty="0">
                    <a:gradFill flip="none" rotWithShape="1">
                      <a:gsLst>
                        <a:gs pos="0">
                          <a:srgbClr val="FFFFFF"/>
                        </a:gs>
                        <a:gs pos="86000">
                          <a:srgbClr val="FFFFFF"/>
                        </a:gs>
                      </a:gsLst>
                      <a:lin ang="5400000" scaled="0"/>
                      <a:tileRect/>
                    </a:gradFill>
                    <a:latin typeface="Segoe UI Light"/>
                  </a:rPr>
                  <a:t>Physical or Virtual</a:t>
                </a:r>
              </a:p>
            </p:txBody>
          </p:sp>
          <p:grpSp>
            <p:nvGrpSpPr>
              <p:cNvPr id="290" name="Group 289"/>
              <p:cNvGrpSpPr/>
              <p:nvPr/>
            </p:nvGrpSpPr>
            <p:grpSpPr>
              <a:xfrm>
                <a:off x="2430843" y="1209712"/>
                <a:ext cx="1489179" cy="983405"/>
                <a:chOff x="1023711" y="3493490"/>
                <a:chExt cx="2036429" cy="1525746"/>
              </a:xfrm>
            </p:grpSpPr>
            <p:sp>
              <p:nvSpPr>
                <p:cNvPr id="292" name="Rectangle 291"/>
                <p:cNvSpPr/>
                <p:nvPr/>
              </p:nvSpPr>
              <p:spPr bwMode="auto">
                <a:xfrm>
                  <a:off x="1559507" y="3966537"/>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93" name="Rectangle 292"/>
                <p:cNvSpPr/>
                <p:nvPr/>
              </p:nvSpPr>
              <p:spPr bwMode="auto">
                <a:xfrm>
                  <a:off x="1947795" y="3966537"/>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94" name="Rectangle 293"/>
                <p:cNvSpPr/>
                <p:nvPr/>
              </p:nvSpPr>
              <p:spPr bwMode="auto">
                <a:xfrm>
                  <a:off x="2336321" y="3966537"/>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95" name="Rectangle 294"/>
                <p:cNvSpPr/>
                <p:nvPr/>
              </p:nvSpPr>
              <p:spPr bwMode="auto">
                <a:xfrm>
                  <a:off x="2719702" y="3966537"/>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96" name="Rectangle 295"/>
                <p:cNvSpPr/>
                <p:nvPr/>
              </p:nvSpPr>
              <p:spPr bwMode="auto">
                <a:xfrm>
                  <a:off x="1157950" y="3966228"/>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97" name="Rectangle 296"/>
                <p:cNvSpPr/>
                <p:nvPr/>
              </p:nvSpPr>
              <p:spPr bwMode="auto">
                <a:xfrm>
                  <a:off x="1559507" y="4334750"/>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98" name="Rectangle 297"/>
                <p:cNvSpPr/>
                <p:nvPr/>
              </p:nvSpPr>
              <p:spPr bwMode="auto">
                <a:xfrm>
                  <a:off x="1947795" y="4334750"/>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299" name="Rectangle 298"/>
                <p:cNvSpPr/>
                <p:nvPr/>
              </p:nvSpPr>
              <p:spPr bwMode="auto">
                <a:xfrm>
                  <a:off x="2336321" y="4334750"/>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0" name="Rectangle 299"/>
                <p:cNvSpPr/>
                <p:nvPr/>
              </p:nvSpPr>
              <p:spPr bwMode="auto">
                <a:xfrm>
                  <a:off x="2719702" y="4334750"/>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1" name="Rectangle 300"/>
                <p:cNvSpPr/>
                <p:nvPr/>
              </p:nvSpPr>
              <p:spPr bwMode="auto">
                <a:xfrm>
                  <a:off x="1157950" y="4334441"/>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2" name="Rectangle 301"/>
                <p:cNvSpPr/>
                <p:nvPr/>
              </p:nvSpPr>
              <p:spPr bwMode="auto">
                <a:xfrm>
                  <a:off x="1559507" y="4702963"/>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3" name="Rectangle 302"/>
                <p:cNvSpPr/>
                <p:nvPr/>
              </p:nvSpPr>
              <p:spPr bwMode="auto">
                <a:xfrm>
                  <a:off x="1947795" y="4702963"/>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4" name="Rectangle 303"/>
                <p:cNvSpPr/>
                <p:nvPr/>
              </p:nvSpPr>
              <p:spPr bwMode="auto">
                <a:xfrm>
                  <a:off x="2336321" y="4702963"/>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5" name="Rectangle 304"/>
                <p:cNvSpPr/>
                <p:nvPr/>
              </p:nvSpPr>
              <p:spPr bwMode="auto">
                <a:xfrm>
                  <a:off x="2719702" y="4702963"/>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6" name="Rectangle 305"/>
                <p:cNvSpPr/>
                <p:nvPr/>
              </p:nvSpPr>
              <p:spPr bwMode="auto">
                <a:xfrm>
                  <a:off x="1157950" y="4702654"/>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7" name="Rectangle 306"/>
                <p:cNvSpPr/>
                <p:nvPr/>
              </p:nvSpPr>
              <p:spPr bwMode="auto">
                <a:xfrm>
                  <a:off x="1559507" y="3598324"/>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8" name="Rectangle 307"/>
                <p:cNvSpPr/>
                <p:nvPr/>
              </p:nvSpPr>
              <p:spPr bwMode="auto">
                <a:xfrm>
                  <a:off x="1947795" y="3598324"/>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09" name="Rectangle 308"/>
                <p:cNvSpPr/>
                <p:nvPr/>
              </p:nvSpPr>
              <p:spPr bwMode="auto">
                <a:xfrm>
                  <a:off x="2336321" y="3598324"/>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10" name="Rectangle 309"/>
                <p:cNvSpPr/>
                <p:nvPr/>
              </p:nvSpPr>
              <p:spPr bwMode="auto">
                <a:xfrm>
                  <a:off x="2719702" y="3598324"/>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sp>
              <p:nvSpPr>
                <p:cNvPr id="311" name="Rectangle 310"/>
                <p:cNvSpPr/>
                <p:nvPr/>
              </p:nvSpPr>
              <p:spPr bwMode="auto">
                <a:xfrm>
                  <a:off x="1157950" y="3598015"/>
                  <a:ext cx="188266" cy="177487"/>
                </a:xfrm>
                <a:prstGeom prst="rect">
                  <a:avLst/>
                </a:prstGeom>
                <a:solidFill>
                  <a:srgbClr val="FFFFFF"/>
                </a:solidFill>
                <a:ln w="9525"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pic>
              <p:nvPicPr>
                <p:cNvPr id="312" name="Picture 311"/>
                <p:cNvPicPr>
                  <a:picLocks noChangeAspect="1"/>
                </p:cNvPicPr>
                <p:nvPr/>
              </p:nvPicPr>
              <p:blipFill>
                <a:blip r:embed="rId11" cstate="print">
                  <a:clrChange>
                    <a:clrFrom>
                      <a:srgbClr val="9F9F9F"/>
                    </a:clrFrom>
                    <a:clrTo>
                      <a:srgbClr val="9F9F9F">
                        <a:alpha val="0"/>
                      </a:srgbClr>
                    </a:clrTo>
                  </a:clrChange>
                  <a:duotone>
                    <a:srgbClr val="457EC1">
                      <a:shade val="45000"/>
                      <a:satMod val="135000"/>
                    </a:srgbClr>
                    <a:prstClr val="white"/>
                  </a:duotone>
                  <a:extLst>
                    <a:ext uri="{BEBA8EAE-BF5A-486C-A8C5-ECC9F3942E4B}">
                      <a14:imgProps xmlns:a14="http://schemas.microsoft.com/office/drawing/2010/main">
                        <a14:imgLayer r:embed="rId12">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3711" y="3493490"/>
                  <a:ext cx="2036429" cy="1525746"/>
                </a:xfrm>
                <a:prstGeom prst="rect">
                  <a:avLst/>
                </a:prstGeom>
                <a:effectLst/>
              </p:spPr>
            </p:pic>
          </p:grpSp>
          <p:sp>
            <p:nvSpPr>
              <p:cNvPr id="291" name="TextBox 290"/>
              <p:cNvSpPr txBox="1"/>
              <p:nvPr/>
            </p:nvSpPr>
            <p:spPr>
              <a:xfrm>
                <a:off x="1887898" y="1316801"/>
                <a:ext cx="371741" cy="565091"/>
              </a:xfrm>
              <a:prstGeom prst="rect">
                <a:avLst/>
              </a:prstGeom>
              <a:noFill/>
            </p:spPr>
            <p:txBody>
              <a:bodyPr wrap="square" lIns="0" tIns="0" rIns="0" bIns="0" rtlCol="0">
                <a:spAutoFit/>
              </a:bodyPr>
              <a:lstStyle/>
              <a:p>
                <a:pPr defTabSz="932597">
                  <a:defRPr/>
                </a:pPr>
                <a:r>
                  <a:rPr lang="en-US" sz="3672" b="1" kern="0" dirty="0">
                    <a:gradFill>
                      <a:gsLst>
                        <a:gs pos="0">
                          <a:srgbClr val="FFFFFF"/>
                        </a:gs>
                        <a:gs pos="86000">
                          <a:srgbClr val="FFFFFF"/>
                        </a:gs>
                      </a:gsLst>
                      <a:lin ang="5400000" scaled="0"/>
                    </a:gradFill>
                  </a:rPr>
                  <a:t>+</a:t>
                </a:r>
              </a:p>
            </p:txBody>
          </p:sp>
        </p:grpSp>
        <p:sp>
          <p:nvSpPr>
            <p:cNvPr id="280" name="Right Brace 279"/>
            <p:cNvSpPr/>
            <p:nvPr/>
          </p:nvSpPr>
          <p:spPr>
            <a:xfrm rot="10800000">
              <a:off x="1260031" y="1299422"/>
              <a:ext cx="485768" cy="1916215"/>
            </a:xfrm>
            <a:prstGeom prst="rightBrace">
              <a:avLst>
                <a:gd name="adj1" fmla="val 0"/>
                <a:gd name="adj2" fmla="val 51643"/>
              </a:avLst>
            </a:prstGeom>
            <a:noFill/>
            <a:ln w="9525" cap="flat" cmpd="sng" algn="ctr">
              <a:solidFill>
                <a:srgbClr val="FFFFFF"/>
              </a:solidFill>
              <a:prstDash val="solid"/>
            </a:ln>
            <a:effectLst/>
          </p:spPr>
          <p:txBody>
            <a:bodyPr rtlCol="0" anchor="ctr"/>
            <a:lstStyle/>
            <a:p>
              <a:pPr algn="ctr" defTabSz="932559">
                <a:defRPr/>
              </a:pPr>
              <a:endParaRPr lang="en-US" sz="1836" kern="0" dirty="0">
                <a:solidFill>
                  <a:srgbClr val="FFFFFF"/>
                </a:solidFill>
                <a:latin typeface="Segoe UI Light"/>
              </a:endParaRPr>
            </a:p>
          </p:txBody>
        </p:sp>
        <p:sp>
          <p:nvSpPr>
            <p:cNvPr id="281" name="Title 2"/>
            <p:cNvSpPr txBox="1">
              <a:spLocks/>
            </p:cNvSpPr>
            <p:nvPr/>
          </p:nvSpPr>
          <p:spPr>
            <a:xfrm>
              <a:off x="245660" y="1970789"/>
              <a:ext cx="1086516" cy="498069"/>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defRPr/>
              </a:pPr>
              <a:r>
                <a:rPr lang="en-US" sz="1836" b="1" spc="-102" dirty="0">
                  <a:gradFill flip="none" rotWithShape="1">
                    <a:gsLst>
                      <a:gs pos="0">
                        <a:srgbClr val="FFFFFF"/>
                      </a:gs>
                      <a:gs pos="86000">
                        <a:srgbClr val="FFFFFF"/>
                      </a:gs>
                    </a:gsLst>
                    <a:lin ang="5400000" scaled="0"/>
                    <a:tileRect/>
                  </a:gradFill>
                  <a:latin typeface="Segoe UI Light"/>
                </a:rPr>
                <a:t>Create &amp; Deploy</a:t>
              </a:r>
            </a:p>
          </p:txBody>
        </p:sp>
        <p:sp>
          <p:nvSpPr>
            <p:cNvPr id="282" name="Rectangle 281"/>
            <p:cNvSpPr/>
            <p:nvPr/>
          </p:nvSpPr>
          <p:spPr bwMode="auto">
            <a:xfrm>
              <a:off x="1568375" y="1405202"/>
              <a:ext cx="4017416" cy="1770186"/>
            </a:xfrm>
            <a:prstGeom prst="rect">
              <a:avLst/>
            </a:prstGeom>
            <a:noFill/>
            <a:ln w="9525" cap="flat" cmpd="sng" algn="ctr">
              <a:solidFill>
                <a:srgbClr val="FFFFFF"/>
              </a:solidFill>
              <a:prstDash val="sysDash"/>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244" kern="0" dirty="0">
                <a:gradFill>
                  <a:gsLst>
                    <a:gs pos="0">
                      <a:srgbClr val="FFFFFF"/>
                    </a:gs>
                    <a:gs pos="100000">
                      <a:srgbClr val="FFFFFF"/>
                    </a:gs>
                  </a:gsLst>
                  <a:lin ang="5400000" scaled="0"/>
                </a:gradFill>
                <a:latin typeface="Segoe UI Light"/>
              </a:endParaRPr>
            </a:p>
          </p:txBody>
        </p:sp>
        <p:pic>
          <p:nvPicPr>
            <p:cNvPr id="283" name="Picture 1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88243" y="1515079"/>
              <a:ext cx="366548" cy="34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 name="Picture 1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62485" y="1846986"/>
              <a:ext cx="366548" cy="34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 name="Picture 13"/>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60947" y="2165874"/>
              <a:ext cx="366548" cy="34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 name="Title 2"/>
            <p:cNvSpPr txBox="1">
              <a:spLocks/>
            </p:cNvSpPr>
            <p:nvPr/>
          </p:nvSpPr>
          <p:spPr>
            <a:xfrm>
              <a:off x="1749408" y="3157833"/>
              <a:ext cx="3528392" cy="381265"/>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defTabSz="932559">
                <a:defRPr/>
              </a:pPr>
              <a:r>
                <a:rPr lang="en-US" sz="1632" b="1" spc="-102" dirty="0">
                  <a:gradFill flip="none" rotWithShape="1">
                    <a:gsLst>
                      <a:gs pos="0">
                        <a:srgbClr val="FFFFFF"/>
                      </a:gs>
                      <a:gs pos="86000">
                        <a:srgbClr val="FFFFFF"/>
                      </a:gs>
                    </a:gsLst>
                    <a:lin ang="5400000" scaled="0"/>
                    <a:tileRect/>
                  </a:gradFill>
                  <a:latin typeface="Segoe UI Light"/>
                </a:rPr>
                <a:t>System Center / Creator Tool</a:t>
              </a:r>
            </a:p>
          </p:txBody>
        </p:sp>
      </p:grpSp>
      <p:grpSp>
        <p:nvGrpSpPr>
          <p:cNvPr id="313" name="Group 312"/>
          <p:cNvGrpSpPr/>
          <p:nvPr/>
        </p:nvGrpSpPr>
        <p:grpSpPr>
          <a:xfrm>
            <a:off x="6547121" y="3241865"/>
            <a:ext cx="1691217" cy="805399"/>
            <a:chOff x="6229910" y="3805078"/>
            <a:chExt cx="1658206" cy="789679"/>
          </a:xfrm>
        </p:grpSpPr>
        <p:pic>
          <p:nvPicPr>
            <p:cNvPr id="314" name="Picture 313" descr="\\192.168.1.51\Shared\ADI_Projects\Microsoft\WinClient_Execs\Leila\BUILD_2011\HW\Flashdriv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flipV="1">
              <a:off x="6229910" y="3805078"/>
              <a:ext cx="1658206" cy="789679"/>
            </a:xfrm>
            <a:prstGeom prst="rect">
              <a:avLst/>
            </a:prstGeom>
            <a:noFill/>
            <a:extLst>
              <a:ext uri="{909E8E84-426E-40DD-AFC4-6F175D3DCCD1}">
                <a14:hiddenFill xmlns:a14="http://schemas.microsoft.com/office/drawing/2010/main">
                  <a:solidFill>
                    <a:srgbClr val="FFFFFF"/>
                  </a:solidFill>
                </a14:hiddenFill>
              </a:ext>
            </a:extLst>
          </p:spPr>
        </p:pic>
        <p:pic>
          <p:nvPicPr>
            <p:cNvPr id="315" name="Windows Vist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20373601">
              <a:off x="6814754" y="3890937"/>
              <a:ext cx="354659" cy="381198"/>
            </a:xfrm>
            <a:prstGeom prst="rect">
              <a:avLst/>
            </a:prstGeom>
            <a:noFill/>
            <a:extLst>
              <a:ext uri="{909E8E84-426E-40DD-AFC4-6F175D3DCCD1}">
                <a14:hiddenFill xmlns:a14="http://schemas.microsoft.com/office/drawing/2010/main">
                  <a:solidFill>
                    <a:srgbClr val="FFFFFF"/>
                  </a:solidFill>
                </a14:hiddenFill>
              </a:ext>
            </a:extLst>
          </p:spPr>
        </p:pic>
      </p:grpSp>
      <p:sp>
        <p:nvSpPr>
          <p:cNvPr id="316" name="Title 2"/>
          <p:cNvSpPr txBox="1">
            <a:spLocks/>
          </p:cNvSpPr>
          <p:nvPr/>
        </p:nvSpPr>
        <p:spPr>
          <a:xfrm>
            <a:off x="8785421" y="1925911"/>
            <a:ext cx="766081" cy="379571"/>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1836" b="1" dirty="0">
                <a:gradFill flip="none" rotWithShape="1">
                  <a:gsLst>
                    <a:gs pos="0">
                      <a:srgbClr val="FFFFFF"/>
                    </a:gs>
                    <a:gs pos="86000">
                      <a:srgbClr val="FFFFFF"/>
                    </a:gs>
                  </a:gsLst>
                  <a:lin ang="5400000" scaled="0"/>
                  <a:tileRect/>
                </a:gradFill>
                <a:latin typeface="Segoe UI Light"/>
              </a:rPr>
              <a:t>Home</a:t>
            </a:r>
            <a:endParaRPr sz="1836" b="1" dirty="0">
              <a:gradFill flip="none" rotWithShape="1">
                <a:gsLst>
                  <a:gs pos="0">
                    <a:srgbClr val="FFFFFF"/>
                  </a:gs>
                  <a:gs pos="86000">
                    <a:srgbClr val="FFFFFF"/>
                  </a:gs>
                </a:gsLst>
                <a:lin ang="5400000" scaled="0"/>
                <a:tileRect/>
              </a:gradFill>
              <a:latin typeface="Segoe UI Light"/>
            </a:endParaRPr>
          </a:p>
        </p:txBody>
      </p:sp>
      <p:sp>
        <p:nvSpPr>
          <p:cNvPr id="317" name="Title 2"/>
          <p:cNvSpPr txBox="1">
            <a:spLocks/>
          </p:cNvSpPr>
          <p:nvPr/>
        </p:nvSpPr>
        <p:spPr>
          <a:xfrm>
            <a:off x="9632509" y="3139082"/>
            <a:ext cx="766081" cy="379571"/>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1836" b="1" dirty="0">
                <a:gradFill flip="none" rotWithShape="1">
                  <a:gsLst>
                    <a:gs pos="0">
                      <a:srgbClr val="FFFFFF"/>
                    </a:gs>
                    <a:gs pos="86000">
                      <a:srgbClr val="FFFFFF"/>
                    </a:gs>
                  </a:gsLst>
                  <a:lin ang="5400000" scaled="0"/>
                  <a:tileRect/>
                </a:gradFill>
                <a:latin typeface="Segoe UI Light"/>
              </a:rPr>
              <a:t>Office</a:t>
            </a:r>
            <a:endParaRPr sz="1836" b="1" dirty="0">
              <a:gradFill flip="none" rotWithShape="1">
                <a:gsLst>
                  <a:gs pos="0">
                    <a:srgbClr val="FFFFFF"/>
                  </a:gs>
                  <a:gs pos="86000">
                    <a:srgbClr val="FFFFFF"/>
                  </a:gs>
                </a:gsLst>
                <a:lin ang="5400000" scaled="0"/>
                <a:tileRect/>
              </a:gradFill>
              <a:latin typeface="Segoe UI Light"/>
            </a:endParaRPr>
          </a:p>
        </p:txBody>
      </p:sp>
      <p:sp>
        <p:nvSpPr>
          <p:cNvPr id="318" name="Title 2"/>
          <p:cNvSpPr txBox="1">
            <a:spLocks/>
          </p:cNvSpPr>
          <p:nvPr/>
        </p:nvSpPr>
        <p:spPr>
          <a:xfrm>
            <a:off x="8940855" y="4501532"/>
            <a:ext cx="888779" cy="379571"/>
          </a:xfrm>
          <a:prstGeom prst="rect">
            <a:avLst/>
          </a:prstGeom>
        </p:spPr>
        <p:txBody>
          <a:bodyPr anchor="ct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1836" b="1" dirty="0">
                <a:gradFill flip="none" rotWithShape="1">
                  <a:gsLst>
                    <a:gs pos="0">
                      <a:srgbClr val="FFFFFF"/>
                    </a:gs>
                    <a:gs pos="86000">
                      <a:srgbClr val="FFFFFF"/>
                    </a:gs>
                  </a:gsLst>
                  <a:lin ang="5400000" scaled="0"/>
                  <a:tileRect/>
                </a:gradFill>
                <a:latin typeface="Segoe UI Light"/>
              </a:rPr>
              <a:t>Branch</a:t>
            </a:r>
            <a:endParaRPr sz="1836" b="1" dirty="0">
              <a:gradFill flip="none" rotWithShape="1">
                <a:gsLst>
                  <a:gs pos="0">
                    <a:srgbClr val="FFFFFF"/>
                  </a:gs>
                  <a:gs pos="86000">
                    <a:srgbClr val="FFFFFF"/>
                  </a:gs>
                </a:gsLst>
                <a:lin ang="5400000" scaled="0"/>
                <a:tileRect/>
              </a:gradFill>
              <a:latin typeface="Segoe UI Light"/>
            </a:endParaRPr>
          </a:p>
        </p:txBody>
      </p:sp>
    </p:spTree>
    <p:extLst>
      <p:ext uri="{BB962C8B-B14F-4D97-AF65-F5344CB8AC3E}">
        <p14:creationId xmlns:p14="http://schemas.microsoft.com/office/powerpoint/2010/main" val="2944527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5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 calcmode="lin" valueType="num">
                                      <p:cBhvr>
                                        <p:cTn id="12" dur="500" fill="hold"/>
                                        <p:tgtEl>
                                          <p:spTgt spid="256"/>
                                        </p:tgtEl>
                                        <p:attrNameLst>
                                          <p:attrName>ppt_w</p:attrName>
                                        </p:attrNameLst>
                                      </p:cBhvr>
                                      <p:tavLst>
                                        <p:tav tm="0">
                                          <p:val>
                                            <p:fltVal val="0"/>
                                          </p:val>
                                        </p:tav>
                                        <p:tav tm="100000">
                                          <p:val>
                                            <p:strVal val="#ppt_w"/>
                                          </p:val>
                                        </p:tav>
                                      </p:tavLst>
                                    </p:anim>
                                    <p:anim calcmode="lin" valueType="num">
                                      <p:cBhvr>
                                        <p:cTn id="13" dur="500" fill="hold"/>
                                        <p:tgtEl>
                                          <p:spTgt spid="256"/>
                                        </p:tgtEl>
                                        <p:attrNameLst>
                                          <p:attrName>ppt_h</p:attrName>
                                        </p:attrNameLst>
                                      </p:cBhvr>
                                      <p:tavLst>
                                        <p:tav tm="0">
                                          <p:val>
                                            <p:fltVal val="0"/>
                                          </p:val>
                                        </p:tav>
                                        <p:tav tm="100000">
                                          <p:val>
                                            <p:strVal val="#ppt_h"/>
                                          </p:val>
                                        </p:tav>
                                      </p:tavLst>
                                    </p:anim>
                                    <p:animEffect transition="in" filter="fade">
                                      <p:cBhvr>
                                        <p:cTn id="14" dur="500"/>
                                        <p:tgtEl>
                                          <p:spTgt spid="25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55"/>
                                        </p:tgtEl>
                                        <p:attrNameLst>
                                          <p:attrName>style.visibility</p:attrName>
                                        </p:attrNameLst>
                                      </p:cBhvr>
                                      <p:to>
                                        <p:strVal val="visible"/>
                                      </p:to>
                                    </p:set>
                                    <p:animEffect transition="in" filter="fade">
                                      <p:cBhvr>
                                        <p:cTn id="21" dur="500"/>
                                        <p:tgtEl>
                                          <p:spTgt spid="2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3"/>
                                        </p:tgtEl>
                                        <p:attrNameLst>
                                          <p:attrName>style.visibility</p:attrName>
                                        </p:attrNameLst>
                                      </p:cBhvr>
                                      <p:to>
                                        <p:strVal val="visible"/>
                                      </p:to>
                                    </p:set>
                                    <p:animEffect transition="in" filter="fade">
                                      <p:cBhvr>
                                        <p:cTn id="26" dur="500"/>
                                        <p:tgtEl>
                                          <p:spTgt spid="26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1"/>
                                        </p:tgtEl>
                                        <p:attrNameLst>
                                          <p:attrName>style.visibility</p:attrName>
                                        </p:attrNameLst>
                                      </p:cBhvr>
                                      <p:to>
                                        <p:strVal val="visible"/>
                                      </p:to>
                                    </p:set>
                                    <p:anim calcmode="lin" valueType="num">
                                      <p:cBhvr>
                                        <p:cTn id="31" dur="500" fill="hold"/>
                                        <p:tgtEl>
                                          <p:spTgt spid="261"/>
                                        </p:tgtEl>
                                        <p:attrNameLst>
                                          <p:attrName>ppt_w</p:attrName>
                                        </p:attrNameLst>
                                      </p:cBhvr>
                                      <p:tavLst>
                                        <p:tav tm="0">
                                          <p:val>
                                            <p:fltVal val="0"/>
                                          </p:val>
                                        </p:tav>
                                        <p:tav tm="100000">
                                          <p:val>
                                            <p:strVal val="#ppt_w"/>
                                          </p:val>
                                        </p:tav>
                                      </p:tavLst>
                                    </p:anim>
                                    <p:anim calcmode="lin" valueType="num">
                                      <p:cBhvr>
                                        <p:cTn id="32" dur="500" fill="hold"/>
                                        <p:tgtEl>
                                          <p:spTgt spid="261"/>
                                        </p:tgtEl>
                                        <p:attrNameLst>
                                          <p:attrName>ppt_h</p:attrName>
                                        </p:attrNameLst>
                                      </p:cBhvr>
                                      <p:tavLst>
                                        <p:tav tm="0">
                                          <p:val>
                                            <p:fltVal val="0"/>
                                          </p:val>
                                        </p:tav>
                                        <p:tav tm="100000">
                                          <p:val>
                                            <p:strVal val="#ppt_h"/>
                                          </p:val>
                                        </p:tav>
                                      </p:tavLst>
                                    </p:anim>
                                    <p:animEffect transition="in" filter="fade">
                                      <p:cBhvr>
                                        <p:cTn id="33" dur="500"/>
                                        <p:tgtEl>
                                          <p:spTgt spid="26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8"/>
                                        </p:tgtEl>
                                        <p:attrNameLst>
                                          <p:attrName>style.visibility</p:attrName>
                                        </p:attrNameLst>
                                      </p:cBhvr>
                                      <p:to>
                                        <p:strVal val="visible"/>
                                      </p:to>
                                    </p:set>
                                    <p:animEffect transition="in" filter="fade">
                                      <p:cBhvr>
                                        <p:cTn id="38" dur="500"/>
                                        <p:tgtEl>
                                          <p:spTgt spid="26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60"/>
                                        </p:tgtEl>
                                        <p:attrNameLst>
                                          <p:attrName>style.visibility</p:attrName>
                                        </p:attrNameLst>
                                      </p:cBhvr>
                                      <p:to>
                                        <p:strVal val="visible"/>
                                      </p:to>
                                    </p:set>
                                    <p:anim calcmode="lin" valueType="num">
                                      <p:cBhvr>
                                        <p:cTn id="43" dur="500" fill="hold"/>
                                        <p:tgtEl>
                                          <p:spTgt spid="260"/>
                                        </p:tgtEl>
                                        <p:attrNameLst>
                                          <p:attrName>ppt_w</p:attrName>
                                        </p:attrNameLst>
                                      </p:cBhvr>
                                      <p:tavLst>
                                        <p:tav tm="0">
                                          <p:val>
                                            <p:fltVal val="0"/>
                                          </p:val>
                                        </p:tav>
                                        <p:tav tm="100000">
                                          <p:val>
                                            <p:strVal val="#ppt_w"/>
                                          </p:val>
                                        </p:tav>
                                      </p:tavLst>
                                    </p:anim>
                                    <p:anim calcmode="lin" valueType="num">
                                      <p:cBhvr>
                                        <p:cTn id="44" dur="500" fill="hold"/>
                                        <p:tgtEl>
                                          <p:spTgt spid="260"/>
                                        </p:tgtEl>
                                        <p:attrNameLst>
                                          <p:attrName>ppt_h</p:attrName>
                                        </p:attrNameLst>
                                      </p:cBhvr>
                                      <p:tavLst>
                                        <p:tav tm="0">
                                          <p:val>
                                            <p:fltVal val="0"/>
                                          </p:val>
                                        </p:tav>
                                        <p:tav tm="100000">
                                          <p:val>
                                            <p:strVal val="#ppt_h"/>
                                          </p:val>
                                        </p:tav>
                                      </p:tavLst>
                                    </p:anim>
                                    <p:animEffect transition="in" filter="fade">
                                      <p:cBhvr>
                                        <p:cTn id="45" dur="500"/>
                                        <p:tgtEl>
                                          <p:spTgt spid="260"/>
                                        </p:tgtEl>
                                      </p:cBhvr>
                                    </p:animEffect>
                                  </p:childTnLst>
                                </p:cTn>
                              </p:par>
                              <p:par>
                                <p:cTn id="46" presetID="53" presetClass="entr" presetSubtype="16" fill="hold" nodeType="withEffect">
                                  <p:stCondLst>
                                    <p:cond delay="0"/>
                                  </p:stCondLst>
                                  <p:childTnLst>
                                    <p:set>
                                      <p:cBhvr>
                                        <p:cTn id="47" dur="1" fill="hold">
                                          <p:stCondLst>
                                            <p:cond delay="0"/>
                                          </p:stCondLst>
                                        </p:cTn>
                                        <p:tgtEl>
                                          <p:spTgt spid="262"/>
                                        </p:tgtEl>
                                        <p:attrNameLst>
                                          <p:attrName>style.visibility</p:attrName>
                                        </p:attrNameLst>
                                      </p:cBhvr>
                                      <p:to>
                                        <p:strVal val="visible"/>
                                      </p:to>
                                    </p:set>
                                    <p:anim calcmode="lin" valueType="num">
                                      <p:cBhvr>
                                        <p:cTn id="48" dur="500" fill="hold"/>
                                        <p:tgtEl>
                                          <p:spTgt spid="262"/>
                                        </p:tgtEl>
                                        <p:attrNameLst>
                                          <p:attrName>ppt_w</p:attrName>
                                        </p:attrNameLst>
                                      </p:cBhvr>
                                      <p:tavLst>
                                        <p:tav tm="0">
                                          <p:val>
                                            <p:fltVal val="0"/>
                                          </p:val>
                                        </p:tav>
                                        <p:tav tm="100000">
                                          <p:val>
                                            <p:strVal val="#ppt_w"/>
                                          </p:val>
                                        </p:tav>
                                      </p:tavLst>
                                    </p:anim>
                                    <p:anim calcmode="lin" valueType="num">
                                      <p:cBhvr>
                                        <p:cTn id="49" dur="500" fill="hold"/>
                                        <p:tgtEl>
                                          <p:spTgt spid="262"/>
                                        </p:tgtEl>
                                        <p:attrNameLst>
                                          <p:attrName>ppt_h</p:attrName>
                                        </p:attrNameLst>
                                      </p:cBhvr>
                                      <p:tavLst>
                                        <p:tav tm="0">
                                          <p:val>
                                            <p:fltVal val="0"/>
                                          </p:val>
                                        </p:tav>
                                        <p:tav tm="100000">
                                          <p:val>
                                            <p:strVal val="#ppt_h"/>
                                          </p:val>
                                        </p:tav>
                                      </p:tavLst>
                                    </p:anim>
                                    <p:animEffect transition="in" filter="fade">
                                      <p:cBhvr>
                                        <p:cTn id="50" dur="500"/>
                                        <p:tgtEl>
                                          <p:spTgt spid="26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499"/>
                                          </p:stCondLst>
                                        </p:cTn>
                                        <p:tgtEl>
                                          <p:spTgt spid="257"/>
                                        </p:tgtEl>
                                        <p:attrNameLst>
                                          <p:attrName>style.visibility</p:attrName>
                                        </p:attrNameLst>
                                      </p:cBhvr>
                                      <p:to>
                                        <p:strVal val="visible"/>
                                      </p:to>
                                    </p:set>
                                  </p:childTnLst>
                                </p:cTn>
                              </p:par>
                              <p:par>
                                <p:cTn id="55" presetID="10" presetClass="entr" presetSubtype="0" fill="hold" grpId="0" nodeType="withEffect">
                                  <p:stCondLst>
                                    <p:cond delay="0"/>
                                  </p:stCondLst>
                                  <p:childTnLst>
                                    <p:set>
                                      <p:cBhvr>
                                        <p:cTn id="56" dur="1" fill="hold">
                                          <p:stCondLst>
                                            <p:cond delay="0"/>
                                          </p:stCondLst>
                                        </p:cTn>
                                        <p:tgtEl>
                                          <p:spTgt spid="316"/>
                                        </p:tgtEl>
                                        <p:attrNameLst>
                                          <p:attrName>style.visibility</p:attrName>
                                        </p:attrNameLst>
                                      </p:cBhvr>
                                      <p:to>
                                        <p:strVal val="visible"/>
                                      </p:to>
                                    </p:set>
                                    <p:animEffect transition="in" filter="fade">
                                      <p:cBhvr>
                                        <p:cTn id="57" dur="500"/>
                                        <p:tgtEl>
                                          <p:spTgt spid="316"/>
                                        </p:tgtEl>
                                      </p:cBhvr>
                                    </p:animEffect>
                                  </p:childTnLst>
                                </p:cTn>
                              </p:par>
                              <p:par>
                                <p:cTn id="58" presetID="1" presetClass="entr" presetSubtype="0" fill="hold" nodeType="withEffect">
                                  <p:stCondLst>
                                    <p:cond delay="1000"/>
                                  </p:stCondLst>
                                  <p:childTnLst>
                                    <p:set>
                                      <p:cBhvr>
                                        <p:cTn id="59" dur="1" fill="hold">
                                          <p:stCondLst>
                                            <p:cond delay="999"/>
                                          </p:stCondLst>
                                        </p:cTn>
                                        <p:tgtEl>
                                          <p:spTgt spid="259"/>
                                        </p:tgtEl>
                                        <p:attrNameLst>
                                          <p:attrName>style.visibility</p:attrName>
                                        </p:attrNameLst>
                                      </p:cBhvr>
                                      <p:to>
                                        <p:strVal val="visible"/>
                                      </p:to>
                                    </p:set>
                                  </p:childTnLst>
                                </p:cTn>
                              </p:par>
                              <p:par>
                                <p:cTn id="60" presetID="10" presetClass="entr" presetSubtype="0" fill="hold" grpId="0" nodeType="withEffect">
                                  <p:stCondLst>
                                    <p:cond delay="1000"/>
                                  </p:stCondLst>
                                  <p:childTnLst>
                                    <p:set>
                                      <p:cBhvr>
                                        <p:cTn id="61" dur="1" fill="hold">
                                          <p:stCondLst>
                                            <p:cond delay="0"/>
                                          </p:stCondLst>
                                        </p:cTn>
                                        <p:tgtEl>
                                          <p:spTgt spid="317"/>
                                        </p:tgtEl>
                                        <p:attrNameLst>
                                          <p:attrName>style.visibility</p:attrName>
                                        </p:attrNameLst>
                                      </p:cBhvr>
                                      <p:to>
                                        <p:strVal val="visible"/>
                                      </p:to>
                                    </p:set>
                                    <p:animEffect transition="in" filter="fade">
                                      <p:cBhvr>
                                        <p:cTn id="62" dur="1000"/>
                                        <p:tgtEl>
                                          <p:spTgt spid="317"/>
                                        </p:tgtEl>
                                      </p:cBhvr>
                                    </p:animEffect>
                                  </p:childTnLst>
                                </p:cTn>
                              </p:par>
                              <p:par>
                                <p:cTn id="63" presetID="1" presetClass="entr" presetSubtype="0" fill="hold" nodeType="withEffect">
                                  <p:stCondLst>
                                    <p:cond delay="1500"/>
                                  </p:stCondLst>
                                  <p:childTnLst>
                                    <p:set>
                                      <p:cBhvr>
                                        <p:cTn id="64" dur="1" fill="hold">
                                          <p:stCondLst>
                                            <p:cond delay="999"/>
                                          </p:stCondLst>
                                        </p:cTn>
                                        <p:tgtEl>
                                          <p:spTgt spid="258"/>
                                        </p:tgtEl>
                                        <p:attrNameLst>
                                          <p:attrName>style.visibility</p:attrName>
                                        </p:attrNameLst>
                                      </p:cBhvr>
                                      <p:to>
                                        <p:strVal val="visible"/>
                                      </p:to>
                                    </p:set>
                                  </p:childTnLst>
                                </p:cTn>
                              </p:par>
                              <p:par>
                                <p:cTn id="65" presetID="10" presetClass="entr" presetSubtype="0" fill="hold" grpId="0" nodeType="withEffect">
                                  <p:stCondLst>
                                    <p:cond delay="1500"/>
                                  </p:stCondLst>
                                  <p:childTnLst>
                                    <p:set>
                                      <p:cBhvr>
                                        <p:cTn id="66" dur="1" fill="hold">
                                          <p:stCondLst>
                                            <p:cond delay="0"/>
                                          </p:stCondLst>
                                        </p:cTn>
                                        <p:tgtEl>
                                          <p:spTgt spid="318"/>
                                        </p:tgtEl>
                                        <p:attrNameLst>
                                          <p:attrName>style.visibility</p:attrName>
                                        </p:attrNameLst>
                                      </p:cBhvr>
                                      <p:to>
                                        <p:strVal val="visible"/>
                                      </p:to>
                                    </p:set>
                                    <p:animEffect transition="in" filter="fade">
                                      <p:cBhvr>
                                        <p:cTn id="67" dur="1000"/>
                                        <p:tgtEl>
                                          <p:spTgt spid="318"/>
                                        </p:tgtEl>
                                      </p:cBhvr>
                                    </p:animEffect>
                                  </p:childTnLst>
                                </p:cTn>
                              </p:par>
                              <p:par>
                                <p:cTn id="68" presetID="21" presetClass="entr" presetSubtype="1" fill="hold" grpId="0" nodeType="withEffect">
                                  <p:stCondLst>
                                    <p:cond delay="1000"/>
                                  </p:stCondLst>
                                  <p:childTnLst>
                                    <p:set>
                                      <p:cBhvr>
                                        <p:cTn id="69" dur="1" fill="hold">
                                          <p:stCondLst>
                                            <p:cond delay="0"/>
                                          </p:stCondLst>
                                        </p:cTn>
                                        <p:tgtEl>
                                          <p:spTgt spid="254"/>
                                        </p:tgtEl>
                                        <p:attrNameLst>
                                          <p:attrName>style.visibility</p:attrName>
                                        </p:attrNameLst>
                                      </p:cBhvr>
                                      <p:to>
                                        <p:strVal val="visible"/>
                                      </p:to>
                                    </p:set>
                                    <p:animEffect transition="in" filter="wheel(1)">
                                      <p:cBhvr>
                                        <p:cTn id="70" dur="1000"/>
                                        <p:tgtEl>
                                          <p:spTgt spid="254"/>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275"/>
                                        </p:tgtEl>
                                        <p:attrNameLst>
                                          <p:attrName>style.visibility</p:attrName>
                                        </p:attrNameLst>
                                      </p:cBhvr>
                                      <p:to>
                                        <p:strVal val="visible"/>
                                      </p:to>
                                    </p:set>
                                    <p:animEffect transition="in" filter="fade">
                                      <p:cBhvr>
                                        <p:cTn id="73" dur="500"/>
                                        <p:tgtEl>
                                          <p:spTgt spid="275"/>
                                        </p:tgtEl>
                                      </p:cBhvr>
                                    </p:animEffect>
                                  </p:childTnLst>
                                </p:cTn>
                              </p:par>
                              <p:par>
                                <p:cTn id="74" presetID="10" presetClass="entr" presetSubtype="0" fill="hold" grpId="0" nodeType="withEffect">
                                  <p:stCondLst>
                                    <p:cond delay="1000"/>
                                  </p:stCondLst>
                                  <p:childTnLst>
                                    <p:set>
                                      <p:cBhvr>
                                        <p:cTn id="75" dur="1" fill="hold">
                                          <p:stCondLst>
                                            <p:cond delay="0"/>
                                          </p:stCondLst>
                                        </p:cTn>
                                        <p:tgtEl>
                                          <p:spTgt spid="276"/>
                                        </p:tgtEl>
                                        <p:attrNameLst>
                                          <p:attrName>style.visibility</p:attrName>
                                        </p:attrNameLst>
                                      </p:cBhvr>
                                      <p:to>
                                        <p:strVal val="visible"/>
                                      </p:to>
                                    </p:set>
                                    <p:animEffect transition="in" filter="fade">
                                      <p:cBhvr>
                                        <p:cTn id="76" dur="500"/>
                                        <p:tgtEl>
                                          <p:spTgt spid="276"/>
                                        </p:tgtEl>
                                      </p:cBhvr>
                                    </p:animEffect>
                                  </p:childTnLst>
                                </p:cTn>
                              </p:par>
                              <p:par>
                                <p:cTn id="77" presetID="10" presetClass="entr" presetSubtype="0" fill="hold" grpId="0" nodeType="withEffect">
                                  <p:stCondLst>
                                    <p:cond delay="1000"/>
                                  </p:stCondLst>
                                  <p:childTnLst>
                                    <p:set>
                                      <p:cBhvr>
                                        <p:cTn id="78" dur="1" fill="hold">
                                          <p:stCondLst>
                                            <p:cond delay="0"/>
                                          </p:stCondLst>
                                        </p:cTn>
                                        <p:tgtEl>
                                          <p:spTgt spid="277"/>
                                        </p:tgtEl>
                                        <p:attrNameLst>
                                          <p:attrName>style.visibility</p:attrName>
                                        </p:attrNameLst>
                                      </p:cBhvr>
                                      <p:to>
                                        <p:strVal val="visible"/>
                                      </p:to>
                                    </p:set>
                                    <p:animEffect transition="in" filter="fade">
                                      <p:cBhvr>
                                        <p:cTn id="79"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p:bldP spid="255" grpId="0" animBg="1"/>
      <p:bldP spid="275" grpId="0" animBg="1"/>
      <p:bldP spid="276" grpId="0"/>
      <p:bldP spid="277" grpId="0"/>
      <p:bldP spid="316" grpId="0"/>
      <p:bldP spid="317" grpId="0"/>
      <p:bldP spid="3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1" y="-1"/>
            <a:ext cx="12444535" cy="69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8502" y="686378"/>
            <a:ext cx="2168106" cy="1086748"/>
          </a:xfrm>
          <a:prstGeom prst="rect">
            <a:avLst/>
          </a:prstGeom>
          <a:noFill/>
        </p:spPr>
        <p:txBody>
          <a:bodyPr wrap="square" lIns="93248" tIns="46624" rIns="93248" bIns="46624" rtlCol="0">
            <a:spAutoFit/>
          </a:bodyPr>
          <a:lstStyle/>
          <a:p>
            <a:pPr algn="ctr" defTabSz="932480"/>
            <a:r>
              <a:rPr lang="en-US" sz="3162" dirty="0">
                <a:solidFill>
                  <a:prstClr val="white"/>
                </a:solidFill>
                <a:latin typeface="Segoe UI Light" pitchFamily="34" charset="0"/>
              </a:rPr>
              <a:t>Unique Work styles</a:t>
            </a:r>
          </a:p>
        </p:txBody>
      </p:sp>
      <p:sp>
        <p:nvSpPr>
          <p:cNvPr id="25" name="TextBox 24"/>
          <p:cNvSpPr txBox="1"/>
          <p:nvPr/>
        </p:nvSpPr>
        <p:spPr>
          <a:xfrm>
            <a:off x="9935538" y="688187"/>
            <a:ext cx="2245283" cy="1086748"/>
          </a:xfrm>
          <a:prstGeom prst="rect">
            <a:avLst/>
          </a:prstGeom>
          <a:noFill/>
        </p:spPr>
        <p:txBody>
          <a:bodyPr wrap="square" lIns="93248" tIns="46624" rIns="93248" bIns="46624" rtlCol="0">
            <a:spAutoFit/>
          </a:bodyPr>
          <a:lstStyle/>
          <a:p>
            <a:pPr algn="ctr" defTabSz="932480"/>
            <a:r>
              <a:rPr lang="en-US" sz="3162" dirty="0">
                <a:solidFill>
                  <a:prstClr val="white"/>
                </a:solidFill>
                <a:latin typeface="Segoe UI Light" pitchFamily="34" charset="0"/>
              </a:rPr>
              <a:t>Contingent Staff</a:t>
            </a:r>
          </a:p>
        </p:txBody>
      </p:sp>
      <p:sp>
        <p:nvSpPr>
          <p:cNvPr id="27" name="TextBox 26"/>
          <p:cNvSpPr txBox="1"/>
          <p:nvPr/>
        </p:nvSpPr>
        <p:spPr>
          <a:xfrm>
            <a:off x="7390944" y="2963636"/>
            <a:ext cx="2378420" cy="590454"/>
          </a:xfrm>
          <a:prstGeom prst="rect">
            <a:avLst/>
          </a:prstGeom>
          <a:noFill/>
        </p:spPr>
        <p:txBody>
          <a:bodyPr wrap="square" lIns="93248" tIns="46624" rIns="93248" bIns="46624" rtlCol="0">
            <a:spAutoFit/>
          </a:bodyPr>
          <a:lstStyle/>
          <a:p>
            <a:pPr algn="ctr" defTabSz="932480"/>
            <a:r>
              <a:rPr lang="en-US" sz="3162" dirty="0">
                <a:solidFill>
                  <a:prstClr val="white"/>
                </a:solidFill>
                <a:latin typeface="Segoe UI Light" pitchFamily="34" charset="0"/>
              </a:rPr>
              <a:t>BYOD</a:t>
            </a:r>
          </a:p>
        </p:txBody>
      </p:sp>
      <p:sp>
        <p:nvSpPr>
          <p:cNvPr id="28" name="TextBox 27"/>
          <p:cNvSpPr txBox="1"/>
          <p:nvPr/>
        </p:nvSpPr>
        <p:spPr>
          <a:xfrm>
            <a:off x="2596252" y="2947935"/>
            <a:ext cx="2323376" cy="590454"/>
          </a:xfrm>
          <a:prstGeom prst="rect">
            <a:avLst/>
          </a:prstGeom>
          <a:noFill/>
        </p:spPr>
        <p:txBody>
          <a:bodyPr wrap="square" lIns="93248" tIns="46624" rIns="93248" bIns="46624" rtlCol="0">
            <a:spAutoFit/>
          </a:bodyPr>
          <a:lstStyle/>
          <a:p>
            <a:pPr algn="ctr" defTabSz="932480"/>
            <a:r>
              <a:rPr lang="en-US" sz="3162" dirty="0">
                <a:solidFill>
                  <a:prstClr val="white"/>
                </a:solidFill>
                <a:latin typeface="Segoe UI Light" pitchFamily="34" charset="0"/>
              </a:rPr>
              <a:t>Ultra Mobile</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7301" b="29324"/>
          <a:stretch/>
        </p:blipFill>
        <p:spPr>
          <a:xfrm>
            <a:off x="5078785" y="2448083"/>
            <a:ext cx="2265998" cy="209835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91" t="8653" r="-1" b="9844"/>
          <a:stretch/>
        </p:blipFill>
        <p:spPr>
          <a:xfrm>
            <a:off x="5078785" y="182149"/>
            <a:ext cx="2285001" cy="209898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0954" b="6561"/>
          <a:stretch/>
        </p:blipFill>
        <p:spPr>
          <a:xfrm>
            <a:off x="7501233" y="182151"/>
            <a:ext cx="2273558" cy="2098979"/>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4202" r="27745"/>
          <a:stretch/>
        </p:blipFill>
        <p:spPr>
          <a:xfrm>
            <a:off x="198502" y="2448083"/>
            <a:ext cx="2438544" cy="2098358"/>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b="17711"/>
          <a:stretch/>
        </p:blipFill>
        <p:spPr>
          <a:xfrm>
            <a:off x="2637048" y="4727724"/>
            <a:ext cx="2250769" cy="2084657"/>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t="756" b="1770"/>
          <a:stretch/>
        </p:blipFill>
        <p:spPr>
          <a:xfrm>
            <a:off x="2637048" y="182151"/>
            <a:ext cx="2250769" cy="2098979"/>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b="17480"/>
          <a:stretch/>
        </p:blipFill>
        <p:spPr>
          <a:xfrm>
            <a:off x="5097788" y="4721865"/>
            <a:ext cx="2246995" cy="2090510"/>
          </a:xfrm>
          <a:prstGeom prst="rect">
            <a:avLst/>
          </a:prstGeom>
        </p:spPr>
      </p:pic>
      <p:pic>
        <p:nvPicPr>
          <p:cNvPr id="32" name="Picture 1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183" r="8225" b="17058"/>
          <a:stretch/>
        </p:blipFill>
        <p:spPr bwMode="auto">
          <a:xfrm>
            <a:off x="9935538" y="2448083"/>
            <a:ext cx="2245283" cy="20983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l="18957" r="10700"/>
          <a:stretch/>
        </p:blipFill>
        <p:spPr>
          <a:xfrm>
            <a:off x="7505027" y="4727718"/>
            <a:ext cx="2269767" cy="2098358"/>
          </a:xfrm>
          <a:prstGeom prst="rect">
            <a:avLst/>
          </a:prstGeom>
        </p:spPr>
      </p:pic>
    </p:spTree>
    <p:extLst>
      <p:ext uri="{BB962C8B-B14F-4D97-AF65-F5344CB8AC3E}">
        <p14:creationId xmlns:p14="http://schemas.microsoft.com/office/powerpoint/2010/main" val="1946285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250"/>
                                        <p:tgtEl>
                                          <p:spTgt spid="27"/>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50"/>
                                        <p:tgtEl>
                                          <p:spTgt spid="25"/>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50"/>
                                        <p:tgtEl>
                                          <p:spTgt spid="28"/>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250"/>
                                        <p:tgtEl>
                                          <p:spTgt spid="32"/>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2819233"/>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Breakout Sessions</a:t>
            </a:r>
          </a:p>
          <a:p>
            <a:pPr marL="1037871" lvl="1"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WCA-B201 Everything You Ever Wanted to Know about Windows, But Were Afraid to Ask</a:t>
            </a:r>
          </a:p>
          <a:p>
            <a:pPr marL="1037871" lvl="1"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WCA-B349 What’s New in Windows 8 Deployment</a:t>
            </a:r>
          </a:p>
          <a:p>
            <a:pPr marL="1037871" lvl="1"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WCA-B210 Securing Windows 8 Clients and Resources from Threats</a:t>
            </a:r>
          </a:p>
          <a:p>
            <a:pPr marL="1037871" lvl="1"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WCA-B357 Windows RT in the Enterprise</a:t>
            </a:r>
            <a:endParaRPr lang="en-US" sz="2800" dirty="0">
              <a:gradFill>
                <a:gsLst>
                  <a:gs pos="1250">
                    <a:schemeClr val="tx1"/>
                  </a:gs>
                  <a:gs pos="100000">
                    <a:schemeClr val="tx1"/>
                  </a:gs>
                </a:gsLst>
                <a:lin ang="5400000" scaled="0"/>
              </a:gradFill>
              <a:latin typeface="+mj-lt"/>
            </a:endParaRPr>
          </a:p>
        </p:txBody>
      </p:sp>
      <p:sp>
        <p:nvSpPr>
          <p:cNvPr id="9" name="Rectangle 8"/>
          <p:cNvSpPr/>
          <p:nvPr/>
        </p:nvSpPr>
        <p:spPr bwMode="invGray">
          <a:xfrm>
            <a:off x="371669" y="4420094"/>
            <a:ext cx="11790169" cy="5355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Windows Booth </a:t>
            </a:r>
            <a:endParaRPr lang="en-US" sz="3200" dirty="0">
              <a:gradFill>
                <a:gsLst>
                  <a:gs pos="1250">
                    <a:schemeClr val="tx1"/>
                  </a:gs>
                  <a:gs pos="100000">
                    <a:schemeClr val="tx1"/>
                  </a:gs>
                </a:gsLst>
                <a:lin ang="5400000" scaled="0"/>
              </a:gradFill>
              <a:latin typeface="+mj-lt"/>
            </a:endParaRPr>
          </a:p>
        </p:txBody>
      </p:sp>
      <p:sp>
        <p:nvSpPr>
          <p:cNvPr id="12" name="Rectangle 11"/>
          <p:cNvSpPr/>
          <p:nvPr/>
        </p:nvSpPr>
        <p:spPr bwMode="invGray">
          <a:xfrm>
            <a:off x="371668" y="4998447"/>
            <a:ext cx="11790169" cy="1483483"/>
          </a:xfrm>
          <a:prstGeom prst="rect">
            <a:avLst/>
          </a:prstGeom>
        </p:spPr>
        <p:txBody>
          <a:bodyPr wrap="square">
            <a:spAutoFit/>
          </a:bodyPr>
          <a:lstStyle/>
          <a:p>
            <a:pPr marL="57150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Find Me Later At…</a:t>
            </a:r>
          </a:p>
          <a:p>
            <a:pPr marL="1037871" lvl="1"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Ask the Experts</a:t>
            </a:r>
          </a:p>
          <a:p>
            <a:pPr marL="1037871" lvl="1"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Mobility center at the Windows Booth</a:t>
            </a:r>
            <a:endParaRPr lang="en-US" sz="28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Track Resources</a:t>
            </a:r>
            <a:endParaRPr lang="en-US" dirty="0"/>
          </a:p>
        </p:txBody>
      </p:sp>
      <p:sp>
        <p:nvSpPr>
          <p:cNvPr id="6" name="Rectangle 5"/>
          <p:cNvSpPr/>
          <p:nvPr/>
        </p:nvSpPr>
        <p:spPr bwMode="auto">
          <a:xfrm>
            <a:off x="266520" y="1295327"/>
            <a:ext cx="11885832" cy="54824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2499" y="139628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solidFill>
                  <a:srgbClr val="FFFFFF"/>
                </a:solidFill>
              </a:rPr>
              <a:t>Windows Enterprise: </a:t>
            </a:r>
            <a:r>
              <a:rPr lang="en-US" sz="3599" u="sng" dirty="0">
                <a:solidFill>
                  <a:srgbClr val="00B0F0"/>
                </a:solidFill>
                <a:hlinkClick r:id="rId4" action="ppaction://hlinkfile"/>
              </a:rPr>
              <a:t>windows.com/enterprise</a:t>
            </a:r>
            <a:r>
              <a:rPr lang="en-US" sz="3599" dirty="0">
                <a:solidFill>
                  <a:srgbClr val="FFFFFF"/>
                </a:solidFill>
              </a:rPr>
              <a:t> </a:t>
            </a:r>
          </a:p>
        </p:txBody>
      </p:sp>
      <p:sp>
        <p:nvSpPr>
          <p:cNvPr id="8" name="Rectangle 7"/>
          <p:cNvSpPr/>
          <p:nvPr/>
        </p:nvSpPr>
        <p:spPr bwMode="invGray">
          <a:xfrm>
            <a:off x="372499" y="2307787"/>
            <a:ext cx="11788497" cy="612897"/>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Springboard: </a:t>
            </a:r>
            <a:r>
              <a:rPr lang="en-US" sz="3672" u="sng" dirty="0">
                <a:solidFill>
                  <a:srgbClr val="00B0F0"/>
                </a:solidFill>
                <a:hlinkClick r:id="rId5" action="ppaction://hlinkfile"/>
              </a:rPr>
              <a:t>windows.com/</a:t>
            </a:r>
            <a:r>
              <a:rPr lang="en-US" sz="3672" u="sng" dirty="0" err="1">
                <a:solidFill>
                  <a:srgbClr val="00B0F0"/>
                </a:solidFill>
                <a:hlinkClick r:id="rId5" action="ppaction://hlinkfile"/>
              </a:rPr>
              <a:t>ITpro</a:t>
            </a:r>
            <a:endParaRPr lang="en-US" sz="3599" u="sng" dirty="0">
              <a:solidFill>
                <a:srgbClr val="00B0F0"/>
              </a:solidFill>
            </a:endParaRPr>
          </a:p>
        </p:txBody>
      </p:sp>
      <p:sp>
        <p:nvSpPr>
          <p:cNvPr id="9" name="Rectangle 8"/>
          <p:cNvSpPr/>
          <p:nvPr/>
        </p:nvSpPr>
        <p:spPr bwMode="invGray">
          <a:xfrm>
            <a:off x="372499" y="3219288"/>
            <a:ext cx="11788497" cy="1732356"/>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Microsoft Desktop Optimization Package (MDOP): </a:t>
            </a:r>
            <a:r>
              <a:rPr lang="en-US" sz="3599" u="sng" dirty="0">
                <a:solidFill>
                  <a:srgbClr val="00B0F0"/>
                </a:solidFill>
                <a:hlinkClick r:id="rId6" action="ppaction://hlinkfile"/>
              </a:rPr>
              <a:t>microsoft.com/</a:t>
            </a:r>
            <a:r>
              <a:rPr lang="en-US" sz="3599" u="sng" dirty="0" err="1">
                <a:solidFill>
                  <a:srgbClr val="00B0F0"/>
                </a:solidFill>
                <a:hlinkClick r:id="rId6" action="ppaction://hlinkfile"/>
              </a:rPr>
              <a:t>mdop</a:t>
            </a:r>
            <a:endParaRPr lang="en-US" sz="3599" u="sng" dirty="0">
              <a:solidFill>
                <a:srgbClr val="00B0F0"/>
              </a:solidFill>
            </a:endParaRPr>
          </a:p>
          <a:p>
            <a:pPr defTabSz="932563">
              <a:lnSpc>
                <a:spcPct val="90000"/>
              </a:lnSpc>
              <a:spcBef>
                <a:spcPct val="20000"/>
              </a:spcBef>
              <a:buSzPct val="105000"/>
            </a:pPr>
            <a:endParaRPr lang="en-US" sz="3599" dirty="0">
              <a:gradFill>
                <a:gsLst>
                  <a:gs pos="1250">
                    <a:srgbClr val="FFFFFF"/>
                  </a:gs>
                  <a:gs pos="100000">
                    <a:srgbClr val="FFFFFF"/>
                  </a:gs>
                </a:gsLst>
                <a:lin ang="5400000" scaled="0"/>
              </a:gradFill>
            </a:endParaRPr>
          </a:p>
        </p:txBody>
      </p:sp>
      <p:sp>
        <p:nvSpPr>
          <p:cNvPr id="10" name="Rectangle 9"/>
          <p:cNvSpPr/>
          <p:nvPr/>
        </p:nvSpPr>
        <p:spPr bwMode="invGray">
          <a:xfrm>
            <a:off x="372499" y="4437093"/>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Desktop Virtualization (DV): </a:t>
            </a:r>
            <a:r>
              <a:rPr lang="en-US" sz="3599" u="sng" dirty="0">
                <a:solidFill>
                  <a:srgbClr val="00B0F0"/>
                </a:solidFill>
                <a:hlinkClick r:id="rId7" action="ppaction://hlinkfile"/>
              </a:rPr>
              <a:t>microsoft.com/dv</a:t>
            </a:r>
            <a:endParaRPr lang="en-US" sz="3599" u="sng" dirty="0">
              <a:solidFill>
                <a:srgbClr val="00B0F0"/>
              </a:solidFill>
            </a:endParaRP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invGray">
          <a:xfrm>
            <a:off x="372499" y="5240451"/>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To Go: </a:t>
            </a:r>
            <a:r>
              <a:rPr lang="en-US" sz="3599" u="sng" dirty="0">
                <a:solidFill>
                  <a:srgbClr val="00B0F0"/>
                </a:solidFill>
                <a:hlinkClick r:id="rId8" action="ppaction://hlinkfile"/>
              </a:rPr>
              <a:t>microsoft.com/windows/</a:t>
            </a:r>
            <a:r>
              <a:rPr lang="en-US" sz="3599" u="sng" dirty="0" err="1">
                <a:solidFill>
                  <a:srgbClr val="00B0F0"/>
                </a:solidFill>
                <a:hlinkClick r:id="rId8" action="ppaction://hlinkfile"/>
              </a:rPr>
              <a:t>wtg</a:t>
            </a:r>
            <a:endParaRPr lang="en-US" sz="3599" u="sng" dirty="0">
              <a:solidFill>
                <a:srgbClr val="00B0F0"/>
              </a:solidFill>
            </a:endParaRPr>
          </a:p>
        </p:txBody>
      </p:sp>
      <p:sp>
        <p:nvSpPr>
          <p:cNvPr id="14" name="Rectangle 13"/>
          <p:cNvSpPr/>
          <p:nvPr/>
        </p:nvSpPr>
        <p:spPr bwMode="invGray">
          <a:xfrm>
            <a:off x="372499" y="602642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Outlook.com: </a:t>
            </a:r>
            <a:r>
              <a:rPr lang="en-US" sz="3599" u="sng" dirty="0">
                <a:solidFill>
                  <a:srgbClr val="00B0F0"/>
                </a:solidFill>
                <a:hlinkClick r:id="rId9" action="ppaction://hlinkfile"/>
              </a:rPr>
              <a:t>tryoutlook.com</a:t>
            </a:r>
            <a:endParaRPr lang="en-US" sz="3599" u="sng" dirty="0">
              <a:solidFill>
                <a:srgbClr val="00B0F0"/>
              </a:solidFill>
            </a:endParaRPr>
          </a:p>
        </p:txBody>
      </p:sp>
    </p:spTree>
    <p:extLst>
      <p:ext uri="{BB962C8B-B14F-4D97-AF65-F5344CB8AC3E}">
        <p14:creationId xmlns:p14="http://schemas.microsoft.com/office/powerpoint/2010/main" val="336472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112839" y="1214472"/>
            <a:ext cx="6024123" cy="6014980"/>
          </a:xfrm>
        </p:spPr>
        <p:txBody>
          <a:bodyPr/>
          <a:lstStyle/>
          <a:p>
            <a:pPr defTabSz="932597">
              <a:spcBef>
                <a:spcPts val="600"/>
              </a:spcBef>
              <a:buSzTx/>
            </a:pPr>
            <a:r>
              <a:rPr lang="en-US" sz="2040" dirty="0">
                <a:solidFill>
                  <a:srgbClr val="FFFFFF"/>
                </a:solidFill>
                <a:latin typeface="Segoe UI"/>
              </a:rPr>
              <a:t>System Center 2012 Configuration Manager</a:t>
            </a:r>
          </a:p>
          <a:p>
            <a:pPr defTabSz="932597">
              <a:spcBef>
                <a:spcPts val="600"/>
              </a:spcBef>
              <a:buSzTx/>
            </a:pPr>
            <a:r>
              <a:rPr lang="en-US" sz="1428" dirty="0">
                <a:solidFill>
                  <a:srgbClr val="FFFFFF"/>
                </a:solidFill>
                <a:latin typeface="Segoe UI"/>
                <a:hlinkClick r:id="rId3" action="ppaction://hlinkfile"/>
              </a:rPr>
              <a:t>http://technet.microsoft.com/en-us/evalcenter/hh667640.aspx?wt.mc_id=TEC_105_1_33</a:t>
            </a:r>
            <a:endParaRPr lang="en-US" sz="1428" dirty="0">
              <a:solidFill>
                <a:srgbClr val="FFFFFF"/>
              </a:solidFill>
              <a:latin typeface="Segoe UI"/>
            </a:endParaRPr>
          </a:p>
          <a:p>
            <a:pPr defTabSz="932597">
              <a:spcBef>
                <a:spcPts val="600"/>
              </a:spcBef>
              <a:buSzTx/>
            </a:pPr>
            <a:endParaRPr lang="en-US" sz="816" dirty="0">
              <a:solidFill>
                <a:srgbClr val="FFFFFF"/>
              </a:solidFill>
              <a:latin typeface="Segoe UI"/>
            </a:endParaRPr>
          </a:p>
          <a:p>
            <a:pPr defTabSz="932597">
              <a:spcBef>
                <a:spcPts val="600"/>
              </a:spcBef>
              <a:buSzTx/>
            </a:pPr>
            <a:r>
              <a:rPr lang="en-US" sz="2040" dirty="0">
                <a:solidFill>
                  <a:srgbClr val="FFFFFF"/>
                </a:solidFill>
                <a:latin typeface="Segoe UI"/>
              </a:rPr>
              <a:t>Windows Intune</a:t>
            </a:r>
          </a:p>
          <a:p>
            <a:pPr defTabSz="932597">
              <a:spcBef>
                <a:spcPts val="600"/>
              </a:spcBef>
              <a:buSzTx/>
            </a:pPr>
            <a:r>
              <a:rPr lang="en-US" sz="1428" dirty="0">
                <a:solidFill>
                  <a:srgbClr val="FFFFFF"/>
                </a:solidFill>
                <a:latin typeface="Segoe UI"/>
                <a:hlinkClick r:id="rId4"/>
              </a:rPr>
              <a:t>http://www.microsoft.com/en-us/windows/windowsintune/try-and-buy</a:t>
            </a:r>
            <a:endParaRPr lang="en-US" sz="1428" dirty="0">
              <a:solidFill>
                <a:srgbClr val="FFFFFF"/>
              </a:solidFill>
              <a:latin typeface="Segoe UI"/>
            </a:endParaRPr>
          </a:p>
          <a:p>
            <a:pPr defTabSz="932597">
              <a:spcBef>
                <a:spcPts val="612"/>
              </a:spcBef>
              <a:buSzTx/>
            </a:pPr>
            <a:endParaRPr lang="en-US" sz="816" dirty="0">
              <a:solidFill>
                <a:srgbClr val="FFFFFF"/>
              </a:solidFill>
              <a:latin typeface="Segoe UI"/>
            </a:endParaRPr>
          </a:p>
          <a:p>
            <a:pPr defTabSz="932597">
              <a:spcBef>
                <a:spcPts val="612"/>
              </a:spcBef>
              <a:buSzTx/>
            </a:pPr>
            <a:r>
              <a:rPr lang="en-US" sz="2040" dirty="0">
                <a:solidFill>
                  <a:srgbClr val="FFFFFF"/>
                </a:solidFill>
                <a:latin typeface="Segoe UI"/>
              </a:rPr>
              <a:t>Windows Server 2012 </a:t>
            </a:r>
          </a:p>
          <a:p>
            <a:pPr defTabSz="932597">
              <a:spcBef>
                <a:spcPts val="612"/>
              </a:spcBef>
              <a:buSzTx/>
            </a:pPr>
            <a:r>
              <a:rPr lang="en-US" sz="1428" u="sng" dirty="0">
                <a:solidFill>
                  <a:srgbClr val="FFFFFF"/>
                </a:solidFill>
                <a:hlinkClick r:id="rId5"/>
              </a:rPr>
              <a:t>http://www.microsoft.com/en-us/server-cloud/windows-server</a:t>
            </a:r>
            <a:r>
              <a:rPr lang="en-US" sz="1428" u="sng" dirty="0">
                <a:solidFill>
                  <a:srgbClr val="FFFFFF"/>
                </a:solidFill>
              </a:rPr>
              <a:t> </a:t>
            </a:r>
          </a:p>
          <a:p>
            <a:pPr defTabSz="932597">
              <a:spcBef>
                <a:spcPts val="612"/>
              </a:spcBef>
              <a:buSzTx/>
            </a:pPr>
            <a:endParaRPr lang="en-US" sz="816" u="sng" dirty="0">
              <a:solidFill>
                <a:srgbClr val="FFFFFF"/>
              </a:solidFill>
            </a:endParaRPr>
          </a:p>
          <a:p>
            <a:pPr defTabSz="932597">
              <a:spcBef>
                <a:spcPts val="612"/>
              </a:spcBef>
              <a:buSzTx/>
            </a:pPr>
            <a:r>
              <a:rPr lang="en-US" sz="2040" dirty="0">
                <a:solidFill>
                  <a:srgbClr val="FFFFFF"/>
                </a:solidFill>
                <a:latin typeface="Segoe UI"/>
              </a:rPr>
              <a:t>Windows Server 2012 VDI and </a:t>
            </a:r>
            <a:br>
              <a:rPr lang="en-US" sz="2040" dirty="0">
                <a:solidFill>
                  <a:srgbClr val="FFFFFF"/>
                </a:solidFill>
                <a:latin typeface="Segoe UI"/>
              </a:rPr>
            </a:br>
            <a:r>
              <a:rPr lang="en-US" sz="2040" dirty="0">
                <a:solidFill>
                  <a:srgbClr val="FFFFFF"/>
                </a:solidFill>
                <a:latin typeface="Segoe UI"/>
              </a:rPr>
              <a:t>Remote Desktop Services</a:t>
            </a:r>
          </a:p>
          <a:p>
            <a:pPr defTabSz="932597">
              <a:spcBef>
                <a:spcPts val="612"/>
              </a:spcBef>
              <a:buSzTx/>
            </a:pPr>
            <a:r>
              <a:rPr lang="en-US" sz="1428" dirty="0">
                <a:solidFill>
                  <a:srgbClr val="000000"/>
                </a:solidFill>
                <a:latin typeface="+mn-lt"/>
                <a:hlinkClick r:id="rId6"/>
              </a:rPr>
              <a:t>http://technet.microsoft.com/en-us/evalcenter/hh670538.aspx?ocid=&amp;wt.mc_id=TEC_108_1_33</a:t>
            </a:r>
            <a:endParaRPr lang="en-US" sz="1428" dirty="0">
              <a:solidFill>
                <a:srgbClr val="000000"/>
              </a:solidFill>
              <a:latin typeface="+mn-lt"/>
            </a:endParaRPr>
          </a:p>
          <a:p>
            <a:pPr defTabSz="932597">
              <a:spcBef>
                <a:spcPts val="612"/>
              </a:spcBef>
              <a:buSzTx/>
            </a:pPr>
            <a:r>
              <a:rPr lang="en-US" sz="1428" dirty="0">
                <a:solidFill>
                  <a:srgbClr val="000000"/>
                </a:solidFill>
                <a:latin typeface="+mn-lt"/>
                <a:hlinkClick r:id="rId7"/>
              </a:rPr>
              <a:t>http://www.microsoft.com/en-us/server-cloud/windows-server/virtual-desktop-infrastructure.aspx</a:t>
            </a:r>
            <a:r>
              <a:rPr lang="en-US" sz="1428" dirty="0">
                <a:solidFill>
                  <a:srgbClr val="000000"/>
                </a:solidFill>
                <a:latin typeface="+mn-lt"/>
              </a:rPr>
              <a:t> </a:t>
            </a:r>
          </a:p>
          <a:p>
            <a:pPr defTabSz="932597">
              <a:spcBef>
                <a:spcPts val="612"/>
              </a:spcBef>
              <a:buSzTx/>
            </a:pPr>
            <a:endParaRPr lang="en-US" sz="816" dirty="0">
              <a:solidFill>
                <a:srgbClr val="000000"/>
              </a:solidFill>
              <a:latin typeface="+mn-lt"/>
            </a:endParaRPr>
          </a:p>
          <a:p>
            <a:pPr defTabSz="932597">
              <a:spcBef>
                <a:spcPts val="612"/>
              </a:spcBef>
              <a:buSzTx/>
            </a:pPr>
            <a:r>
              <a:rPr lang="en-US" sz="2000" dirty="0">
                <a:solidFill>
                  <a:srgbClr val="FFFFFF"/>
                </a:solidFill>
                <a:latin typeface="Segoe UI"/>
              </a:rPr>
              <a:t>More Resources:</a:t>
            </a:r>
          </a:p>
          <a:p>
            <a:pPr lvl="1" defTabSz="932597" fontAlgn="base">
              <a:spcAft>
                <a:spcPts val="408"/>
              </a:spcAft>
              <a:buClr>
                <a:srgbClr val="000000">
                  <a:lumMod val="75000"/>
                  <a:lumOff val="25000"/>
                </a:srgbClr>
              </a:buClr>
              <a:tabLst>
                <a:tab pos="642783" algn="l"/>
              </a:tabLst>
            </a:pPr>
            <a:r>
              <a:rPr lang="en-US" sz="1428" dirty="0">
                <a:solidFill>
                  <a:srgbClr val="000000"/>
                </a:solidFill>
                <a:hlinkClick r:id="rId8"/>
              </a:rPr>
              <a:t>microsoft.com/</a:t>
            </a:r>
            <a:r>
              <a:rPr lang="en-US" sz="1428" b="1" dirty="0" err="1">
                <a:solidFill>
                  <a:srgbClr val="000000"/>
                </a:solidFill>
                <a:hlinkClick r:id="rId8"/>
              </a:rPr>
              <a:t>workstyle</a:t>
            </a:r>
            <a:r>
              <a:rPr lang="en-US" sz="1428" dirty="0">
                <a:solidFill>
                  <a:srgbClr val="000000"/>
                </a:solidFill>
              </a:rPr>
              <a:t/>
            </a:r>
            <a:br>
              <a:rPr lang="en-US" sz="1428" dirty="0">
                <a:solidFill>
                  <a:srgbClr val="000000"/>
                </a:solidFill>
              </a:rPr>
            </a:br>
            <a:r>
              <a:rPr lang="en-US" sz="1428" dirty="0">
                <a:solidFill>
                  <a:srgbClr val="000000"/>
                </a:solidFill>
                <a:hlinkClick r:id="rId9"/>
              </a:rPr>
              <a:t>microsoft.com/</a:t>
            </a:r>
            <a:r>
              <a:rPr lang="en-US" sz="1428" b="1" dirty="0">
                <a:solidFill>
                  <a:srgbClr val="000000"/>
                </a:solidFill>
                <a:hlinkClick r:id="rId9"/>
              </a:rPr>
              <a:t>server-cloud/user-device-management</a:t>
            </a:r>
            <a:endParaRPr lang="en-US" sz="1399" b="1" dirty="0">
              <a:solidFill>
                <a:srgbClr val="000000"/>
              </a:solidFill>
            </a:endParaRPr>
          </a:p>
          <a:p>
            <a:pPr lvl="1" defTabSz="932597" fontAlgn="base">
              <a:spcAft>
                <a:spcPts val="408"/>
              </a:spcAft>
              <a:buClr>
                <a:srgbClr val="000000">
                  <a:lumMod val="75000"/>
                  <a:lumOff val="25000"/>
                </a:srgbClr>
              </a:buClr>
              <a:tabLst>
                <a:tab pos="642783" algn="l"/>
              </a:tabLst>
            </a:pPr>
            <a:endParaRPr lang="en-US" i="1" dirty="0" smtClean="0">
              <a:solidFill>
                <a:srgbClr val="FFFFFF"/>
              </a:solidFill>
            </a:endParaRPr>
          </a:p>
          <a:p>
            <a:pPr lvl="1" defTabSz="932597" fontAlgn="base">
              <a:spcBef>
                <a:spcPts val="0"/>
              </a:spcBef>
              <a:spcAft>
                <a:spcPts val="1248"/>
              </a:spcAft>
              <a:buClr>
                <a:srgbClr val="FFFFFF">
                  <a:lumMod val="75000"/>
                  <a:lumOff val="25000"/>
                </a:srgbClr>
              </a:buClr>
              <a:tabLst>
                <a:tab pos="655700" algn="l"/>
                <a:tab pos="1843224" algn="l"/>
              </a:tabLst>
            </a:pPr>
            <a:endParaRPr lang="en-US" sz="1632" dirty="0">
              <a:solidFill>
                <a:srgbClr val="000000"/>
              </a:solidFill>
            </a:endParaRPr>
          </a:p>
        </p:txBody>
      </p:sp>
      <p:sp>
        <p:nvSpPr>
          <p:cNvPr id="30" name="Rectangle 29"/>
          <p:cNvSpPr/>
          <p:nvPr/>
        </p:nvSpPr>
        <p:spPr>
          <a:xfrm>
            <a:off x="751389" y="8226659"/>
            <a:ext cx="8964879" cy="376689"/>
          </a:xfrm>
          <a:prstGeom prst="rect">
            <a:avLst/>
          </a:prstGeom>
          <a:noFill/>
        </p:spPr>
        <p:txBody>
          <a:bodyPr wrap="square" lIns="93264" tIns="46632" rIns="93264" bIns="46632">
            <a:spAutoFit/>
          </a:bodyPr>
          <a:lstStyle/>
          <a:p>
            <a:pPr marL="0" lvl="1" fontAlgn="base">
              <a:lnSpc>
                <a:spcPct val="90000"/>
              </a:lnSpc>
              <a:spcBef>
                <a:spcPct val="20000"/>
              </a:spcBef>
              <a:spcAft>
                <a:spcPts val="408"/>
              </a:spcAft>
              <a:buClr>
                <a:schemeClr val="tx1">
                  <a:lumMod val="75000"/>
                  <a:lumOff val="25000"/>
                </a:schemeClr>
              </a:buClr>
              <a:buSzPct val="90000"/>
              <a:tabLst>
                <a:tab pos="642783" algn="l"/>
              </a:tabLst>
            </a:pPr>
            <a:endParaRPr lang="en-US" sz="2000" b="1" spc="-51" dirty="0">
              <a:solidFill>
                <a:schemeClr val="bg1"/>
              </a:solidFill>
            </a:endParaRPr>
          </a:p>
        </p:txBody>
      </p:sp>
      <p:sp>
        <p:nvSpPr>
          <p:cNvPr id="23" name="Freeform 9"/>
          <p:cNvSpPr>
            <a:spLocks noEditPoints="1"/>
          </p:cNvSpPr>
          <p:nvPr/>
        </p:nvSpPr>
        <p:spPr bwMode="black">
          <a:xfrm>
            <a:off x="422584" y="5734519"/>
            <a:ext cx="637146"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5" name="Title 4"/>
          <p:cNvSpPr>
            <a:spLocks noGrp="1"/>
          </p:cNvSpPr>
          <p:nvPr>
            <p:ph type="title"/>
          </p:nvPr>
        </p:nvSpPr>
        <p:spPr/>
        <p:txBody>
          <a:bodyPr/>
          <a:lstStyle/>
          <a:p>
            <a:r>
              <a:rPr lang="en-US" sz="4896" dirty="0">
                <a:solidFill>
                  <a:schemeClr val="tx2"/>
                </a:solidFill>
                <a:latin typeface="Segoe UI Light" pitchFamily="34" charset="0"/>
              </a:rPr>
              <a:t>For More Information</a:t>
            </a:r>
            <a:endParaRPr lang="en-US" dirty="0"/>
          </a:p>
        </p:txBody>
      </p:sp>
      <p:sp>
        <p:nvSpPr>
          <p:cNvPr id="11" name="Freeform 9"/>
          <p:cNvSpPr>
            <a:spLocks noEditPoints="1"/>
          </p:cNvSpPr>
          <p:nvPr/>
        </p:nvSpPr>
        <p:spPr bwMode="black">
          <a:xfrm>
            <a:off x="422584" y="1301554"/>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12" name="Freeform 9"/>
          <p:cNvSpPr>
            <a:spLocks noEditPoints="1"/>
          </p:cNvSpPr>
          <p:nvPr/>
        </p:nvSpPr>
        <p:spPr bwMode="black">
          <a:xfrm>
            <a:off x="422584" y="2190280"/>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sp>
        <p:nvSpPr>
          <p:cNvPr id="13" name="Freeform 9"/>
          <p:cNvSpPr>
            <a:spLocks noEditPoints="1"/>
          </p:cNvSpPr>
          <p:nvPr/>
        </p:nvSpPr>
        <p:spPr bwMode="black">
          <a:xfrm>
            <a:off x="422584" y="307900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invGray">
          <a:xfrm>
            <a:off x="10252632" y="6009852"/>
            <a:ext cx="1569764" cy="336267"/>
          </a:xfrm>
          <a:prstGeom prst="rect">
            <a:avLst/>
          </a:prstGeom>
        </p:spPr>
      </p:pic>
      <p:sp>
        <p:nvSpPr>
          <p:cNvPr id="20" name="Freeform 9"/>
          <p:cNvSpPr>
            <a:spLocks noEditPoints="1"/>
          </p:cNvSpPr>
          <p:nvPr/>
        </p:nvSpPr>
        <p:spPr bwMode="black">
          <a:xfrm>
            <a:off x="422584" y="3967733"/>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endParaRPr lang="en-US">
              <a:solidFill>
                <a:prstClr val="black"/>
              </a:solidFill>
            </a:endParaRPr>
          </a:p>
        </p:txBody>
      </p:sp>
      <p:grpSp>
        <p:nvGrpSpPr>
          <p:cNvPr id="24" name="Group 23"/>
          <p:cNvGrpSpPr/>
          <p:nvPr/>
        </p:nvGrpSpPr>
        <p:grpSpPr>
          <a:xfrm>
            <a:off x="7424749" y="2215415"/>
            <a:ext cx="4709054" cy="2300750"/>
            <a:chOff x="269239" y="2376280"/>
            <a:chExt cx="4617139" cy="2255842"/>
          </a:xfrm>
        </p:grpSpPr>
        <p:sp>
          <p:nvSpPr>
            <p:cNvPr id="25" name="Freeform 9"/>
            <p:cNvSpPr>
              <a:spLocks noEditPoints="1"/>
            </p:cNvSpPr>
            <p:nvPr/>
          </p:nvSpPr>
          <p:spPr bwMode="auto">
            <a:xfrm>
              <a:off x="269240" y="3280554"/>
              <a:ext cx="3828481" cy="399007"/>
            </a:xfrm>
            <a:custGeom>
              <a:avLst/>
              <a:gdLst>
                <a:gd name="T0" fmla="*/ 89 w 1963"/>
                <a:gd name="T1" fmla="*/ 187 h 202"/>
                <a:gd name="T2" fmla="*/ 0 w 1963"/>
                <a:gd name="T3" fmla="*/ 174 h 202"/>
                <a:gd name="T4" fmla="*/ 421 w 1963"/>
                <a:gd name="T5" fmla="*/ 40 h 202"/>
                <a:gd name="T6" fmla="*/ 307 w 1963"/>
                <a:gd name="T7" fmla="*/ 141 h 202"/>
                <a:gd name="T8" fmla="*/ 1849 w 1963"/>
                <a:gd name="T9" fmla="*/ 106 h 202"/>
                <a:gd name="T10" fmla="*/ 1815 w 1963"/>
                <a:gd name="T11" fmla="*/ 162 h 202"/>
                <a:gd name="T12" fmla="*/ 1877 w 1963"/>
                <a:gd name="T13" fmla="*/ 160 h 202"/>
                <a:gd name="T14" fmla="*/ 1858 w 1963"/>
                <a:gd name="T15" fmla="*/ 70 h 202"/>
                <a:gd name="T16" fmla="*/ 805 w 1963"/>
                <a:gd name="T17" fmla="*/ 95 h 202"/>
                <a:gd name="T18" fmla="*/ 832 w 1963"/>
                <a:gd name="T19" fmla="*/ 145 h 202"/>
                <a:gd name="T20" fmla="*/ 777 w 1963"/>
                <a:gd name="T21" fmla="*/ 145 h 202"/>
                <a:gd name="T22" fmla="*/ 621 w 1963"/>
                <a:gd name="T23" fmla="*/ 34 h 202"/>
                <a:gd name="T24" fmla="*/ 620 w 1963"/>
                <a:gd name="T25" fmla="*/ 86 h 202"/>
                <a:gd name="T26" fmla="*/ 580 w 1963"/>
                <a:gd name="T27" fmla="*/ 163 h 202"/>
                <a:gd name="T28" fmla="*/ 620 w 1963"/>
                <a:gd name="T29" fmla="*/ 130 h 202"/>
                <a:gd name="T30" fmla="*/ 621 w 1963"/>
                <a:gd name="T31" fmla="*/ 109 h 202"/>
                <a:gd name="T32" fmla="*/ 1555 w 1963"/>
                <a:gd name="T33" fmla="*/ 42 h 202"/>
                <a:gd name="T34" fmla="*/ 1611 w 1963"/>
                <a:gd name="T35" fmla="*/ 100 h 202"/>
                <a:gd name="T36" fmla="*/ 1548 w 1963"/>
                <a:gd name="T37" fmla="*/ 77 h 202"/>
                <a:gd name="T38" fmla="*/ 1121 w 1963"/>
                <a:gd name="T39" fmla="*/ 93 h 202"/>
                <a:gd name="T40" fmla="*/ 1118 w 1963"/>
                <a:gd name="T41" fmla="*/ 157 h 202"/>
                <a:gd name="T42" fmla="*/ 1064 w 1963"/>
                <a:gd name="T43" fmla="*/ 127 h 202"/>
                <a:gd name="T44" fmla="*/ 1105 w 1963"/>
                <a:gd name="T45" fmla="*/ 92 h 202"/>
                <a:gd name="T46" fmla="*/ 1280 w 1963"/>
                <a:gd name="T47" fmla="*/ 143 h 202"/>
                <a:gd name="T48" fmla="*/ 1311 w 1963"/>
                <a:gd name="T49" fmla="*/ 152 h 202"/>
                <a:gd name="T50" fmla="*/ 1301 w 1963"/>
                <a:gd name="T51" fmla="*/ 90 h 202"/>
                <a:gd name="T52" fmla="*/ 1012 w 1963"/>
                <a:gd name="T53" fmla="*/ 38 h 202"/>
                <a:gd name="T54" fmla="*/ 1010 w 1963"/>
                <a:gd name="T55" fmla="*/ 150 h 202"/>
                <a:gd name="T56" fmla="*/ 1018 w 1963"/>
                <a:gd name="T57" fmla="*/ 161 h 202"/>
                <a:gd name="T58" fmla="*/ 1005 w 1963"/>
                <a:gd name="T59" fmla="*/ 51 h 202"/>
                <a:gd name="T60" fmla="*/ 656 w 1963"/>
                <a:gd name="T61" fmla="*/ 138 h 202"/>
                <a:gd name="T62" fmla="*/ 704 w 1963"/>
                <a:gd name="T63" fmla="*/ 86 h 202"/>
                <a:gd name="T64" fmla="*/ 667 w 1963"/>
                <a:gd name="T65" fmla="*/ 126 h 202"/>
                <a:gd name="T66" fmla="*/ 1918 w 1963"/>
                <a:gd name="T67" fmla="*/ 149 h 202"/>
                <a:gd name="T68" fmla="*/ 1936 w 1963"/>
                <a:gd name="T69" fmla="*/ 40 h 202"/>
                <a:gd name="T70" fmla="*/ 1924 w 1963"/>
                <a:gd name="T71" fmla="*/ 50 h 202"/>
                <a:gd name="T72" fmla="*/ 1963 w 1963"/>
                <a:gd name="T73" fmla="*/ 149 h 202"/>
                <a:gd name="T74" fmla="*/ 1487 w 1963"/>
                <a:gd name="T75" fmla="*/ 115 h 202"/>
                <a:gd name="T76" fmla="*/ 1449 w 1963"/>
                <a:gd name="T77" fmla="*/ 63 h 202"/>
                <a:gd name="T78" fmla="*/ 1475 w 1963"/>
                <a:gd name="T79" fmla="*/ 110 h 202"/>
                <a:gd name="T80" fmla="*/ 1700 w 1963"/>
                <a:gd name="T81" fmla="*/ 149 h 202"/>
                <a:gd name="T82" fmla="*/ 1716 w 1963"/>
                <a:gd name="T83" fmla="*/ 39 h 202"/>
                <a:gd name="T84" fmla="*/ 1742 w 1963"/>
                <a:gd name="T85" fmla="*/ 67 h 202"/>
                <a:gd name="T86" fmla="*/ 1761 w 1963"/>
                <a:gd name="T87" fmla="*/ 162 h 202"/>
                <a:gd name="T88" fmla="*/ 523 w 1963"/>
                <a:gd name="T89" fmla="*/ 98 h 202"/>
                <a:gd name="T90" fmla="*/ 535 w 1963"/>
                <a:gd name="T91" fmla="*/ 88 h 202"/>
                <a:gd name="T92" fmla="*/ 467 w 1963"/>
                <a:gd name="T93" fmla="*/ 162 h 202"/>
                <a:gd name="T94" fmla="*/ 1232 w 1963"/>
                <a:gd name="T95" fmla="*/ 146 h 202"/>
                <a:gd name="T96" fmla="*/ 872 w 1963"/>
                <a:gd name="T97" fmla="*/ 160 h 202"/>
                <a:gd name="T98" fmla="*/ 898 w 1963"/>
                <a:gd name="T99" fmla="*/ 85 h 202"/>
                <a:gd name="T100" fmla="*/ 890 w 1963"/>
                <a:gd name="T101" fmla="*/ 123 h 202"/>
                <a:gd name="T102" fmla="*/ 1649 w 1963"/>
                <a:gd name="T103" fmla="*/ 162 h 202"/>
                <a:gd name="T104" fmla="*/ 1649 w 1963"/>
                <a:gd name="T105" fmla="*/ 57 h 202"/>
                <a:gd name="T106" fmla="*/ 1141 w 1963"/>
                <a:gd name="T107" fmla="*/ 75 h 202"/>
                <a:gd name="T108" fmla="*/ 1186 w 1963"/>
                <a:gd name="T109" fmla="*/ 89 h 202"/>
                <a:gd name="T110" fmla="*/ 1388 w 1963"/>
                <a:gd name="T111" fmla="*/ 94 h 202"/>
                <a:gd name="T112" fmla="*/ 1381 w 1963"/>
                <a:gd name="T113" fmla="*/ 92 h 202"/>
                <a:gd name="T114" fmla="*/ 432 w 1963"/>
                <a:gd name="T115"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3" h="202">
                  <a:moveTo>
                    <a:pt x="89" y="99"/>
                  </a:moveTo>
                  <a:cubicBezTo>
                    <a:pt x="89" y="71"/>
                    <a:pt x="89" y="44"/>
                    <a:pt x="89" y="16"/>
                  </a:cubicBezTo>
                  <a:cubicBezTo>
                    <a:pt x="127" y="10"/>
                    <a:pt x="164" y="5"/>
                    <a:pt x="202" y="0"/>
                  </a:cubicBezTo>
                  <a:cubicBezTo>
                    <a:pt x="202" y="2"/>
                    <a:pt x="202" y="97"/>
                    <a:pt x="202" y="99"/>
                  </a:cubicBezTo>
                  <a:cubicBezTo>
                    <a:pt x="165" y="99"/>
                    <a:pt x="127" y="99"/>
                    <a:pt x="89" y="99"/>
                  </a:cubicBezTo>
                  <a:close/>
                  <a:moveTo>
                    <a:pt x="202" y="103"/>
                  </a:moveTo>
                  <a:cubicBezTo>
                    <a:pt x="164" y="103"/>
                    <a:pt x="127" y="103"/>
                    <a:pt x="89" y="103"/>
                  </a:cubicBezTo>
                  <a:cubicBezTo>
                    <a:pt x="89" y="131"/>
                    <a:pt x="89" y="159"/>
                    <a:pt x="89" y="187"/>
                  </a:cubicBezTo>
                  <a:cubicBezTo>
                    <a:pt x="127" y="192"/>
                    <a:pt x="164" y="197"/>
                    <a:pt x="202" y="202"/>
                  </a:cubicBezTo>
                  <a:cubicBezTo>
                    <a:pt x="202" y="169"/>
                    <a:pt x="202" y="136"/>
                    <a:pt x="202" y="103"/>
                  </a:cubicBezTo>
                  <a:close/>
                  <a:moveTo>
                    <a:pt x="86" y="99"/>
                  </a:moveTo>
                  <a:cubicBezTo>
                    <a:pt x="86" y="72"/>
                    <a:pt x="86" y="44"/>
                    <a:pt x="86" y="16"/>
                  </a:cubicBezTo>
                  <a:cubicBezTo>
                    <a:pt x="57" y="20"/>
                    <a:pt x="28" y="24"/>
                    <a:pt x="0" y="28"/>
                  </a:cubicBezTo>
                  <a:cubicBezTo>
                    <a:pt x="0" y="52"/>
                    <a:pt x="0" y="76"/>
                    <a:pt x="0" y="99"/>
                  </a:cubicBezTo>
                  <a:cubicBezTo>
                    <a:pt x="29" y="99"/>
                    <a:pt x="57" y="99"/>
                    <a:pt x="86" y="99"/>
                  </a:cubicBezTo>
                  <a:close/>
                  <a:moveTo>
                    <a:pt x="0" y="174"/>
                  </a:moveTo>
                  <a:cubicBezTo>
                    <a:pt x="28" y="178"/>
                    <a:pt x="57" y="182"/>
                    <a:pt x="86" y="186"/>
                  </a:cubicBezTo>
                  <a:cubicBezTo>
                    <a:pt x="86" y="158"/>
                    <a:pt x="86" y="131"/>
                    <a:pt x="86" y="103"/>
                  </a:cubicBezTo>
                  <a:cubicBezTo>
                    <a:pt x="57" y="103"/>
                    <a:pt x="29" y="103"/>
                    <a:pt x="0" y="103"/>
                  </a:cubicBezTo>
                  <a:cubicBezTo>
                    <a:pt x="0" y="127"/>
                    <a:pt x="0" y="150"/>
                    <a:pt x="0" y="174"/>
                  </a:cubicBezTo>
                  <a:close/>
                  <a:moveTo>
                    <a:pt x="343" y="66"/>
                  </a:moveTo>
                  <a:cubicBezTo>
                    <a:pt x="352" y="98"/>
                    <a:pt x="361" y="130"/>
                    <a:pt x="370" y="162"/>
                  </a:cubicBezTo>
                  <a:cubicBezTo>
                    <a:pt x="375" y="162"/>
                    <a:pt x="381" y="162"/>
                    <a:pt x="386" y="162"/>
                  </a:cubicBezTo>
                  <a:cubicBezTo>
                    <a:pt x="398" y="121"/>
                    <a:pt x="409" y="81"/>
                    <a:pt x="421" y="40"/>
                  </a:cubicBezTo>
                  <a:cubicBezTo>
                    <a:pt x="415" y="40"/>
                    <a:pt x="410" y="40"/>
                    <a:pt x="405" y="40"/>
                  </a:cubicBezTo>
                  <a:cubicBezTo>
                    <a:pt x="396" y="74"/>
                    <a:pt x="387" y="108"/>
                    <a:pt x="378" y="142"/>
                  </a:cubicBezTo>
                  <a:cubicBezTo>
                    <a:pt x="378" y="142"/>
                    <a:pt x="378" y="142"/>
                    <a:pt x="378" y="142"/>
                  </a:cubicBezTo>
                  <a:cubicBezTo>
                    <a:pt x="369" y="108"/>
                    <a:pt x="359" y="74"/>
                    <a:pt x="350" y="41"/>
                  </a:cubicBezTo>
                  <a:cubicBezTo>
                    <a:pt x="345" y="41"/>
                    <a:pt x="341" y="41"/>
                    <a:pt x="336" y="41"/>
                  </a:cubicBezTo>
                  <a:cubicBezTo>
                    <a:pt x="326" y="74"/>
                    <a:pt x="317" y="107"/>
                    <a:pt x="307" y="141"/>
                  </a:cubicBezTo>
                  <a:cubicBezTo>
                    <a:pt x="307" y="141"/>
                    <a:pt x="307" y="141"/>
                    <a:pt x="307" y="141"/>
                  </a:cubicBezTo>
                  <a:cubicBezTo>
                    <a:pt x="307" y="141"/>
                    <a:pt x="307" y="141"/>
                    <a:pt x="307" y="141"/>
                  </a:cubicBezTo>
                  <a:cubicBezTo>
                    <a:pt x="307" y="141"/>
                    <a:pt x="307" y="141"/>
                    <a:pt x="306" y="141"/>
                  </a:cubicBezTo>
                  <a:cubicBezTo>
                    <a:pt x="297" y="108"/>
                    <a:pt x="288" y="74"/>
                    <a:pt x="278" y="40"/>
                  </a:cubicBezTo>
                  <a:cubicBezTo>
                    <a:pt x="273" y="40"/>
                    <a:pt x="268" y="40"/>
                    <a:pt x="263" y="40"/>
                  </a:cubicBezTo>
                  <a:cubicBezTo>
                    <a:pt x="275" y="81"/>
                    <a:pt x="286" y="121"/>
                    <a:pt x="298" y="162"/>
                  </a:cubicBezTo>
                  <a:cubicBezTo>
                    <a:pt x="304" y="162"/>
                    <a:pt x="309" y="162"/>
                    <a:pt x="315" y="162"/>
                  </a:cubicBezTo>
                  <a:cubicBezTo>
                    <a:pt x="324" y="130"/>
                    <a:pt x="333" y="98"/>
                    <a:pt x="342" y="66"/>
                  </a:cubicBezTo>
                  <a:cubicBezTo>
                    <a:pt x="342" y="66"/>
                    <a:pt x="342" y="66"/>
                    <a:pt x="343" y="66"/>
                  </a:cubicBezTo>
                  <a:close/>
                  <a:moveTo>
                    <a:pt x="1849" y="106"/>
                  </a:moveTo>
                  <a:cubicBezTo>
                    <a:pt x="1862" y="102"/>
                    <a:pt x="1870" y="94"/>
                    <a:pt x="1873" y="81"/>
                  </a:cubicBezTo>
                  <a:cubicBezTo>
                    <a:pt x="1874" y="77"/>
                    <a:pt x="1874" y="73"/>
                    <a:pt x="1873" y="69"/>
                  </a:cubicBezTo>
                  <a:cubicBezTo>
                    <a:pt x="1873" y="58"/>
                    <a:pt x="1867" y="50"/>
                    <a:pt x="1857" y="44"/>
                  </a:cubicBezTo>
                  <a:cubicBezTo>
                    <a:pt x="1852" y="42"/>
                    <a:pt x="1846" y="40"/>
                    <a:pt x="1840" y="40"/>
                  </a:cubicBezTo>
                  <a:cubicBezTo>
                    <a:pt x="1827" y="40"/>
                    <a:pt x="1815" y="40"/>
                    <a:pt x="1802" y="40"/>
                  </a:cubicBezTo>
                  <a:cubicBezTo>
                    <a:pt x="1801" y="40"/>
                    <a:pt x="1801" y="40"/>
                    <a:pt x="1800" y="40"/>
                  </a:cubicBezTo>
                  <a:cubicBezTo>
                    <a:pt x="1800" y="43"/>
                    <a:pt x="1800" y="160"/>
                    <a:pt x="1801" y="162"/>
                  </a:cubicBezTo>
                  <a:cubicBezTo>
                    <a:pt x="1805" y="162"/>
                    <a:pt x="1813" y="162"/>
                    <a:pt x="1815" y="162"/>
                  </a:cubicBezTo>
                  <a:cubicBezTo>
                    <a:pt x="1815" y="145"/>
                    <a:pt x="1815" y="127"/>
                    <a:pt x="1815" y="110"/>
                  </a:cubicBezTo>
                  <a:cubicBezTo>
                    <a:pt x="1819" y="110"/>
                    <a:pt x="1822" y="110"/>
                    <a:pt x="1826" y="110"/>
                  </a:cubicBezTo>
                  <a:cubicBezTo>
                    <a:pt x="1832" y="110"/>
                    <a:pt x="1837" y="112"/>
                    <a:pt x="1840" y="117"/>
                  </a:cubicBezTo>
                  <a:cubicBezTo>
                    <a:pt x="1843" y="120"/>
                    <a:pt x="1844" y="122"/>
                    <a:pt x="1845" y="126"/>
                  </a:cubicBezTo>
                  <a:cubicBezTo>
                    <a:pt x="1850" y="137"/>
                    <a:pt x="1855" y="148"/>
                    <a:pt x="1860" y="160"/>
                  </a:cubicBezTo>
                  <a:cubicBezTo>
                    <a:pt x="1861" y="160"/>
                    <a:pt x="1861" y="161"/>
                    <a:pt x="1861" y="162"/>
                  </a:cubicBezTo>
                  <a:cubicBezTo>
                    <a:pt x="1867" y="162"/>
                    <a:pt x="1873" y="162"/>
                    <a:pt x="1878" y="162"/>
                  </a:cubicBezTo>
                  <a:cubicBezTo>
                    <a:pt x="1878" y="161"/>
                    <a:pt x="1878" y="160"/>
                    <a:pt x="1877" y="160"/>
                  </a:cubicBezTo>
                  <a:cubicBezTo>
                    <a:pt x="1874" y="153"/>
                    <a:pt x="1871" y="147"/>
                    <a:pt x="1868" y="141"/>
                  </a:cubicBezTo>
                  <a:cubicBezTo>
                    <a:pt x="1865" y="134"/>
                    <a:pt x="1862" y="126"/>
                    <a:pt x="1858" y="119"/>
                  </a:cubicBezTo>
                  <a:cubicBezTo>
                    <a:pt x="1856" y="114"/>
                    <a:pt x="1852" y="109"/>
                    <a:pt x="1846" y="107"/>
                  </a:cubicBezTo>
                  <a:cubicBezTo>
                    <a:pt x="1848" y="106"/>
                    <a:pt x="1849" y="106"/>
                    <a:pt x="1849" y="106"/>
                  </a:cubicBezTo>
                  <a:close/>
                  <a:moveTo>
                    <a:pt x="1816" y="53"/>
                  </a:moveTo>
                  <a:cubicBezTo>
                    <a:pt x="1823" y="53"/>
                    <a:pt x="1831" y="53"/>
                    <a:pt x="1838" y="53"/>
                  </a:cubicBezTo>
                  <a:cubicBezTo>
                    <a:pt x="1841" y="54"/>
                    <a:pt x="1843" y="54"/>
                    <a:pt x="1846" y="55"/>
                  </a:cubicBezTo>
                  <a:cubicBezTo>
                    <a:pt x="1853" y="57"/>
                    <a:pt x="1857" y="62"/>
                    <a:pt x="1858" y="70"/>
                  </a:cubicBezTo>
                  <a:cubicBezTo>
                    <a:pt x="1860" y="81"/>
                    <a:pt x="1856" y="89"/>
                    <a:pt x="1847" y="94"/>
                  </a:cubicBezTo>
                  <a:cubicBezTo>
                    <a:pt x="1844" y="96"/>
                    <a:pt x="1840" y="97"/>
                    <a:pt x="1837" y="97"/>
                  </a:cubicBezTo>
                  <a:cubicBezTo>
                    <a:pt x="1830" y="97"/>
                    <a:pt x="1823" y="97"/>
                    <a:pt x="1816" y="97"/>
                  </a:cubicBezTo>
                  <a:cubicBezTo>
                    <a:pt x="1815" y="97"/>
                    <a:pt x="1815" y="97"/>
                    <a:pt x="1815" y="97"/>
                  </a:cubicBezTo>
                  <a:cubicBezTo>
                    <a:pt x="1815" y="83"/>
                    <a:pt x="1815" y="68"/>
                    <a:pt x="1815" y="53"/>
                  </a:cubicBezTo>
                  <a:cubicBezTo>
                    <a:pt x="1815" y="53"/>
                    <a:pt x="1815" y="53"/>
                    <a:pt x="1816" y="53"/>
                  </a:cubicBezTo>
                  <a:close/>
                  <a:moveTo>
                    <a:pt x="804" y="95"/>
                  </a:moveTo>
                  <a:cubicBezTo>
                    <a:pt x="804" y="95"/>
                    <a:pt x="805" y="95"/>
                    <a:pt x="805" y="95"/>
                  </a:cubicBezTo>
                  <a:cubicBezTo>
                    <a:pt x="811" y="117"/>
                    <a:pt x="818" y="140"/>
                    <a:pt x="824" y="162"/>
                  </a:cubicBezTo>
                  <a:cubicBezTo>
                    <a:pt x="829" y="162"/>
                    <a:pt x="834" y="162"/>
                    <a:pt x="839" y="162"/>
                  </a:cubicBezTo>
                  <a:cubicBezTo>
                    <a:pt x="847" y="133"/>
                    <a:pt x="856" y="104"/>
                    <a:pt x="865" y="75"/>
                  </a:cubicBezTo>
                  <a:cubicBezTo>
                    <a:pt x="860" y="75"/>
                    <a:pt x="855" y="75"/>
                    <a:pt x="851" y="75"/>
                  </a:cubicBezTo>
                  <a:cubicBezTo>
                    <a:pt x="849" y="81"/>
                    <a:pt x="848" y="87"/>
                    <a:pt x="846" y="93"/>
                  </a:cubicBezTo>
                  <a:cubicBezTo>
                    <a:pt x="844" y="99"/>
                    <a:pt x="843" y="104"/>
                    <a:pt x="841" y="110"/>
                  </a:cubicBezTo>
                  <a:cubicBezTo>
                    <a:pt x="840" y="116"/>
                    <a:pt x="838" y="122"/>
                    <a:pt x="837" y="128"/>
                  </a:cubicBezTo>
                  <a:cubicBezTo>
                    <a:pt x="835" y="133"/>
                    <a:pt x="834" y="139"/>
                    <a:pt x="832" y="145"/>
                  </a:cubicBezTo>
                  <a:cubicBezTo>
                    <a:pt x="832" y="145"/>
                    <a:pt x="831" y="145"/>
                    <a:pt x="831" y="145"/>
                  </a:cubicBezTo>
                  <a:cubicBezTo>
                    <a:pt x="825" y="122"/>
                    <a:pt x="818" y="98"/>
                    <a:pt x="812" y="75"/>
                  </a:cubicBezTo>
                  <a:cubicBezTo>
                    <a:pt x="807" y="75"/>
                    <a:pt x="803" y="75"/>
                    <a:pt x="799" y="75"/>
                  </a:cubicBezTo>
                  <a:cubicBezTo>
                    <a:pt x="799" y="75"/>
                    <a:pt x="799" y="75"/>
                    <a:pt x="799" y="76"/>
                  </a:cubicBezTo>
                  <a:cubicBezTo>
                    <a:pt x="792" y="98"/>
                    <a:pt x="785" y="121"/>
                    <a:pt x="778" y="144"/>
                  </a:cubicBezTo>
                  <a:cubicBezTo>
                    <a:pt x="778" y="144"/>
                    <a:pt x="778" y="144"/>
                    <a:pt x="778" y="144"/>
                  </a:cubicBezTo>
                  <a:cubicBezTo>
                    <a:pt x="778" y="145"/>
                    <a:pt x="778" y="145"/>
                    <a:pt x="778" y="145"/>
                  </a:cubicBezTo>
                  <a:cubicBezTo>
                    <a:pt x="778" y="145"/>
                    <a:pt x="777" y="145"/>
                    <a:pt x="777" y="145"/>
                  </a:cubicBezTo>
                  <a:cubicBezTo>
                    <a:pt x="777" y="145"/>
                    <a:pt x="777" y="145"/>
                    <a:pt x="777" y="145"/>
                  </a:cubicBezTo>
                  <a:cubicBezTo>
                    <a:pt x="771" y="122"/>
                    <a:pt x="764" y="98"/>
                    <a:pt x="758" y="75"/>
                  </a:cubicBezTo>
                  <a:cubicBezTo>
                    <a:pt x="753" y="75"/>
                    <a:pt x="748" y="75"/>
                    <a:pt x="743" y="75"/>
                  </a:cubicBezTo>
                  <a:cubicBezTo>
                    <a:pt x="752" y="104"/>
                    <a:pt x="761" y="133"/>
                    <a:pt x="769" y="162"/>
                  </a:cubicBezTo>
                  <a:cubicBezTo>
                    <a:pt x="774" y="162"/>
                    <a:pt x="779" y="162"/>
                    <a:pt x="783" y="162"/>
                  </a:cubicBezTo>
                  <a:cubicBezTo>
                    <a:pt x="790" y="140"/>
                    <a:pt x="797" y="117"/>
                    <a:pt x="804" y="95"/>
                  </a:cubicBezTo>
                  <a:close/>
                  <a:moveTo>
                    <a:pt x="635" y="34"/>
                  </a:moveTo>
                  <a:cubicBezTo>
                    <a:pt x="632" y="33"/>
                    <a:pt x="623" y="33"/>
                    <a:pt x="621" y="34"/>
                  </a:cubicBezTo>
                  <a:cubicBezTo>
                    <a:pt x="621" y="34"/>
                    <a:pt x="621" y="34"/>
                    <a:pt x="621" y="34"/>
                  </a:cubicBezTo>
                  <a:cubicBezTo>
                    <a:pt x="621" y="34"/>
                    <a:pt x="621" y="34"/>
                    <a:pt x="621" y="34"/>
                  </a:cubicBezTo>
                  <a:cubicBezTo>
                    <a:pt x="621" y="51"/>
                    <a:pt x="621" y="68"/>
                    <a:pt x="621" y="85"/>
                  </a:cubicBezTo>
                  <a:cubicBezTo>
                    <a:pt x="621" y="85"/>
                    <a:pt x="621" y="86"/>
                    <a:pt x="621" y="86"/>
                  </a:cubicBezTo>
                  <a:cubicBezTo>
                    <a:pt x="621" y="86"/>
                    <a:pt x="621" y="86"/>
                    <a:pt x="621" y="86"/>
                  </a:cubicBezTo>
                  <a:cubicBezTo>
                    <a:pt x="621" y="86"/>
                    <a:pt x="621" y="86"/>
                    <a:pt x="621" y="86"/>
                  </a:cubicBezTo>
                  <a:cubicBezTo>
                    <a:pt x="621" y="86"/>
                    <a:pt x="621" y="86"/>
                    <a:pt x="621" y="86"/>
                  </a:cubicBezTo>
                  <a:cubicBezTo>
                    <a:pt x="620" y="86"/>
                    <a:pt x="620" y="86"/>
                    <a:pt x="620" y="86"/>
                  </a:cubicBezTo>
                  <a:cubicBezTo>
                    <a:pt x="620" y="85"/>
                    <a:pt x="619" y="85"/>
                    <a:pt x="619" y="84"/>
                  </a:cubicBezTo>
                  <a:cubicBezTo>
                    <a:pt x="615" y="79"/>
                    <a:pt x="609" y="75"/>
                    <a:pt x="602" y="74"/>
                  </a:cubicBezTo>
                  <a:cubicBezTo>
                    <a:pt x="598" y="73"/>
                    <a:pt x="594" y="73"/>
                    <a:pt x="590" y="73"/>
                  </a:cubicBezTo>
                  <a:cubicBezTo>
                    <a:pt x="582" y="74"/>
                    <a:pt x="575" y="77"/>
                    <a:pt x="570" y="82"/>
                  </a:cubicBezTo>
                  <a:cubicBezTo>
                    <a:pt x="564" y="87"/>
                    <a:pt x="560" y="94"/>
                    <a:pt x="557" y="102"/>
                  </a:cubicBezTo>
                  <a:cubicBezTo>
                    <a:pt x="555" y="111"/>
                    <a:pt x="554" y="120"/>
                    <a:pt x="555" y="129"/>
                  </a:cubicBezTo>
                  <a:cubicBezTo>
                    <a:pt x="556" y="134"/>
                    <a:pt x="557" y="140"/>
                    <a:pt x="560" y="145"/>
                  </a:cubicBezTo>
                  <a:cubicBezTo>
                    <a:pt x="564" y="153"/>
                    <a:pt x="571" y="160"/>
                    <a:pt x="580" y="163"/>
                  </a:cubicBezTo>
                  <a:cubicBezTo>
                    <a:pt x="586" y="164"/>
                    <a:pt x="592" y="165"/>
                    <a:pt x="598" y="164"/>
                  </a:cubicBezTo>
                  <a:cubicBezTo>
                    <a:pt x="607" y="162"/>
                    <a:pt x="614" y="157"/>
                    <a:pt x="619" y="149"/>
                  </a:cubicBezTo>
                  <a:cubicBezTo>
                    <a:pt x="620" y="149"/>
                    <a:pt x="620" y="148"/>
                    <a:pt x="621" y="148"/>
                  </a:cubicBezTo>
                  <a:cubicBezTo>
                    <a:pt x="621" y="148"/>
                    <a:pt x="621" y="148"/>
                    <a:pt x="621" y="148"/>
                  </a:cubicBezTo>
                  <a:cubicBezTo>
                    <a:pt x="621" y="153"/>
                    <a:pt x="621" y="157"/>
                    <a:pt x="621" y="162"/>
                  </a:cubicBezTo>
                  <a:cubicBezTo>
                    <a:pt x="626" y="162"/>
                    <a:pt x="630" y="162"/>
                    <a:pt x="635" y="162"/>
                  </a:cubicBezTo>
                  <a:cubicBezTo>
                    <a:pt x="635" y="119"/>
                    <a:pt x="635" y="76"/>
                    <a:pt x="635" y="34"/>
                  </a:cubicBezTo>
                  <a:close/>
                  <a:moveTo>
                    <a:pt x="620" y="130"/>
                  </a:moveTo>
                  <a:cubicBezTo>
                    <a:pt x="619" y="137"/>
                    <a:pt x="616" y="143"/>
                    <a:pt x="610" y="147"/>
                  </a:cubicBezTo>
                  <a:cubicBezTo>
                    <a:pt x="601" y="154"/>
                    <a:pt x="582" y="155"/>
                    <a:pt x="574" y="140"/>
                  </a:cubicBezTo>
                  <a:cubicBezTo>
                    <a:pt x="571" y="135"/>
                    <a:pt x="570" y="130"/>
                    <a:pt x="569" y="124"/>
                  </a:cubicBezTo>
                  <a:cubicBezTo>
                    <a:pt x="569" y="117"/>
                    <a:pt x="569" y="111"/>
                    <a:pt x="571" y="104"/>
                  </a:cubicBezTo>
                  <a:cubicBezTo>
                    <a:pt x="572" y="103"/>
                    <a:pt x="572" y="101"/>
                    <a:pt x="573" y="100"/>
                  </a:cubicBezTo>
                  <a:cubicBezTo>
                    <a:pt x="578" y="90"/>
                    <a:pt x="586" y="85"/>
                    <a:pt x="597" y="85"/>
                  </a:cubicBezTo>
                  <a:cubicBezTo>
                    <a:pt x="608" y="85"/>
                    <a:pt x="615" y="90"/>
                    <a:pt x="619" y="99"/>
                  </a:cubicBezTo>
                  <a:cubicBezTo>
                    <a:pt x="620" y="102"/>
                    <a:pt x="621" y="106"/>
                    <a:pt x="621" y="109"/>
                  </a:cubicBezTo>
                  <a:cubicBezTo>
                    <a:pt x="621" y="111"/>
                    <a:pt x="621" y="114"/>
                    <a:pt x="621" y="117"/>
                  </a:cubicBezTo>
                  <a:cubicBezTo>
                    <a:pt x="621" y="117"/>
                    <a:pt x="621" y="117"/>
                    <a:pt x="621" y="117"/>
                  </a:cubicBezTo>
                  <a:cubicBezTo>
                    <a:pt x="621" y="121"/>
                    <a:pt x="621" y="125"/>
                    <a:pt x="620" y="130"/>
                  </a:cubicBezTo>
                  <a:close/>
                  <a:moveTo>
                    <a:pt x="1608" y="73"/>
                  </a:moveTo>
                  <a:cubicBezTo>
                    <a:pt x="1607" y="66"/>
                    <a:pt x="1605" y="59"/>
                    <a:pt x="1601" y="53"/>
                  </a:cubicBezTo>
                  <a:cubicBezTo>
                    <a:pt x="1597" y="47"/>
                    <a:pt x="1591" y="42"/>
                    <a:pt x="1585" y="40"/>
                  </a:cubicBezTo>
                  <a:cubicBezTo>
                    <a:pt x="1582" y="39"/>
                    <a:pt x="1578" y="39"/>
                    <a:pt x="1575" y="38"/>
                  </a:cubicBezTo>
                  <a:cubicBezTo>
                    <a:pt x="1568" y="38"/>
                    <a:pt x="1562" y="39"/>
                    <a:pt x="1555" y="42"/>
                  </a:cubicBezTo>
                  <a:cubicBezTo>
                    <a:pt x="1549" y="46"/>
                    <a:pt x="1544" y="51"/>
                    <a:pt x="1540" y="58"/>
                  </a:cubicBezTo>
                  <a:cubicBezTo>
                    <a:pt x="1536" y="66"/>
                    <a:pt x="1534" y="75"/>
                    <a:pt x="1533" y="84"/>
                  </a:cubicBezTo>
                  <a:cubicBezTo>
                    <a:pt x="1531" y="96"/>
                    <a:pt x="1531" y="109"/>
                    <a:pt x="1533" y="122"/>
                  </a:cubicBezTo>
                  <a:cubicBezTo>
                    <a:pt x="1534" y="130"/>
                    <a:pt x="1535" y="137"/>
                    <a:pt x="1539" y="144"/>
                  </a:cubicBezTo>
                  <a:cubicBezTo>
                    <a:pt x="1545" y="155"/>
                    <a:pt x="1553" y="163"/>
                    <a:pt x="1566" y="164"/>
                  </a:cubicBezTo>
                  <a:cubicBezTo>
                    <a:pt x="1579" y="165"/>
                    <a:pt x="1590" y="161"/>
                    <a:pt x="1598" y="151"/>
                  </a:cubicBezTo>
                  <a:cubicBezTo>
                    <a:pt x="1602" y="145"/>
                    <a:pt x="1605" y="138"/>
                    <a:pt x="1607" y="131"/>
                  </a:cubicBezTo>
                  <a:cubicBezTo>
                    <a:pt x="1610" y="121"/>
                    <a:pt x="1611" y="111"/>
                    <a:pt x="1611" y="100"/>
                  </a:cubicBezTo>
                  <a:cubicBezTo>
                    <a:pt x="1611" y="91"/>
                    <a:pt x="1610" y="82"/>
                    <a:pt x="1608" y="73"/>
                  </a:cubicBezTo>
                  <a:close/>
                  <a:moveTo>
                    <a:pt x="1594" y="129"/>
                  </a:moveTo>
                  <a:cubicBezTo>
                    <a:pt x="1593" y="134"/>
                    <a:pt x="1591" y="138"/>
                    <a:pt x="1589" y="142"/>
                  </a:cubicBezTo>
                  <a:cubicBezTo>
                    <a:pt x="1585" y="147"/>
                    <a:pt x="1581" y="151"/>
                    <a:pt x="1575" y="152"/>
                  </a:cubicBezTo>
                  <a:cubicBezTo>
                    <a:pt x="1567" y="153"/>
                    <a:pt x="1560" y="151"/>
                    <a:pt x="1555" y="144"/>
                  </a:cubicBezTo>
                  <a:cubicBezTo>
                    <a:pt x="1551" y="140"/>
                    <a:pt x="1550" y="135"/>
                    <a:pt x="1548" y="129"/>
                  </a:cubicBezTo>
                  <a:cubicBezTo>
                    <a:pt x="1547" y="122"/>
                    <a:pt x="1546" y="115"/>
                    <a:pt x="1546" y="107"/>
                  </a:cubicBezTo>
                  <a:cubicBezTo>
                    <a:pt x="1546" y="97"/>
                    <a:pt x="1546" y="87"/>
                    <a:pt x="1548" y="77"/>
                  </a:cubicBezTo>
                  <a:cubicBezTo>
                    <a:pt x="1549" y="72"/>
                    <a:pt x="1550" y="67"/>
                    <a:pt x="1552" y="63"/>
                  </a:cubicBezTo>
                  <a:cubicBezTo>
                    <a:pt x="1554" y="61"/>
                    <a:pt x="1555" y="59"/>
                    <a:pt x="1556" y="57"/>
                  </a:cubicBezTo>
                  <a:cubicBezTo>
                    <a:pt x="1563" y="48"/>
                    <a:pt x="1580" y="47"/>
                    <a:pt x="1588" y="59"/>
                  </a:cubicBezTo>
                  <a:cubicBezTo>
                    <a:pt x="1591" y="64"/>
                    <a:pt x="1593" y="70"/>
                    <a:pt x="1594" y="76"/>
                  </a:cubicBezTo>
                  <a:cubicBezTo>
                    <a:pt x="1596" y="84"/>
                    <a:pt x="1596" y="92"/>
                    <a:pt x="1596" y="104"/>
                  </a:cubicBezTo>
                  <a:cubicBezTo>
                    <a:pt x="1596" y="111"/>
                    <a:pt x="1596" y="120"/>
                    <a:pt x="1594" y="129"/>
                  </a:cubicBezTo>
                  <a:close/>
                  <a:moveTo>
                    <a:pt x="1125" y="114"/>
                  </a:moveTo>
                  <a:cubicBezTo>
                    <a:pt x="1125" y="107"/>
                    <a:pt x="1124" y="100"/>
                    <a:pt x="1121" y="93"/>
                  </a:cubicBezTo>
                  <a:cubicBezTo>
                    <a:pt x="1117" y="85"/>
                    <a:pt x="1112" y="78"/>
                    <a:pt x="1103" y="75"/>
                  </a:cubicBezTo>
                  <a:cubicBezTo>
                    <a:pt x="1096" y="73"/>
                    <a:pt x="1090" y="72"/>
                    <a:pt x="1083" y="73"/>
                  </a:cubicBezTo>
                  <a:cubicBezTo>
                    <a:pt x="1070" y="76"/>
                    <a:pt x="1061" y="83"/>
                    <a:pt x="1055" y="94"/>
                  </a:cubicBezTo>
                  <a:cubicBezTo>
                    <a:pt x="1050" y="103"/>
                    <a:pt x="1049" y="114"/>
                    <a:pt x="1049" y="124"/>
                  </a:cubicBezTo>
                  <a:cubicBezTo>
                    <a:pt x="1050" y="131"/>
                    <a:pt x="1051" y="137"/>
                    <a:pt x="1054" y="143"/>
                  </a:cubicBezTo>
                  <a:cubicBezTo>
                    <a:pt x="1059" y="154"/>
                    <a:pt x="1068" y="161"/>
                    <a:pt x="1080" y="163"/>
                  </a:cubicBezTo>
                  <a:cubicBezTo>
                    <a:pt x="1088" y="165"/>
                    <a:pt x="1096" y="164"/>
                    <a:pt x="1103" y="163"/>
                  </a:cubicBezTo>
                  <a:cubicBezTo>
                    <a:pt x="1109" y="161"/>
                    <a:pt x="1113" y="160"/>
                    <a:pt x="1118" y="157"/>
                  </a:cubicBezTo>
                  <a:cubicBezTo>
                    <a:pt x="1119" y="156"/>
                    <a:pt x="1119" y="155"/>
                    <a:pt x="1119" y="154"/>
                  </a:cubicBezTo>
                  <a:cubicBezTo>
                    <a:pt x="1119" y="151"/>
                    <a:pt x="1119" y="148"/>
                    <a:pt x="1119" y="144"/>
                  </a:cubicBezTo>
                  <a:cubicBezTo>
                    <a:pt x="1119" y="144"/>
                    <a:pt x="1119" y="144"/>
                    <a:pt x="1119" y="143"/>
                  </a:cubicBezTo>
                  <a:cubicBezTo>
                    <a:pt x="1119" y="143"/>
                    <a:pt x="1118" y="143"/>
                    <a:pt x="1118" y="143"/>
                  </a:cubicBezTo>
                  <a:cubicBezTo>
                    <a:pt x="1118" y="144"/>
                    <a:pt x="1117" y="144"/>
                    <a:pt x="1116" y="145"/>
                  </a:cubicBezTo>
                  <a:cubicBezTo>
                    <a:pt x="1107" y="151"/>
                    <a:pt x="1096" y="153"/>
                    <a:pt x="1085" y="152"/>
                  </a:cubicBezTo>
                  <a:cubicBezTo>
                    <a:pt x="1076" y="150"/>
                    <a:pt x="1070" y="145"/>
                    <a:pt x="1066" y="137"/>
                  </a:cubicBezTo>
                  <a:cubicBezTo>
                    <a:pt x="1065" y="134"/>
                    <a:pt x="1065" y="130"/>
                    <a:pt x="1064" y="127"/>
                  </a:cubicBezTo>
                  <a:cubicBezTo>
                    <a:pt x="1064" y="126"/>
                    <a:pt x="1064" y="124"/>
                    <a:pt x="1064" y="122"/>
                  </a:cubicBezTo>
                  <a:cubicBezTo>
                    <a:pt x="1084" y="122"/>
                    <a:pt x="1104" y="122"/>
                    <a:pt x="1125" y="122"/>
                  </a:cubicBezTo>
                  <a:cubicBezTo>
                    <a:pt x="1125" y="119"/>
                    <a:pt x="1125" y="117"/>
                    <a:pt x="1125" y="114"/>
                  </a:cubicBezTo>
                  <a:close/>
                  <a:moveTo>
                    <a:pt x="1064" y="110"/>
                  </a:moveTo>
                  <a:cubicBezTo>
                    <a:pt x="1064" y="108"/>
                    <a:pt x="1064" y="107"/>
                    <a:pt x="1065" y="105"/>
                  </a:cubicBezTo>
                  <a:cubicBezTo>
                    <a:pt x="1066" y="100"/>
                    <a:pt x="1069" y="94"/>
                    <a:pt x="1074" y="90"/>
                  </a:cubicBezTo>
                  <a:cubicBezTo>
                    <a:pt x="1081" y="84"/>
                    <a:pt x="1089" y="84"/>
                    <a:pt x="1098" y="86"/>
                  </a:cubicBezTo>
                  <a:cubicBezTo>
                    <a:pt x="1101" y="88"/>
                    <a:pt x="1103" y="90"/>
                    <a:pt x="1105" y="92"/>
                  </a:cubicBezTo>
                  <a:cubicBezTo>
                    <a:pt x="1109" y="98"/>
                    <a:pt x="1110" y="104"/>
                    <a:pt x="1111" y="110"/>
                  </a:cubicBezTo>
                  <a:cubicBezTo>
                    <a:pt x="1095" y="110"/>
                    <a:pt x="1080" y="110"/>
                    <a:pt x="1064" y="110"/>
                  </a:cubicBezTo>
                  <a:close/>
                  <a:moveTo>
                    <a:pt x="1351" y="109"/>
                  </a:moveTo>
                  <a:cubicBezTo>
                    <a:pt x="1351" y="103"/>
                    <a:pt x="1349" y="97"/>
                    <a:pt x="1347" y="92"/>
                  </a:cubicBezTo>
                  <a:cubicBezTo>
                    <a:pt x="1343" y="84"/>
                    <a:pt x="1337" y="78"/>
                    <a:pt x="1329" y="75"/>
                  </a:cubicBezTo>
                  <a:cubicBezTo>
                    <a:pt x="1323" y="73"/>
                    <a:pt x="1316" y="72"/>
                    <a:pt x="1309" y="74"/>
                  </a:cubicBezTo>
                  <a:cubicBezTo>
                    <a:pt x="1297" y="76"/>
                    <a:pt x="1288" y="82"/>
                    <a:pt x="1282" y="93"/>
                  </a:cubicBezTo>
                  <a:cubicBezTo>
                    <a:pt x="1273" y="108"/>
                    <a:pt x="1274" y="130"/>
                    <a:pt x="1280" y="143"/>
                  </a:cubicBezTo>
                  <a:cubicBezTo>
                    <a:pt x="1285" y="154"/>
                    <a:pt x="1294" y="161"/>
                    <a:pt x="1306" y="163"/>
                  </a:cubicBezTo>
                  <a:cubicBezTo>
                    <a:pt x="1314" y="165"/>
                    <a:pt x="1322" y="164"/>
                    <a:pt x="1330" y="163"/>
                  </a:cubicBezTo>
                  <a:cubicBezTo>
                    <a:pt x="1334" y="162"/>
                    <a:pt x="1339" y="160"/>
                    <a:pt x="1343" y="157"/>
                  </a:cubicBezTo>
                  <a:cubicBezTo>
                    <a:pt x="1345" y="156"/>
                    <a:pt x="1345" y="155"/>
                    <a:pt x="1345" y="153"/>
                  </a:cubicBezTo>
                  <a:cubicBezTo>
                    <a:pt x="1345" y="151"/>
                    <a:pt x="1345" y="148"/>
                    <a:pt x="1345" y="145"/>
                  </a:cubicBezTo>
                  <a:cubicBezTo>
                    <a:pt x="1345" y="144"/>
                    <a:pt x="1345" y="144"/>
                    <a:pt x="1345" y="143"/>
                  </a:cubicBezTo>
                  <a:cubicBezTo>
                    <a:pt x="1344" y="143"/>
                    <a:pt x="1343" y="144"/>
                    <a:pt x="1343" y="144"/>
                  </a:cubicBezTo>
                  <a:cubicBezTo>
                    <a:pt x="1333" y="151"/>
                    <a:pt x="1323" y="154"/>
                    <a:pt x="1311" y="152"/>
                  </a:cubicBezTo>
                  <a:cubicBezTo>
                    <a:pt x="1303" y="150"/>
                    <a:pt x="1296" y="145"/>
                    <a:pt x="1293" y="137"/>
                  </a:cubicBezTo>
                  <a:cubicBezTo>
                    <a:pt x="1292" y="134"/>
                    <a:pt x="1291" y="131"/>
                    <a:pt x="1290" y="128"/>
                  </a:cubicBezTo>
                  <a:cubicBezTo>
                    <a:pt x="1290" y="126"/>
                    <a:pt x="1290" y="124"/>
                    <a:pt x="1290" y="122"/>
                  </a:cubicBezTo>
                  <a:cubicBezTo>
                    <a:pt x="1310" y="122"/>
                    <a:pt x="1331" y="122"/>
                    <a:pt x="1351" y="122"/>
                  </a:cubicBezTo>
                  <a:cubicBezTo>
                    <a:pt x="1351" y="118"/>
                    <a:pt x="1351" y="113"/>
                    <a:pt x="1351" y="109"/>
                  </a:cubicBezTo>
                  <a:close/>
                  <a:moveTo>
                    <a:pt x="1290" y="110"/>
                  </a:moveTo>
                  <a:cubicBezTo>
                    <a:pt x="1291" y="108"/>
                    <a:pt x="1291" y="106"/>
                    <a:pt x="1291" y="105"/>
                  </a:cubicBezTo>
                  <a:cubicBezTo>
                    <a:pt x="1293" y="99"/>
                    <a:pt x="1296" y="94"/>
                    <a:pt x="1301" y="90"/>
                  </a:cubicBezTo>
                  <a:cubicBezTo>
                    <a:pt x="1308" y="84"/>
                    <a:pt x="1316" y="84"/>
                    <a:pt x="1324" y="86"/>
                  </a:cubicBezTo>
                  <a:cubicBezTo>
                    <a:pt x="1328" y="88"/>
                    <a:pt x="1331" y="91"/>
                    <a:pt x="1333" y="94"/>
                  </a:cubicBezTo>
                  <a:cubicBezTo>
                    <a:pt x="1336" y="98"/>
                    <a:pt x="1337" y="105"/>
                    <a:pt x="1337" y="110"/>
                  </a:cubicBezTo>
                  <a:cubicBezTo>
                    <a:pt x="1321" y="110"/>
                    <a:pt x="1306" y="110"/>
                    <a:pt x="1290" y="110"/>
                  </a:cubicBezTo>
                  <a:close/>
                  <a:moveTo>
                    <a:pt x="1033" y="56"/>
                  </a:moveTo>
                  <a:cubicBezTo>
                    <a:pt x="1033" y="53"/>
                    <a:pt x="1033" y="51"/>
                    <a:pt x="1033" y="48"/>
                  </a:cubicBezTo>
                  <a:cubicBezTo>
                    <a:pt x="1033" y="42"/>
                    <a:pt x="1033" y="42"/>
                    <a:pt x="1027" y="40"/>
                  </a:cubicBezTo>
                  <a:cubicBezTo>
                    <a:pt x="1022" y="39"/>
                    <a:pt x="1017" y="38"/>
                    <a:pt x="1012" y="38"/>
                  </a:cubicBezTo>
                  <a:cubicBezTo>
                    <a:pt x="1005" y="38"/>
                    <a:pt x="999" y="38"/>
                    <a:pt x="992" y="41"/>
                  </a:cubicBezTo>
                  <a:cubicBezTo>
                    <a:pt x="980" y="45"/>
                    <a:pt x="972" y="53"/>
                    <a:pt x="971" y="66"/>
                  </a:cubicBezTo>
                  <a:cubicBezTo>
                    <a:pt x="969" y="76"/>
                    <a:pt x="972" y="85"/>
                    <a:pt x="979" y="93"/>
                  </a:cubicBezTo>
                  <a:cubicBezTo>
                    <a:pt x="984" y="97"/>
                    <a:pt x="989" y="101"/>
                    <a:pt x="995" y="104"/>
                  </a:cubicBezTo>
                  <a:cubicBezTo>
                    <a:pt x="999" y="107"/>
                    <a:pt x="1003" y="109"/>
                    <a:pt x="1007" y="112"/>
                  </a:cubicBezTo>
                  <a:cubicBezTo>
                    <a:pt x="1010" y="114"/>
                    <a:pt x="1013" y="116"/>
                    <a:pt x="1016" y="118"/>
                  </a:cubicBezTo>
                  <a:cubicBezTo>
                    <a:pt x="1020" y="122"/>
                    <a:pt x="1022" y="126"/>
                    <a:pt x="1023" y="131"/>
                  </a:cubicBezTo>
                  <a:cubicBezTo>
                    <a:pt x="1023" y="141"/>
                    <a:pt x="1019" y="147"/>
                    <a:pt x="1010" y="150"/>
                  </a:cubicBezTo>
                  <a:cubicBezTo>
                    <a:pt x="1008" y="150"/>
                    <a:pt x="1005" y="151"/>
                    <a:pt x="1002" y="151"/>
                  </a:cubicBezTo>
                  <a:cubicBezTo>
                    <a:pt x="991" y="152"/>
                    <a:pt x="981" y="148"/>
                    <a:pt x="972" y="142"/>
                  </a:cubicBezTo>
                  <a:cubicBezTo>
                    <a:pt x="971" y="141"/>
                    <a:pt x="971" y="141"/>
                    <a:pt x="970" y="141"/>
                  </a:cubicBezTo>
                  <a:cubicBezTo>
                    <a:pt x="970" y="142"/>
                    <a:pt x="970" y="142"/>
                    <a:pt x="970" y="143"/>
                  </a:cubicBezTo>
                  <a:cubicBezTo>
                    <a:pt x="970" y="146"/>
                    <a:pt x="970" y="150"/>
                    <a:pt x="970" y="153"/>
                  </a:cubicBezTo>
                  <a:cubicBezTo>
                    <a:pt x="970" y="158"/>
                    <a:pt x="970" y="158"/>
                    <a:pt x="974" y="159"/>
                  </a:cubicBezTo>
                  <a:cubicBezTo>
                    <a:pt x="981" y="162"/>
                    <a:pt x="988" y="164"/>
                    <a:pt x="995" y="164"/>
                  </a:cubicBezTo>
                  <a:cubicBezTo>
                    <a:pt x="1003" y="164"/>
                    <a:pt x="1011" y="164"/>
                    <a:pt x="1018" y="161"/>
                  </a:cubicBezTo>
                  <a:cubicBezTo>
                    <a:pt x="1035" y="154"/>
                    <a:pt x="1040" y="140"/>
                    <a:pt x="1037" y="125"/>
                  </a:cubicBezTo>
                  <a:cubicBezTo>
                    <a:pt x="1036" y="118"/>
                    <a:pt x="1032" y="113"/>
                    <a:pt x="1027" y="108"/>
                  </a:cubicBezTo>
                  <a:cubicBezTo>
                    <a:pt x="1022" y="104"/>
                    <a:pt x="1017" y="100"/>
                    <a:pt x="1011" y="97"/>
                  </a:cubicBezTo>
                  <a:cubicBezTo>
                    <a:pt x="1007" y="95"/>
                    <a:pt x="1003" y="92"/>
                    <a:pt x="999" y="90"/>
                  </a:cubicBezTo>
                  <a:cubicBezTo>
                    <a:pt x="996" y="88"/>
                    <a:pt x="994" y="87"/>
                    <a:pt x="992" y="85"/>
                  </a:cubicBezTo>
                  <a:cubicBezTo>
                    <a:pt x="988" y="82"/>
                    <a:pt x="986" y="78"/>
                    <a:pt x="985" y="73"/>
                  </a:cubicBezTo>
                  <a:cubicBezTo>
                    <a:pt x="984" y="64"/>
                    <a:pt x="988" y="57"/>
                    <a:pt x="996" y="53"/>
                  </a:cubicBezTo>
                  <a:cubicBezTo>
                    <a:pt x="999" y="52"/>
                    <a:pt x="1002" y="51"/>
                    <a:pt x="1005" y="51"/>
                  </a:cubicBezTo>
                  <a:cubicBezTo>
                    <a:pt x="1015" y="51"/>
                    <a:pt x="1024" y="52"/>
                    <a:pt x="1032" y="58"/>
                  </a:cubicBezTo>
                  <a:cubicBezTo>
                    <a:pt x="1032" y="58"/>
                    <a:pt x="1032" y="58"/>
                    <a:pt x="1033" y="58"/>
                  </a:cubicBezTo>
                  <a:cubicBezTo>
                    <a:pt x="1033" y="58"/>
                    <a:pt x="1033" y="57"/>
                    <a:pt x="1033" y="56"/>
                  </a:cubicBezTo>
                  <a:close/>
                  <a:moveTo>
                    <a:pt x="736" y="100"/>
                  </a:moveTo>
                  <a:cubicBezTo>
                    <a:pt x="731" y="87"/>
                    <a:pt x="723" y="78"/>
                    <a:pt x="709" y="74"/>
                  </a:cubicBezTo>
                  <a:cubicBezTo>
                    <a:pt x="702" y="72"/>
                    <a:pt x="694" y="72"/>
                    <a:pt x="687" y="74"/>
                  </a:cubicBezTo>
                  <a:cubicBezTo>
                    <a:pt x="673" y="76"/>
                    <a:pt x="662" y="84"/>
                    <a:pt x="657" y="98"/>
                  </a:cubicBezTo>
                  <a:cubicBezTo>
                    <a:pt x="651" y="111"/>
                    <a:pt x="651" y="124"/>
                    <a:pt x="656" y="138"/>
                  </a:cubicBezTo>
                  <a:cubicBezTo>
                    <a:pt x="660" y="149"/>
                    <a:pt x="668" y="158"/>
                    <a:pt x="680" y="162"/>
                  </a:cubicBezTo>
                  <a:cubicBezTo>
                    <a:pt x="687" y="164"/>
                    <a:pt x="694" y="165"/>
                    <a:pt x="701" y="164"/>
                  </a:cubicBezTo>
                  <a:cubicBezTo>
                    <a:pt x="717" y="162"/>
                    <a:pt x="728" y="154"/>
                    <a:pt x="734" y="139"/>
                  </a:cubicBezTo>
                  <a:cubicBezTo>
                    <a:pt x="737" y="133"/>
                    <a:pt x="738" y="125"/>
                    <a:pt x="738" y="118"/>
                  </a:cubicBezTo>
                  <a:cubicBezTo>
                    <a:pt x="738" y="112"/>
                    <a:pt x="737" y="105"/>
                    <a:pt x="736" y="100"/>
                  </a:cubicBezTo>
                  <a:close/>
                  <a:moveTo>
                    <a:pt x="670" y="103"/>
                  </a:moveTo>
                  <a:cubicBezTo>
                    <a:pt x="674" y="92"/>
                    <a:pt x="683" y="85"/>
                    <a:pt x="694" y="85"/>
                  </a:cubicBezTo>
                  <a:cubicBezTo>
                    <a:pt x="698" y="85"/>
                    <a:pt x="701" y="85"/>
                    <a:pt x="704" y="86"/>
                  </a:cubicBezTo>
                  <a:cubicBezTo>
                    <a:pt x="711" y="88"/>
                    <a:pt x="717" y="92"/>
                    <a:pt x="720" y="99"/>
                  </a:cubicBezTo>
                  <a:cubicBezTo>
                    <a:pt x="723" y="104"/>
                    <a:pt x="723" y="109"/>
                    <a:pt x="724" y="114"/>
                  </a:cubicBezTo>
                  <a:cubicBezTo>
                    <a:pt x="724" y="120"/>
                    <a:pt x="724" y="127"/>
                    <a:pt x="722" y="133"/>
                  </a:cubicBezTo>
                  <a:cubicBezTo>
                    <a:pt x="722" y="134"/>
                    <a:pt x="721" y="136"/>
                    <a:pt x="721" y="137"/>
                  </a:cubicBezTo>
                  <a:cubicBezTo>
                    <a:pt x="717" y="146"/>
                    <a:pt x="709" y="151"/>
                    <a:pt x="700" y="152"/>
                  </a:cubicBezTo>
                  <a:cubicBezTo>
                    <a:pt x="695" y="152"/>
                    <a:pt x="691" y="152"/>
                    <a:pt x="687" y="151"/>
                  </a:cubicBezTo>
                  <a:cubicBezTo>
                    <a:pt x="677" y="148"/>
                    <a:pt x="672" y="141"/>
                    <a:pt x="669" y="132"/>
                  </a:cubicBezTo>
                  <a:cubicBezTo>
                    <a:pt x="668" y="130"/>
                    <a:pt x="668" y="128"/>
                    <a:pt x="667" y="126"/>
                  </a:cubicBezTo>
                  <a:cubicBezTo>
                    <a:pt x="667" y="124"/>
                    <a:pt x="667" y="121"/>
                    <a:pt x="667" y="120"/>
                  </a:cubicBezTo>
                  <a:cubicBezTo>
                    <a:pt x="667" y="113"/>
                    <a:pt x="668" y="108"/>
                    <a:pt x="670" y="103"/>
                  </a:cubicBezTo>
                  <a:close/>
                  <a:moveTo>
                    <a:pt x="1955" y="149"/>
                  </a:moveTo>
                  <a:cubicBezTo>
                    <a:pt x="1953" y="149"/>
                    <a:pt x="1950" y="149"/>
                    <a:pt x="1948" y="149"/>
                  </a:cubicBezTo>
                  <a:cubicBezTo>
                    <a:pt x="1945" y="149"/>
                    <a:pt x="1943" y="149"/>
                    <a:pt x="1940" y="149"/>
                  </a:cubicBezTo>
                  <a:cubicBezTo>
                    <a:pt x="1938" y="149"/>
                    <a:pt x="1935" y="149"/>
                    <a:pt x="1933" y="149"/>
                  </a:cubicBezTo>
                  <a:cubicBezTo>
                    <a:pt x="1930" y="149"/>
                    <a:pt x="1928" y="149"/>
                    <a:pt x="1925" y="149"/>
                  </a:cubicBezTo>
                  <a:cubicBezTo>
                    <a:pt x="1923" y="149"/>
                    <a:pt x="1920" y="149"/>
                    <a:pt x="1918" y="149"/>
                  </a:cubicBezTo>
                  <a:cubicBezTo>
                    <a:pt x="1915" y="149"/>
                    <a:pt x="1913" y="149"/>
                    <a:pt x="1910" y="149"/>
                  </a:cubicBezTo>
                  <a:cubicBezTo>
                    <a:pt x="1908" y="149"/>
                    <a:pt x="1905" y="150"/>
                    <a:pt x="1903" y="149"/>
                  </a:cubicBezTo>
                  <a:cubicBezTo>
                    <a:pt x="1902" y="144"/>
                    <a:pt x="1904" y="139"/>
                    <a:pt x="1907" y="135"/>
                  </a:cubicBezTo>
                  <a:cubicBezTo>
                    <a:pt x="1909" y="133"/>
                    <a:pt x="1911" y="130"/>
                    <a:pt x="1913" y="128"/>
                  </a:cubicBezTo>
                  <a:cubicBezTo>
                    <a:pt x="1919" y="124"/>
                    <a:pt x="1925" y="119"/>
                    <a:pt x="1931" y="115"/>
                  </a:cubicBezTo>
                  <a:cubicBezTo>
                    <a:pt x="1936" y="111"/>
                    <a:pt x="1941" y="107"/>
                    <a:pt x="1945" y="103"/>
                  </a:cubicBezTo>
                  <a:cubicBezTo>
                    <a:pt x="1955" y="93"/>
                    <a:pt x="1959" y="81"/>
                    <a:pt x="1958" y="67"/>
                  </a:cubicBezTo>
                  <a:cubicBezTo>
                    <a:pt x="1957" y="53"/>
                    <a:pt x="1949" y="44"/>
                    <a:pt x="1936" y="40"/>
                  </a:cubicBezTo>
                  <a:cubicBezTo>
                    <a:pt x="1930" y="38"/>
                    <a:pt x="1924" y="38"/>
                    <a:pt x="1917" y="39"/>
                  </a:cubicBezTo>
                  <a:cubicBezTo>
                    <a:pt x="1908" y="39"/>
                    <a:pt x="1901" y="43"/>
                    <a:pt x="1894" y="49"/>
                  </a:cubicBezTo>
                  <a:cubicBezTo>
                    <a:pt x="1893" y="50"/>
                    <a:pt x="1893" y="50"/>
                    <a:pt x="1893" y="51"/>
                  </a:cubicBezTo>
                  <a:cubicBezTo>
                    <a:pt x="1893" y="55"/>
                    <a:pt x="1893" y="59"/>
                    <a:pt x="1893" y="63"/>
                  </a:cubicBezTo>
                  <a:cubicBezTo>
                    <a:pt x="1893" y="63"/>
                    <a:pt x="1893" y="64"/>
                    <a:pt x="1893" y="65"/>
                  </a:cubicBezTo>
                  <a:cubicBezTo>
                    <a:pt x="1894" y="64"/>
                    <a:pt x="1894" y="63"/>
                    <a:pt x="1895" y="63"/>
                  </a:cubicBezTo>
                  <a:cubicBezTo>
                    <a:pt x="1898" y="59"/>
                    <a:pt x="1902" y="56"/>
                    <a:pt x="1906" y="54"/>
                  </a:cubicBezTo>
                  <a:cubicBezTo>
                    <a:pt x="1912" y="51"/>
                    <a:pt x="1918" y="50"/>
                    <a:pt x="1924" y="50"/>
                  </a:cubicBezTo>
                  <a:cubicBezTo>
                    <a:pt x="1936" y="51"/>
                    <a:pt x="1944" y="59"/>
                    <a:pt x="1944" y="71"/>
                  </a:cubicBezTo>
                  <a:cubicBezTo>
                    <a:pt x="1944" y="81"/>
                    <a:pt x="1941" y="89"/>
                    <a:pt x="1935" y="96"/>
                  </a:cubicBezTo>
                  <a:cubicBezTo>
                    <a:pt x="1931" y="101"/>
                    <a:pt x="1926" y="104"/>
                    <a:pt x="1921" y="108"/>
                  </a:cubicBezTo>
                  <a:cubicBezTo>
                    <a:pt x="1914" y="113"/>
                    <a:pt x="1908" y="118"/>
                    <a:pt x="1902" y="124"/>
                  </a:cubicBezTo>
                  <a:cubicBezTo>
                    <a:pt x="1893" y="131"/>
                    <a:pt x="1888" y="141"/>
                    <a:pt x="1888" y="152"/>
                  </a:cubicBezTo>
                  <a:cubicBezTo>
                    <a:pt x="1888" y="155"/>
                    <a:pt x="1888" y="159"/>
                    <a:pt x="1888" y="162"/>
                  </a:cubicBezTo>
                  <a:cubicBezTo>
                    <a:pt x="1913" y="162"/>
                    <a:pt x="1938" y="162"/>
                    <a:pt x="1963" y="162"/>
                  </a:cubicBezTo>
                  <a:cubicBezTo>
                    <a:pt x="1963" y="158"/>
                    <a:pt x="1963" y="154"/>
                    <a:pt x="1963" y="149"/>
                  </a:cubicBezTo>
                  <a:cubicBezTo>
                    <a:pt x="1960" y="149"/>
                    <a:pt x="1958" y="149"/>
                    <a:pt x="1955" y="149"/>
                  </a:cubicBezTo>
                  <a:close/>
                  <a:moveTo>
                    <a:pt x="1504" y="149"/>
                  </a:moveTo>
                  <a:cubicBezTo>
                    <a:pt x="1499" y="149"/>
                    <a:pt x="1494" y="149"/>
                    <a:pt x="1489" y="149"/>
                  </a:cubicBezTo>
                  <a:cubicBezTo>
                    <a:pt x="1484" y="149"/>
                    <a:pt x="1479" y="149"/>
                    <a:pt x="1474" y="149"/>
                  </a:cubicBezTo>
                  <a:cubicBezTo>
                    <a:pt x="1469" y="149"/>
                    <a:pt x="1464" y="149"/>
                    <a:pt x="1459" y="149"/>
                  </a:cubicBezTo>
                  <a:cubicBezTo>
                    <a:pt x="1459" y="145"/>
                    <a:pt x="1460" y="140"/>
                    <a:pt x="1463" y="136"/>
                  </a:cubicBezTo>
                  <a:cubicBezTo>
                    <a:pt x="1465" y="132"/>
                    <a:pt x="1468" y="130"/>
                    <a:pt x="1471" y="127"/>
                  </a:cubicBezTo>
                  <a:cubicBezTo>
                    <a:pt x="1476" y="123"/>
                    <a:pt x="1482" y="119"/>
                    <a:pt x="1487" y="115"/>
                  </a:cubicBezTo>
                  <a:cubicBezTo>
                    <a:pt x="1491" y="112"/>
                    <a:pt x="1495" y="109"/>
                    <a:pt x="1499" y="106"/>
                  </a:cubicBezTo>
                  <a:cubicBezTo>
                    <a:pt x="1503" y="102"/>
                    <a:pt x="1506" y="98"/>
                    <a:pt x="1509" y="93"/>
                  </a:cubicBezTo>
                  <a:cubicBezTo>
                    <a:pt x="1514" y="86"/>
                    <a:pt x="1515" y="77"/>
                    <a:pt x="1515" y="69"/>
                  </a:cubicBezTo>
                  <a:cubicBezTo>
                    <a:pt x="1514" y="55"/>
                    <a:pt x="1506" y="44"/>
                    <a:pt x="1492" y="40"/>
                  </a:cubicBezTo>
                  <a:cubicBezTo>
                    <a:pt x="1486" y="38"/>
                    <a:pt x="1480" y="38"/>
                    <a:pt x="1474" y="39"/>
                  </a:cubicBezTo>
                  <a:cubicBezTo>
                    <a:pt x="1465" y="39"/>
                    <a:pt x="1457" y="43"/>
                    <a:pt x="1450" y="49"/>
                  </a:cubicBezTo>
                  <a:cubicBezTo>
                    <a:pt x="1449" y="50"/>
                    <a:pt x="1449" y="51"/>
                    <a:pt x="1449" y="52"/>
                  </a:cubicBezTo>
                  <a:cubicBezTo>
                    <a:pt x="1449" y="55"/>
                    <a:pt x="1449" y="59"/>
                    <a:pt x="1449" y="63"/>
                  </a:cubicBezTo>
                  <a:cubicBezTo>
                    <a:pt x="1449" y="63"/>
                    <a:pt x="1449" y="64"/>
                    <a:pt x="1449" y="65"/>
                  </a:cubicBezTo>
                  <a:cubicBezTo>
                    <a:pt x="1450" y="64"/>
                    <a:pt x="1450" y="63"/>
                    <a:pt x="1451" y="63"/>
                  </a:cubicBezTo>
                  <a:cubicBezTo>
                    <a:pt x="1454" y="60"/>
                    <a:pt x="1457" y="58"/>
                    <a:pt x="1460" y="56"/>
                  </a:cubicBezTo>
                  <a:cubicBezTo>
                    <a:pt x="1466" y="52"/>
                    <a:pt x="1473" y="50"/>
                    <a:pt x="1481" y="50"/>
                  </a:cubicBezTo>
                  <a:cubicBezTo>
                    <a:pt x="1491" y="51"/>
                    <a:pt x="1498" y="57"/>
                    <a:pt x="1500" y="66"/>
                  </a:cubicBezTo>
                  <a:cubicBezTo>
                    <a:pt x="1501" y="70"/>
                    <a:pt x="1501" y="74"/>
                    <a:pt x="1500" y="78"/>
                  </a:cubicBezTo>
                  <a:cubicBezTo>
                    <a:pt x="1499" y="86"/>
                    <a:pt x="1495" y="92"/>
                    <a:pt x="1490" y="98"/>
                  </a:cubicBezTo>
                  <a:cubicBezTo>
                    <a:pt x="1485" y="102"/>
                    <a:pt x="1480" y="106"/>
                    <a:pt x="1475" y="110"/>
                  </a:cubicBezTo>
                  <a:cubicBezTo>
                    <a:pt x="1468" y="115"/>
                    <a:pt x="1462" y="120"/>
                    <a:pt x="1456" y="126"/>
                  </a:cubicBezTo>
                  <a:cubicBezTo>
                    <a:pt x="1450" y="131"/>
                    <a:pt x="1446" y="138"/>
                    <a:pt x="1445" y="146"/>
                  </a:cubicBezTo>
                  <a:cubicBezTo>
                    <a:pt x="1444" y="151"/>
                    <a:pt x="1444" y="156"/>
                    <a:pt x="1444" y="162"/>
                  </a:cubicBezTo>
                  <a:cubicBezTo>
                    <a:pt x="1444" y="162"/>
                    <a:pt x="1445" y="162"/>
                    <a:pt x="1445" y="162"/>
                  </a:cubicBezTo>
                  <a:cubicBezTo>
                    <a:pt x="1469" y="162"/>
                    <a:pt x="1494" y="162"/>
                    <a:pt x="1519" y="162"/>
                  </a:cubicBezTo>
                  <a:cubicBezTo>
                    <a:pt x="1519" y="158"/>
                    <a:pt x="1519" y="154"/>
                    <a:pt x="1519" y="149"/>
                  </a:cubicBezTo>
                  <a:cubicBezTo>
                    <a:pt x="1514" y="149"/>
                    <a:pt x="1509" y="149"/>
                    <a:pt x="1504" y="149"/>
                  </a:cubicBezTo>
                  <a:close/>
                  <a:moveTo>
                    <a:pt x="1700" y="149"/>
                  </a:moveTo>
                  <a:cubicBezTo>
                    <a:pt x="1700" y="149"/>
                    <a:pt x="1700" y="148"/>
                    <a:pt x="1700" y="148"/>
                  </a:cubicBezTo>
                  <a:cubicBezTo>
                    <a:pt x="1700" y="143"/>
                    <a:pt x="1702" y="139"/>
                    <a:pt x="1705" y="135"/>
                  </a:cubicBezTo>
                  <a:cubicBezTo>
                    <a:pt x="1707" y="132"/>
                    <a:pt x="1710" y="129"/>
                    <a:pt x="1713" y="126"/>
                  </a:cubicBezTo>
                  <a:cubicBezTo>
                    <a:pt x="1718" y="123"/>
                    <a:pt x="1724" y="119"/>
                    <a:pt x="1729" y="115"/>
                  </a:cubicBezTo>
                  <a:cubicBezTo>
                    <a:pt x="1733" y="112"/>
                    <a:pt x="1738" y="108"/>
                    <a:pt x="1742" y="104"/>
                  </a:cubicBezTo>
                  <a:cubicBezTo>
                    <a:pt x="1753" y="94"/>
                    <a:pt x="1757" y="81"/>
                    <a:pt x="1756" y="67"/>
                  </a:cubicBezTo>
                  <a:cubicBezTo>
                    <a:pt x="1755" y="54"/>
                    <a:pt x="1747" y="44"/>
                    <a:pt x="1734" y="40"/>
                  </a:cubicBezTo>
                  <a:cubicBezTo>
                    <a:pt x="1728" y="38"/>
                    <a:pt x="1722" y="38"/>
                    <a:pt x="1716" y="39"/>
                  </a:cubicBezTo>
                  <a:cubicBezTo>
                    <a:pt x="1706" y="39"/>
                    <a:pt x="1699" y="43"/>
                    <a:pt x="1692" y="49"/>
                  </a:cubicBezTo>
                  <a:cubicBezTo>
                    <a:pt x="1691" y="50"/>
                    <a:pt x="1690" y="50"/>
                    <a:pt x="1691" y="52"/>
                  </a:cubicBezTo>
                  <a:cubicBezTo>
                    <a:pt x="1691" y="55"/>
                    <a:pt x="1691" y="59"/>
                    <a:pt x="1691" y="63"/>
                  </a:cubicBezTo>
                  <a:cubicBezTo>
                    <a:pt x="1691" y="63"/>
                    <a:pt x="1691" y="64"/>
                    <a:pt x="1691" y="65"/>
                  </a:cubicBezTo>
                  <a:cubicBezTo>
                    <a:pt x="1692" y="64"/>
                    <a:pt x="1692" y="63"/>
                    <a:pt x="1693" y="63"/>
                  </a:cubicBezTo>
                  <a:cubicBezTo>
                    <a:pt x="1696" y="59"/>
                    <a:pt x="1700" y="56"/>
                    <a:pt x="1705" y="54"/>
                  </a:cubicBezTo>
                  <a:cubicBezTo>
                    <a:pt x="1711" y="51"/>
                    <a:pt x="1717" y="50"/>
                    <a:pt x="1723" y="50"/>
                  </a:cubicBezTo>
                  <a:cubicBezTo>
                    <a:pt x="1733" y="51"/>
                    <a:pt x="1740" y="58"/>
                    <a:pt x="1742" y="67"/>
                  </a:cubicBezTo>
                  <a:cubicBezTo>
                    <a:pt x="1742" y="71"/>
                    <a:pt x="1742" y="76"/>
                    <a:pt x="1741" y="80"/>
                  </a:cubicBezTo>
                  <a:cubicBezTo>
                    <a:pt x="1740" y="87"/>
                    <a:pt x="1736" y="93"/>
                    <a:pt x="1731" y="98"/>
                  </a:cubicBezTo>
                  <a:cubicBezTo>
                    <a:pt x="1727" y="102"/>
                    <a:pt x="1722" y="106"/>
                    <a:pt x="1717" y="109"/>
                  </a:cubicBezTo>
                  <a:cubicBezTo>
                    <a:pt x="1710" y="114"/>
                    <a:pt x="1704" y="119"/>
                    <a:pt x="1698" y="125"/>
                  </a:cubicBezTo>
                  <a:cubicBezTo>
                    <a:pt x="1693" y="130"/>
                    <a:pt x="1689" y="136"/>
                    <a:pt x="1687" y="143"/>
                  </a:cubicBezTo>
                  <a:cubicBezTo>
                    <a:pt x="1686" y="149"/>
                    <a:pt x="1686" y="155"/>
                    <a:pt x="1686" y="162"/>
                  </a:cubicBezTo>
                  <a:cubicBezTo>
                    <a:pt x="1686" y="162"/>
                    <a:pt x="1686" y="162"/>
                    <a:pt x="1686" y="162"/>
                  </a:cubicBezTo>
                  <a:cubicBezTo>
                    <a:pt x="1711" y="162"/>
                    <a:pt x="1736" y="162"/>
                    <a:pt x="1761" y="162"/>
                  </a:cubicBezTo>
                  <a:cubicBezTo>
                    <a:pt x="1761" y="158"/>
                    <a:pt x="1761" y="154"/>
                    <a:pt x="1761" y="149"/>
                  </a:cubicBezTo>
                  <a:cubicBezTo>
                    <a:pt x="1741" y="149"/>
                    <a:pt x="1721" y="149"/>
                    <a:pt x="1700" y="149"/>
                  </a:cubicBezTo>
                  <a:close/>
                  <a:moveTo>
                    <a:pt x="481" y="159"/>
                  </a:moveTo>
                  <a:cubicBezTo>
                    <a:pt x="481" y="144"/>
                    <a:pt x="481" y="128"/>
                    <a:pt x="481" y="113"/>
                  </a:cubicBezTo>
                  <a:cubicBezTo>
                    <a:pt x="481" y="111"/>
                    <a:pt x="481" y="109"/>
                    <a:pt x="481" y="107"/>
                  </a:cubicBezTo>
                  <a:cubicBezTo>
                    <a:pt x="482" y="100"/>
                    <a:pt x="485" y="95"/>
                    <a:pt x="490" y="91"/>
                  </a:cubicBezTo>
                  <a:cubicBezTo>
                    <a:pt x="497" y="85"/>
                    <a:pt x="504" y="84"/>
                    <a:pt x="512" y="86"/>
                  </a:cubicBezTo>
                  <a:cubicBezTo>
                    <a:pt x="518" y="88"/>
                    <a:pt x="521" y="92"/>
                    <a:pt x="523" y="98"/>
                  </a:cubicBezTo>
                  <a:cubicBezTo>
                    <a:pt x="525" y="102"/>
                    <a:pt x="525" y="107"/>
                    <a:pt x="525" y="111"/>
                  </a:cubicBezTo>
                  <a:cubicBezTo>
                    <a:pt x="525" y="127"/>
                    <a:pt x="525" y="143"/>
                    <a:pt x="525" y="159"/>
                  </a:cubicBezTo>
                  <a:cubicBezTo>
                    <a:pt x="525" y="160"/>
                    <a:pt x="525" y="161"/>
                    <a:pt x="525" y="162"/>
                  </a:cubicBezTo>
                  <a:cubicBezTo>
                    <a:pt x="530" y="162"/>
                    <a:pt x="534" y="162"/>
                    <a:pt x="539" y="162"/>
                  </a:cubicBezTo>
                  <a:cubicBezTo>
                    <a:pt x="539" y="161"/>
                    <a:pt x="539" y="160"/>
                    <a:pt x="539" y="159"/>
                  </a:cubicBezTo>
                  <a:cubicBezTo>
                    <a:pt x="539" y="143"/>
                    <a:pt x="539" y="126"/>
                    <a:pt x="539" y="110"/>
                  </a:cubicBezTo>
                  <a:cubicBezTo>
                    <a:pt x="539" y="108"/>
                    <a:pt x="539" y="106"/>
                    <a:pt x="539" y="104"/>
                  </a:cubicBezTo>
                  <a:cubicBezTo>
                    <a:pt x="539" y="98"/>
                    <a:pt x="538" y="93"/>
                    <a:pt x="535" y="88"/>
                  </a:cubicBezTo>
                  <a:cubicBezTo>
                    <a:pt x="532" y="81"/>
                    <a:pt x="527" y="77"/>
                    <a:pt x="520" y="74"/>
                  </a:cubicBezTo>
                  <a:cubicBezTo>
                    <a:pt x="518" y="74"/>
                    <a:pt x="515" y="73"/>
                    <a:pt x="513" y="73"/>
                  </a:cubicBezTo>
                  <a:cubicBezTo>
                    <a:pt x="500" y="72"/>
                    <a:pt x="490" y="77"/>
                    <a:pt x="483" y="87"/>
                  </a:cubicBezTo>
                  <a:cubicBezTo>
                    <a:pt x="482" y="88"/>
                    <a:pt x="482" y="88"/>
                    <a:pt x="481" y="89"/>
                  </a:cubicBezTo>
                  <a:cubicBezTo>
                    <a:pt x="481" y="89"/>
                    <a:pt x="481" y="89"/>
                    <a:pt x="481" y="89"/>
                  </a:cubicBezTo>
                  <a:cubicBezTo>
                    <a:pt x="481" y="84"/>
                    <a:pt x="481" y="80"/>
                    <a:pt x="481" y="75"/>
                  </a:cubicBezTo>
                  <a:cubicBezTo>
                    <a:pt x="477" y="75"/>
                    <a:pt x="469" y="75"/>
                    <a:pt x="467" y="75"/>
                  </a:cubicBezTo>
                  <a:cubicBezTo>
                    <a:pt x="467" y="104"/>
                    <a:pt x="467" y="133"/>
                    <a:pt x="467" y="162"/>
                  </a:cubicBezTo>
                  <a:cubicBezTo>
                    <a:pt x="472" y="162"/>
                    <a:pt x="476" y="162"/>
                    <a:pt x="481" y="162"/>
                  </a:cubicBezTo>
                  <a:cubicBezTo>
                    <a:pt x="481" y="161"/>
                    <a:pt x="481" y="160"/>
                    <a:pt x="481" y="159"/>
                  </a:cubicBezTo>
                  <a:close/>
                  <a:moveTo>
                    <a:pt x="1273" y="75"/>
                  </a:moveTo>
                  <a:cubicBezTo>
                    <a:pt x="1268" y="75"/>
                    <a:pt x="1263" y="75"/>
                    <a:pt x="1258" y="75"/>
                  </a:cubicBezTo>
                  <a:cubicBezTo>
                    <a:pt x="1256" y="83"/>
                    <a:pt x="1253" y="91"/>
                    <a:pt x="1250" y="99"/>
                  </a:cubicBezTo>
                  <a:cubicBezTo>
                    <a:pt x="1247" y="107"/>
                    <a:pt x="1244" y="115"/>
                    <a:pt x="1241" y="123"/>
                  </a:cubicBezTo>
                  <a:cubicBezTo>
                    <a:pt x="1238" y="130"/>
                    <a:pt x="1236" y="138"/>
                    <a:pt x="1232" y="146"/>
                  </a:cubicBezTo>
                  <a:cubicBezTo>
                    <a:pt x="1232" y="146"/>
                    <a:pt x="1232" y="146"/>
                    <a:pt x="1232" y="146"/>
                  </a:cubicBezTo>
                  <a:cubicBezTo>
                    <a:pt x="1224" y="122"/>
                    <a:pt x="1216" y="99"/>
                    <a:pt x="1207" y="75"/>
                  </a:cubicBezTo>
                  <a:cubicBezTo>
                    <a:pt x="1205" y="75"/>
                    <a:pt x="1202" y="75"/>
                    <a:pt x="1200" y="75"/>
                  </a:cubicBezTo>
                  <a:cubicBezTo>
                    <a:pt x="1197" y="75"/>
                    <a:pt x="1195" y="75"/>
                    <a:pt x="1192" y="75"/>
                  </a:cubicBezTo>
                  <a:cubicBezTo>
                    <a:pt x="1203" y="104"/>
                    <a:pt x="1214" y="133"/>
                    <a:pt x="1225" y="162"/>
                  </a:cubicBezTo>
                  <a:cubicBezTo>
                    <a:pt x="1229" y="162"/>
                    <a:pt x="1234" y="162"/>
                    <a:pt x="1238" y="162"/>
                  </a:cubicBezTo>
                  <a:cubicBezTo>
                    <a:pt x="1241" y="156"/>
                    <a:pt x="1273" y="77"/>
                    <a:pt x="1273" y="75"/>
                  </a:cubicBezTo>
                  <a:close/>
                  <a:moveTo>
                    <a:pt x="870" y="157"/>
                  </a:moveTo>
                  <a:cubicBezTo>
                    <a:pt x="870" y="159"/>
                    <a:pt x="871" y="159"/>
                    <a:pt x="872" y="160"/>
                  </a:cubicBezTo>
                  <a:cubicBezTo>
                    <a:pt x="883" y="165"/>
                    <a:pt x="895" y="166"/>
                    <a:pt x="906" y="162"/>
                  </a:cubicBezTo>
                  <a:cubicBezTo>
                    <a:pt x="918" y="158"/>
                    <a:pt x="924" y="149"/>
                    <a:pt x="923" y="137"/>
                  </a:cubicBezTo>
                  <a:cubicBezTo>
                    <a:pt x="923" y="131"/>
                    <a:pt x="921" y="126"/>
                    <a:pt x="917" y="122"/>
                  </a:cubicBezTo>
                  <a:cubicBezTo>
                    <a:pt x="914" y="120"/>
                    <a:pt x="911" y="118"/>
                    <a:pt x="908" y="117"/>
                  </a:cubicBezTo>
                  <a:cubicBezTo>
                    <a:pt x="905" y="115"/>
                    <a:pt x="901" y="113"/>
                    <a:pt x="897" y="112"/>
                  </a:cubicBezTo>
                  <a:cubicBezTo>
                    <a:pt x="895" y="110"/>
                    <a:pt x="892" y="108"/>
                    <a:pt x="889" y="107"/>
                  </a:cubicBezTo>
                  <a:cubicBezTo>
                    <a:pt x="884" y="103"/>
                    <a:pt x="883" y="94"/>
                    <a:pt x="888" y="89"/>
                  </a:cubicBezTo>
                  <a:cubicBezTo>
                    <a:pt x="891" y="87"/>
                    <a:pt x="894" y="85"/>
                    <a:pt x="898" y="85"/>
                  </a:cubicBezTo>
                  <a:cubicBezTo>
                    <a:pt x="905" y="85"/>
                    <a:pt x="912" y="86"/>
                    <a:pt x="918" y="90"/>
                  </a:cubicBezTo>
                  <a:cubicBezTo>
                    <a:pt x="918" y="90"/>
                    <a:pt x="919" y="91"/>
                    <a:pt x="919" y="91"/>
                  </a:cubicBezTo>
                  <a:cubicBezTo>
                    <a:pt x="919" y="86"/>
                    <a:pt x="919" y="82"/>
                    <a:pt x="919" y="77"/>
                  </a:cubicBezTo>
                  <a:cubicBezTo>
                    <a:pt x="919" y="77"/>
                    <a:pt x="918" y="76"/>
                    <a:pt x="917" y="76"/>
                  </a:cubicBezTo>
                  <a:cubicBezTo>
                    <a:pt x="910" y="73"/>
                    <a:pt x="902" y="72"/>
                    <a:pt x="895" y="73"/>
                  </a:cubicBezTo>
                  <a:cubicBezTo>
                    <a:pt x="888" y="74"/>
                    <a:pt x="883" y="77"/>
                    <a:pt x="878" y="81"/>
                  </a:cubicBezTo>
                  <a:cubicBezTo>
                    <a:pt x="867" y="90"/>
                    <a:pt x="867" y="110"/>
                    <a:pt x="880" y="118"/>
                  </a:cubicBezTo>
                  <a:cubicBezTo>
                    <a:pt x="884" y="120"/>
                    <a:pt x="887" y="122"/>
                    <a:pt x="890" y="123"/>
                  </a:cubicBezTo>
                  <a:cubicBezTo>
                    <a:pt x="895" y="126"/>
                    <a:pt x="900" y="128"/>
                    <a:pt x="905" y="131"/>
                  </a:cubicBezTo>
                  <a:cubicBezTo>
                    <a:pt x="909" y="134"/>
                    <a:pt x="910" y="138"/>
                    <a:pt x="909" y="143"/>
                  </a:cubicBezTo>
                  <a:cubicBezTo>
                    <a:pt x="908" y="147"/>
                    <a:pt x="905" y="150"/>
                    <a:pt x="901" y="151"/>
                  </a:cubicBezTo>
                  <a:cubicBezTo>
                    <a:pt x="901" y="151"/>
                    <a:pt x="900" y="151"/>
                    <a:pt x="899" y="152"/>
                  </a:cubicBezTo>
                  <a:cubicBezTo>
                    <a:pt x="890" y="153"/>
                    <a:pt x="881" y="151"/>
                    <a:pt x="873" y="146"/>
                  </a:cubicBezTo>
                  <a:cubicBezTo>
                    <a:pt x="872" y="145"/>
                    <a:pt x="871" y="145"/>
                    <a:pt x="870" y="144"/>
                  </a:cubicBezTo>
                  <a:cubicBezTo>
                    <a:pt x="870" y="149"/>
                    <a:pt x="870" y="153"/>
                    <a:pt x="870" y="157"/>
                  </a:cubicBezTo>
                  <a:close/>
                  <a:moveTo>
                    <a:pt x="1649" y="162"/>
                  </a:moveTo>
                  <a:cubicBezTo>
                    <a:pt x="1653" y="162"/>
                    <a:pt x="1658" y="162"/>
                    <a:pt x="1662" y="162"/>
                  </a:cubicBezTo>
                  <a:cubicBezTo>
                    <a:pt x="1662" y="120"/>
                    <a:pt x="1662" y="79"/>
                    <a:pt x="1662" y="38"/>
                  </a:cubicBezTo>
                  <a:cubicBezTo>
                    <a:pt x="1661" y="38"/>
                    <a:pt x="1660" y="38"/>
                    <a:pt x="1659" y="38"/>
                  </a:cubicBezTo>
                  <a:cubicBezTo>
                    <a:pt x="1658" y="38"/>
                    <a:pt x="1657" y="38"/>
                    <a:pt x="1656" y="39"/>
                  </a:cubicBezTo>
                  <a:cubicBezTo>
                    <a:pt x="1646" y="47"/>
                    <a:pt x="1634" y="53"/>
                    <a:pt x="1622" y="57"/>
                  </a:cubicBezTo>
                  <a:cubicBezTo>
                    <a:pt x="1621" y="57"/>
                    <a:pt x="1621" y="57"/>
                    <a:pt x="1620" y="57"/>
                  </a:cubicBezTo>
                  <a:cubicBezTo>
                    <a:pt x="1620" y="62"/>
                    <a:pt x="1620" y="66"/>
                    <a:pt x="1620" y="71"/>
                  </a:cubicBezTo>
                  <a:cubicBezTo>
                    <a:pt x="1631" y="68"/>
                    <a:pt x="1640" y="64"/>
                    <a:pt x="1649" y="57"/>
                  </a:cubicBezTo>
                  <a:cubicBezTo>
                    <a:pt x="1649" y="92"/>
                    <a:pt x="1649" y="127"/>
                    <a:pt x="1649" y="162"/>
                  </a:cubicBezTo>
                  <a:close/>
                  <a:moveTo>
                    <a:pt x="1177" y="74"/>
                  </a:moveTo>
                  <a:cubicBezTo>
                    <a:pt x="1172" y="74"/>
                    <a:pt x="1167" y="76"/>
                    <a:pt x="1163" y="80"/>
                  </a:cubicBezTo>
                  <a:cubicBezTo>
                    <a:pt x="1160" y="83"/>
                    <a:pt x="1157" y="86"/>
                    <a:pt x="1156" y="90"/>
                  </a:cubicBezTo>
                  <a:cubicBezTo>
                    <a:pt x="1155" y="91"/>
                    <a:pt x="1155" y="91"/>
                    <a:pt x="1155" y="92"/>
                  </a:cubicBezTo>
                  <a:cubicBezTo>
                    <a:pt x="1155" y="92"/>
                    <a:pt x="1154" y="92"/>
                    <a:pt x="1154" y="92"/>
                  </a:cubicBezTo>
                  <a:cubicBezTo>
                    <a:pt x="1154" y="86"/>
                    <a:pt x="1154" y="81"/>
                    <a:pt x="1154" y="75"/>
                  </a:cubicBezTo>
                  <a:cubicBezTo>
                    <a:pt x="1150" y="75"/>
                    <a:pt x="1145" y="75"/>
                    <a:pt x="1141" y="75"/>
                  </a:cubicBezTo>
                  <a:cubicBezTo>
                    <a:pt x="1141" y="104"/>
                    <a:pt x="1141" y="133"/>
                    <a:pt x="1141" y="162"/>
                  </a:cubicBezTo>
                  <a:cubicBezTo>
                    <a:pt x="1143" y="162"/>
                    <a:pt x="1153" y="162"/>
                    <a:pt x="1154" y="162"/>
                  </a:cubicBezTo>
                  <a:cubicBezTo>
                    <a:pt x="1154" y="161"/>
                    <a:pt x="1154" y="160"/>
                    <a:pt x="1154" y="159"/>
                  </a:cubicBezTo>
                  <a:cubicBezTo>
                    <a:pt x="1154" y="146"/>
                    <a:pt x="1154" y="132"/>
                    <a:pt x="1154" y="119"/>
                  </a:cubicBezTo>
                  <a:cubicBezTo>
                    <a:pt x="1154" y="116"/>
                    <a:pt x="1155" y="113"/>
                    <a:pt x="1155" y="110"/>
                  </a:cubicBezTo>
                  <a:cubicBezTo>
                    <a:pt x="1156" y="104"/>
                    <a:pt x="1158" y="98"/>
                    <a:pt x="1161" y="93"/>
                  </a:cubicBezTo>
                  <a:cubicBezTo>
                    <a:pt x="1168" y="85"/>
                    <a:pt x="1178" y="85"/>
                    <a:pt x="1184" y="88"/>
                  </a:cubicBezTo>
                  <a:cubicBezTo>
                    <a:pt x="1185" y="88"/>
                    <a:pt x="1185" y="89"/>
                    <a:pt x="1186" y="89"/>
                  </a:cubicBezTo>
                  <a:cubicBezTo>
                    <a:pt x="1186" y="84"/>
                    <a:pt x="1186" y="80"/>
                    <a:pt x="1186" y="75"/>
                  </a:cubicBezTo>
                  <a:cubicBezTo>
                    <a:pt x="1183" y="74"/>
                    <a:pt x="1180" y="74"/>
                    <a:pt x="1177" y="74"/>
                  </a:cubicBezTo>
                  <a:close/>
                  <a:moveTo>
                    <a:pt x="1367" y="162"/>
                  </a:moveTo>
                  <a:cubicBezTo>
                    <a:pt x="1372" y="162"/>
                    <a:pt x="1376" y="162"/>
                    <a:pt x="1381" y="162"/>
                  </a:cubicBezTo>
                  <a:cubicBezTo>
                    <a:pt x="1381" y="161"/>
                    <a:pt x="1381" y="160"/>
                    <a:pt x="1381" y="159"/>
                  </a:cubicBezTo>
                  <a:cubicBezTo>
                    <a:pt x="1381" y="145"/>
                    <a:pt x="1381" y="132"/>
                    <a:pt x="1381" y="118"/>
                  </a:cubicBezTo>
                  <a:cubicBezTo>
                    <a:pt x="1381" y="115"/>
                    <a:pt x="1381" y="112"/>
                    <a:pt x="1381" y="109"/>
                  </a:cubicBezTo>
                  <a:cubicBezTo>
                    <a:pt x="1382" y="103"/>
                    <a:pt x="1384" y="98"/>
                    <a:pt x="1388" y="94"/>
                  </a:cubicBezTo>
                  <a:cubicBezTo>
                    <a:pt x="1394" y="85"/>
                    <a:pt x="1404" y="85"/>
                    <a:pt x="1411" y="88"/>
                  </a:cubicBezTo>
                  <a:cubicBezTo>
                    <a:pt x="1411" y="88"/>
                    <a:pt x="1411" y="89"/>
                    <a:pt x="1412" y="89"/>
                  </a:cubicBezTo>
                  <a:cubicBezTo>
                    <a:pt x="1412" y="84"/>
                    <a:pt x="1412" y="79"/>
                    <a:pt x="1412" y="75"/>
                  </a:cubicBezTo>
                  <a:cubicBezTo>
                    <a:pt x="1411" y="74"/>
                    <a:pt x="1410" y="74"/>
                    <a:pt x="1409" y="74"/>
                  </a:cubicBezTo>
                  <a:cubicBezTo>
                    <a:pt x="1407" y="74"/>
                    <a:pt x="1406" y="74"/>
                    <a:pt x="1404" y="74"/>
                  </a:cubicBezTo>
                  <a:cubicBezTo>
                    <a:pt x="1398" y="74"/>
                    <a:pt x="1393" y="76"/>
                    <a:pt x="1389" y="79"/>
                  </a:cubicBezTo>
                  <a:cubicBezTo>
                    <a:pt x="1386" y="82"/>
                    <a:pt x="1384" y="86"/>
                    <a:pt x="1382" y="90"/>
                  </a:cubicBezTo>
                  <a:cubicBezTo>
                    <a:pt x="1382" y="91"/>
                    <a:pt x="1382" y="91"/>
                    <a:pt x="1381" y="92"/>
                  </a:cubicBezTo>
                  <a:cubicBezTo>
                    <a:pt x="1381" y="92"/>
                    <a:pt x="1381" y="92"/>
                    <a:pt x="1381" y="92"/>
                  </a:cubicBezTo>
                  <a:cubicBezTo>
                    <a:pt x="1381" y="89"/>
                    <a:pt x="1381" y="86"/>
                    <a:pt x="1381" y="84"/>
                  </a:cubicBezTo>
                  <a:cubicBezTo>
                    <a:pt x="1381" y="81"/>
                    <a:pt x="1381" y="78"/>
                    <a:pt x="1381" y="75"/>
                  </a:cubicBezTo>
                  <a:cubicBezTo>
                    <a:pt x="1376" y="75"/>
                    <a:pt x="1372" y="75"/>
                    <a:pt x="1367" y="75"/>
                  </a:cubicBezTo>
                  <a:cubicBezTo>
                    <a:pt x="1367" y="78"/>
                    <a:pt x="1367" y="160"/>
                    <a:pt x="1367" y="162"/>
                  </a:cubicBezTo>
                  <a:close/>
                  <a:moveTo>
                    <a:pt x="446" y="75"/>
                  </a:moveTo>
                  <a:cubicBezTo>
                    <a:pt x="441" y="75"/>
                    <a:pt x="437" y="75"/>
                    <a:pt x="432" y="75"/>
                  </a:cubicBezTo>
                  <a:cubicBezTo>
                    <a:pt x="432" y="104"/>
                    <a:pt x="432" y="133"/>
                    <a:pt x="432" y="162"/>
                  </a:cubicBezTo>
                  <a:cubicBezTo>
                    <a:pt x="437" y="162"/>
                    <a:pt x="441" y="162"/>
                    <a:pt x="446" y="162"/>
                  </a:cubicBezTo>
                  <a:cubicBezTo>
                    <a:pt x="446" y="157"/>
                    <a:pt x="446" y="77"/>
                    <a:pt x="446" y="75"/>
                  </a:cubicBezTo>
                  <a:close/>
                  <a:moveTo>
                    <a:pt x="448" y="47"/>
                  </a:moveTo>
                  <a:cubicBezTo>
                    <a:pt x="448" y="42"/>
                    <a:pt x="444" y="38"/>
                    <a:pt x="439" y="38"/>
                  </a:cubicBezTo>
                  <a:cubicBezTo>
                    <a:pt x="434" y="38"/>
                    <a:pt x="430" y="42"/>
                    <a:pt x="430" y="47"/>
                  </a:cubicBezTo>
                  <a:cubicBezTo>
                    <a:pt x="430" y="52"/>
                    <a:pt x="434" y="56"/>
                    <a:pt x="439" y="56"/>
                  </a:cubicBezTo>
                  <a:cubicBezTo>
                    <a:pt x="444" y="56"/>
                    <a:pt x="448" y="52"/>
                    <a:pt x="448" y="47"/>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sp>
          <p:nvSpPr>
            <p:cNvPr id="26" name="Freeform 5"/>
            <p:cNvSpPr>
              <a:spLocks noEditPoints="1"/>
            </p:cNvSpPr>
            <p:nvPr/>
          </p:nvSpPr>
          <p:spPr bwMode="auto">
            <a:xfrm>
              <a:off x="269408" y="2376280"/>
              <a:ext cx="2801159" cy="406857"/>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ln>
                  <a:solidFill>
                    <a:schemeClr val="tx2"/>
                  </a:solidFill>
                </a:ln>
                <a:solidFill>
                  <a:schemeClr val="tx2"/>
                </a:solidFill>
              </a:endParaRPr>
            </a:p>
          </p:txBody>
        </p:sp>
        <p:sp>
          <p:nvSpPr>
            <p:cNvPr id="27" name="Freeform 13"/>
            <p:cNvSpPr>
              <a:spLocks noEditPoints="1"/>
            </p:cNvSpPr>
            <p:nvPr/>
          </p:nvSpPr>
          <p:spPr bwMode="auto">
            <a:xfrm>
              <a:off x="824453" y="4269317"/>
              <a:ext cx="4061925" cy="313208"/>
            </a:xfrm>
            <a:custGeom>
              <a:avLst/>
              <a:gdLst>
                <a:gd name="T0" fmla="*/ 905 w 1754"/>
                <a:gd name="T1" fmla="*/ 38 h 133"/>
                <a:gd name="T2" fmla="*/ 1676 w 1754"/>
                <a:gd name="T3" fmla="*/ 52 h 133"/>
                <a:gd name="T4" fmla="*/ 1678 w 1754"/>
                <a:gd name="T5" fmla="*/ 80 h 133"/>
                <a:gd name="T6" fmla="*/ 1453 w 1754"/>
                <a:gd name="T7" fmla="*/ 100 h 133"/>
                <a:gd name="T8" fmla="*/ 971 w 1754"/>
                <a:gd name="T9" fmla="*/ 14 h 133"/>
                <a:gd name="T10" fmla="*/ 1018 w 1754"/>
                <a:gd name="T11" fmla="*/ 88 h 133"/>
                <a:gd name="T12" fmla="*/ 1082 w 1754"/>
                <a:gd name="T13" fmla="*/ 98 h 133"/>
                <a:gd name="T14" fmla="*/ 1030 w 1754"/>
                <a:gd name="T15" fmla="*/ 76 h 133"/>
                <a:gd name="T16" fmla="*/ 763 w 1754"/>
                <a:gd name="T17" fmla="*/ 86 h 133"/>
                <a:gd name="T18" fmla="*/ 1265 w 1754"/>
                <a:gd name="T19" fmla="*/ 58 h 133"/>
                <a:gd name="T20" fmla="*/ 1256 w 1754"/>
                <a:gd name="T21" fmla="*/ 100 h 133"/>
                <a:gd name="T22" fmla="*/ 582 w 1754"/>
                <a:gd name="T23" fmla="*/ 20 h 133"/>
                <a:gd name="T24" fmla="*/ 1564 w 1754"/>
                <a:gd name="T25" fmla="*/ 7 h 133"/>
                <a:gd name="T26" fmla="*/ 1538 w 1754"/>
                <a:gd name="T27" fmla="*/ 71 h 133"/>
                <a:gd name="T28" fmla="*/ 1746 w 1754"/>
                <a:gd name="T29" fmla="*/ 16 h 133"/>
                <a:gd name="T30" fmla="*/ 1718 w 1754"/>
                <a:gd name="T31" fmla="*/ 62 h 133"/>
                <a:gd name="T32" fmla="*/ 1748 w 1754"/>
                <a:gd name="T33" fmla="*/ 44 h 133"/>
                <a:gd name="T34" fmla="*/ 1377 w 1754"/>
                <a:gd name="T35" fmla="*/ 65 h 133"/>
                <a:gd name="T36" fmla="*/ 1381 w 1754"/>
                <a:gd name="T37" fmla="*/ 19 h 133"/>
                <a:gd name="T38" fmla="*/ 653 w 1754"/>
                <a:gd name="T39" fmla="*/ 41 h 133"/>
                <a:gd name="T40" fmla="*/ 598 w 1754"/>
                <a:gd name="T41" fmla="*/ 50 h 133"/>
                <a:gd name="T42" fmla="*/ 1114 w 1754"/>
                <a:gd name="T43" fmla="*/ 41 h 133"/>
                <a:gd name="T44" fmla="*/ 668 w 1754"/>
                <a:gd name="T45" fmla="*/ 36 h 133"/>
                <a:gd name="T46" fmla="*/ 696 w 1754"/>
                <a:gd name="T47" fmla="*/ 95 h 133"/>
                <a:gd name="T48" fmla="*/ 723 w 1754"/>
                <a:gd name="T49" fmla="*/ 101 h 133"/>
                <a:gd name="T50" fmla="*/ 201 w 1754"/>
                <a:gd name="T51" fmla="*/ 36 h 133"/>
                <a:gd name="T52" fmla="*/ 1174 w 1754"/>
                <a:gd name="T53" fmla="*/ 84 h 133"/>
                <a:gd name="T54" fmla="*/ 697 w 1754"/>
                <a:gd name="T55" fmla="*/ 46 h 133"/>
                <a:gd name="T56" fmla="*/ 1410 w 1754"/>
                <a:gd name="T57" fmla="*/ 69 h 133"/>
                <a:gd name="T58" fmla="*/ 963 w 1754"/>
                <a:gd name="T59" fmla="*/ 49 h 133"/>
                <a:gd name="T60" fmla="*/ 986 w 1754"/>
                <a:gd name="T61" fmla="*/ 103 h 133"/>
                <a:gd name="T62" fmla="*/ 1424 w 1754"/>
                <a:gd name="T63" fmla="*/ 11 h 133"/>
                <a:gd name="T64" fmla="*/ 754 w 1754"/>
                <a:gd name="T65" fmla="*/ 92 h 133"/>
                <a:gd name="T66" fmla="*/ 1377 w 1754"/>
                <a:gd name="T67" fmla="*/ 17 h 133"/>
                <a:gd name="T68" fmla="*/ 964 w 1754"/>
                <a:gd name="T69" fmla="*/ 41 h 133"/>
                <a:gd name="T70" fmla="*/ 1015 w 1754"/>
                <a:gd name="T71" fmla="*/ 90 h 133"/>
                <a:gd name="T72" fmla="*/ 603 w 1754"/>
                <a:gd name="T73" fmla="*/ 123 h 133"/>
                <a:gd name="T74" fmla="*/ 1356 w 1754"/>
                <a:gd name="T75" fmla="*/ 19 h 133"/>
                <a:gd name="T76" fmla="*/ 1261 w 1754"/>
                <a:gd name="T77" fmla="*/ 45 h 133"/>
                <a:gd name="T78" fmla="*/ 788 w 1754"/>
                <a:gd name="T79" fmla="*/ 34 h 133"/>
                <a:gd name="T80" fmla="*/ 966 w 1754"/>
                <a:gd name="T81" fmla="*/ 36 h 133"/>
                <a:gd name="T82" fmla="*/ 689 w 1754"/>
                <a:gd name="T83" fmla="*/ 67 h 133"/>
                <a:gd name="T84" fmla="*/ 966 w 1754"/>
                <a:gd name="T85" fmla="*/ 73 h 133"/>
                <a:gd name="T86" fmla="*/ 1677 w 1754"/>
                <a:gd name="T87" fmla="*/ 78 h 133"/>
                <a:gd name="T88" fmla="*/ 1355 w 1754"/>
                <a:gd name="T89" fmla="*/ 9 h 133"/>
                <a:gd name="T90" fmla="*/ 1212 w 1754"/>
                <a:gd name="T91" fmla="*/ 49 h 133"/>
                <a:gd name="T92" fmla="*/ 639 w 1754"/>
                <a:gd name="T93" fmla="*/ 49 h 133"/>
                <a:gd name="T94" fmla="*/ 740 w 1754"/>
                <a:gd name="T95" fmla="*/ 93 h 133"/>
                <a:gd name="T96" fmla="*/ 1260 w 1754"/>
                <a:gd name="T97" fmla="*/ 98 h 133"/>
                <a:gd name="T98" fmla="*/ 800 w 1754"/>
                <a:gd name="T99" fmla="*/ 43 h 133"/>
                <a:gd name="T100" fmla="*/ 606 w 1754"/>
                <a:gd name="T101" fmla="*/ 40 h 133"/>
                <a:gd name="T102" fmla="*/ 1041 w 1754"/>
                <a:gd name="T103" fmla="*/ 39 h 133"/>
                <a:gd name="T104" fmla="*/ 1360 w 1754"/>
                <a:gd name="T105" fmla="*/ 78 h 133"/>
                <a:gd name="T106" fmla="*/ 1139 w 1754"/>
                <a:gd name="T107" fmla="*/ 45 h 133"/>
                <a:gd name="T108" fmla="*/ 1563 w 1754"/>
                <a:gd name="T109" fmla="*/ 50 h 133"/>
                <a:gd name="T110" fmla="*/ 1571 w 1754"/>
                <a:gd name="T111" fmla="*/ 57 h 133"/>
                <a:gd name="T112" fmla="*/ 579 w 1754"/>
                <a:gd name="T113" fmla="*/ 58 h 133"/>
                <a:gd name="T114" fmla="*/ 585 w 1754"/>
                <a:gd name="T115" fmla="*/ 92 h 133"/>
                <a:gd name="T116" fmla="*/ 1654 w 1754"/>
                <a:gd name="T117" fmla="*/ 63 h 133"/>
                <a:gd name="T118" fmla="*/ 1422 w 1754"/>
                <a:gd name="T119" fmla="*/ 97 h 133"/>
                <a:gd name="T120" fmla="*/ 720 w 1754"/>
                <a:gd name="T121" fmla="*/ 99 h 133"/>
                <a:gd name="T122" fmla="*/ 1700 w 1754"/>
                <a:gd name="T123" fmla="*/ 26 h 133"/>
                <a:gd name="T124" fmla="*/ 795 w 1754"/>
                <a:gd name="T125" fmla="*/ 3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4" h="133">
                  <a:moveTo>
                    <a:pt x="48" y="83"/>
                  </a:moveTo>
                  <a:cubicBezTo>
                    <a:pt x="49" y="82"/>
                    <a:pt x="49" y="82"/>
                    <a:pt x="49" y="81"/>
                  </a:cubicBezTo>
                  <a:cubicBezTo>
                    <a:pt x="60" y="57"/>
                    <a:pt x="71" y="33"/>
                    <a:pt x="82" y="9"/>
                  </a:cubicBezTo>
                  <a:cubicBezTo>
                    <a:pt x="82" y="9"/>
                    <a:pt x="82" y="9"/>
                    <a:pt x="82" y="8"/>
                  </a:cubicBezTo>
                  <a:cubicBezTo>
                    <a:pt x="82" y="8"/>
                    <a:pt x="83" y="7"/>
                    <a:pt x="83" y="7"/>
                  </a:cubicBezTo>
                  <a:cubicBezTo>
                    <a:pt x="87" y="7"/>
                    <a:pt x="91" y="7"/>
                    <a:pt x="95" y="7"/>
                  </a:cubicBezTo>
                  <a:cubicBezTo>
                    <a:pt x="96" y="7"/>
                    <a:pt x="96" y="8"/>
                    <a:pt x="96" y="9"/>
                  </a:cubicBezTo>
                  <a:cubicBezTo>
                    <a:pt x="96" y="9"/>
                    <a:pt x="96" y="9"/>
                    <a:pt x="96" y="10"/>
                  </a:cubicBezTo>
                  <a:cubicBezTo>
                    <a:pt x="96" y="40"/>
                    <a:pt x="96" y="69"/>
                    <a:pt x="96" y="99"/>
                  </a:cubicBezTo>
                  <a:cubicBezTo>
                    <a:pt x="96" y="102"/>
                    <a:pt x="97" y="101"/>
                    <a:pt x="94" y="101"/>
                  </a:cubicBezTo>
                  <a:cubicBezTo>
                    <a:pt x="91" y="102"/>
                    <a:pt x="89" y="101"/>
                    <a:pt x="86" y="101"/>
                  </a:cubicBezTo>
                  <a:cubicBezTo>
                    <a:pt x="85" y="102"/>
                    <a:pt x="85" y="101"/>
                    <a:pt x="85" y="101"/>
                  </a:cubicBezTo>
                  <a:cubicBezTo>
                    <a:pt x="85" y="100"/>
                    <a:pt x="85" y="100"/>
                    <a:pt x="85" y="99"/>
                  </a:cubicBezTo>
                  <a:cubicBezTo>
                    <a:pt x="85" y="75"/>
                    <a:pt x="85" y="51"/>
                    <a:pt x="85" y="27"/>
                  </a:cubicBezTo>
                  <a:cubicBezTo>
                    <a:pt x="85" y="27"/>
                    <a:pt x="85" y="26"/>
                    <a:pt x="85" y="25"/>
                  </a:cubicBezTo>
                  <a:cubicBezTo>
                    <a:pt x="84" y="26"/>
                    <a:pt x="84" y="26"/>
                    <a:pt x="84" y="27"/>
                  </a:cubicBezTo>
                  <a:cubicBezTo>
                    <a:pt x="73" y="51"/>
                    <a:pt x="63" y="75"/>
                    <a:pt x="52" y="100"/>
                  </a:cubicBezTo>
                  <a:cubicBezTo>
                    <a:pt x="52" y="100"/>
                    <a:pt x="52" y="100"/>
                    <a:pt x="51" y="101"/>
                  </a:cubicBezTo>
                  <a:cubicBezTo>
                    <a:pt x="51" y="101"/>
                    <a:pt x="51" y="102"/>
                    <a:pt x="50" y="101"/>
                  </a:cubicBezTo>
                  <a:cubicBezTo>
                    <a:pt x="49" y="101"/>
                    <a:pt x="47" y="102"/>
                    <a:pt x="46" y="101"/>
                  </a:cubicBezTo>
                  <a:cubicBezTo>
                    <a:pt x="45" y="101"/>
                    <a:pt x="44" y="99"/>
                    <a:pt x="44" y="98"/>
                  </a:cubicBezTo>
                  <a:cubicBezTo>
                    <a:pt x="33" y="74"/>
                    <a:pt x="23" y="50"/>
                    <a:pt x="12" y="27"/>
                  </a:cubicBezTo>
                  <a:cubicBezTo>
                    <a:pt x="12" y="26"/>
                    <a:pt x="12" y="25"/>
                    <a:pt x="11" y="25"/>
                  </a:cubicBezTo>
                  <a:cubicBezTo>
                    <a:pt x="11" y="26"/>
                    <a:pt x="11" y="26"/>
                    <a:pt x="11" y="27"/>
                  </a:cubicBezTo>
                  <a:cubicBezTo>
                    <a:pt x="11" y="51"/>
                    <a:pt x="11" y="75"/>
                    <a:pt x="11" y="99"/>
                  </a:cubicBezTo>
                  <a:cubicBezTo>
                    <a:pt x="11" y="102"/>
                    <a:pt x="11" y="101"/>
                    <a:pt x="9" y="101"/>
                  </a:cubicBezTo>
                  <a:cubicBezTo>
                    <a:pt x="6" y="102"/>
                    <a:pt x="4" y="101"/>
                    <a:pt x="2" y="101"/>
                  </a:cubicBezTo>
                  <a:cubicBezTo>
                    <a:pt x="0" y="101"/>
                    <a:pt x="0" y="101"/>
                    <a:pt x="0" y="100"/>
                  </a:cubicBezTo>
                  <a:cubicBezTo>
                    <a:pt x="0" y="100"/>
                    <a:pt x="0" y="100"/>
                    <a:pt x="0" y="99"/>
                  </a:cubicBezTo>
                  <a:cubicBezTo>
                    <a:pt x="0" y="69"/>
                    <a:pt x="0" y="39"/>
                    <a:pt x="0" y="9"/>
                  </a:cubicBezTo>
                  <a:cubicBezTo>
                    <a:pt x="0" y="9"/>
                    <a:pt x="0" y="9"/>
                    <a:pt x="0" y="9"/>
                  </a:cubicBezTo>
                  <a:cubicBezTo>
                    <a:pt x="0" y="7"/>
                    <a:pt x="0" y="7"/>
                    <a:pt x="2" y="7"/>
                  </a:cubicBezTo>
                  <a:cubicBezTo>
                    <a:pt x="6" y="7"/>
                    <a:pt x="9" y="7"/>
                    <a:pt x="13" y="7"/>
                  </a:cubicBezTo>
                  <a:cubicBezTo>
                    <a:pt x="15" y="7"/>
                    <a:pt x="15" y="8"/>
                    <a:pt x="16" y="9"/>
                  </a:cubicBezTo>
                  <a:cubicBezTo>
                    <a:pt x="23" y="26"/>
                    <a:pt x="31" y="44"/>
                    <a:pt x="39" y="61"/>
                  </a:cubicBezTo>
                  <a:cubicBezTo>
                    <a:pt x="42" y="68"/>
                    <a:pt x="44" y="74"/>
                    <a:pt x="47" y="81"/>
                  </a:cubicBezTo>
                  <a:cubicBezTo>
                    <a:pt x="48" y="82"/>
                    <a:pt x="48" y="82"/>
                    <a:pt x="48" y="83"/>
                  </a:cubicBezTo>
                  <a:close/>
                  <a:moveTo>
                    <a:pt x="493" y="94"/>
                  </a:moveTo>
                  <a:cubicBezTo>
                    <a:pt x="490" y="93"/>
                    <a:pt x="488" y="91"/>
                    <a:pt x="487" y="88"/>
                  </a:cubicBezTo>
                  <a:cubicBezTo>
                    <a:pt x="486" y="86"/>
                    <a:pt x="486" y="84"/>
                    <a:pt x="486" y="81"/>
                  </a:cubicBezTo>
                  <a:cubicBezTo>
                    <a:pt x="486" y="69"/>
                    <a:pt x="486" y="57"/>
                    <a:pt x="486" y="45"/>
                  </a:cubicBezTo>
                  <a:cubicBezTo>
                    <a:pt x="486" y="45"/>
                    <a:pt x="486" y="45"/>
                    <a:pt x="486" y="44"/>
                  </a:cubicBezTo>
                  <a:cubicBezTo>
                    <a:pt x="486" y="44"/>
                    <a:pt x="486" y="43"/>
                    <a:pt x="487" y="43"/>
                  </a:cubicBezTo>
                  <a:cubicBezTo>
                    <a:pt x="487" y="43"/>
                    <a:pt x="487" y="43"/>
                    <a:pt x="488" y="43"/>
                  </a:cubicBezTo>
                  <a:cubicBezTo>
                    <a:pt x="492" y="43"/>
                    <a:pt x="497" y="43"/>
                    <a:pt x="501" y="43"/>
                  </a:cubicBezTo>
                  <a:cubicBezTo>
                    <a:pt x="502" y="43"/>
                    <a:pt x="503" y="43"/>
                    <a:pt x="503" y="42"/>
                  </a:cubicBezTo>
                  <a:cubicBezTo>
                    <a:pt x="503" y="40"/>
                    <a:pt x="503" y="38"/>
                    <a:pt x="503" y="36"/>
                  </a:cubicBezTo>
                  <a:cubicBezTo>
                    <a:pt x="503" y="34"/>
                    <a:pt x="503" y="34"/>
                    <a:pt x="501" y="34"/>
                  </a:cubicBezTo>
                  <a:cubicBezTo>
                    <a:pt x="497" y="34"/>
                    <a:pt x="492" y="34"/>
                    <a:pt x="487" y="34"/>
                  </a:cubicBezTo>
                  <a:cubicBezTo>
                    <a:pt x="486" y="34"/>
                    <a:pt x="486" y="35"/>
                    <a:pt x="486" y="33"/>
                  </a:cubicBezTo>
                  <a:cubicBezTo>
                    <a:pt x="486" y="27"/>
                    <a:pt x="486" y="22"/>
                    <a:pt x="486" y="16"/>
                  </a:cubicBezTo>
                  <a:cubicBezTo>
                    <a:pt x="486" y="16"/>
                    <a:pt x="486" y="15"/>
                    <a:pt x="485" y="15"/>
                  </a:cubicBezTo>
                  <a:cubicBezTo>
                    <a:pt x="482" y="16"/>
                    <a:pt x="479" y="17"/>
                    <a:pt x="476" y="18"/>
                  </a:cubicBezTo>
                  <a:cubicBezTo>
                    <a:pt x="475" y="18"/>
                    <a:pt x="475" y="18"/>
                    <a:pt x="475" y="19"/>
                  </a:cubicBezTo>
                  <a:cubicBezTo>
                    <a:pt x="475" y="19"/>
                    <a:pt x="475" y="19"/>
                    <a:pt x="475" y="20"/>
                  </a:cubicBezTo>
                  <a:cubicBezTo>
                    <a:pt x="475" y="24"/>
                    <a:pt x="475" y="28"/>
                    <a:pt x="475" y="33"/>
                  </a:cubicBezTo>
                  <a:cubicBezTo>
                    <a:pt x="475" y="34"/>
                    <a:pt x="475" y="34"/>
                    <a:pt x="474" y="34"/>
                  </a:cubicBezTo>
                  <a:cubicBezTo>
                    <a:pt x="466" y="34"/>
                    <a:pt x="458" y="34"/>
                    <a:pt x="450" y="34"/>
                  </a:cubicBezTo>
                  <a:cubicBezTo>
                    <a:pt x="449" y="34"/>
                    <a:pt x="448" y="34"/>
                    <a:pt x="448" y="33"/>
                  </a:cubicBezTo>
                  <a:cubicBezTo>
                    <a:pt x="448" y="30"/>
                    <a:pt x="448" y="27"/>
                    <a:pt x="449" y="24"/>
                  </a:cubicBezTo>
                  <a:cubicBezTo>
                    <a:pt x="449" y="22"/>
                    <a:pt x="449" y="19"/>
                    <a:pt x="450" y="16"/>
                  </a:cubicBezTo>
                  <a:cubicBezTo>
                    <a:pt x="451" y="13"/>
                    <a:pt x="453" y="11"/>
                    <a:pt x="455" y="10"/>
                  </a:cubicBezTo>
                  <a:cubicBezTo>
                    <a:pt x="457" y="10"/>
                    <a:pt x="459" y="10"/>
                    <a:pt x="461" y="10"/>
                  </a:cubicBezTo>
                  <a:cubicBezTo>
                    <a:pt x="463" y="10"/>
                    <a:pt x="465" y="10"/>
                    <a:pt x="467" y="11"/>
                  </a:cubicBezTo>
                  <a:cubicBezTo>
                    <a:pt x="467" y="8"/>
                    <a:pt x="467" y="6"/>
                    <a:pt x="467" y="3"/>
                  </a:cubicBezTo>
                  <a:cubicBezTo>
                    <a:pt x="467" y="2"/>
                    <a:pt x="466" y="2"/>
                    <a:pt x="466" y="1"/>
                  </a:cubicBezTo>
                  <a:cubicBezTo>
                    <a:pt x="461" y="0"/>
                    <a:pt x="455" y="0"/>
                    <a:pt x="451" y="2"/>
                  </a:cubicBezTo>
                  <a:cubicBezTo>
                    <a:pt x="443" y="6"/>
                    <a:pt x="439" y="12"/>
                    <a:pt x="438" y="20"/>
                  </a:cubicBezTo>
                  <a:cubicBezTo>
                    <a:pt x="437" y="24"/>
                    <a:pt x="438" y="28"/>
                    <a:pt x="438" y="32"/>
                  </a:cubicBezTo>
                  <a:cubicBezTo>
                    <a:pt x="438" y="34"/>
                    <a:pt x="438" y="34"/>
                    <a:pt x="435" y="34"/>
                  </a:cubicBezTo>
                  <a:cubicBezTo>
                    <a:pt x="433" y="34"/>
                    <a:pt x="430" y="34"/>
                    <a:pt x="428" y="34"/>
                  </a:cubicBezTo>
                  <a:cubicBezTo>
                    <a:pt x="426" y="34"/>
                    <a:pt x="426" y="34"/>
                    <a:pt x="426" y="36"/>
                  </a:cubicBezTo>
                  <a:cubicBezTo>
                    <a:pt x="426" y="38"/>
                    <a:pt x="426" y="40"/>
                    <a:pt x="426" y="42"/>
                  </a:cubicBezTo>
                  <a:cubicBezTo>
                    <a:pt x="426" y="44"/>
                    <a:pt x="426" y="43"/>
                    <a:pt x="428" y="43"/>
                  </a:cubicBezTo>
                  <a:cubicBezTo>
                    <a:pt x="431" y="43"/>
                    <a:pt x="434" y="43"/>
                    <a:pt x="436" y="43"/>
                  </a:cubicBezTo>
                  <a:cubicBezTo>
                    <a:pt x="437" y="43"/>
                    <a:pt x="438" y="44"/>
                    <a:pt x="438" y="45"/>
                  </a:cubicBezTo>
                  <a:cubicBezTo>
                    <a:pt x="438" y="45"/>
                    <a:pt x="438" y="45"/>
                    <a:pt x="438" y="46"/>
                  </a:cubicBezTo>
                  <a:cubicBezTo>
                    <a:pt x="438" y="64"/>
                    <a:pt x="438" y="81"/>
                    <a:pt x="438" y="99"/>
                  </a:cubicBezTo>
                  <a:cubicBezTo>
                    <a:pt x="438" y="100"/>
                    <a:pt x="438" y="100"/>
                    <a:pt x="438" y="100"/>
                  </a:cubicBezTo>
                  <a:cubicBezTo>
                    <a:pt x="438" y="101"/>
                    <a:pt x="438" y="102"/>
                    <a:pt x="439" y="102"/>
                  </a:cubicBezTo>
                  <a:cubicBezTo>
                    <a:pt x="441" y="101"/>
                    <a:pt x="444" y="102"/>
                    <a:pt x="446" y="101"/>
                  </a:cubicBezTo>
                  <a:cubicBezTo>
                    <a:pt x="449" y="101"/>
                    <a:pt x="448" y="102"/>
                    <a:pt x="448" y="99"/>
                  </a:cubicBezTo>
                  <a:cubicBezTo>
                    <a:pt x="448" y="81"/>
                    <a:pt x="448" y="63"/>
                    <a:pt x="448" y="45"/>
                  </a:cubicBezTo>
                  <a:cubicBezTo>
                    <a:pt x="448" y="43"/>
                    <a:pt x="449" y="43"/>
                    <a:pt x="450" y="43"/>
                  </a:cubicBezTo>
                  <a:cubicBezTo>
                    <a:pt x="458" y="43"/>
                    <a:pt x="465" y="43"/>
                    <a:pt x="473" y="43"/>
                  </a:cubicBezTo>
                  <a:cubicBezTo>
                    <a:pt x="475" y="43"/>
                    <a:pt x="475" y="43"/>
                    <a:pt x="475" y="46"/>
                  </a:cubicBezTo>
                  <a:cubicBezTo>
                    <a:pt x="475" y="58"/>
                    <a:pt x="475" y="71"/>
                    <a:pt x="475" y="83"/>
                  </a:cubicBezTo>
                  <a:cubicBezTo>
                    <a:pt x="475" y="87"/>
                    <a:pt x="475" y="91"/>
                    <a:pt x="477" y="94"/>
                  </a:cubicBezTo>
                  <a:cubicBezTo>
                    <a:pt x="479" y="98"/>
                    <a:pt x="482" y="101"/>
                    <a:pt x="486" y="102"/>
                  </a:cubicBezTo>
                  <a:cubicBezTo>
                    <a:pt x="490" y="103"/>
                    <a:pt x="493" y="103"/>
                    <a:pt x="497" y="103"/>
                  </a:cubicBezTo>
                  <a:cubicBezTo>
                    <a:pt x="498" y="103"/>
                    <a:pt x="500" y="102"/>
                    <a:pt x="502" y="101"/>
                  </a:cubicBezTo>
                  <a:cubicBezTo>
                    <a:pt x="502" y="101"/>
                    <a:pt x="503" y="101"/>
                    <a:pt x="503" y="100"/>
                  </a:cubicBezTo>
                  <a:cubicBezTo>
                    <a:pt x="503" y="97"/>
                    <a:pt x="503" y="95"/>
                    <a:pt x="503" y="92"/>
                  </a:cubicBezTo>
                  <a:cubicBezTo>
                    <a:pt x="499" y="94"/>
                    <a:pt x="496" y="94"/>
                    <a:pt x="493" y="94"/>
                  </a:cubicBezTo>
                  <a:close/>
                  <a:moveTo>
                    <a:pt x="841" y="42"/>
                  </a:moveTo>
                  <a:cubicBezTo>
                    <a:pt x="841" y="42"/>
                    <a:pt x="841" y="42"/>
                    <a:pt x="841" y="42"/>
                  </a:cubicBezTo>
                  <a:cubicBezTo>
                    <a:pt x="841" y="42"/>
                    <a:pt x="841" y="42"/>
                    <a:pt x="841" y="42"/>
                  </a:cubicBezTo>
                  <a:cubicBezTo>
                    <a:pt x="842" y="42"/>
                    <a:pt x="842" y="42"/>
                    <a:pt x="843" y="42"/>
                  </a:cubicBezTo>
                  <a:cubicBezTo>
                    <a:pt x="844" y="42"/>
                    <a:pt x="845" y="42"/>
                    <a:pt x="845" y="42"/>
                  </a:cubicBezTo>
                  <a:cubicBezTo>
                    <a:pt x="846" y="42"/>
                    <a:pt x="847" y="42"/>
                    <a:pt x="848" y="42"/>
                  </a:cubicBezTo>
                  <a:cubicBezTo>
                    <a:pt x="848" y="42"/>
                    <a:pt x="848" y="42"/>
                    <a:pt x="848" y="42"/>
                  </a:cubicBezTo>
                  <a:cubicBezTo>
                    <a:pt x="848" y="42"/>
                    <a:pt x="848" y="42"/>
                    <a:pt x="848" y="42"/>
                  </a:cubicBezTo>
                  <a:cubicBezTo>
                    <a:pt x="848" y="43"/>
                    <a:pt x="849" y="42"/>
                    <a:pt x="849" y="43"/>
                  </a:cubicBezTo>
                  <a:cubicBezTo>
                    <a:pt x="849" y="43"/>
                    <a:pt x="849" y="43"/>
                    <a:pt x="849" y="43"/>
                  </a:cubicBezTo>
                  <a:cubicBezTo>
                    <a:pt x="849" y="43"/>
                    <a:pt x="849" y="43"/>
                    <a:pt x="849" y="43"/>
                  </a:cubicBezTo>
                  <a:cubicBezTo>
                    <a:pt x="850" y="43"/>
                    <a:pt x="850" y="43"/>
                    <a:pt x="850" y="43"/>
                  </a:cubicBezTo>
                  <a:cubicBezTo>
                    <a:pt x="850" y="43"/>
                    <a:pt x="850" y="43"/>
                    <a:pt x="850" y="43"/>
                  </a:cubicBezTo>
                  <a:cubicBezTo>
                    <a:pt x="851" y="43"/>
                    <a:pt x="851" y="43"/>
                    <a:pt x="851" y="43"/>
                  </a:cubicBezTo>
                  <a:cubicBezTo>
                    <a:pt x="851" y="43"/>
                    <a:pt x="851" y="43"/>
                    <a:pt x="851" y="43"/>
                  </a:cubicBezTo>
                  <a:cubicBezTo>
                    <a:pt x="851" y="44"/>
                    <a:pt x="852" y="44"/>
                    <a:pt x="852" y="44"/>
                  </a:cubicBezTo>
                  <a:cubicBezTo>
                    <a:pt x="852" y="44"/>
                    <a:pt x="852" y="44"/>
                    <a:pt x="852" y="44"/>
                  </a:cubicBezTo>
                  <a:cubicBezTo>
                    <a:pt x="852" y="44"/>
                    <a:pt x="852" y="44"/>
                    <a:pt x="852" y="44"/>
                  </a:cubicBezTo>
                  <a:cubicBezTo>
                    <a:pt x="852" y="44"/>
                    <a:pt x="852" y="44"/>
                    <a:pt x="852" y="44"/>
                  </a:cubicBezTo>
                  <a:cubicBezTo>
                    <a:pt x="853" y="44"/>
                    <a:pt x="853" y="44"/>
                    <a:pt x="853" y="44"/>
                  </a:cubicBezTo>
                  <a:cubicBezTo>
                    <a:pt x="853" y="44"/>
                    <a:pt x="853" y="44"/>
                    <a:pt x="853" y="44"/>
                  </a:cubicBezTo>
                  <a:cubicBezTo>
                    <a:pt x="853" y="45"/>
                    <a:pt x="853" y="45"/>
                    <a:pt x="853" y="45"/>
                  </a:cubicBezTo>
                  <a:cubicBezTo>
                    <a:pt x="853" y="45"/>
                    <a:pt x="853" y="45"/>
                    <a:pt x="853" y="45"/>
                  </a:cubicBezTo>
                  <a:cubicBezTo>
                    <a:pt x="854" y="45"/>
                    <a:pt x="854" y="45"/>
                    <a:pt x="854" y="45"/>
                  </a:cubicBezTo>
                  <a:cubicBezTo>
                    <a:pt x="854" y="45"/>
                    <a:pt x="854" y="45"/>
                    <a:pt x="854" y="45"/>
                  </a:cubicBezTo>
                  <a:cubicBezTo>
                    <a:pt x="854" y="45"/>
                    <a:pt x="854" y="45"/>
                    <a:pt x="854" y="45"/>
                  </a:cubicBezTo>
                  <a:cubicBezTo>
                    <a:pt x="854" y="45"/>
                    <a:pt x="854" y="45"/>
                    <a:pt x="854" y="45"/>
                  </a:cubicBezTo>
                  <a:cubicBezTo>
                    <a:pt x="854" y="46"/>
                    <a:pt x="854" y="46"/>
                    <a:pt x="855" y="46"/>
                  </a:cubicBezTo>
                  <a:cubicBezTo>
                    <a:pt x="855" y="46"/>
                    <a:pt x="855" y="46"/>
                    <a:pt x="855" y="46"/>
                  </a:cubicBezTo>
                  <a:cubicBezTo>
                    <a:pt x="855" y="46"/>
                    <a:pt x="855" y="46"/>
                    <a:pt x="855" y="46"/>
                  </a:cubicBezTo>
                  <a:cubicBezTo>
                    <a:pt x="855" y="46"/>
                    <a:pt x="855" y="46"/>
                    <a:pt x="855" y="46"/>
                  </a:cubicBezTo>
                  <a:cubicBezTo>
                    <a:pt x="855" y="46"/>
                    <a:pt x="855" y="46"/>
                    <a:pt x="855" y="47"/>
                  </a:cubicBezTo>
                  <a:cubicBezTo>
                    <a:pt x="855" y="47"/>
                    <a:pt x="855" y="47"/>
                    <a:pt x="855" y="47"/>
                  </a:cubicBezTo>
                  <a:cubicBezTo>
                    <a:pt x="856" y="47"/>
                    <a:pt x="856" y="47"/>
                    <a:pt x="856" y="48"/>
                  </a:cubicBezTo>
                  <a:cubicBezTo>
                    <a:pt x="856" y="47"/>
                    <a:pt x="856" y="47"/>
                    <a:pt x="856" y="47"/>
                  </a:cubicBezTo>
                  <a:cubicBezTo>
                    <a:pt x="856" y="48"/>
                    <a:pt x="856" y="48"/>
                    <a:pt x="856" y="48"/>
                  </a:cubicBezTo>
                  <a:cubicBezTo>
                    <a:pt x="856" y="48"/>
                    <a:pt x="856" y="48"/>
                    <a:pt x="856" y="48"/>
                  </a:cubicBezTo>
                  <a:cubicBezTo>
                    <a:pt x="857" y="48"/>
                    <a:pt x="856" y="48"/>
                    <a:pt x="857" y="49"/>
                  </a:cubicBezTo>
                  <a:cubicBezTo>
                    <a:pt x="857" y="49"/>
                    <a:pt x="857" y="49"/>
                    <a:pt x="857" y="49"/>
                  </a:cubicBezTo>
                  <a:cubicBezTo>
                    <a:pt x="857" y="49"/>
                    <a:pt x="857" y="49"/>
                    <a:pt x="857" y="49"/>
                  </a:cubicBezTo>
                  <a:cubicBezTo>
                    <a:pt x="857" y="49"/>
                    <a:pt x="857" y="49"/>
                    <a:pt x="857" y="49"/>
                  </a:cubicBezTo>
                  <a:cubicBezTo>
                    <a:pt x="857" y="49"/>
                    <a:pt x="857" y="50"/>
                    <a:pt x="857" y="50"/>
                  </a:cubicBezTo>
                  <a:cubicBezTo>
                    <a:pt x="857" y="50"/>
                    <a:pt x="857" y="50"/>
                    <a:pt x="857" y="50"/>
                  </a:cubicBezTo>
                  <a:cubicBezTo>
                    <a:pt x="858" y="50"/>
                    <a:pt x="857" y="50"/>
                    <a:pt x="858" y="51"/>
                  </a:cubicBezTo>
                  <a:cubicBezTo>
                    <a:pt x="858" y="51"/>
                    <a:pt x="858" y="51"/>
                    <a:pt x="858" y="51"/>
                  </a:cubicBezTo>
                  <a:cubicBezTo>
                    <a:pt x="858" y="51"/>
                    <a:pt x="858" y="51"/>
                    <a:pt x="858" y="52"/>
                  </a:cubicBezTo>
                  <a:cubicBezTo>
                    <a:pt x="858" y="52"/>
                    <a:pt x="858" y="52"/>
                    <a:pt x="858" y="52"/>
                  </a:cubicBezTo>
                  <a:cubicBezTo>
                    <a:pt x="858" y="52"/>
                    <a:pt x="858" y="53"/>
                    <a:pt x="858" y="53"/>
                  </a:cubicBezTo>
                  <a:cubicBezTo>
                    <a:pt x="858" y="53"/>
                    <a:pt x="858" y="53"/>
                    <a:pt x="858" y="53"/>
                  </a:cubicBezTo>
                  <a:cubicBezTo>
                    <a:pt x="859" y="54"/>
                    <a:pt x="858" y="54"/>
                    <a:pt x="859" y="55"/>
                  </a:cubicBezTo>
                  <a:cubicBezTo>
                    <a:pt x="859" y="55"/>
                    <a:pt x="859" y="55"/>
                    <a:pt x="859" y="55"/>
                  </a:cubicBezTo>
                  <a:cubicBezTo>
                    <a:pt x="859" y="55"/>
                    <a:pt x="859" y="56"/>
                    <a:pt x="859" y="57"/>
                  </a:cubicBezTo>
                  <a:cubicBezTo>
                    <a:pt x="859" y="57"/>
                    <a:pt x="859" y="57"/>
                    <a:pt x="859" y="57"/>
                  </a:cubicBezTo>
                  <a:cubicBezTo>
                    <a:pt x="859" y="58"/>
                    <a:pt x="859" y="59"/>
                    <a:pt x="859" y="60"/>
                  </a:cubicBezTo>
                  <a:cubicBezTo>
                    <a:pt x="859" y="73"/>
                    <a:pt x="859" y="86"/>
                    <a:pt x="859" y="100"/>
                  </a:cubicBezTo>
                  <a:cubicBezTo>
                    <a:pt x="859" y="100"/>
                    <a:pt x="859" y="101"/>
                    <a:pt x="859" y="101"/>
                  </a:cubicBezTo>
                  <a:cubicBezTo>
                    <a:pt x="859" y="101"/>
                    <a:pt x="859" y="101"/>
                    <a:pt x="859" y="101"/>
                  </a:cubicBezTo>
                  <a:cubicBezTo>
                    <a:pt x="862" y="102"/>
                    <a:pt x="864" y="102"/>
                    <a:pt x="866" y="102"/>
                  </a:cubicBezTo>
                  <a:cubicBezTo>
                    <a:pt x="867" y="102"/>
                    <a:pt x="869" y="102"/>
                    <a:pt x="870" y="101"/>
                  </a:cubicBezTo>
                  <a:cubicBezTo>
                    <a:pt x="870" y="101"/>
                    <a:pt x="870" y="101"/>
                    <a:pt x="870" y="101"/>
                  </a:cubicBezTo>
                  <a:cubicBezTo>
                    <a:pt x="871" y="101"/>
                    <a:pt x="870" y="100"/>
                    <a:pt x="870" y="100"/>
                  </a:cubicBezTo>
                  <a:cubicBezTo>
                    <a:pt x="870" y="87"/>
                    <a:pt x="870" y="74"/>
                    <a:pt x="870" y="62"/>
                  </a:cubicBezTo>
                  <a:cubicBezTo>
                    <a:pt x="870" y="61"/>
                    <a:pt x="870" y="61"/>
                    <a:pt x="871" y="60"/>
                  </a:cubicBezTo>
                  <a:cubicBezTo>
                    <a:pt x="870" y="60"/>
                    <a:pt x="870" y="60"/>
                    <a:pt x="871" y="59"/>
                  </a:cubicBezTo>
                  <a:cubicBezTo>
                    <a:pt x="871" y="59"/>
                    <a:pt x="871" y="58"/>
                    <a:pt x="871" y="58"/>
                  </a:cubicBezTo>
                  <a:cubicBezTo>
                    <a:pt x="871" y="57"/>
                    <a:pt x="871" y="57"/>
                    <a:pt x="871" y="57"/>
                  </a:cubicBezTo>
                  <a:cubicBezTo>
                    <a:pt x="871" y="57"/>
                    <a:pt x="871" y="57"/>
                    <a:pt x="871" y="56"/>
                  </a:cubicBezTo>
                  <a:cubicBezTo>
                    <a:pt x="871" y="56"/>
                    <a:pt x="871" y="56"/>
                    <a:pt x="871" y="56"/>
                  </a:cubicBezTo>
                  <a:cubicBezTo>
                    <a:pt x="871" y="56"/>
                    <a:pt x="871" y="55"/>
                    <a:pt x="872" y="55"/>
                  </a:cubicBezTo>
                  <a:cubicBezTo>
                    <a:pt x="872" y="55"/>
                    <a:pt x="872" y="55"/>
                    <a:pt x="872" y="55"/>
                  </a:cubicBezTo>
                  <a:cubicBezTo>
                    <a:pt x="872" y="55"/>
                    <a:pt x="872" y="55"/>
                    <a:pt x="872" y="55"/>
                  </a:cubicBezTo>
                  <a:cubicBezTo>
                    <a:pt x="872" y="55"/>
                    <a:pt x="872" y="54"/>
                    <a:pt x="872" y="54"/>
                  </a:cubicBezTo>
                  <a:cubicBezTo>
                    <a:pt x="872" y="54"/>
                    <a:pt x="872" y="54"/>
                    <a:pt x="872" y="54"/>
                  </a:cubicBezTo>
                  <a:cubicBezTo>
                    <a:pt x="872" y="54"/>
                    <a:pt x="872" y="53"/>
                    <a:pt x="872" y="53"/>
                  </a:cubicBezTo>
                  <a:cubicBezTo>
                    <a:pt x="872" y="53"/>
                    <a:pt x="872" y="53"/>
                    <a:pt x="872" y="53"/>
                  </a:cubicBezTo>
                  <a:cubicBezTo>
                    <a:pt x="872" y="53"/>
                    <a:pt x="872" y="53"/>
                    <a:pt x="873" y="52"/>
                  </a:cubicBezTo>
                  <a:cubicBezTo>
                    <a:pt x="873" y="52"/>
                    <a:pt x="873" y="52"/>
                    <a:pt x="873" y="52"/>
                  </a:cubicBezTo>
                  <a:cubicBezTo>
                    <a:pt x="873" y="52"/>
                    <a:pt x="873" y="52"/>
                    <a:pt x="873" y="52"/>
                  </a:cubicBezTo>
                  <a:cubicBezTo>
                    <a:pt x="873" y="52"/>
                    <a:pt x="873" y="52"/>
                    <a:pt x="873" y="52"/>
                  </a:cubicBezTo>
                  <a:cubicBezTo>
                    <a:pt x="873" y="52"/>
                    <a:pt x="873" y="51"/>
                    <a:pt x="873" y="51"/>
                  </a:cubicBezTo>
                  <a:cubicBezTo>
                    <a:pt x="873" y="51"/>
                    <a:pt x="873" y="51"/>
                    <a:pt x="873" y="51"/>
                  </a:cubicBezTo>
                  <a:cubicBezTo>
                    <a:pt x="874" y="51"/>
                    <a:pt x="873" y="51"/>
                    <a:pt x="874" y="50"/>
                  </a:cubicBezTo>
                  <a:cubicBezTo>
                    <a:pt x="874" y="50"/>
                    <a:pt x="874" y="50"/>
                    <a:pt x="874" y="50"/>
                  </a:cubicBezTo>
                  <a:cubicBezTo>
                    <a:pt x="874" y="50"/>
                    <a:pt x="874" y="50"/>
                    <a:pt x="874" y="50"/>
                  </a:cubicBezTo>
                  <a:cubicBezTo>
                    <a:pt x="874" y="50"/>
                    <a:pt x="874" y="50"/>
                    <a:pt x="874" y="50"/>
                  </a:cubicBezTo>
                  <a:cubicBezTo>
                    <a:pt x="874" y="50"/>
                    <a:pt x="874" y="49"/>
                    <a:pt x="874" y="49"/>
                  </a:cubicBezTo>
                  <a:cubicBezTo>
                    <a:pt x="874" y="49"/>
                    <a:pt x="874" y="49"/>
                    <a:pt x="874" y="49"/>
                  </a:cubicBezTo>
                  <a:cubicBezTo>
                    <a:pt x="874" y="49"/>
                    <a:pt x="875" y="49"/>
                    <a:pt x="875" y="49"/>
                  </a:cubicBezTo>
                  <a:cubicBezTo>
                    <a:pt x="875" y="49"/>
                    <a:pt x="875" y="49"/>
                    <a:pt x="875" y="49"/>
                  </a:cubicBezTo>
                  <a:cubicBezTo>
                    <a:pt x="875" y="49"/>
                    <a:pt x="875" y="48"/>
                    <a:pt x="875" y="48"/>
                  </a:cubicBezTo>
                  <a:cubicBezTo>
                    <a:pt x="875" y="48"/>
                    <a:pt x="875" y="48"/>
                    <a:pt x="875" y="48"/>
                  </a:cubicBezTo>
                  <a:cubicBezTo>
                    <a:pt x="875" y="48"/>
                    <a:pt x="875" y="48"/>
                    <a:pt x="875" y="48"/>
                  </a:cubicBezTo>
                  <a:cubicBezTo>
                    <a:pt x="875" y="48"/>
                    <a:pt x="875" y="48"/>
                    <a:pt x="875" y="48"/>
                  </a:cubicBezTo>
                  <a:cubicBezTo>
                    <a:pt x="876" y="48"/>
                    <a:pt x="876" y="48"/>
                    <a:pt x="876" y="47"/>
                  </a:cubicBezTo>
                  <a:cubicBezTo>
                    <a:pt x="876" y="48"/>
                    <a:pt x="876" y="48"/>
                    <a:pt x="876" y="48"/>
                  </a:cubicBezTo>
                  <a:cubicBezTo>
                    <a:pt x="876" y="47"/>
                    <a:pt x="876" y="47"/>
                    <a:pt x="876" y="47"/>
                  </a:cubicBezTo>
                  <a:cubicBezTo>
                    <a:pt x="876" y="47"/>
                    <a:pt x="876" y="47"/>
                    <a:pt x="876" y="47"/>
                  </a:cubicBezTo>
                  <a:cubicBezTo>
                    <a:pt x="877" y="47"/>
                    <a:pt x="877" y="46"/>
                    <a:pt x="878" y="45"/>
                  </a:cubicBezTo>
                  <a:cubicBezTo>
                    <a:pt x="878" y="45"/>
                    <a:pt x="878" y="45"/>
                    <a:pt x="878" y="45"/>
                  </a:cubicBezTo>
                  <a:cubicBezTo>
                    <a:pt x="878" y="45"/>
                    <a:pt x="878" y="45"/>
                    <a:pt x="878" y="45"/>
                  </a:cubicBezTo>
                  <a:cubicBezTo>
                    <a:pt x="878" y="45"/>
                    <a:pt x="878" y="45"/>
                    <a:pt x="878" y="45"/>
                  </a:cubicBezTo>
                  <a:cubicBezTo>
                    <a:pt x="878" y="45"/>
                    <a:pt x="878" y="45"/>
                    <a:pt x="879" y="45"/>
                  </a:cubicBezTo>
                  <a:cubicBezTo>
                    <a:pt x="879" y="45"/>
                    <a:pt x="879" y="45"/>
                    <a:pt x="879" y="45"/>
                  </a:cubicBezTo>
                  <a:cubicBezTo>
                    <a:pt x="879" y="45"/>
                    <a:pt x="879" y="44"/>
                    <a:pt x="880" y="44"/>
                  </a:cubicBezTo>
                  <a:cubicBezTo>
                    <a:pt x="880" y="44"/>
                    <a:pt x="880" y="44"/>
                    <a:pt x="880" y="44"/>
                  </a:cubicBezTo>
                  <a:cubicBezTo>
                    <a:pt x="880" y="44"/>
                    <a:pt x="880" y="44"/>
                    <a:pt x="880" y="44"/>
                  </a:cubicBezTo>
                  <a:cubicBezTo>
                    <a:pt x="880" y="44"/>
                    <a:pt x="880" y="44"/>
                    <a:pt x="880" y="44"/>
                  </a:cubicBezTo>
                  <a:cubicBezTo>
                    <a:pt x="880" y="44"/>
                    <a:pt x="881" y="44"/>
                    <a:pt x="881" y="43"/>
                  </a:cubicBezTo>
                  <a:cubicBezTo>
                    <a:pt x="881" y="43"/>
                    <a:pt x="881" y="43"/>
                    <a:pt x="881" y="43"/>
                  </a:cubicBezTo>
                  <a:cubicBezTo>
                    <a:pt x="881" y="43"/>
                    <a:pt x="881" y="43"/>
                    <a:pt x="881" y="43"/>
                  </a:cubicBezTo>
                  <a:cubicBezTo>
                    <a:pt x="881" y="43"/>
                    <a:pt x="881" y="43"/>
                    <a:pt x="882" y="43"/>
                  </a:cubicBezTo>
                  <a:cubicBezTo>
                    <a:pt x="882" y="43"/>
                    <a:pt x="882" y="43"/>
                    <a:pt x="882" y="43"/>
                  </a:cubicBezTo>
                  <a:cubicBezTo>
                    <a:pt x="882" y="43"/>
                    <a:pt x="882" y="43"/>
                    <a:pt x="882" y="43"/>
                  </a:cubicBezTo>
                  <a:cubicBezTo>
                    <a:pt x="882" y="43"/>
                    <a:pt x="882" y="43"/>
                    <a:pt x="882" y="43"/>
                  </a:cubicBezTo>
                  <a:cubicBezTo>
                    <a:pt x="883" y="43"/>
                    <a:pt x="883" y="43"/>
                    <a:pt x="883" y="43"/>
                  </a:cubicBezTo>
                  <a:cubicBezTo>
                    <a:pt x="883" y="43"/>
                    <a:pt x="883" y="43"/>
                    <a:pt x="883" y="42"/>
                  </a:cubicBezTo>
                  <a:cubicBezTo>
                    <a:pt x="884" y="42"/>
                    <a:pt x="884" y="42"/>
                    <a:pt x="884" y="42"/>
                  </a:cubicBezTo>
                  <a:cubicBezTo>
                    <a:pt x="884" y="42"/>
                    <a:pt x="884" y="42"/>
                    <a:pt x="884" y="42"/>
                  </a:cubicBezTo>
                  <a:cubicBezTo>
                    <a:pt x="884" y="42"/>
                    <a:pt x="885" y="42"/>
                    <a:pt x="886" y="42"/>
                  </a:cubicBezTo>
                  <a:cubicBezTo>
                    <a:pt x="887" y="42"/>
                    <a:pt x="887" y="42"/>
                    <a:pt x="888" y="42"/>
                  </a:cubicBezTo>
                  <a:cubicBezTo>
                    <a:pt x="889" y="42"/>
                    <a:pt x="890" y="42"/>
                    <a:pt x="890" y="42"/>
                  </a:cubicBezTo>
                  <a:cubicBezTo>
                    <a:pt x="891" y="42"/>
                    <a:pt x="891" y="42"/>
                    <a:pt x="891" y="42"/>
                  </a:cubicBezTo>
                  <a:cubicBezTo>
                    <a:pt x="891" y="42"/>
                    <a:pt x="891" y="42"/>
                    <a:pt x="891" y="42"/>
                  </a:cubicBezTo>
                  <a:cubicBezTo>
                    <a:pt x="891" y="43"/>
                    <a:pt x="892" y="42"/>
                    <a:pt x="892" y="43"/>
                  </a:cubicBezTo>
                  <a:cubicBezTo>
                    <a:pt x="892" y="43"/>
                    <a:pt x="892" y="43"/>
                    <a:pt x="892" y="43"/>
                  </a:cubicBezTo>
                  <a:cubicBezTo>
                    <a:pt x="892" y="43"/>
                    <a:pt x="892" y="43"/>
                    <a:pt x="892" y="43"/>
                  </a:cubicBezTo>
                  <a:cubicBezTo>
                    <a:pt x="892" y="43"/>
                    <a:pt x="893" y="43"/>
                    <a:pt x="893" y="43"/>
                  </a:cubicBezTo>
                  <a:cubicBezTo>
                    <a:pt x="893" y="43"/>
                    <a:pt x="893" y="43"/>
                    <a:pt x="893" y="43"/>
                  </a:cubicBezTo>
                  <a:cubicBezTo>
                    <a:pt x="893" y="43"/>
                    <a:pt x="894" y="43"/>
                    <a:pt x="894" y="43"/>
                  </a:cubicBezTo>
                  <a:cubicBezTo>
                    <a:pt x="894" y="43"/>
                    <a:pt x="894" y="43"/>
                    <a:pt x="894" y="43"/>
                  </a:cubicBezTo>
                  <a:cubicBezTo>
                    <a:pt x="894" y="44"/>
                    <a:pt x="894" y="44"/>
                    <a:pt x="895" y="44"/>
                  </a:cubicBezTo>
                  <a:cubicBezTo>
                    <a:pt x="895" y="44"/>
                    <a:pt x="895" y="44"/>
                    <a:pt x="895" y="44"/>
                  </a:cubicBezTo>
                  <a:cubicBezTo>
                    <a:pt x="895" y="44"/>
                    <a:pt x="895" y="44"/>
                    <a:pt x="895" y="44"/>
                  </a:cubicBezTo>
                  <a:cubicBezTo>
                    <a:pt x="895" y="44"/>
                    <a:pt x="895" y="44"/>
                    <a:pt x="895" y="44"/>
                  </a:cubicBezTo>
                  <a:cubicBezTo>
                    <a:pt x="895" y="44"/>
                    <a:pt x="896" y="44"/>
                    <a:pt x="896" y="44"/>
                  </a:cubicBezTo>
                  <a:cubicBezTo>
                    <a:pt x="896" y="44"/>
                    <a:pt x="896" y="44"/>
                    <a:pt x="896" y="44"/>
                  </a:cubicBezTo>
                  <a:cubicBezTo>
                    <a:pt x="896" y="45"/>
                    <a:pt x="896" y="45"/>
                    <a:pt x="896" y="45"/>
                  </a:cubicBezTo>
                  <a:cubicBezTo>
                    <a:pt x="896" y="45"/>
                    <a:pt x="896" y="45"/>
                    <a:pt x="896" y="45"/>
                  </a:cubicBezTo>
                  <a:cubicBezTo>
                    <a:pt x="896" y="45"/>
                    <a:pt x="897" y="45"/>
                    <a:pt x="897" y="45"/>
                  </a:cubicBezTo>
                  <a:cubicBezTo>
                    <a:pt x="897" y="45"/>
                    <a:pt x="897" y="45"/>
                    <a:pt x="897" y="45"/>
                  </a:cubicBezTo>
                  <a:cubicBezTo>
                    <a:pt x="897" y="45"/>
                    <a:pt x="897" y="45"/>
                    <a:pt x="897" y="45"/>
                  </a:cubicBezTo>
                  <a:cubicBezTo>
                    <a:pt x="897" y="45"/>
                    <a:pt x="897" y="45"/>
                    <a:pt x="897" y="45"/>
                  </a:cubicBezTo>
                  <a:cubicBezTo>
                    <a:pt x="897" y="46"/>
                    <a:pt x="897" y="46"/>
                    <a:pt x="897" y="46"/>
                  </a:cubicBezTo>
                  <a:cubicBezTo>
                    <a:pt x="897" y="46"/>
                    <a:pt x="897" y="46"/>
                    <a:pt x="897" y="46"/>
                  </a:cubicBezTo>
                  <a:cubicBezTo>
                    <a:pt x="897" y="46"/>
                    <a:pt x="898" y="46"/>
                    <a:pt x="898" y="46"/>
                  </a:cubicBezTo>
                  <a:cubicBezTo>
                    <a:pt x="898" y="46"/>
                    <a:pt x="898" y="46"/>
                    <a:pt x="898" y="46"/>
                  </a:cubicBezTo>
                  <a:cubicBezTo>
                    <a:pt x="898" y="46"/>
                    <a:pt x="898" y="47"/>
                    <a:pt x="898" y="47"/>
                  </a:cubicBezTo>
                  <a:cubicBezTo>
                    <a:pt x="898" y="47"/>
                    <a:pt x="898" y="47"/>
                    <a:pt x="898" y="47"/>
                  </a:cubicBezTo>
                  <a:cubicBezTo>
                    <a:pt x="898" y="47"/>
                    <a:pt x="898" y="47"/>
                    <a:pt x="898" y="47"/>
                  </a:cubicBezTo>
                  <a:cubicBezTo>
                    <a:pt x="898" y="47"/>
                    <a:pt x="898" y="47"/>
                    <a:pt x="898" y="47"/>
                  </a:cubicBezTo>
                  <a:cubicBezTo>
                    <a:pt x="899" y="47"/>
                    <a:pt x="899" y="48"/>
                    <a:pt x="899" y="48"/>
                  </a:cubicBezTo>
                  <a:cubicBezTo>
                    <a:pt x="899" y="48"/>
                    <a:pt x="899" y="48"/>
                    <a:pt x="899" y="48"/>
                  </a:cubicBezTo>
                  <a:cubicBezTo>
                    <a:pt x="899" y="48"/>
                    <a:pt x="899" y="48"/>
                    <a:pt x="899" y="48"/>
                  </a:cubicBezTo>
                  <a:cubicBezTo>
                    <a:pt x="899" y="48"/>
                    <a:pt x="899" y="48"/>
                    <a:pt x="899" y="48"/>
                  </a:cubicBezTo>
                  <a:cubicBezTo>
                    <a:pt x="899" y="48"/>
                    <a:pt x="899" y="48"/>
                    <a:pt x="899" y="48"/>
                  </a:cubicBezTo>
                  <a:cubicBezTo>
                    <a:pt x="899" y="49"/>
                    <a:pt x="899" y="49"/>
                    <a:pt x="899" y="49"/>
                  </a:cubicBezTo>
                  <a:cubicBezTo>
                    <a:pt x="900" y="49"/>
                    <a:pt x="900" y="49"/>
                    <a:pt x="899" y="49"/>
                  </a:cubicBezTo>
                  <a:cubicBezTo>
                    <a:pt x="900" y="49"/>
                    <a:pt x="900" y="50"/>
                    <a:pt x="900" y="50"/>
                  </a:cubicBezTo>
                  <a:cubicBezTo>
                    <a:pt x="900" y="50"/>
                    <a:pt x="900" y="50"/>
                    <a:pt x="900" y="50"/>
                  </a:cubicBezTo>
                  <a:cubicBezTo>
                    <a:pt x="900" y="50"/>
                    <a:pt x="900" y="51"/>
                    <a:pt x="900" y="51"/>
                  </a:cubicBezTo>
                  <a:cubicBezTo>
                    <a:pt x="900" y="51"/>
                    <a:pt x="900" y="51"/>
                    <a:pt x="900" y="51"/>
                  </a:cubicBezTo>
                  <a:cubicBezTo>
                    <a:pt x="900" y="51"/>
                    <a:pt x="900" y="52"/>
                    <a:pt x="900" y="52"/>
                  </a:cubicBezTo>
                  <a:cubicBezTo>
                    <a:pt x="901" y="52"/>
                    <a:pt x="901" y="52"/>
                    <a:pt x="901" y="52"/>
                  </a:cubicBezTo>
                  <a:cubicBezTo>
                    <a:pt x="901" y="53"/>
                    <a:pt x="901" y="53"/>
                    <a:pt x="901" y="53"/>
                  </a:cubicBezTo>
                  <a:cubicBezTo>
                    <a:pt x="901" y="54"/>
                    <a:pt x="901" y="54"/>
                    <a:pt x="901" y="54"/>
                  </a:cubicBezTo>
                  <a:cubicBezTo>
                    <a:pt x="901" y="54"/>
                    <a:pt x="901" y="55"/>
                    <a:pt x="901" y="56"/>
                  </a:cubicBezTo>
                  <a:cubicBezTo>
                    <a:pt x="901" y="56"/>
                    <a:pt x="901" y="56"/>
                    <a:pt x="901" y="56"/>
                  </a:cubicBezTo>
                  <a:cubicBezTo>
                    <a:pt x="902" y="57"/>
                    <a:pt x="901" y="58"/>
                    <a:pt x="902" y="59"/>
                  </a:cubicBezTo>
                  <a:cubicBezTo>
                    <a:pt x="902" y="60"/>
                    <a:pt x="902" y="60"/>
                    <a:pt x="902" y="61"/>
                  </a:cubicBezTo>
                  <a:cubicBezTo>
                    <a:pt x="902" y="62"/>
                    <a:pt x="902" y="62"/>
                    <a:pt x="902" y="63"/>
                  </a:cubicBezTo>
                  <a:cubicBezTo>
                    <a:pt x="902" y="75"/>
                    <a:pt x="902" y="87"/>
                    <a:pt x="902" y="99"/>
                  </a:cubicBezTo>
                  <a:cubicBezTo>
                    <a:pt x="902" y="102"/>
                    <a:pt x="901" y="102"/>
                    <a:pt x="904" y="102"/>
                  </a:cubicBezTo>
                  <a:cubicBezTo>
                    <a:pt x="906" y="102"/>
                    <a:pt x="908" y="102"/>
                    <a:pt x="911" y="102"/>
                  </a:cubicBezTo>
                  <a:cubicBezTo>
                    <a:pt x="912" y="102"/>
                    <a:pt x="912" y="102"/>
                    <a:pt x="912" y="100"/>
                  </a:cubicBezTo>
                  <a:cubicBezTo>
                    <a:pt x="912" y="85"/>
                    <a:pt x="912" y="71"/>
                    <a:pt x="912" y="56"/>
                  </a:cubicBezTo>
                  <a:cubicBezTo>
                    <a:pt x="912" y="56"/>
                    <a:pt x="913" y="55"/>
                    <a:pt x="912" y="55"/>
                  </a:cubicBezTo>
                  <a:cubicBezTo>
                    <a:pt x="912" y="54"/>
                    <a:pt x="912" y="54"/>
                    <a:pt x="912" y="54"/>
                  </a:cubicBezTo>
                  <a:cubicBezTo>
                    <a:pt x="912" y="53"/>
                    <a:pt x="912" y="52"/>
                    <a:pt x="912" y="52"/>
                  </a:cubicBezTo>
                  <a:cubicBezTo>
                    <a:pt x="912" y="52"/>
                    <a:pt x="912" y="51"/>
                    <a:pt x="912" y="51"/>
                  </a:cubicBezTo>
                  <a:cubicBezTo>
                    <a:pt x="912" y="51"/>
                    <a:pt x="912" y="50"/>
                    <a:pt x="912" y="50"/>
                  </a:cubicBezTo>
                  <a:cubicBezTo>
                    <a:pt x="912" y="50"/>
                    <a:pt x="912" y="50"/>
                    <a:pt x="912" y="50"/>
                  </a:cubicBezTo>
                  <a:cubicBezTo>
                    <a:pt x="912" y="49"/>
                    <a:pt x="912" y="49"/>
                    <a:pt x="912" y="49"/>
                  </a:cubicBezTo>
                  <a:cubicBezTo>
                    <a:pt x="911" y="49"/>
                    <a:pt x="912" y="49"/>
                    <a:pt x="911" y="48"/>
                  </a:cubicBezTo>
                  <a:cubicBezTo>
                    <a:pt x="911" y="48"/>
                    <a:pt x="911" y="48"/>
                    <a:pt x="911" y="48"/>
                  </a:cubicBezTo>
                  <a:cubicBezTo>
                    <a:pt x="911" y="48"/>
                    <a:pt x="911" y="48"/>
                    <a:pt x="911" y="48"/>
                  </a:cubicBezTo>
                  <a:cubicBezTo>
                    <a:pt x="911" y="48"/>
                    <a:pt x="911" y="47"/>
                    <a:pt x="911" y="47"/>
                  </a:cubicBezTo>
                  <a:cubicBezTo>
                    <a:pt x="911" y="47"/>
                    <a:pt x="911" y="47"/>
                    <a:pt x="911" y="47"/>
                  </a:cubicBezTo>
                  <a:cubicBezTo>
                    <a:pt x="911" y="47"/>
                    <a:pt x="911" y="46"/>
                    <a:pt x="911" y="46"/>
                  </a:cubicBezTo>
                  <a:cubicBezTo>
                    <a:pt x="911" y="46"/>
                    <a:pt x="911" y="46"/>
                    <a:pt x="911" y="46"/>
                  </a:cubicBezTo>
                  <a:cubicBezTo>
                    <a:pt x="910" y="46"/>
                    <a:pt x="910" y="45"/>
                    <a:pt x="910" y="45"/>
                  </a:cubicBezTo>
                  <a:cubicBezTo>
                    <a:pt x="910" y="45"/>
                    <a:pt x="910" y="45"/>
                    <a:pt x="910" y="45"/>
                  </a:cubicBezTo>
                  <a:cubicBezTo>
                    <a:pt x="910" y="45"/>
                    <a:pt x="910" y="44"/>
                    <a:pt x="910" y="44"/>
                  </a:cubicBezTo>
                  <a:cubicBezTo>
                    <a:pt x="910" y="44"/>
                    <a:pt x="910" y="44"/>
                    <a:pt x="910" y="44"/>
                  </a:cubicBezTo>
                  <a:cubicBezTo>
                    <a:pt x="910" y="44"/>
                    <a:pt x="910" y="44"/>
                    <a:pt x="910" y="43"/>
                  </a:cubicBezTo>
                  <a:cubicBezTo>
                    <a:pt x="910" y="43"/>
                    <a:pt x="910" y="43"/>
                    <a:pt x="910" y="43"/>
                  </a:cubicBezTo>
                  <a:cubicBezTo>
                    <a:pt x="909" y="43"/>
                    <a:pt x="909" y="43"/>
                    <a:pt x="909" y="43"/>
                  </a:cubicBezTo>
                  <a:cubicBezTo>
                    <a:pt x="909" y="43"/>
                    <a:pt x="909" y="43"/>
                    <a:pt x="909" y="43"/>
                  </a:cubicBezTo>
                  <a:cubicBezTo>
                    <a:pt x="909" y="43"/>
                    <a:pt x="909" y="42"/>
                    <a:pt x="909" y="42"/>
                  </a:cubicBezTo>
                  <a:cubicBezTo>
                    <a:pt x="909" y="42"/>
                    <a:pt x="909" y="42"/>
                    <a:pt x="909" y="42"/>
                  </a:cubicBezTo>
                  <a:cubicBezTo>
                    <a:pt x="909" y="42"/>
                    <a:pt x="909" y="41"/>
                    <a:pt x="908" y="41"/>
                  </a:cubicBezTo>
                  <a:cubicBezTo>
                    <a:pt x="908" y="41"/>
                    <a:pt x="908" y="41"/>
                    <a:pt x="908" y="41"/>
                  </a:cubicBezTo>
                  <a:cubicBezTo>
                    <a:pt x="908" y="41"/>
                    <a:pt x="908" y="41"/>
                    <a:pt x="908" y="41"/>
                  </a:cubicBezTo>
                  <a:cubicBezTo>
                    <a:pt x="908" y="41"/>
                    <a:pt x="908" y="41"/>
                    <a:pt x="908" y="41"/>
                  </a:cubicBezTo>
                  <a:cubicBezTo>
                    <a:pt x="908" y="41"/>
                    <a:pt x="908" y="40"/>
                    <a:pt x="908" y="40"/>
                  </a:cubicBezTo>
                  <a:cubicBezTo>
                    <a:pt x="908" y="40"/>
                    <a:pt x="908" y="40"/>
                    <a:pt x="908" y="40"/>
                  </a:cubicBezTo>
                  <a:cubicBezTo>
                    <a:pt x="908" y="40"/>
                    <a:pt x="908" y="40"/>
                    <a:pt x="907" y="40"/>
                  </a:cubicBezTo>
                  <a:cubicBezTo>
                    <a:pt x="907" y="40"/>
                    <a:pt x="907" y="40"/>
                    <a:pt x="907" y="40"/>
                  </a:cubicBezTo>
                  <a:cubicBezTo>
                    <a:pt x="907" y="40"/>
                    <a:pt x="907" y="40"/>
                    <a:pt x="907" y="40"/>
                  </a:cubicBezTo>
                  <a:cubicBezTo>
                    <a:pt x="907" y="40"/>
                    <a:pt x="907" y="40"/>
                    <a:pt x="907" y="40"/>
                  </a:cubicBezTo>
                  <a:cubicBezTo>
                    <a:pt x="907" y="39"/>
                    <a:pt x="907" y="39"/>
                    <a:pt x="906" y="39"/>
                  </a:cubicBezTo>
                  <a:cubicBezTo>
                    <a:pt x="906" y="39"/>
                    <a:pt x="906" y="39"/>
                    <a:pt x="906" y="39"/>
                  </a:cubicBezTo>
                  <a:cubicBezTo>
                    <a:pt x="906" y="38"/>
                    <a:pt x="906" y="38"/>
                    <a:pt x="906" y="38"/>
                  </a:cubicBezTo>
                  <a:cubicBezTo>
                    <a:pt x="906" y="38"/>
                    <a:pt x="906" y="38"/>
                    <a:pt x="906" y="38"/>
                  </a:cubicBezTo>
                  <a:cubicBezTo>
                    <a:pt x="906" y="38"/>
                    <a:pt x="906" y="38"/>
                    <a:pt x="906" y="38"/>
                  </a:cubicBezTo>
                  <a:cubicBezTo>
                    <a:pt x="906" y="38"/>
                    <a:pt x="906" y="38"/>
                    <a:pt x="906" y="38"/>
                  </a:cubicBezTo>
                  <a:cubicBezTo>
                    <a:pt x="906" y="38"/>
                    <a:pt x="905" y="38"/>
                    <a:pt x="905" y="38"/>
                  </a:cubicBezTo>
                  <a:cubicBezTo>
                    <a:pt x="905" y="38"/>
                    <a:pt x="905" y="38"/>
                    <a:pt x="905" y="38"/>
                  </a:cubicBezTo>
                  <a:cubicBezTo>
                    <a:pt x="905" y="37"/>
                    <a:pt x="905" y="37"/>
                    <a:pt x="904" y="37"/>
                  </a:cubicBezTo>
                  <a:cubicBezTo>
                    <a:pt x="904" y="37"/>
                    <a:pt x="904" y="37"/>
                    <a:pt x="904" y="37"/>
                  </a:cubicBezTo>
                  <a:cubicBezTo>
                    <a:pt x="904" y="37"/>
                    <a:pt x="904" y="37"/>
                    <a:pt x="904" y="36"/>
                  </a:cubicBezTo>
                  <a:cubicBezTo>
                    <a:pt x="904" y="36"/>
                    <a:pt x="904" y="36"/>
                    <a:pt x="904" y="36"/>
                  </a:cubicBezTo>
                  <a:cubicBezTo>
                    <a:pt x="904" y="36"/>
                    <a:pt x="904" y="36"/>
                    <a:pt x="904" y="36"/>
                  </a:cubicBezTo>
                  <a:cubicBezTo>
                    <a:pt x="904" y="36"/>
                    <a:pt x="904" y="36"/>
                    <a:pt x="904" y="36"/>
                  </a:cubicBezTo>
                  <a:cubicBezTo>
                    <a:pt x="903" y="36"/>
                    <a:pt x="903" y="36"/>
                    <a:pt x="903" y="36"/>
                  </a:cubicBezTo>
                  <a:cubicBezTo>
                    <a:pt x="903" y="36"/>
                    <a:pt x="903" y="36"/>
                    <a:pt x="903" y="36"/>
                  </a:cubicBezTo>
                  <a:cubicBezTo>
                    <a:pt x="903" y="36"/>
                    <a:pt x="903" y="35"/>
                    <a:pt x="902" y="35"/>
                  </a:cubicBezTo>
                  <a:cubicBezTo>
                    <a:pt x="902" y="35"/>
                    <a:pt x="902" y="35"/>
                    <a:pt x="902" y="35"/>
                  </a:cubicBezTo>
                  <a:cubicBezTo>
                    <a:pt x="902" y="35"/>
                    <a:pt x="902" y="35"/>
                    <a:pt x="902" y="35"/>
                  </a:cubicBezTo>
                  <a:cubicBezTo>
                    <a:pt x="902" y="35"/>
                    <a:pt x="902" y="35"/>
                    <a:pt x="902" y="35"/>
                  </a:cubicBezTo>
                  <a:cubicBezTo>
                    <a:pt x="902" y="35"/>
                    <a:pt x="902" y="35"/>
                    <a:pt x="902" y="35"/>
                  </a:cubicBezTo>
                  <a:cubicBezTo>
                    <a:pt x="902" y="35"/>
                    <a:pt x="901" y="35"/>
                    <a:pt x="901" y="35"/>
                  </a:cubicBezTo>
                  <a:cubicBezTo>
                    <a:pt x="901" y="35"/>
                    <a:pt x="901" y="35"/>
                    <a:pt x="901" y="35"/>
                  </a:cubicBezTo>
                  <a:cubicBezTo>
                    <a:pt x="901" y="34"/>
                    <a:pt x="901" y="34"/>
                    <a:pt x="900" y="34"/>
                  </a:cubicBezTo>
                  <a:cubicBezTo>
                    <a:pt x="900" y="34"/>
                    <a:pt x="900" y="34"/>
                    <a:pt x="900" y="34"/>
                  </a:cubicBezTo>
                  <a:cubicBezTo>
                    <a:pt x="900" y="34"/>
                    <a:pt x="900" y="34"/>
                    <a:pt x="900" y="34"/>
                  </a:cubicBezTo>
                  <a:cubicBezTo>
                    <a:pt x="900" y="34"/>
                    <a:pt x="900" y="34"/>
                    <a:pt x="899" y="34"/>
                  </a:cubicBezTo>
                  <a:cubicBezTo>
                    <a:pt x="899" y="34"/>
                    <a:pt x="899" y="34"/>
                    <a:pt x="899" y="34"/>
                  </a:cubicBezTo>
                  <a:cubicBezTo>
                    <a:pt x="899" y="34"/>
                    <a:pt x="899" y="34"/>
                    <a:pt x="898" y="34"/>
                  </a:cubicBezTo>
                  <a:cubicBezTo>
                    <a:pt x="898" y="34"/>
                    <a:pt x="898" y="34"/>
                    <a:pt x="898" y="34"/>
                  </a:cubicBezTo>
                  <a:cubicBezTo>
                    <a:pt x="898" y="33"/>
                    <a:pt x="898" y="34"/>
                    <a:pt x="897" y="33"/>
                  </a:cubicBezTo>
                  <a:cubicBezTo>
                    <a:pt x="897" y="33"/>
                    <a:pt x="897" y="33"/>
                    <a:pt x="897" y="33"/>
                  </a:cubicBezTo>
                  <a:cubicBezTo>
                    <a:pt x="897" y="33"/>
                    <a:pt x="897" y="33"/>
                    <a:pt x="897" y="33"/>
                  </a:cubicBezTo>
                  <a:cubicBezTo>
                    <a:pt x="897" y="33"/>
                    <a:pt x="896" y="33"/>
                    <a:pt x="896" y="33"/>
                  </a:cubicBezTo>
                  <a:cubicBezTo>
                    <a:pt x="895" y="33"/>
                    <a:pt x="895" y="33"/>
                    <a:pt x="895" y="33"/>
                  </a:cubicBezTo>
                  <a:cubicBezTo>
                    <a:pt x="894" y="33"/>
                    <a:pt x="894" y="33"/>
                    <a:pt x="893" y="33"/>
                  </a:cubicBezTo>
                  <a:cubicBezTo>
                    <a:pt x="891" y="33"/>
                    <a:pt x="890" y="33"/>
                    <a:pt x="888" y="33"/>
                  </a:cubicBezTo>
                  <a:cubicBezTo>
                    <a:pt x="887" y="33"/>
                    <a:pt x="886" y="33"/>
                    <a:pt x="886" y="33"/>
                  </a:cubicBezTo>
                  <a:cubicBezTo>
                    <a:pt x="885" y="33"/>
                    <a:pt x="885" y="33"/>
                    <a:pt x="885" y="33"/>
                  </a:cubicBezTo>
                  <a:cubicBezTo>
                    <a:pt x="885" y="33"/>
                    <a:pt x="885" y="33"/>
                    <a:pt x="885" y="33"/>
                  </a:cubicBezTo>
                  <a:cubicBezTo>
                    <a:pt x="885" y="33"/>
                    <a:pt x="884" y="33"/>
                    <a:pt x="884" y="33"/>
                  </a:cubicBezTo>
                  <a:cubicBezTo>
                    <a:pt x="884" y="33"/>
                    <a:pt x="884" y="33"/>
                    <a:pt x="884" y="33"/>
                  </a:cubicBezTo>
                  <a:cubicBezTo>
                    <a:pt x="884" y="34"/>
                    <a:pt x="883" y="33"/>
                    <a:pt x="883" y="34"/>
                  </a:cubicBezTo>
                  <a:cubicBezTo>
                    <a:pt x="883" y="34"/>
                    <a:pt x="883" y="34"/>
                    <a:pt x="882" y="34"/>
                  </a:cubicBezTo>
                  <a:cubicBezTo>
                    <a:pt x="882" y="34"/>
                    <a:pt x="882" y="34"/>
                    <a:pt x="882" y="34"/>
                  </a:cubicBezTo>
                  <a:cubicBezTo>
                    <a:pt x="882" y="34"/>
                    <a:pt x="882" y="34"/>
                    <a:pt x="881" y="34"/>
                  </a:cubicBezTo>
                  <a:cubicBezTo>
                    <a:pt x="881" y="34"/>
                    <a:pt x="881" y="34"/>
                    <a:pt x="881" y="34"/>
                  </a:cubicBezTo>
                  <a:cubicBezTo>
                    <a:pt x="881" y="34"/>
                    <a:pt x="881" y="34"/>
                    <a:pt x="881" y="34"/>
                  </a:cubicBezTo>
                  <a:cubicBezTo>
                    <a:pt x="880" y="35"/>
                    <a:pt x="880" y="34"/>
                    <a:pt x="880" y="35"/>
                  </a:cubicBezTo>
                  <a:cubicBezTo>
                    <a:pt x="880" y="35"/>
                    <a:pt x="880" y="35"/>
                    <a:pt x="880" y="35"/>
                  </a:cubicBezTo>
                  <a:cubicBezTo>
                    <a:pt x="879" y="35"/>
                    <a:pt x="879" y="35"/>
                    <a:pt x="879" y="35"/>
                  </a:cubicBezTo>
                  <a:cubicBezTo>
                    <a:pt x="879" y="35"/>
                    <a:pt x="879" y="35"/>
                    <a:pt x="879" y="35"/>
                  </a:cubicBezTo>
                  <a:cubicBezTo>
                    <a:pt x="879" y="35"/>
                    <a:pt x="879" y="35"/>
                    <a:pt x="879" y="35"/>
                  </a:cubicBezTo>
                  <a:cubicBezTo>
                    <a:pt x="878" y="35"/>
                    <a:pt x="878" y="35"/>
                    <a:pt x="878" y="35"/>
                  </a:cubicBezTo>
                  <a:cubicBezTo>
                    <a:pt x="878" y="35"/>
                    <a:pt x="878" y="35"/>
                    <a:pt x="878" y="35"/>
                  </a:cubicBezTo>
                  <a:cubicBezTo>
                    <a:pt x="878" y="35"/>
                    <a:pt x="878" y="36"/>
                    <a:pt x="878" y="36"/>
                  </a:cubicBezTo>
                  <a:cubicBezTo>
                    <a:pt x="878" y="36"/>
                    <a:pt x="878" y="36"/>
                    <a:pt x="878" y="36"/>
                  </a:cubicBezTo>
                  <a:cubicBezTo>
                    <a:pt x="878" y="36"/>
                    <a:pt x="877" y="36"/>
                    <a:pt x="877" y="36"/>
                  </a:cubicBezTo>
                  <a:cubicBezTo>
                    <a:pt x="877" y="36"/>
                    <a:pt x="877" y="36"/>
                    <a:pt x="877" y="36"/>
                  </a:cubicBezTo>
                  <a:cubicBezTo>
                    <a:pt x="877" y="36"/>
                    <a:pt x="876" y="36"/>
                    <a:pt x="876" y="37"/>
                  </a:cubicBezTo>
                  <a:cubicBezTo>
                    <a:pt x="876" y="37"/>
                    <a:pt x="876" y="37"/>
                    <a:pt x="876" y="37"/>
                  </a:cubicBezTo>
                  <a:cubicBezTo>
                    <a:pt x="876" y="37"/>
                    <a:pt x="876" y="37"/>
                    <a:pt x="876" y="37"/>
                  </a:cubicBezTo>
                  <a:cubicBezTo>
                    <a:pt x="876" y="37"/>
                    <a:pt x="876" y="37"/>
                    <a:pt x="876" y="37"/>
                  </a:cubicBezTo>
                  <a:cubicBezTo>
                    <a:pt x="876" y="37"/>
                    <a:pt x="875" y="37"/>
                    <a:pt x="875" y="38"/>
                  </a:cubicBezTo>
                  <a:cubicBezTo>
                    <a:pt x="875" y="38"/>
                    <a:pt x="875" y="38"/>
                    <a:pt x="875" y="38"/>
                  </a:cubicBezTo>
                  <a:cubicBezTo>
                    <a:pt x="875" y="38"/>
                    <a:pt x="875" y="38"/>
                    <a:pt x="875" y="38"/>
                  </a:cubicBezTo>
                  <a:cubicBezTo>
                    <a:pt x="875" y="38"/>
                    <a:pt x="875" y="38"/>
                    <a:pt x="875" y="38"/>
                  </a:cubicBezTo>
                  <a:cubicBezTo>
                    <a:pt x="875" y="38"/>
                    <a:pt x="874" y="38"/>
                    <a:pt x="874" y="38"/>
                  </a:cubicBezTo>
                  <a:cubicBezTo>
                    <a:pt x="874" y="38"/>
                    <a:pt x="874" y="38"/>
                    <a:pt x="874" y="38"/>
                  </a:cubicBezTo>
                  <a:cubicBezTo>
                    <a:pt x="874" y="38"/>
                    <a:pt x="874" y="38"/>
                    <a:pt x="874" y="39"/>
                  </a:cubicBezTo>
                  <a:cubicBezTo>
                    <a:pt x="874" y="39"/>
                    <a:pt x="874" y="39"/>
                    <a:pt x="874" y="39"/>
                  </a:cubicBezTo>
                  <a:cubicBezTo>
                    <a:pt x="874" y="39"/>
                    <a:pt x="874" y="39"/>
                    <a:pt x="874" y="39"/>
                  </a:cubicBezTo>
                  <a:cubicBezTo>
                    <a:pt x="874" y="39"/>
                    <a:pt x="874" y="39"/>
                    <a:pt x="874" y="39"/>
                  </a:cubicBezTo>
                  <a:cubicBezTo>
                    <a:pt x="874" y="39"/>
                    <a:pt x="873" y="39"/>
                    <a:pt x="873" y="39"/>
                  </a:cubicBezTo>
                  <a:cubicBezTo>
                    <a:pt x="873" y="39"/>
                    <a:pt x="873" y="39"/>
                    <a:pt x="873" y="39"/>
                  </a:cubicBezTo>
                  <a:cubicBezTo>
                    <a:pt x="873" y="39"/>
                    <a:pt x="873" y="39"/>
                    <a:pt x="873" y="40"/>
                  </a:cubicBezTo>
                  <a:cubicBezTo>
                    <a:pt x="873" y="40"/>
                    <a:pt x="873" y="40"/>
                    <a:pt x="873" y="40"/>
                  </a:cubicBezTo>
                  <a:cubicBezTo>
                    <a:pt x="873" y="40"/>
                    <a:pt x="873" y="40"/>
                    <a:pt x="873" y="40"/>
                  </a:cubicBezTo>
                  <a:cubicBezTo>
                    <a:pt x="873" y="40"/>
                    <a:pt x="873" y="40"/>
                    <a:pt x="873" y="40"/>
                  </a:cubicBezTo>
                  <a:cubicBezTo>
                    <a:pt x="873" y="40"/>
                    <a:pt x="872" y="40"/>
                    <a:pt x="872" y="40"/>
                  </a:cubicBezTo>
                  <a:cubicBezTo>
                    <a:pt x="872" y="40"/>
                    <a:pt x="872" y="40"/>
                    <a:pt x="872" y="40"/>
                  </a:cubicBezTo>
                  <a:cubicBezTo>
                    <a:pt x="872" y="40"/>
                    <a:pt x="872" y="40"/>
                    <a:pt x="872" y="41"/>
                  </a:cubicBezTo>
                  <a:cubicBezTo>
                    <a:pt x="872" y="41"/>
                    <a:pt x="872" y="41"/>
                    <a:pt x="872" y="41"/>
                  </a:cubicBezTo>
                  <a:cubicBezTo>
                    <a:pt x="872" y="41"/>
                    <a:pt x="872" y="41"/>
                    <a:pt x="872" y="41"/>
                  </a:cubicBezTo>
                  <a:cubicBezTo>
                    <a:pt x="872" y="41"/>
                    <a:pt x="872" y="41"/>
                    <a:pt x="872" y="41"/>
                  </a:cubicBezTo>
                  <a:cubicBezTo>
                    <a:pt x="871" y="41"/>
                    <a:pt x="871" y="41"/>
                    <a:pt x="871" y="41"/>
                  </a:cubicBezTo>
                  <a:cubicBezTo>
                    <a:pt x="871" y="41"/>
                    <a:pt x="871" y="41"/>
                    <a:pt x="871" y="41"/>
                  </a:cubicBezTo>
                  <a:cubicBezTo>
                    <a:pt x="871" y="41"/>
                    <a:pt x="871" y="42"/>
                    <a:pt x="871" y="42"/>
                  </a:cubicBezTo>
                  <a:cubicBezTo>
                    <a:pt x="871" y="42"/>
                    <a:pt x="871" y="42"/>
                    <a:pt x="871" y="42"/>
                  </a:cubicBezTo>
                  <a:cubicBezTo>
                    <a:pt x="871" y="42"/>
                    <a:pt x="871" y="42"/>
                    <a:pt x="871" y="42"/>
                  </a:cubicBezTo>
                  <a:cubicBezTo>
                    <a:pt x="871" y="42"/>
                    <a:pt x="871" y="42"/>
                    <a:pt x="871" y="42"/>
                  </a:cubicBezTo>
                  <a:cubicBezTo>
                    <a:pt x="870" y="42"/>
                    <a:pt x="870" y="43"/>
                    <a:pt x="870" y="43"/>
                  </a:cubicBezTo>
                  <a:cubicBezTo>
                    <a:pt x="870" y="43"/>
                    <a:pt x="870" y="43"/>
                    <a:pt x="870" y="43"/>
                  </a:cubicBezTo>
                  <a:cubicBezTo>
                    <a:pt x="870" y="43"/>
                    <a:pt x="870" y="43"/>
                    <a:pt x="870" y="43"/>
                  </a:cubicBezTo>
                  <a:cubicBezTo>
                    <a:pt x="870" y="43"/>
                    <a:pt x="870" y="43"/>
                    <a:pt x="870" y="43"/>
                  </a:cubicBezTo>
                  <a:cubicBezTo>
                    <a:pt x="870" y="44"/>
                    <a:pt x="870" y="44"/>
                    <a:pt x="870" y="44"/>
                  </a:cubicBezTo>
                  <a:cubicBezTo>
                    <a:pt x="870" y="44"/>
                    <a:pt x="870" y="44"/>
                    <a:pt x="870" y="44"/>
                  </a:cubicBezTo>
                  <a:cubicBezTo>
                    <a:pt x="869" y="44"/>
                    <a:pt x="869" y="44"/>
                    <a:pt x="869" y="44"/>
                  </a:cubicBezTo>
                  <a:cubicBezTo>
                    <a:pt x="869" y="44"/>
                    <a:pt x="869" y="44"/>
                    <a:pt x="869" y="44"/>
                  </a:cubicBezTo>
                  <a:cubicBezTo>
                    <a:pt x="869" y="45"/>
                    <a:pt x="869" y="45"/>
                    <a:pt x="869" y="45"/>
                  </a:cubicBezTo>
                  <a:cubicBezTo>
                    <a:pt x="869" y="45"/>
                    <a:pt x="869" y="45"/>
                    <a:pt x="869" y="45"/>
                  </a:cubicBezTo>
                  <a:cubicBezTo>
                    <a:pt x="869" y="45"/>
                    <a:pt x="869" y="45"/>
                    <a:pt x="869" y="46"/>
                  </a:cubicBezTo>
                  <a:cubicBezTo>
                    <a:pt x="869" y="46"/>
                    <a:pt x="869" y="46"/>
                    <a:pt x="869" y="46"/>
                  </a:cubicBezTo>
                  <a:cubicBezTo>
                    <a:pt x="868" y="46"/>
                    <a:pt x="868" y="46"/>
                    <a:pt x="868" y="45"/>
                  </a:cubicBezTo>
                  <a:cubicBezTo>
                    <a:pt x="868" y="45"/>
                    <a:pt x="868" y="45"/>
                    <a:pt x="868" y="45"/>
                  </a:cubicBezTo>
                  <a:cubicBezTo>
                    <a:pt x="868" y="45"/>
                    <a:pt x="868" y="45"/>
                    <a:pt x="868" y="45"/>
                  </a:cubicBezTo>
                  <a:cubicBezTo>
                    <a:pt x="868" y="45"/>
                    <a:pt x="868" y="45"/>
                    <a:pt x="867" y="44"/>
                  </a:cubicBezTo>
                  <a:cubicBezTo>
                    <a:pt x="867" y="44"/>
                    <a:pt x="867" y="44"/>
                    <a:pt x="867" y="44"/>
                  </a:cubicBezTo>
                  <a:cubicBezTo>
                    <a:pt x="867" y="44"/>
                    <a:pt x="867" y="44"/>
                    <a:pt x="867" y="44"/>
                  </a:cubicBezTo>
                  <a:cubicBezTo>
                    <a:pt x="867" y="44"/>
                    <a:pt x="867" y="44"/>
                    <a:pt x="867" y="44"/>
                  </a:cubicBezTo>
                  <a:cubicBezTo>
                    <a:pt x="867" y="44"/>
                    <a:pt x="867" y="43"/>
                    <a:pt x="867" y="43"/>
                  </a:cubicBezTo>
                  <a:cubicBezTo>
                    <a:pt x="867" y="43"/>
                    <a:pt x="867" y="43"/>
                    <a:pt x="867" y="43"/>
                  </a:cubicBezTo>
                  <a:cubicBezTo>
                    <a:pt x="867" y="43"/>
                    <a:pt x="867" y="43"/>
                    <a:pt x="866" y="42"/>
                  </a:cubicBezTo>
                  <a:cubicBezTo>
                    <a:pt x="866" y="42"/>
                    <a:pt x="866" y="42"/>
                    <a:pt x="866" y="42"/>
                  </a:cubicBezTo>
                  <a:cubicBezTo>
                    <a:pt x="866" y="42"/>
                    <a:pt x="866" y="42"/>
                    <a:pt x="866" y="42"/>
                  </a:cubicBezTo>
                  <a:cubicBezTo>
                    <a:pt x="866" y="42"/>
                    <a:pt x="866" y="42"/>
                    <a:pt x="866" y="42"/>
                  </a:cubicBezTo>
                  <a:cubicBezTo>
                    <a:pt x="866" y="42"/>
                    <a:pt x="866" y="41"/>
                    <a:pt x="866" y="41"/>
                  </a:cubicBezTo>
                  <a:cubicBezTo>
                    <a:pt x="866" y="41"/>
                    <a:pt x="866" y="41"/>
                    <a:pt x="866" y="41"/>
                  </a:cubicBezTo>
                  <a:cubicBezTo>
                    <a:pt x="865" y="41"/>
                    <a:pt x="866" y="41"/>
                    <a:pt x="865" y="41"/>
                  </a:cubicBezTo>
                  <a:cubicBezTo>
                    <a:pt x="865" y="41"/>
                    <a:pt x="865" y="41"/>
                    <a:pt x="865" y="41"/>
                  </a:cubicBezTo>
                  <a:cubicBezTo>
                    <a:pt x="865" y="40"/>
                    <a:pt x="865" y="40"/>
                    <a:pt x="865" y="40"/>
                  </a:cubicBezTo>
                  <a:cubicBezTo>
                    <a:pt x="865" y="40"/>
                    <a:pt x="865" y="40"/>
                    <a:pt x="865" y="40"/>
                  </a:cubicBezTo>
                  <a:cubicBezTo>
                    <a:pt x="865" y="40"/>
                    <a:pt x="865"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3" y="38"/>
                    <a:pt x="863" y="38"/>
                    <a:pt x="863" y="38"/>
                  </a:cubicBezTo>
                  <a:cubicBezTo>
                    <a:pt x="863" y="38"/>
                    <a:pt x="863" y="38"/>
                    <a:pt x="863" y="38"/>
                  </a:cubicBezTo>
                  <a:cubicBezTo>
                    <a:pt x="863" y="38"/>
                    <a:pt x="863" y="38"/>
                    <a:pt x="863" y="38"/>
                  </a:cubicBezTo>
                  <a:cubicBezTo>
                    <a:pt x="863" y="38"/>
                    <a:pt x="863" y="38"/>
                    <a:pt x="863" y="38"/>
                  </a:cubicBezTo>
                  <a:cubicBezTo>
                    <a:pt x="863" y="38"/>
                    <a:pt x="863" y="38"/>
                    <a:pt x="862" y="38"/>
                  </a:cubicBezTo>
                  <a:cubicBezTo>
                    <a:pt x="862" y="38"/>
                    <a:pt x="862" y="38"/>
                    <a:pt x="862" y="38"/>
                  </a:cubicBezTo>
                  <a:cubicBezTo>
                    <a:pt x="862" y="37"/>
                    <a:pt x="862" y="37"/>
                    <a:pt x="862" y="37"/>
                  </a:cubicBezTo>
                  <a:cubicBezTo>
                    <a:pt x="862" y="37"/>
                    <a:pt x="862" y="37"/>
                    <a:pt x="862" y="37"/>
                  </a:cubicBezTo>
                  <a:cubicBezTo>
                    <a:pt x="862" y="37"/>
                    <a:pt x="862" y="37"/>
                    <a:pt x="862" y="37"/>
                  </a:cubicBezTo>
                  <a:cubicBezTo>
                    <a:pt x="862" y="37"/>
                    <a:pt x="862" y="37"/>
                    <a:pt x="862" y="37"/>
                  </a:cubicBezTo>
                  <a:cubicBezTo>
                    <a:pt x="861" y="37"/>
                    <a:pt x="861" y="37"/>
                    <a:pt x="861" y="36"/>
                  </a:cubicBezTo>
                  <a:cubicBezTo>
                    <a:pt x="861" y="36"/>
                    <a:pt x="861" y="36"/>
                    <a:pt x="861" y="36"/>
                  </a:cubicBezTo>
                  <a:cubicBezTo>
                    <a:pt x="861" y="36"/>
                    <a:pt x="861" y="36"/>
                    <a:pt x="861" y="36"/>
                  </a:cubicBezTo>
                  <a:cubicBezTo>
                    <a:pt x="861" y="36"/>
                    <a:pt x="861" y="36"/>
                    <a:pt x="861" y="36"/>
                  </a:cubicBezTo>
                  <a:cubicBezTo>
                    <a:pt x="861" y="36"/>
                    <a:pt x="860" y="36"/>
                    <a:pt x="860" y="36"/>
                  </a:cubicBezTo>
                  <a:cubicBezTo>
                    <a:pt x="860" y="36"/>
                    <a:pt x="860" y="36"/>
                    <a:pt x="860" y="36"/>
                  </a:cubicBezTo>
                  <a:cubicBezTo>
                    <a:pt x="860" y="36"/>
                    <a:pt x="860" y="36"/>
                    <a:pt x="859" y="35"/>
                  </a:cubicBezTo>
                  <a:cubicBezTo>
                    <a:pt x="859" y="35"/>
                    <a:pt x="859" y="35"/>
                    <a:pt x="859" y="35"/>
                  </a:cubicBezTo>
                  <a:cubicBezTo>
                    <a:pt x="859" y="35"/>
                    <a:pt x="859" y="35"/>
                    <a:pt x="859" y="35"/>
                  </a:cubicBezTo>
                  <a:cubicBezTo>
                    <a:pt x="859" y="35"/>
                    <a:pt x="859" y="35"/>
                    <a:pt x="859" y="35"/>
                  </a:cubicBezTo>
                  <a:cubicBezTo>
                    <a:pt x="859" y="35"/>
                    <a:pt x="859" y="35"/>
                    <a:pt x="858" y="35"/>
                  </a:cubicBezTo>
                  <a:cubicBezTo>
                    <a:pt x="858" y="35"/>
                    <a:pt x="858" y="35"/>
                    <a:pt x="858" y="35"/>
                  </a:cubicBezTo>
                  <a:cubicBezTo>
                    <a:pt x="858" y="34"/>
                    <a:pt x="858" y="35"/>
                    <a:pt x="858" y="34"/>
                  </a:cubicBezTo>
                  <a:cubicBezTo>
                    <a:pt x="858" y="34"/>
                    <a:pt x="858" y="34"/>
                    <a:pt x="858" y="34"/>
                  </a:cubicBezTo>
                  <a:cubicBezTo>
                    <a:pt x="857" y="34"/>
                    <a:pt x="857" y="34"/>
                    <a:pt x="857" y="34"/>
                  </a:cubicBezTo>
                  <a:cubicBezTo>
                    <a:pt x="857" y="34"/>
                    <a:pt x="857" y="34"/>
                    <a:pt x="857" y="34"/>
                  </a:cubicBezTo>
                  <a:cubicBezTo>
                    <a:pt x="857" y="34"/>
                    <a:pt x="857" y="34"/>
                    <a:pt x="857" y="34"/>
                  </a:cubicBezTo>
                  <a:cubicBezTo>
                    <a:pt x="856" y="34"/>
                    <a:pt x="856" y="34"/>
                    <a:pt x="856" y="34"/>
                  </a:cubicBezTo>
                  <a:cubicBezTo>
                    <a:pt x="856" y="34"/>
                    <a:pt x="856" y="34"/>
                    <a:pt x="856" y="34"/>
                  </a:cubicBezTo>
                  <a:cubicBezTo>
                    <a:pt x="855" y="33"/>
                    <a:pt x="855" y="33"/>
                    <a:pt x="855" y="33"/>
                  </a:cubicBezTo>
                  <a:cubicBezTo>
                    <a:pt x="855" y="33"/>
                    <a:pt x="855" y="33"/>
                    <a:pt x="855" y="33"/>
                  </a:cubicBezTo>
                  <a:cubicBezTo>
                    <a:pt x="855" y="33"/>
                    <a:pt x="855" y="33"/>
                    <a:pt x="855" y="33"/>
                  </a:cubicBezTo>
                  <a:cubicBezTo>
                    <a:pt x="854" y="33"/>
                    <a:pt x="854" y="33"/>
                    <a:pt x="853" y="33"/>
                  </a:cubicBezTo>
                  <a:cubicBezTo>
                    <a:pt x="853" y="33"/>
                    <a:pt x="853" y="33"/>
                    <a:pt x="853" y="33"/>
                  </a:cubicBezTo>
                  <a:cubicBezTo>
                    <a:pt x="853" y="33"/>
                    <a:pt x="853" y="33"/>
                    <a:pt x="853" y="33"/>
                  </a:cubicBezTo>
                  <a:cubicBezTo>
                    <a:pt x="852" y="33"/>
                    <a:pt x="852" y="33"/>
                    <a:pt x="851" y="33"/>
                  </a:cubicBezTo>
                  <a:cubicBezTo>
                    <a:pt x="850" y="33"/>
                    <a:pt x="848" y="33"/>
                    <a:pt x="847" y="33"/>
                  </a:cubicBezTo>
                  <a:cubicBezTo>
                    <a:pt x="846" y="33"/>
                    <a:pt x="845" y="33"/>
                    <a:pt x="844" y="33"/>
                  </a:cubicBezTo>
                  <a:cubicBezTo>
                    <a:pt x="844" y="33"/>
                    <a:pt x="844" y="33"/>
                    <a:pt x="844" y="33"/>
                  </a:cubicBezTo>
                  <a:cubicBezTo>
                    <a:pt x="844" y="33"/>
                    <a:pt x="843" y="33"/>
                    <a:pt x="843" y="33"/>
                  </a:cubicBezTo>
                  <a:cubicBezTo>
                    <a:pt x="843" y="33"/>
                    <a:pt x="843" y="33"/>
                    <a:pt x="842" y="33"/>
                  </a:cubicBezTo>
                  <a:cubicBezTo>
                    <a:pt x="842" y="34"/>
                    <a:pt x="842" y="33"/>
                    <a:pt x="841" y="34"/>
                  </a:cubicBezTo>
                  <a:cubicBezTo>
                    <a:pt x="841" y="34"/>
                    <a:pt x="841" y="34"/>
                    <a:pt x="841" y="34"/>
                  </a:cubicBezTo>
                  <a:cubicBezTo>
                    <a:pt x="841" y="34"/>
                    <a:pt x="841" y="34"/>
                    <a:pt x="840" y="34"/>
                  </a:cubicBezTo>
                  <a:cubicBezTo>
                    <a:pt x="840" y="34"/>
                    <a:pt x="840" y="34"/>
                    <a:pt x="840" y="34"/>
                  </a:cubicBezTo>
                  <a:cubicBezTo>
                    <a:pt x="840" y="34"/>
                    <a:pt x="840" y="34"/>
                    <a:pt x="840" y="34"/>
                  </a:cubicBezTo>
                  <a:cubicBezTo>
                    <a:pt x="839" y="34"/>
                    <a:pt x="839" y="34"/>
                    <a:pt x="839" y="34"/>
                  </a:cubicBezTo>
                  <a:cubicBezTo>
                    <a:pt x="839" y="34"/>
                    <a:pt x="839" y="34"/>
                    <a:pt x="839" y="34"/>
                  </a:cubicBezTo>
                  <a:cubicBezTo>
                    <a:pt x="839" y="34"/>
                    <a:pt x="839" y="34"/>
                    <a:pt x="839" y="35"/>
                  </a:cubicBezTo>
                  <a:cubicBezTo>
                    <a:pt x="839" y="35"/>
                    <a:pt x="839" y="35"/>
                    <a:pt x="839" y="35"/>
                  </a:cubicBezTo>
                  <a:cubicBezTo>
                    <a:pt x="838" y="35"/>
                    <a:pt x="838" y="35"/>
                    <a:pt x="838" y="35"/>
                  </a:cubicBezTo>
                  <a:cubicBezTo>
                    <a:pt x="838" y="35"/>
                    <a:pt x="838" y="35"/>
                    <a:pt x="838" y="35"/>
                  </a:cubicBezTo>
                  <a:cubicBezTo>
                    <a:pt x="838" y="35"/>
                    <a:pt x="837" y="35"/>
                    <a:pt x="837" y="35"/>
                  </a:cubicBezTo>
                  <a:cubicBezTo>
                    <a:pt x="837" y="35"/>
                    <a:pt x="837" y="35"/>
                    <a:pt x="837" y="35"/>
                  </a:cubicBezTo>
                  <a:cubicBezTo>
                    <a:pt x="837" y="35"/>
                    <a:pt x="837" y="36"/>
                    <a:pt x="837" y="36"/>
                  </a:cubicBezTo>
                  <a:cubicBezTo>
                    <a:pt x="837" y="36"/>
                    <a:pt x="837" y="36"/>
                    <a:pt x="837" y="36"/>
                  </a:cubicBezTo>
                  <a:cubicBezTo>
                    <a:pt x="837" y="36"/>
                    <a:pt x="836" y="36"/>
                    <a:pt x="836" y="36"/>
                  </a:cubicBezTo>
                  <a:cubicBezTo>
                    <a:pt x="836" y="36"/>
                    <a:pt x="836" y="36"/>
                    <a:pt x="836" y="36"/>
                  </a:cubicBezTo>
                  <a:cubicBezTo>
                    <a:pt x="836" y="36"/>
                    <a:pt x="835" y="36"/>
                    <a:pt x="835" y="37"/>
                  </a:cubicBezTo>
                  <a:cubicBezTo>
                    <a:pt x="835" y="37"/>
                    <a:pt x="835" y="37"/>
                    <a:pt x="835" y="37"/>
                  </a:cubicBezTo>
                  <a:cubicBezTo>
                    <a:pt x="835" y="37"/>
                    <a:pt x="835" y="37"/>
                    <a:pt x="835" y="37"/>
                  </a:cubicBezTo>
                  <a:cubicBezTo>
                    <a:pt x="835" y="37"/>
                    <a:pt x="835" y="37"/>
                    <a:pt x="835" y="37"/>
                  </a:cubicBezTo>
                  <a:cubicBezTo>
                    <a:pt x="834" y="37"/>
                    <a:pt x="834" y="37"/>
                    <a:pt x="834" y="38"/>
                  </a:cubicBezTo>
                  <a:cubicBezTo>
                    <a:pt x="834" y="38"/>
                    <a:pt x="834" y="38"/>
                    <a:pt x="834" y="38"/>
                  </a:cubicBezTo>
                  <a:cubicBezTo>
                    <a:pt x="834" y="38"/>
                    <a:pt x="833" y="38"/>
                    <a:pt x="833" y="38"/>
                  </a:cubicBezTo>
                  <a:cubicBezTo>
                    <a:pt x="833" y="38"/>
                    <a:pt x="833" y="38"/>
                    <a:pt x="833" y="38"/>
                  </a:cubicBezTo>
                  <a:cubicBezTo>
                    <a:pt x="833" y="38"/>
                    <a:pt x="833" y="38"/>
                    <a:pt x="833" y="39"/>
                  </a:cubicBezTo>
                  <a:cubicBezTo>
                    <a:pt x="833" y="39"/>
                    <a:pt x="833" y="39"/>
                    <a:pt x="833" y="39"/>
                  </a:cubicBezTo>
                  <a:cubicBezTo>
                    <a:pt x="833" y="39"/>
                    <a:pt x="833" y="39"/>
                    <a:pt x="833" y="39"/>
                  </a:cubicBezTo>
                  <a:cubicBezTo>
                    <a:pt x="833" y="39"/>
                    <a:pt x="833" y="39"/>
                    <a:pt x="833" y="39"/>
                  </a:cubicBezTo>
                  <a:cubicBezTo>
                    <a:pt x="832" y="39"/>
                    <a:pt x="832" y="39"/>
                    <a:pt x="832" y="39"/>
                  </a:cubicBezTo>
                  <a:cubicBezTo>
                    <a:pt x="832" y="39"/>
                    <a:pt x="832" y="39"/>
                    <a:pt x="832" y="39"/>
                  </a:cubicBezTo>
                  <a:cubicBezTo>
                    <a:pt x="832" y="39"/>
                    <a:pt x="832" y="39"/>
                    <a:pt x="832" y="40"/>
                  </a:cubicBezTo>
                  <a:cubicBezTo>
                    <a:pt x="832" y="40"/>
                    <a:pt x="832" y="40"/>
                    <a:pt x="832" y="40"/>
                  </a:cubicBezTo>
                  <a:cubicBezTo>
                    <a:pt x="832" y="40"/>
                    <a:pt x="832" y="40"/>
                    <a:pt x="832" y="40"/>
                  </a:cubicBezTo>
                  <a:cubicBezTo>
                    <a:pt x="832" y="40"/>
                    <a:pt x="832" y="40"/>
                    <a:pt x="832" y="40"/>
                  </a:cubicBezTo>
                  <a:cubicBezTo>
                    <a:pt x="831" y="40"/>
                    <a:pt x="831" y="40"/>
                    <a:pt x="831" y="40"/>
                  </a:cubicBezTo>
                  <a:cubicBezTo>
                    <a:pt x="831" y="40"/>
                    <a:pt x="831" y="40"/>
                    <a:pt x="831" y="40"/>
                  </a:cubicBezTo>
                  <a:cubicBezTo>
                    <a:pt x="831" y="41"/>
                    <a:pt x="831" y="41"/>
                    <a:pt x="831" y="41"/>
                  </a:cubicBezTo>
                  <a:cubicBezTo>
                    <a:pt x="831" y="41"/>
                    <a:pt x="831" y="41"/>
                    <a:pt x="831" y="41"/>
                  </a:cubicBezTo>
                  <a:cubicBezTo>
                    <a:pt x="830" y="41"/>
                    <a:pt x="830" y="42"/>
                    <a:pt x="830" y="42"/>
                  </a:cubicBezTo>
                  <a:cubicBezTo>
                    <a:pt x="830" y="42"/>
                    <a:pt x="830" y="42"/>
                    <a:pt x="830" y="42"/>
                  </a:cubicBezTo>
                  <a:cubicBezTo>
                    <a:pt x="830" y="42"/>
                    <a:pt x="830" y="42"/>
                    <a:pt x="830" y="42"/>
                  </a:cubicBezTo>
                  <a:cubicBezTo>
                    <a:pt x="830" y="42"/>
                    <a:pt x="830" y="42"/>
                    <a:pt x="830" y="42"/>
                  </a:cubicBezTo>
                  <a:cubicBezTo>
                    <a:pt x="830" y="42"/>
                    <a:pt x="830" y="43"/>
                    <a:pt x="829" y="43"/>
                  </a:cubicBezTo>
                  <a:cubicBezTo>
                    <a:pt x="829" y="43"/>
                    <a:pt x="829" y="43"/>
                    <a:pt x="829" y="43"/>
                  </a:cubicBezTo>
                  <a:cubicBezTo>
                    <a:pt x="829" y="43"/>
                    <a:pt x="829" y="43"/>
                    <a:pt x="829" y="43"/>
                  </a:cubicBezTo>
                  <a:cubicBezTo>
                    <a:pt x="829" y="43"/>
                    <a:pt x="829" y="43"/>
                    <a:pt x="829" y="43"/>
                  </a:cubicBezTo>
                  <a:cubicBezTo>
                    <a:pt x="829" y="43"/>
                    <a:pt x="829" y="44"/>
                    <a:pt x="829" y="44"/>
                  </a:cubicBezTo>
                  <a:cubicBezTo>
                    <a:pt x="829" y="44"/>
                    <a:pt x="829" y="44"/>
                    <a:pt x="829" y="44"/>
                  </a:cubicBezTo>
                  <a:cubicBezTo>
                    <a:pt x="829" y="44"/>
                    <a:pt x="829" y="44"/>
                    <a:pt x="828" y="44"/>
                  </a:cubicBezTo>
                  <a:cubicBezTo>
                    <a:pt x="828" y="44"/>
                    <a:pt x="828" y="44"/>
                    <a:pt x="828" y="44"/>
                  </a:cubicBezTo>
                  <a:cubicBezTo>
                    <a:pt x="828" y="44"/>
                    <a:pt x="828" y="43"/>
                    <a:pt x="828" y="43"/>
                  </a:cubicBezTo>
                  <a:cubicBezTo>
                    <a:pt x="828" y="40"/>
                    <a:pt x="828" y="38"/>
                    <a:pt x="828" y="36"/>
                  </a:cubicBezTo>
                  <a:cubicBezTo>
                    <a:pt x="828" y="34"/>
                    <a:pt x="827" y="34"/>
                    <a:pt x="826" y="34"/>
                  </a:cubicBezTo>
                  <a:cubicBezTo>
                    <a:pt x="824" y="34"/>
                    <a:pt x="821" y="34"/>
                    <a:pt x="819" y="34"/>
                  </a:cubicBezTo>
                  <a:cubicBezTo>
                    <a:pt x="817" y="34"/>
                    <a:pt x="817" y="34"/>
                    <a:pt x="817" y="36"/>
                  </a:cubicBezTo>
                  <a:cubicBezTo>
                    <a:pt x="817" y="50"/>
                    <a:pt x="817" y="63"/>
                    <a:pt x="817" y="77"/>
                  </a:cubicBezTo>
                  <a:cubicBezTo>
                    <a:pt x="817" y="85"/>
                    <a:pt x="817" y="92"/>
                    <a:pt x="817" y="100"/>
                  </a:cubicBezTo>
                  <a:cubicBezTo>
                    <a:pt x="817" y="101"/>
                    <a:pt x="817" y="102"/>
                    <a:pt x="819" y="102"/>
                  </a:cubicBezTo>
                  <a:cubicBezTo>
                    <a:pt x="821" y="102"/>
                    <a:pt x="824" y="102"/>
                    <a:pt x="826" y="102"/>
                  </a:cubicBezTo>
                  <a:cubicBezTo>
                    <a:pt x="828" y="102"/>
                    <a:pt x="828" y="102"/>
                    <a:pt x="828" y="100"/>
                  </a:cubicBezTo>
                  <a:cubicBezTo>
                    <a:pt x="828" y="88"/>
                    <a:pt x="828" y="76"/>
                    <a:pt x="828" y="65"/>
                  </a:cubicBezTo>
                  <a:cubicBezTo>
                    <a:pt x="828" y="64"/>
                    <a:pt x="828" y="63"/>
                    <a:pt x="828" y="63"/>
                  </a:cubicBezTo>
                  <a:cubicBezTo>
                    <a:pt x="828" y="62"/>
                    <a:pt x="828" y="61"/>
                    <a:pt x="828" y="61"/>
                  </a:cubicBezTo>
                  <a:cubicBezTo>
                    <a:pt x="828" y="60"/>
                    <a:pt x="828" y="59"/>
                    <a:pt x="828" y="58"/>
                  </a:cubicBezTo>
                  <a:cubicBezTo>
                    <a:pt x="828" y="58"/>
                    <a:pt x="828" y="58"/>
                    <a:pt x="828" y="58"/>
                  </a:cubicBezTo>
                  <a:cubicBezTo>
                    <a:pt x="828" y="58"/>
                    <a:pt x="828" y="58"/>
                    <a:pt x="828" y="58"/>
                  </a:cubicBezTo>
                  <a:cubicBezTo>
                    <a:pt x="829" y="58"/>
                    <a:pt x="828" y="57"/>
                    <a:pt x="829" y="56"/>
                  </a:cubicBezTo>
                  <a:cubicBezTo>
                    <a:pt x="829" y="56"/>
                    <a:pt x="829" y="56"/>
                    <a:pt x="829" y="56"/>
                  </a:cubicBezTo>
                  <a:cubicBezTo>
                    <a:pt x="829" y="56"/>
                    <a:pt x="829" y="56"/>
                    <a:pt x="829" y="56"/>
                  </a:cubicBezTo>
                  <a:cubicBezTo>
                    <a:pt x="829" y="56"/>
                    <a:pt x="829" y="55"/>
                    <a:pt x="829" y="55"/>
                  </a:cubicBezTo>
                  <a:cubicBezTo>
                    <a:pt x="829" y="55"/>
                    <a:pt x="829" y="55"/>
                    <a:pt x="829" y="55"/>
                  </a:cubicBezTo>
                  <a:cubicBezTo>
                    <a:pt x="829" y="55"/>
                    <a:pt x="829" y="55"/>
                    <a:pt x="829" y="55"/>
                  </a:cubicBezTo>
                  <a:cubicBezTo>
                    <a:pt x="829" y="55"/>
                    <a:pt x="829" y="54"/>
                    <a:pt x="829" y="54"/>
                  </a:cubicBezTo>
                  <a:cubicBezTo>
                    <a:pt x="829" y="54"/>
                    <a:pt x="829" y="54"/>
                    <a:pt x="829" y="54"/>
                  </a:cubicBezTo>
                  <a:cubicBezTo>
                    <a:pt x="830" y="54"/>
                    <a:pt x="829" y="53"/>
                    <a:pt x="830" y="53"/>
                  </a:cubicBezTo>
                  <a:cubicBezTo>
                    <a:pt x="830" y="53"/>
                    <a:pt x="830" y="53"/>
                    <a:pt x="830" y="53"/>
                  </a:cubicBezTo>
                  <a:cubicBezTo>
                    <a:pt x="830" y="53"/>
                    <a:pt x="830" y="52"/>
                    <a:pt x="830" y="52"/>
                  </a:cubicBezTo>
                  <a:cubicBezTo>
                    <a:pt x="830" y="52"/>
                    <a:pt x="830" y="52"/>
                    <a:pt x="830" y="52"/>
                  </a:cubicBezTo>
                  <a:cubicBezTo>
                    <a:pt x="830" y="52"/>
                    <a:pt x="830" y="52"/>
                    <a:pt x="830" y="51"/>
                  </a:cubicBezTo>
                  <a:cubicBezTo>
                    <a:pt x="830" y="51"/>
                    <a:pt x="830" y="51"/>
                    <a:pt x="830" y="51"/>
                  </a:cubicBezTo>
                  <a:cubicBezTo>
                    <a:pt x="831" y="51"/>
                    <a:pt x="831" y="51"/>
                    <a:pt x="831" y="51"/>
                  </a:cubicBezTo>
                  <a:cubicBezTo>
                    <a:pt x="831" y="51"/>
                    <a:pt x="831" y="51"/>
                    <a:pt x="831" y="51"/>
                  </a:cubicBezTo>
                  <a:cubicBezTo>
                    <a:pt x="831" y="51"/>
                    <a:pt x="831" y="50"/>
                    <a:pt x="831" y="50"/>
                  </a:cubicBezTo>
                  <a:cubicBezTo>
                    <a:pt x="831" y="50"/>
                    <a:pt x="831" y="50"/>
                    <a:pt x="831" y="50"/>
                  </a:cubicBezTo>
                  <a:cubicBezTo>
                    <a:pt x="831" y="50"/>
                    <a:pt x="831" y="49"/>
                    <a:pt x="832" y="49"/>
                  </a:cubicBezTo>
                  <a:cubicBezTo>
                    <a:pt x="832" y="49"/>
                    <a:pt x="832" y="49"/>
                    <a:pt x="832" y="49"/>
                  </a:cubicBezTo>
                  <a:cubicBezTo>
                    <a:pt x="832" y="49"/>
                    <a:pt x="832" y="49"/>
                    <a:pt x="832" y="49"/>
                  </a:cubicBezTo>
                  <a:cubicBezTo>
                    <a:pt x="832" y="49"/>
                    <a:pt x="832" y="49"/>
                    <a:pt x="832" y="49"/>
                  </a:cubicBezTo>
                  <a:cubicBezTo>
                    <a:pt x="832" y="49"/>
                    <a:pt x="832" y="48"/>
                    <a:pt x="832" y="48"/>
                  </a:cubicBezTo>
                  <a:cubicBezTo>
                    <a:pt x="832" y="48"/>
                    <a:pt x="832" y="48"/>
                    <a:pt x="832" y="48"/>
                  </a:cubicBezTo>
                  <a:cubicBezTo>
                    <a:pt x="832" y="48"/>
                    <a:pt x="833" y="48"/>
                    <a:pt x="833" y="48"/>
                  </a:cubicBezTo>
                  <a:cubicBezTo>
                    <a:pt x="833" y="48"/>
                    <a:pt x="833" y="48"/>
                    <a:pt x="833" y="48"/>
                  </a:cubicBezTo>
                  <a:cubicBezTo>
                    <a:pt x="833" y="48"/>
                    <a:pt x="833" y="48"/>
                    <a:pt x="833" y="47"/>
                  </a:cubicBezTo>
                  <a:cubicBezTo>
                    <a:pt x="833" y="48"/>
                    <a:pt x="833" y="48"/>
                    <a:pt x="833" y="48"/>
                  </a:cubicBezTo>
                  <a:cubicBezTo>
                    <a:pt x="833" y="47"/>
                    <a:pt x="833" y="47"/>
                    <a:pt x="833" y="47"/>
                  </a:cubicBezTo>
                  <a:cubicBezTo>
                    <a:pt x="833" y="47"/>
                    <a:pt x="833" y="47"/>
                    <a:pt x="833" y="47"/>
                  </a:cubicBezTo>
                  <a:cubicBezTo>
                    <a:pt x="834" y="47"/>
                    <a:pt x="834" y="46"/>
                    <a:pt x="835" y="45"/>
                  </a:cubicBezTo>
                  <a:cubicBezTo>
                    <a:pt x="835" y="45"/>
                    <a:pt x="835" y="45"/>
                    <a:pt x="835" y="45"/>
                  </a:cubicBezTo>
                  <a:cubicBezTo>
                    <a:pt x="835" y="45"/>
                    <a:pt x="835" y="45"/>
                    <a:pt x="835" y="45"/>
                  </a:cubicBezTo>
                  <a:cubicBezTo>
                    <a:pt x="835" y="45"/>
                    <a:pt x="835" y="45"/>
                    <a:pt x="835" y="45"/>
                  </a:cubicBezTo>
                  <a:cubicBezTo>
                    <a:pt x="836" y="45"/>
                    <a:pt x="836" y="45"/>
                    <a:pt x="836" y="45"/>
                  </a:cubicBezTo>
                  <a:cubicBezTo>
                    <a:pt x="836" y="45"/>
                    <a:pt x="836" y="45"/>
                    <a:pt x="836" y="45"/>
                  </a:cubicBezTo>
                  <a:cubicBezTo>
                    <a:pt x="836" y="45"/>
                    <a:pt x="836" y="45"/>
                    <a:pt x="836" y="44"/>
                  </a:cubicBezTo>
                  <a:cubicBezTo>
                    <a:pt x="836" y="44"/>
                    <a:pt x="836" y="44"/>
                    <a:pt x="836" y="44"/>
                  </a:cubicBezTo>
                  <a:cubicBezTo>
                    <a:pt x="836" y="44"/>
                    <a:pt x="837" y="44"/>
                    <a:pt x="837" y="44"/>
                  </a:cubicBezTo>
                  <a:cubicBezTo>
                    <a:pt x="837" y="44"/>
                    <a:pt x="837" y="44"/>
                    <a:pt x="837" y="44"/>
                  </a:cubicBezTo>
                  <a:cubicBezTo>
                    <a:pt x="837" y="44"/>
                    <a:pt x="837" y="44"/>
                    <a:pt x="837" y="44"/>
                  </a:cubicBezTo>
                  <a:cubicBezTo>
                    <a:pt x="837" y="44"/>
                    <a:pt x="837" y="44"/>
                    <a:pt x="837" y="44"/>
                  </a:cubicBezTo>
                  <a:cubicBezTo>
                    <a:pt x="838" y="44"/>
                    <a:pt x="838" y="44"/>
                    <a:pt x="838" y="43"/>
                  </a:cubicBezTo>
                  <a:cubicBezTo>
                    <a:pt x="838" y="43"/>
                    <a:pt x="838" y="43"/>
                    <a:pt x="838" y="43"/>
                  </a:cubicBezTo>
                  <a:cubicBezTo>
                    <a:pt x="838" y="43"/>
                    <a:pt x="838" y="43"/>
                    <a:pt x="838" y="43"/>
                  </a:cubicBezTo>
                  <a:cubicBezTo>
                    <a:pt x="838" y="43"/>
                    <a:pt x="839" y="43"/>
                    <a:pt x="839" y="43"/>
                  </a:cubicBezTo>
                  <a:cubicBezTo>
                    <a:pt x="839" y="43"/>
                    <a:pt x="839" y="43"/>
                    <a:pt x="839" y="43"/>
                  </a:cubicBezTo>
                  <a:cubicBezTo>
                    <a:pt x="839" y="43"/>
                    <a:pt x="839" y="43"/>
                    <a:pt x="840" y="43"/>
                  </a:cubicBezTo>
                  <a:cubicBezTo>
                    <a:pt x="840" y="43"/>
                    <a:pt x="840" y="43"/>
                    <a:pt x="840" y="43"/>
                  </a:cubicBezTo>
                  <a:cubicBezTo>
                    <a:pt x="840" y="43"/>
                    <a:pt x="840" y="43"/>
                    <a:pt x="840" y="43"/>
                  </a:cubicBezTo>
                  <a:cubicBezTo>
                    <a:pt x="840" y="42"/>
                    <a:pt x="841" y="43"/>
                    <a:pt x="841" y="42"/>
                  </a:cubicBezTo>
                  <a:close/>
                  <a:moveTo>
                    <a:pt x="1667" y="58"/>
                  </a:moveTo>
                  <a:cubicBezTo>
                    <a:pt x="1667" y="58"/>
                    <a:pt x="1667" y="58"/>
                    <a:pt x="1667" y="58"/>
                  </a:cubicBezTo>
                  <a:cubicBezTo>
                    <a:pt x="1667" y="58"/>
                    <a:pt x="1667" y="58"/>
                    <a:pt x="1667" y="58"/>
                  </a:cubicBezTo>
                  <a:cubicBezTo>
                    <a:pt x="1667" y="57"/>
                    <a:pt x="1667" y="58"/>
                    <a:pt x="1668" y="57"/>
                  </a:cubicBezTo>
                  <a:cubicBezTo>
                    <a:pt x="1668" y="57"/>
                    <a:pt x="1668" y="57"/>
                    <a:pt x="1668" y="57"/>
                  </a:cubicBezTo>
                  <a:cubicBezTo>
                    <a:pt x="1668" y="57"/>
                    <a:pt x="1668" y="57"/>
                    <a:pt x="1669" y="57"/>
                  </a:cubicBezTo>
                  <a:cubicBezTo>
                    <a:pt x="1669" y="57"/>
                    <a:pt x="1669" y="57"/>
                    <a:pt x="1669" y="57"/>
                  </a:cubicBezTo>
                  <a:cubicBezTo>
                    <a:pt x="1669" y="57"/>
                    <a:pt x="1669" y="57"/>
                    <a:pt x="1669" y="57"/>
                  </a:cubicBezTo>
                  <a:cubicBezTo>
                    <a:pt x="1669" y="57"/>
                    <a:pt x="1669" y="57"/>
                    <a:pt x="1669" y="57"/>
                  </a:cubicBezTo>
                  <a:cubicBezTo>
                    <a:pt x="1670" y="56"/>
                    <a:pt x="1670" y="56"/>
                    <a:pt x="1670" y="56"/>
                  </a:cubicBezTo>
                  <a:cubicBezTo>
                    <a:pt x="1670" y="56"/>
                    <a:pt x="1670" y="56"/>
                    <a:pt x="1670" y="56"/>
                  </a:cubicBezTo>
                  <a:cubicBezTo>
                    <a:pt x="1670" y="56"/>
                    <a:pt x="1671" y="56"/>
                    <a:pt x="1671" y="56"/>
                  </a:cubicBezTo>
                  <a:cubicBezTo>
                    <a:pt x="1671" y="56"/>
                    <a:pt x="1671" y="56"/>
                    <a:pt x="1671" y="56"/>
                  </a:cubicBezTo>
                  <a:cubicBezTo>
                    <a:pt x="1671" y="56"/>
                    <a:pt x="1671" y="56"/>
                    <a:pt x="1671" y="55"/>
                  </a:cubicBezTo>
                  <a:cubicBezTo>
                    <a:pt x="1671" y="56"/>
                    <a:pt x="1671" y="56"/>
                    <a:pt x="1671" y="56"/>
                  </a:cubicBezTo>
                  <a:cubicBezTo>
                    <a:pt x="1672" y="55"/>
                    <a:pt x="1672" y="55"/>
                    <a:pt x="1672" y="55"/>
                  </a:cubicBezTo>
                  <a:cubicBezTo>
                    <a:pt x="1672" y="55"/>
                    <a:pt x="1672" y="55"/>
                    <a:pt x="1672" y="55"/>
                  </a:cubicBezTo>
                  <a:cubicBezTo>
                    <a:pt x="1672" y="55"/>
                    <a:pt x="1672" y="55"/>
                    <a:pt x="1672" y="55"/>
                  </a:cubicBezTo>
                  <a:cubicBezTo>
                    <a:pt x="1672" y="55"/>
                    <a:pt x="1672" y="55"/>
                    <a:pt x="1673" y="55"/>
                  </a:cubicBezTo>
                  <a:cubicBezTo>
                    <a:pt x="1673" y="55"/>
                    <a:pt x="1673" y="55"/>
                    <a:pt x="1673" y="55"/>
                  </a:cubicBezTo>
                  <a:cubicBezTo>
                    <a:pt x="1673" y="55"/>
                    <a:pt x="1673" y="55"/>
                    <a:pt x="1673" y="54"/>
                  </a:cubicBezTo>
                  <a:cubicBezTo>
                    <a:pt x="1673" y="54"/>
                    <a:pt x="1673" y="54"/>
                    <a:pt x="1673" y="54"/>
                  </a:cubicBezTo>
                  <a:cubicBezTo>
                    <a:pt x="1673" y="54"/>
                    <a:pt x="1673" y="54"/>
                    <a:pt x="1674" y="54"/>
                  </a:cubicBezTo>
                  <a:cubicBezTo>
                    <a:pt x="1674" y="54"/>
                    <a:pt x="1674" y="54"/>
                    <a:pt x="1674" y="54"/>
                  </a:cubicBezTo>
                  <a:cubicBezTo>
                    <a:pt x="1674" y="54"/>
                    <a:pt x="1674" y="54"/>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6" y="53"/>
                    <a:pt x="1676" y="52"/>
                  </a:cubicBezTo>
                  <a:cubicBezTo>
                    <a:pt x="1676" y="52"/>
                    <a:pt x="1676" y="52"/>
                    <a:pt x="1676" y="52"/>
                  </a:cubicBezTo>
                  <a:cubicBezTo>
                    <a:pt x="1677" y="52"/>
                    <a:pt x="1677" y="51"/>
                    <a:pt x="1678" y="50"/>
                  </a:cubicBezTo>
                  <a:cubicBezTo>
                    <a:pt x="1678" y="50"/>
                    <a:pt x="1678" y="50"/>
                    <a:pt x="1678" y="50"/>
                  </a:cubicBezTo>
                  <a:cubicBezTo>
                    <a:pt x="1678" y="50"/>
                    <a:pt x="1678" y="50"/>
                    <a:pt x="1678" y="50"/>
                  </a:cubicBezTo>
                  <a:cubicBezTo>
                    <a:pt x="1678" y="50"/>
                    <a:pt x="1678" y="50"/>
                    <a:pt x="1678" y="50"/>
                  </a:cubicBezTo>
                  <a:cubicBezTo>
                    <a:pt x="1679" y="50"/>
                    <a:pt x="1679" y="49"/>
                    <a:pt x="1679" y="49"/>
                  </a:cubicBezTo>
                  <a:cubicBezTo>
                    <a:pt x="1679" y="49"/>
                    <a:pt x="1679" y="49"/>
                    <a:pt x="1679" y="49"/>
                  </a:cubicBezTo>
                  <a:cubicBezTo>
                    <a:pt x="1679" y="49"/>
                    <a:pt x="1679" y="49"/>
                    <a:pt x="1679" y="49"/>
                  </a:cubicBezTo>
                  <a:cubicBezTo>
                    <a:pt x="1679" y="49"/>
                    <a:pt x="1679" y="49"/>
                    <a:pt x="1679" y="49"/>
                  </a:cubicBezTo>
                  <a:cubicBezTo>
                    <a:pt x="1679" y="49"/>
                    <a:pt x="1679" y="48"/>
                    <a:pt x="1680" y="48"/>
                  </a:cubicBezTo>
                  <a:cubicBezTo>
                    <a:pt x="1680" y="48"/>
                    <a:pt x="1680" y="48"/>
                    <a:pt x="1680" y="48"/>
                  </a:cubicBezTo>
                  <a:cubicBezTo>
                    <a:pt x="1680" y="48"/>
                    <a:pt x="1680" y="48"/>
                    <a:pt x="1680" y="48"/>
                  </a:cubicBezTo>
                  <a:cubicBezTo>
                    <a:pt x="1680" y="48"/>
                    <a:pt x="1680" y="48"/>
                    <a:pt x="1680" y="48"/>
                  </a:cubicBezTo>
                  <a:cubicBezTo>
                    <a:pt x="1680" y="48"/>
                    <a:pt x="1680" y="47"/>
                    <a:pt x="1680" y="47"/>
                  </a:cubicBezTo>
                  <a:cubicBezTo>
                    <a:pt x="1680" y="47"/>
                    <a:pt x="1680" y="47"/>
                    <a:pt x="1680" y="47"/>
                  </a:cubicBezTo>
                  <a:cubicBezTo>
                    <a:pt x="1680" y="47"/>
                    <a:pt x="1680" y="47"/>
                    <a:pt x="1681" y="47"/>
                  </a:cubicBezTo>
                  <a:cubicBezTo>
                    <a:pt x="1680" y="47"/>
                    <a:pt x="1680" y="47"/>
                    <a:pt x="1680" y="47"/>
                  </a:cubicBezTo>
                  <a:cubicBezTo>
                    <a:pt x="1681" y="47"/>
                    <a:pt x="1681" y="46"/>
                    <a:pt x="1681" y="46"/>
                  </a:cubicBezTo>
                  <a:cubicBezTo>
                    <a:pt x="1681" y="46"/>
                    <a:pt x="1681" y="46"/>
                    <a:pt x="1681" y="46"/>
                  </a:cubicBezTo>
                  <a:cubicBezTo>
                    <a:pt x="1681" y="46"/>
                    <a:pt x="1681" y="46"/>
                    <a:pt x="1681" y="45"/>
                  </a:cubicBezTo>
                  <a:cubicBezTo>
                    <a:pt x="1681" y="45"/>
                    <a:pt x="1681" y="45"/>
                    <a:pt x="1681" y="45"/>
                  </a:cubicBezTo>
                  <a:cubicBezTo>
                    <a:pt x="1681" y="45"/>
                    <a:pt x="1681" y="45"/>
                    <a:pt x="1682" y="45"/>
                  </a:cubicBezTo>
                  <a:cubicBezTo>
                    <a:pt x="1682" y="45"/>
                    <a:pt x="1682" y="45"/>
                    <a:pt x="1682" y="45"/>
                  </a:cubicBezTo>
                  <a:cubicBezTo>
                    <a:pt x="1682" y="45"/>
                    <a:pt x="1682" y="44"/>
                    <a:pt x="1682" y="44"/>
                  </a:cubicBezTo>
                  <a:cubicBezTo>
                    <a:pt x="1682" y="44"/>
                    <a:pt x="1682" y="44"/>
                    <a:pt x="1682" y="44"/>
                  </a:cubicBezTo>
                  <a:cubicBezTo>
                    <a:pt x="1682" y="44"/>
                    <a:pt x="1682" y="44"/>
                    <a:pt x="1682" y="43"/>
                  </a:cubicBezTo>
                  <a:cubicBezTo>
                    <a:pt x="1682" y="43"/>
                    <a:pt x="1682" y="43"/>
                    <a:pt x="1682" y="43"/>
                  </a:cubicBezTo>
                  <a:cubicBezTo>
                    <a:pt x="1683" y="43"/>
                    <a:pt x="1682" y="43"/>
                    <a:pt x="1683" y="43"/>
                  </a:cubicBezTo>
                  <a:cubicBezTo>
                    <a:pt x="1683" y="42"/>
                    <a:pt x="1683" y="42"/>
                    <a:pt x="1683" y="42"/>
                  </a:cubicBezTo>
                  <a:cubicBezTo>
                    <a:pt x="1683" y="42"/>
                    <a:pt x="1683" y="42"/>
                    <a:pt x="1683" y="42"/>
                  </a:cubicBezTo>
                  <a:cubicBezTo>
                    <a:pt x="1683" y="41"/>
                    <a:pt x="1683" y="41"/>
                    <a:pt x="1683" y="41"/>
                  </a:cubicBezTo>
                  <a:cubicBezTo>
                    <a:pt x="1683" y="41"/>
                    <a:pt x="1683" y="41"/>
                    <a:pt x="1683" y="40"/>
                  </a:cubicBezTo>
                  <a:cubicBezTo>
                    <a:pt x="1683" y="40"/>
                    <a:pt x="1683" y="40"/>
                    <a:pt x="1683" y="40"/>
                  </a:cubicBezTo>
                  <a:cubicBezTo>
                    <a:pt x="1683" y="40"/>
                    <a:pt x="1683" y="40"/>
                    <a:pt x="1683" y="40"/>
                  </a:cubicBezTo>
                  <a:cubicBezTo>
                    <a:pt x="1684" y="40"/>
                    <a:pt x="1683" y="39"/>
                    <a:pt x="1684" y="39"/>
                  </a:cubicBezTo>
                  <a:cubicBezTo>
                    <a:pt x="1684" y="39"/>
                    <a:pt x="1684" y="39"/>
                    <a:pt x="1684" y="39"/>
                  </a:cubicBezTo>
                  <a:cubicBezTo>
                    <a:pt x="1684" y="39"/>
                    <a:pt x="1684" y="39"/>
                    <a:pt x="1684" y="39"/>
                  </a:cubicBezTo>
                  <a:cubicBezTo>
                    <a:pt x="1684" y="38"/>
                    <a:pt x="1684" y="38"/>
                    <a:pt x="1684" y="37"/>
                  </a:cubicBezTo>
                  <a:cubicBezTo>
                    <a:pt x="1684" y="37"/>
                    <a:pt x="1684" y="37"/>
                    <a:pt x="1684" y="37"/>
                  </a:cubicBezTo>
                  <a:cubicBezTo>
                    <a:pt x="1684" y="34"/>
                    <a:pt x="1684" y="31"/>
                    <a:pt x="1684" y="28"/>
                  </a:cubicBezTo>
                  <a:cubicBezTo>
                    <a:pt x="1684" y="28"/>
                    <a:pt x="1684" y="28"/>
                    <a:pt x="1684" y="28"/>
                  </a:cubicBezTo>
                  <a:cubicBezTo>
                    <a:pt x="1684" y="27"/>
                    <a:pt x="1684" y="27"/>
                    <a:pt x="1684" y="26"/>
                  </a:cubicBezTo>
                  <a:cubicBezTo>
                    <a:pt x="1684" y="26"/>
                    <a:pt x="1684" y="26"/>
                    <a:pt x="1684" y="26"/>
                  </a:cubicBezTo>
                  <a:cubicBezTo>
                    <a:pt x="1684" y="26"/>
                    <a:pt x="1684" y="26"/>
                    <a:pt x="1684" y="26"/>
                  </a:cubicBezTo>
                  <a:cubicBezTo>
                    <a:pt x="1683" y="25"/>
                    <a:pt x="1684" y="25"/>
                    <a:pt x="1683" y="25"/>
                  </a:cubicBezTo>
                  <a:cubicBezTo>
                    <a:pt x="1683" y="25"/>
                    <a:pt x="1683" y="25"/>
                    <a:pt x="1683" y="25"/>
                  </a:cubicBezTo>
                  <a:cubicBezTo>
                    <a:pt x="1683" y="24"/>
                    <a:pt x="1683" y="24"/>
                    <a:pt x="1683" y="24"/>
                  </a:cubicBezTo>
                  <a:cubicBezTo>
                    <a:pt x="1683" y="23"/>
                    <a:pt x="1683" y="23"/>
                    <a:pt x="1683" y="23"/>
                  </a:cubicBezTo>
                  <a:cubicBezTo>
                    <a:pt x="1683" y="23"/>
                    <a:pt x="1683" y="23"/>
                    <a:pt x="1683" y="23"/>
                  </a:cubicBezTo>
                  <a:cubicBezTo>
                    <a:pt x="1683" y="23"/>
                    <a:pt x="1683" y="23"/>
                    <a:pt x="1683" y="23"/>
                  </a:cubicBezTo>
                  <a:cubicBezTo>
                    <a:pt x="1683" y="23"/>
                    <a:pt x="1683" y="23"/>
                    <a:pt x="1683" y="23"/>
                  </a:cubicBezTo>
                  <a:cubicBezTo>
                    <a:pt x="1682" y="22"/>
                    <a:pt x="1683" y="22"/>
                    <a:pt x="1682" y="22"/>
                  </a:cubicBezTo>
                  <a:cubicBezTo>
                    <a:pt x="1682" y="22"/>
                    <a:pt x="1682" y="22"/>
                    <a:pt x="1682" y="22"/>
                  </a:cubicBezTo>
                  <a:cubicBezTo>
                    <a:pt x="1682" y="22"/>
                    <a:pt x="1682" y="22"/>
                    <a:pt x="1682" y="22"/>
                  </a:cubicBezTo>
                  <a:cubicBezTo>
                    <a:pt x="1682" y="21"/>
                    <a:pt x="1682" y="21"/>
                    <a:pt x="1682" y="21"/>
                  </a:cubicBezTo>
                  <a:cubicBezTo>
                    <a:pt x="1682" y="21"/>
                    <a:pt x="1682" y="21"/>
                    <a:pt x="1682" y="21"/>
                  </a:cubicBezTo>
                  <a:cubicBezTo>
                    <a:pt x="1682" y="21"/>
                    <a:pt x="1682" y="20"/>
                    <a:pt x="1682" y="20"/>
                  </a:cubicBezTo>
                  <a:cubicBezTo>
                    <a:pt x="1682" y="20"/>
                    <a:pt x="1682" y="20"/>
                    <a:pt x="1682" y="20"/>
                  </a:cubicBezTo>
                  <a:cubicBezTo>
                    <a:pt x="1682" y="20"/>
                    <a:pt x="1681" y="20"/>
                    <a:pt x="1681" y="20"/>
                  </a:cubicBezTo>
                  <a:cubicBezTo>
                    <a:pt x="1681" y="20"/>
                    <a:pt x="1681" y="20"/>
                    <a:pt x="1681" y="20"/>
                  </a:cubicBezTo>
                  <a:cubicBezTo>
                    <a:pt x="1681" y="20"/>
                    <a:pt x="1681" y="19"/>
                    <a:pt x="1681" y="19"/>
                  </a:cubicBezTo>
                  <a:cubicBezTo>
                    <a:pt x="1681" y="19"/>
                    <a:pt x="1681" y="19"/>
                    <a:pt x="1681" y="19"/>
                  </a:cubicBezTo>
                  <a:cubicBezTo>
                    <a:pt x="1681" y="19"/>
                    <a:pt x="1681" y="18"/>
                    <a:pt x="1680" y="18"/>
                  </a:cubicBezTo>
                  <a:cubicBezTo>
                    <a:pt x="1681" y="18"/>
                    <a:pt x="1681" y="18"/>
                    <a:pt x="1681" y="18"/>
                  </a:cubicBezTo>
                  <a:cubicBezTo>
                    <a:pt x="1680" y="18"/>
                    <a:pt x="1680" y="18"/>
                    <a:pt x="1680" y="18"/>
                  </a:cubicBezTo>
                  <a:cubicBezTo>
                    <a:pt x="1680" y="18"/>
                    <a:pt x="1680" y="18"/>
                    <a:pt x="1680" y="18"/>
                  </a:cubicBezTo>
                  <a:cubicBezTo>
                    <a:pt x="1680" y="18"/>
                    <a:pt x="1680" y="17"/>
                    <a:pt x="1680" y="17"/>
                  </a:cubicBezTo>
                  <a:cubicBezTo>
                    <a:pt x="1680" y="17"/>
                    <a:pt x="1680" y="17"/>
                    <a:pt x="1680" y="17"/>
                  </a:cubicBezTo>
                  <a:cubicBezTo>
                    <a:pt x="1680" y="17"/>
                    <a:pt x="1680" y="17"/>
                    <a:pt x="1679" y="17"/>
                  </a:cubicBezTo>
                  <a:cubicBezTo>
                    <a:pt x="1679" y="17"/>
                    <a:pt x="1679" y="17"/>
                    <a:pt x="1679" y="17"/>
                  </a:cubicBezTo>
                  <a:cubicBezTo>
                    <a:pt x="1679" y="17"/>
                    <a:pt x="1679" y="17"/>
                    <a:pt x="1679" y="17"/>
                  </a:cubicBezTo>
                  <a:cubicBezTo>
                    <a:pt x="1679" y="17"/>
                    <a:pt x="1679" y="17"/>
                    <a:pt x="1679" y="17"/>
                  </a:cubicBezTo>
                  <a:cubicBezTo>
                    <a:pt x="1679" y="16"/>
                    <a:pt x="1679" y="16"/>
                    <a:pt x="1679" y="16"/>
                  </a:cubicBezTo>
                  <a:cubicBezTo>
                    <a:pt x="1679" y="16"/>
                    <a:pt x="1679" y="16"/>
                    <a:pt x="1679" y="16"/>
                  </a:cubicBezTo>
                  <a:cubicBezTo>
                    <a:pt x="1678" y="15"/>
                    <a:pt x="1677" y="14"/>
                    <a:pt x="1676" y="14"/>
                  </a:cubicBezTo>
                  <a:cubicBezTo>
                    <a:pt x="1676" y="14"/>
                    <a:pt x="1676" y="14"/>
                    <a:pt x="1676" y="14"/>
                  </a:cubicBezTo>
                  <a:cubicBezTo>
                    <a:pt x="1676" y="14"/>
                    <a:pt x="1676" y="14"/>
                    <a:pt x="1676" y="13"/>
                  </a:cubicBezTo>
                  <a:cubicBezTo>
                    <a:pt x="1676" y="13"/>
                    <a:pt x="1676" y="13"/>
                    <a:pt x="1676" y="13"/>
                  </a:cubicBezTo>
                  <a:cubicBezTo>
                    <a:pt x="1676" y="13"/>
                    <a:pt x="1676" y="13"/>
                    <a:pt x="1676" y="13"/>
                  </a:cubicBezTo>
                  <a:cubicBezTo>
                    <a:pt x="1676" y="13"/>
                    <a:pt x="1676" y="13"/>
                    <a:pt x="1676" y="13"/>
                  </a:cubicBezTo>
                  <a:cubicBezTo>
                    <a:pt x="1675" y="13"/>
                    <a:pt x="1675" y="13"/>
                    <a:pt x="1675" y="12"/>
                  </a:cubicBezTo>
                  <a:cubicBezTo>
                    <a:pt x="1675" y="12"/>
                    <a:pt x="1675" y="12"/>
                    <a:pt x="1675" y="12"/>
                  </a:cubicBezTo>
                  <a:cubicBezTo>
                    <a:pt x="1675" y="12"/>
                    <a:pt x="1674" y="12"/>
                    <a:pt x="1674" y="12"/>
                  </a:cubicBezTo>
                  <a:cubicBezTo>
                    <a:pt x="1674" y="12"/>
                    <a:pt x="1674" y="12"/>
                    <a:pt x="1674" y="12"/>
                  </a:cubicBezTo>
                  <a:cubicBezTo>
                    <a:pt x="1674" y="12"/>
                    <a:pt x="1674" y="12"/>
                    <a:pt x="1674" y="12"/>
                  </a:cubicBezTo>
                  <a:cubicBezTo>
                    <a:pt x="1674" y="12"/>
                    <a:pt x="1674" y="12"/>
                    <a:pt x="1674" y="12"/>
                  </a:cubicBezTo>
                  <a:cubicBezTo>
                    <a:pt x="1673" y="11"/>
                    <a:pt x="1673" y="12"/>
                    <a:pt x="1673" y="11"/>
                  </a:cubicBezTo>
                  <a:cubicBezTo>
                    <a:pt x="1673" y="11"/>
                    <a:pt x="1673" y="11"/>
                    <a:pt x="1673" y="11"/>
                  </a:cubicBezTo>
                  <a:cubicBezTo>
                    <a:pt x="1673" y="11"/>
                    <a:pt x="1673" y="11"/>
                    <a:pt x="1672" y="11"/>
                  </a:cubicBezTo>
                  <a:cubicBezTo>
                    <a:pt x="1673" y="11"/>
                    <a:pt x="1673" y="11"/>
                    <a:pt x="1673" y="11"/>
                  </a:cubicBezTo>
                  <a:cubicBezTo>
                    <a:pt x="1672" y="11"/>
                    <a:pt x="1672" y="11"/>
                    <a:pt x="1672" y="11"/>
                  </a:cubicBezTo>
                  <a:cubicBezTo>
                    <a:pt x="1672" y="11"/>
                    <a:pt x="1672" y="11"/>
                    <a:pt x="1672" y="11"/>
                  </a:cubicBezTo>
                  <a:cubicBezTo>
                    <a:pt x="1672" y="10"/>
                    <a:pt x="1671" y="10"/>
                    <a:pt x="1671" y="10"/>
                  </a:cubicBezTo>
                  <a:cubicBezTo>
                    <a:pt x="1671" y="10"/>
                    <a:pt x="1671" y="10"/>
                    <a:pt x="1671" y="10"/>
                  </a:cubicBezTo>
                  <a:cubicBezTo>
                    <a:pt x="1671" y="10"/>
                    <a:pt x="1671" y="10"/>
                    <a:pt x="1670" y="10"/>
                  </a:cubicBezTo>
                  <a:cubicBezTo>
                    <a:pt x="1670" y="10"/>
                    <a:pt x="1670" y="10"/>
                    <a:pt x="1670" y="10"/>
                  </a:cubicBezTo>
                  <a:cubicBezTo>
                    <a:pt x="1670" y="10"/>
                    <a:pt x="1670" y="10"/>
                    <a:pt x="1670" y="10"/>
                  </a:cubicBezTo>
                  <a:cubicBezTo>
                    <a:pt x="1670" y="10"/>
                    <a:pt x="1670" y="10"/>
                    <a:pt x="1669" y="10"/>
                  </a:cubicBezTo>
                  <a:cubicBezTo>
                    <a:pt x="1669" y="10"/>
                    <a:pt x="1669" y="10"/>
                    <a:pt x="1669" y="10"/>
                  </a:cubicBezTo>
                  <a:cubicBezTo>
                    <a:pt x="1669" y="9"/>
                    <a:pt x="1669" y="9"/>
                    <a:pt x="1669" y="9"/>
                  </a:cubicBezTo>
                  <a:cubicBezTo>
                    <a:pt x="1668" y="9"/>
                    <a:pt x="1668" y="9"/>
                    <a:pt x="1668" y="9"/>
                  </a:cubicBezTo>
                  <a:cubicBezTo>
                    <a:pt x="1668" y="9"/>
                    <a:pt x="1668" y="9"/>
                    <a:pt x="1668" y="9"/>
                  </a:cubicBezTo>
                  <a:cubicBezTo>
                    <a:pt x="1668" y="9"/>
                    <a:pt x="1668" y="9"/>
                    <a:pt x="1668" y="9"/>
                  </a:cubicBezTo>
                  <a:cubicBezTo>
                    <a:pt x="1667" y="9"/>
                    <a:pt x="1667" y="9"/>
                    <a:pt x="1667" y="9"/>
                  </a:cubicBezTo>
                  <a:cubicBezTo>
                    <a:pt x="1667" y="9"/>
                    <a:pt x="1667" y="9"/>
                    <a:pt x="1667" y="9"/>
                  </a:cubicBezTo>
                  <a:cubicBezTo>
                    <a:pt x="1667" y="9"/>
                    <a:pt x="1667" y="9"/>
                    <a:pt x="1666" y="9"/>
                  </a:cubicBezTo>
                  <a:cubicBezTo>
                    <a:pt x="1666" y="9"/>
                    <a:pt x="1666" y="9"/>
                    <a:pt x="1666" y="9"/>
                  </a:cubicBezTo>
                  <a:cubicBezTo>
                    <a:pt x="1666" y="8"/>
                    <a:pt x="1665" y="9"/>
                    <a:pt x="1665" y="8"/>
                  </a:cubicBezTo>
                  <a:cubicBezTo>
                    <a:pt x="1665" y="8"/>
                    <a:pt x="1665" y="8"/>
                    <a:pt x="1665" y="8"/>
                  </a:cubicBezTo>
                  <a:cubicBezTo>
                    <a:pt x="1664" y="8"/>
                    <a:pt x="1664" y="8"/>
                    <a:pt x="1663" y="8"/>
                  </a:cubicBezTo>
                  <a:cubicBezTo>
                    <a:pt x="1663" y="8"/>
                    <a:pt x="1663" y="8"/>
                    <a:pt x="1663" y="8"/>
                  </a:cubicBezTo>
                  <a:cubicBezTo>
                    <a:pt x="1662" y="7"/>
                    <a:pt x="1661" y="8"/>
                    <a:pt x="1661" y="8"/>
                  </a:cubicBezTo>
                  <a:cubicBezTo>
                    <a:pt x="1660" y="8"/>
                    <a:pt x="1660" y="8"/>
                    <a:pt x="1660" y="8"/>
                  </a:cubicBezTo>
                  <a:cubicBezTo>
                    <a:pt x="1659" y="7"/>
                    <a:pt x="1659" y="7"/>
                    <a:pt x="1658" y="7"/>
                  </a:cubicBezTo>
                  <a:cubicBezTo>
                    <a:pt x="1649" y="7"/>
                    <a:pt x="1639" y="7"/>
                    <a:pt x="1629" y="7"/>
                  </a:cubicBezTo>
                  <a:cubicBezTo>
                    <a:pt x="1627" y="7"/>
                    <a:pt x="1627" y="7"/>
                    <a:pt x="1627" y="9"/>
                  </a:cubicBezTo>
                  <a:cubicBezTo>
                    <a:pt x="1627" y="27"/>
                    <a:pt x="1627" y="45"/>
                    <a:pt x="1627" y="62"/>
                  </a:cubicBezTo>
                  <a:cubicBezTo>
                    <a:pt x="1627" y="75"/>
                    <a:pt x="1628" y="87"/>
                    <a:pt x="1627" y="100"/>
                  </a:cubicBezTo>
                  <a:cubicBezTo>
                    <a:pt x="1627" y="101"/>
                    <a:pt x="1628" y="102"/>
                    <a:pt x="1629" y="102"/>
                  </a:cubicBezTo>
                  <a:cubicBezTo>
                    <a:pt x="1632" y="102"/>
                    <a:pt x="1634" y="102"/>
                    <a:pt x="1637" y="102"/>
                  </a:cubicBezTo>
                  <a:cubicBezTo>
                    <a:pt x="1638" y="102"/>
                    <a:pt x="1639" y="101"/>
                    <a:pt x="1639" y="100"/>
                  </a:cubicBezTo>
                  <a:cubicBezTo>
                    <a:pt x="1639" y="88"/>
                    <a:pt x="1639" y="76"/>
                    <a:pt x="1639" y="64"/>
                  </a:cubicBezTo>
                  <a:cubicBezTo>
                    <a:pt x="1639" y="64"/>
                    <a:pt x="1639" y="63"/>
                    <a:pt x="1639" y="62"/>
                  </a:cubicBezTo>
                  <a:cubicBezTo>
                    <a:pt x="1639" y="62"/>
                    <a:pt x="1639" y="62"/>
                    <a:pt x="1639" y="62"/>
                  </a:cubicBezTo>
                  <a:cubicBezTo>
                    <a:pt x="1643" y="62"/>
                    <a:pt x="1647" y="61"/>
                    <a:pt x="1650" y="62"/>
                  </a:cubicBezTo>
                  <a:cubicBezTo>
                    <a:pt x="1651" y="62"/>
                    <a:pt x="1651" y="62"/>
                    <a:pt x="1651" y="62"/>
                  </a:cubicBezTo>
                  <a:cubicBezTo>
                    <a:pt x="1651" y="62"/>
                    <a:pt x="1651" y="62"/>
                    <a:pt x="1651" y="62"/>
                  </a:cubicBezTo>
                  <a:cubicBezTo>
                    <a:pt x="1651" y="62"/>
                    <a:pt x="1651" y="62"/>
                    <a:pt x="1652" y="62"/>
                  </a:cubicBezTo>
                  <a:cubicBezTo>
                    <a:pt x="1652" y="62"/>
                    <a:pt x="1652" y="62"/>
                    <a:pt x="1652" y="62"/>
                  </a:cubicBezTo>
                  <a:cubicBezTo>
                    <a:pt x="1652" y="62"/>
                    <a:pt x="1652" y="62"/>
                    <a:pt x="1652" y="62"/>
                  </a:cubicBezTo>
                  <a:cubicBezTo>
                    <a:pt x="1652" y="62"/>
                    <a:pt x="1653" y="62"/>
                    <a:pt x="1653" y="62"/>
                  </a:cubicBezTo>
                  <a:cubicBezTo>
                    <a:pt x="1653" y="62"/>
                    <a:pt x="1653" y="62"/>
                    <a:pt x="1653" y="62"/>
                  </a:cubicBezTo>
                  <a:cubicBezTo>
                    <a:pt x="1653" y="63"/>
                    <a:pt x="1653" y="63"/>
                    <a:pt x="1653" y="63"/>
                  </a:cubicBezTo>
                  <a:cubicBezTo>
                    <a:pt x="1653" y="63"/>
                    <a:pt x="1654" y="63"/>
                    <a:pt x="1654" y="63"/>
                  </a:cubicBezTo>
                  <a:cubicBezTo>
                    <a:pt x="1654" y="63"/>
                    <a:pt x="1654" y="63"/>
                    <a:pt x="1654" y="63"/>
                  </a:cubicBezTo>
                  <a:cubicBezTo>
                    <a:pt x="1654" y="63"/>
                    <a:pt x="1654" y="63"/>
                    <a:pt x="1654" y="63"/>
                  </a:cubicBezTo>
                  <a:cubicBezTo>
                    <a:pt x="1654" y="63"/>
                    <a:pt x="1654" y="63"/>
                    <a:pt x="1654" y="63"/>
                  </a:cubicBezTo>
                  <a:cubicBezTo>
                    <a:pt x="1654" y="63"/>
                    <a:pt x="1654" y="63"/>
                    <a:pt x="1654" y="63"/>
                  </a:cubicBezTo>
                  <a:cubicBezTo>
                    <a:pt x="1655" y="63"/>
                    <a:pt x="1655" y="63"/>
                    <a:pt x="1655" y="64"/>
                  </a:cubicBezTo>
                  <a:cubicBezTo>
                    <a:pt x="1655" y="64"/>
                    <a:pt x="1655" y="64"/>
                    <a:pt x="1655" y="64"/>
                  </a:cubicBezTo>
                  <a:cubicBezTo>
                    <a:pt x="1655" y="64"/>
                    <a:pt x="1655" y="64"/>
                    <a:pt x="1655" y="64"/>
                  </a:cubicBezTo>
                  <a:cubicBezTo>
                    <a:pt x="1655" y="64"/>
                    <a:pt x="1655" y="64"/>
                    <a:pt x="1655" y="64"/>
                  </a:cubicBezTo>
                  <a:cubicBezTo>
                    <a:pt x="1656" y="64"/>
                    <a:pt x="1656" y="64"/>
                    <a:pt x="1656" y="64"/>
                  </a:cubicBezTo>
                  <a:cubicBezTo>
                    <a:pt x="1656" y="64"/>
                    <a:pt x="1656" y="64"/>
                    <a:pt x="1656" y="64"/>
                  </a:cubicBezTo>
                  <a:cubicBezTo>
                    <a:pt x="1656" y="64"/>
                    <a:pt x="1656" y="65"/>
                    <a:pt x="1656" y="65"/>
                  </a:cubicBezTo>
                  <a:cubicBezTo>
                    <a:pt x="1656" y="65"/>
                    <a:pt x="1656" y="65"/>
                    <a:pt x="1656" y="65"/>
                  </a:cubicBezTo>
                  <a:cubicBezTo>
                    <a:pt x="1657" y="65"/>
                    <a:pt x="1658" y="66"/>
                    <a:pt x="1658" y="67"/>
                  </a:cubicBezTo>
                  <a:cubicBezTo>
                    <a:pt x="1658" y="67"/>
                    <a:pt x="1658" y="67"/>
                    <a:pt x="1658" y="67"/>
                  </a:cubicBezTo>
                  <a:cubicBezTo>
                    <a:pt x="1658" y="67"/>
                    <a:pt x="1659" y="67"/>
                    <a:pt x="1659" y="67"/>
                  </a:cubicBezTo>
                  <a:cubicBezTo>
                    <a:pt x="1659" y="67"/>
                    <a:pt x="1659" y="67"/>
                    <a:pt x="1659" y="67"/>
                  </a:cubicBezTo>
                  <a:cubicBezTo>
                    <a:pt x="1659" y="67"/>
                    <a:pt x="1659" y="67"/>
                    <a:pt x="1659" y="67"/>
                  </a:cubicBezTo>
                  <a:cubicBezTo>
                    <a:pt x="1659" y="67"/>
                    <a:pt x="1659" y="67"/>
                    <a:pt x="1659" y="67"/>
                  </a:cubicBezTo>
                  <a:cubicBezTo>
                    <a:pt x="1659" y="68"/>
                    <a:pt x="1659" y="68"/>
                    <a:pt x="1660" y="68"/>
                  </a:cubicBezTo>
                  <a:cubicBezTo>
                    <a:pt x="1660" y="68"/>
                    <a:pt x="1660" y="68"/>
                    <a:pt x="1660" y="68"/>
                  </a:cubicBezTo>
                  <a:cubicBezTo>
                    <a:pt x="1660" y="69"/>
                    <a:pt x="1660" y="69"/>
                    <a:pt x="1660" y="69"/>
                  </a:cubicBezTo>
                  <a:cubicBezTo>
                    <a:pt x="1660" y="69"/>
                    <a:pt x="1660" y="69"/>
                    <a:pt x="1660" y="69"/>
                  </a:cubicBezTo>
                  <a:cubicBezTo>
                    <a:pt x="1660" y="69"/>
                    <a:pt x="1660" y="69"/>
                    <a:pt x="1660" y="69"/>
                  </a:cubicBezTo>
                  <a:cubicBezTo>
                    <a:pt x="1660" y="69"/>
                    <a:pt x="1660" y="69"/>
                    <a:pt x="1660" y="69"/>
                  </a:cubicBezTo>
                  <a:cubicBezTo>
                    <a:pt x="1661" y="70"/>
                    <a:pt x="1660" y="70"/>
                    <a:pt x="1661" y="70"/>
                  </a:cubicBezTo>
                  <a:cubicBezTo>
                    <a:pt x="1661" y="70"/>
                    <a:pt x="1661" y="70"/>
                    <a:pt x="1661" y="70"/>
                  </a:cubicBezTo>
                  <a:cubicBezTo>
                    <a:pt x="1661" y="70"/>
                    <a:pt x="1661" y="70"/>
                    <a:pt x="1661" y="71"/>
                  </a:cubicBezTo>
                  <a:cubicBezTo>
                    <a:pt x="1661" y="71"/>
                    <a:pt x="1661" y="71"/>
                    <a:pt x="1661" y="71"/>
                  </a:cubicBezTo>
                  <a:cubicBezTo>
                    <a:pt x="1661" y="71"/>
                    <a:pt x="1661" y="71"/>
                    <a:pt x="1661" y="71"/>
                  </a:cubicBezTo>
                  <a:cubicBezTo>
                    <a:pt x="1661" y="71"/>
                    <a:pt x="1661" y="71"/>
                    <a:pt x="1661" y="71"/>
                  </a:cubicBezTo>
                  <a:cubicBezTo>
                    <a:pt x="1661" y="71"/>
                    <a:pt x="1661" y="71"/>
                    <a:pt x="1661" y="71"/>
                  </a:cubicBezTo>
                  <a:cubicBezTo>
                    <a:pt x="1662" y="71"/>
                    <a:pt x="1662" y="72"/>
                    <a:pt x="1662" y="72"/>
                  </a:cubicBezTo>
                  <a:cubicBezTo>
                    <a:pt x="1662" y="72"/>
                    <a:pt x="1662" y="72"/>
                    <a:pt x="1662" y="72"/>
                  </a:cubicBezTo>
                  <a:cubicBezTo>
                    <a:pt x="1662" y="72"/>
                    <a:pt x="1662" y="72"/>
                    <a:pt x="1662" y="73"/>
                  </a:cubicBezTo>
                  <a:cubicBezTo>
                    <a:pt x="1662" y="73"/>
                    <a:pt x="1662" y="73"/>
                    <a:pt x="1662" y="73"/>
                  </a:cubicBezTo>
                  <a:cubicBezTo>
                    <a:pt x="1662" y="73"/>
                    <a:pt x="1662" y="73"/>
                    <a:pt x="1662" y="73"/>
                  </a:cubicBezTo>
                  <a:cubicBezTo>
                    <a:pt x="1662" y="73"/>
                    <a:pt x="1662" y="73"/>
                    <a:pt x="1663" y="74"/>
                  </a:cubicBezTo>
                  <a:cubicBezTo>
                    <a:pt x="1662" y="74"/>
                    <a:pt x="1662" y="74"/>
                    <a:pt x="1662" y="74"/>
                  </a:cubicBezTo>
                  <a:cubicBezTo>
                    <a:pt x="1663" y="74"/>
                    <a:pt x="1663" y="74"/>
                    <a:pt x="1663" y="74"/>
                  </a:cubicBezTo>
                  <a:cubicBezTo>
                    <a:pt x="1663" y="74"/>
                    <a:pt x="1663" y="74"/>
                    <a:pt x="1663" y="74"/>
                  </a:cubicBezTo>
                  <a:cubicBezTo>
                    <a:pt x="1663" y="75"/>
                    <a:pt x="1663" y="75"/>
                    <a:pt x="1663" y="75"/>
                  </a:cubicBezTo>
                  <a:cubicBezTo>
                    <a:pt x="1663" y="75"/>
                    <a:pt x="1663" y="75"/>
                    <a:pt x="1663" y="75"/>
                  </a:cubicBezTo>
                  <a:cubicBezTo>
                    <a:pt x="1663" y="75"/>
                    <a:pt x="1663" y="75"/>
                    <a:pt x="1663" y="75"/>
                  </a:cubicBezTo>
                  <a:cubicBezTo>
                    <a:pt x="1663" y="76"/>
                    <a:pt x="1663" y="76"/>
                    <a:pt x="1664" y="76"/>
                  </a:cubicBezTo>
                  <a:cubicBezTo>
                    <a:pt x="1664" y="76"/>
                    <a:pt x="1664" y="76"/>
                    <a:pt x="1664" y="76"/>
                  </a:cubicBezTo>
                  <a:cubicBezTo>
                    <a:pt x="1664" y="76"/>
                    <a:pt x="1664" y="77"/>
                    <a:pt x="1664" y="77"/>
                  </a:cubicBezTo>
                  <a:cubicBezTo>
                    <a:pt x="1664" y="77"/>
                    <a:pt x="1664" y="77"/>
                    <a:pt x="1664" y="77"/>
                  </a:cubicBezTo>
                  <a:cubicBezTo>
                    <a:pt x="1664" y="77"/>
                    <a:pt x="1664" y="77"/>
                    <a:pt x="1664" y="77"/>
                  </a:cubicBezTo>
                  <a:cubicBezTo>
                    <a:pt x="1664" y="77"/>
                    <a:pt x="1664" y="77"/>
                    <a:pt x="1664" y="77"/>
                  </a:cubicBezTo>
                  <a:cubicBezTo>
                    <a:pt x="1664" y="78"/>
                    <a:pt x="1664" y="78"/>
                    <a:pt x="1665" y="78"/>
                  </a:cubicBezTo>
                  <a:cubicBezTo>
                    <a:pt x="1665" y="78"/>
                    <a:pt x="1665" y="78"/>
                    <a:pt x="1665" y="78"/>
                  </a:cubicBezTo>
                  <a:cubicBezTo>
                    <a:pt x="1665" y="79"/>
                    <a:pt x="1665" y="79"/>
                    <a:pt x="1665" y="79"/>
                  </a:cubicBezTo>
                  <a:cubicBezTo>
                    <a:pt x="1665" y="79"/>
                    <a:pt x="1665" y="79"/>
                    <a:pt x="1665" y="79"/>
                  </a:cubicBezTo>
                  <a:cubicBezTo>
                    <a:pt x="1665" y="79"/>
                    <a:pt x="1665" y="80"/>
                    <a:pt x="1665" y="80"/>
                  </a:cubicBezTo>
                  <a:cubicBezTo>
                    <a:pt x="1665" y="80"/>
                    <a:pt x="1665" y="80"/>
                    <a:pt x="1665" y="80"/>
                  </a:cubicBezTo>
                  <a:cubicBezTo>
                    <a:pt x="1665" y="80"/>
                    <a:pt x="1665" y="80"/>
                    <a:pt x="1666" y="81"/>
                  </a:cubicBezTo>
                  <a:cubicBezTo>
                    <a:pt x="1666" y="81"/>
                    <a:pt x="1666" y="81"/>
                    <a:pt x="1666" y="81"/>
                  </a:cubicBezTo>
                  <a:cubicBezTo>
                    <a:pt x="1666" y="81"/>
                    <a:pt x="1666" y="81"/>
                    <a:pt x="1666" y="81"/>
                  </a:cubicBezTo>
                  <a:cubicBezTo>
                    <a:pt x="1666" y="81"/>
                    <a:pt x="1666" y="81"/>
                    <a:pt x="1666" y="82"/>
                  </a:cubicBezTo>
                  <a:cubicBezTo>
                    <a:pt x="1666" y="82"/>
                    <a:pt x="1666" y="82"/>
                    <a:pt x="1666" y="82"/>
                  </a:cubicBezTo>
                  <a:cubicBezTo>
                    <a:pt x="1666" y="82"/>
                    <a:pt x="1666" y="82"/>
                    <a:pt x="1666" y="82"/>
                  </a:cubicBezTo>
                  <a:cubicBezTo>
                    <a:pt x="1666" y="82"/>
                    <a:pt x="1666" y="82"/>
                    <a:pt x="1666" y="82"/>
                  </a:cubicBezTo>
                  <a:cubicBezTo>
                    <a:pt x="1666" y="83"/>
                    <a:pt x="1666" y="83"/>
                    <a:pt x="1667" y="83"/>
                  </a:cubicBezTo>
                  <a:cubicBezTo>
                    <a:pt x="1667" y="83"/>
                    <a:pt x="1667" y="83"/>
                    <a:pt x="1667" y="83"/>
                  </a:cubicBezTo>
                  <a:cubicBezTo>
                    <a:pt x="1667" y="83"/>
                    <a:pt x="1667" y="84"/>
                    <a:pt x="1667" y="84"/>
                  </a:cubicBezTo>
                  <a:cubicBezTo>
                    <a:pt x="1667" y="84"/>
                    <a:pt x="1667" y="84"/>
                    <a:pt x="1667" y="84"/>
                  </a:cubicBezTo>
                  <a:cubicBezTo>
                    <a:pt x="1667" y="84"/>
                    <a:pt x="1667" y="85"/>
                    <a:pt x="1667" y="85"/>
                  </a:cubicBezTo>
                  <a:cubicBezTo>
                    <a:pt x="1667" y="85"/>
                    <a:pt x="1667" y="85"/>
                    <a:pt x="1667" y="85"/>
                  </a:cubicBezTo>
                  <a:cubicBezTo>
                    <a:pt x="1668" y="85"/>
                    <a:pt x="1667" y="85"/>
                    <a:pt x="1668" y="86"/>
                  </a:cubicBezTo>
                  <a:cubicBezTo>
                    <a:pt x="1668" y="85"/>
                    <a:pt x="1668" y="85"/>
                    <a:pt x="1668" y="85"/>
                  </a:cubicBezTo>
                  <a:cubicBezTo>
                    <a:pt x="1668" y="86"/>
                    <a:pt x="1668" y="86"/>
                    <a:pt x="1668" y="86"/>
                  </a:cubicBezTo>
                  <a:cubicBezTo>
                    <a:pt x="1668" y="86"/>
                    <a:pt x="1668" y="86"/>
                    <a:pt x="1668" y="86"/>
                  </a:cubicBezTo>
                  <a:cubicBezTo>
                    <a:pt x="1668" y="86"/>
                    <a:pt x="1668" y="86"/>
                    <a:pt x="1668" y="86"/>
                  </a:cubicBezTo>
                  <a:cubicBezTo>
                    <a:pt x="1668" y="87"/>
                    <a:pt x="1668" y="87"/>
                    <a:pt x="1668" y="87"/>
                  </a:cubicBezTo>
                  <a:cubicBezTo>
                    <a:pt x="1668" y="87"/>
                    <a:pt x="1668" y="87"/>
                    <a:pt x="1668" y="87"/>
                  </a:cubicBezTo>
                  <a:cubicBezTo>
                    <a:pt x="1669" y="87"/>
                    <a:pt x="1669" y="88"/>
                    <a:pt x="1669" y="88"/>
                  </a:cubicBezTo>
                  <a:cubicBezTo>
                    <a:pt x="1669" y="88"/>
                    <a:pt x="1669" y="88"/>
                    <a:pt x="1669" y="88"/>
                  </a:cubicBezTo>
                  <a:cubicBezTo>
                    <a:pt x="1669" y="88"/>
                    <a:pt x="1669" y="88"/>
                    <a:pt x="1669" y="89"/>
                  </a:cubicBezTo>
                  <a:cubicBezTo>
                    <a:pt x="1669" y="89"/>
                    <a:pt x="1669" y="89"/>
                    <a:pt x="1669" y="89"/>
                  </a:cubicBezTo>
                  <a:cubicBezTo>
                    <a:pt x="1669" y="89"/>
                    <a:pt x="1669" y="89"/>
                    <a:pt x="1669" y="89"/>
                  </a:cubicBezTo>
                  <a:cubicBezTo>
                    <a:pt x="1669" y="89"/>
                    <a:pt x="1669" y="89"/>
                    <a:pt x="1669" y="90"/>
                  </a:cubicBezTo>
                  <a:cubicBezTo>
                    <a:pt x="1669" y="90"/>
                    <a:pt x="1669" y="90"/>
                    <a:pt x="1669" y="90"/>
                  </a:cubicBezTo>
                  <a:cubicBezTo>
                    <a:pt x="1670" y="90"/>
                    <a:pt x="1670" y="90"/>
                    <a:pt x="1670" y="90"/>
                  </a:cubicBezTo>
                  <a:cubicBezTo>
                    <a:pt x="1670" y="90"/>
                    <a:pt x="1670" y="90"/>
                    <a:pt x="1670" y="90"/>
                  </a:cubicBezTo>
                  <a:cubicBezTo>
                    <a:pt x="1670" y="91"/>
                    <a:pt x="1670" y="91"/>
                    <a:pt x="1670" y="91"/>
                  </a:cubicBezTo>
                  <a:cubicBezTo>
                    <a:pt x="1670" y="91"/>
                    <a:pt x="1670" y="91"/>
                    <a:pt x="1670" y="91"/>
                  </a:cubicBezTo>
                  <a:cubicBezTo>
                    <a:pt x="1670" y="91"/>
                    <a:pt x="1670" y="92"/>
                    <a:pt x="1670" y="92"/>
                  </a:cubicBezTo>
                  <a:cubicBezTo>
                    <a:pt x="1671" y="92"/>
                    <a:pt x="1671" y="92"/>
                    <a:pt x="1671" y="92"/>
                  </a:cubicBezTo>
                  <a:cubicBezTo>
                    <a:pt x="1671" y="92"/>
                    <a:pt x="1671" y="93"/>
                    <a:pt x="1671" y="93"/>
                  </a:cubicBezTo>
                  <a:cubicBezTo>
                    <a:pt x="1671" y="93"/>
                    <a:pt x="1671" y="93"/>
                    <a:pt x="1671" y="93"/>
                  </a:cubicBezTo>
                  <a:cubicBezTo>
                    <a:pt x="1671" y="93"/>
                    <a:pt x="1671" y="93"/>
                    <a:pt x="1671" y="94"/>
                  </a:cubicBezTo>
                  <a:cubicBezTo>
                    <a:pt x="1671" y="94"/>
                    <a:pt x="1671" y="94"/>
                    <a:pt x="1671" y="94"/>
                  </a:cubicBezTo>
                  <a:cubicBezTo>
                    <a:pt x="1671" y="94"/>
                    <a:pt x="1671" y="94"/>
                    <a:pt x="1671" y="94"/>
                  </a:cubicBezTo>
                  <a:cubicBezTo>
                    <a:pt x="1672" y="94"/>
                    <a:pt x="1672" y="94"/>
                    <a:pt x="1672" y="94"/>
                  </a:cubicBezTo>
                  <a:cubicBezTo>
                    <a:pt x="1672" y="94"/>
                    <a:pt x="1672" y="94"/>
                    <a:pt x="1672" y="94"/>
                  </a:cubicBezTo>
                  <a:cubicBezTo>
                    <a:pt x="1672" y="95"/>
                    <a:pt x="1672" y="95"/>
                    <a:pt x="1672" y="95"/>
                  </a:cubicBezTo>
                  <a:cubicBezTo>
                    <a:pt x="1672" y="95"/>
                    <a:pt x="1672" y="95"/>
                    <a:pt x="1672" y="95"/>
                  </a:cubicBezTo>
                  <a:cubicBezTo>
                    <a:pt x="1672" y="95"/>
                    <a:pt x="1672" y="96"/>
                    <a:pt x="1672" y="96"/>
                  </a:cubicBezTo>
                  <a:cubicBezTo>
                    <a:pt x="1672" y="96"/>
                    <a:pt x="1672" y="96"/>
                    <a:pt x="1672" y="96"/>
                  </a:cubicBezTo>
                  <a:cubicBezTo>
                    <a:pt x="1672" y="96"/>
                    <a:pt x="1672" y="96"/>
                    <a:pt x="1673" y="97"/>
                  </a:cubicBezTo>
                  <a:cubicBezTo>
                    <a:pt x="1673" y="97"/>
                    <a:pt x="1673" y="97"/>
                    <a:pt x="1673" y="97"/>
                  </a:cubicBezTo>
                  <a:cubicBezTo>
                    <a:pt x="1673" y="97"/>
                    <a:pt x="1673" y="97"/>
                    <a:pt x="1673" y="97"/>
                  </a:cubicBezTo>
                  <a:cubicBezTo>
                    <a:pt x="1673" y="97"/>
                    <a:pt x="1673" y="97"/>
                    <a:pt x="1673" y="98"/>
                  </a:cubicBezTo>
                  <a:cubicBezTo>
                    <a:pt x="1673" y="98"/>
                    <a:pt x="1673" y="98"/>
                    <a:pt x="1673" y="98"/>
                  </a:cubicBezTo>
                  <a:cubicBezTo>
                    <a:pt x="1673" y="98"/>
                    <a:pt x="1673" y="98"/>
                    <a:pt x="1673" y="98"/>
                  </a:cubicBezTo>
                  <a:cubicBezTo>
                    <a:pt x="1673" y="98"/>
                    <a:pt x="1673" y="98"/>
                    <a:pt x="1673" y="98"/>
                  </a:cubicBezTo>
                  <a:cubicBezTo>
                    <a:pt x="1673" y="99"/>
                    <a:pt x="1673" y="99"/>
                    <a:pt x="1674" y="99"/>
                  </a:cubicBezTo>
                  <a:cubicBezTo>
                    <a:pt x="1674" y="99"/>
                    <a:pt x="1674" y="99"/>
                    <a:pt x="1674" y="99"/>
                  </a:cubicBezTo>
                  <a:cubicBezTo>
                    <a:pt x="1674" y="99"/>
                    <a:pt x="1674" y="100"/>
                    <a:pt x="1674" y="100"/>
                  </a:cubicBezTo>
                  <a:cubicBezTo>
                    <a:pt x="1674" y="100"/>
                    <a:pt x="1674" y="100"/>
                    <a:pt x="1674" y="100"/>
                  </a:cubicBezTo>
                  <a:cubicBezTo>
                    <a:pt x="1674" y="100"/>
                    <a:pt x="1674" y="101"/>
                    <a:pt x="1674" y="101"/>
                  </a:cubicBezTo>
                  <a:cubicBezTo>
                    <a:pt x="1674" y="101"/>
                    <a:pt x="1674" y="101"/>
                    <a:pt x="1674" y="101"/>
                  </a:cubicBezTo>
                  <a:cubicBezTo>
                    <a:pt x="1674" y="101"/>
                    <a:pt x="1674" y="101"/>
                    <a:pt x="1675" y="101"/>
                  </a:cubicBezTo>
                  <a:cubicBezTo>
                    <a:pt x="1675" y="101"/>
                    <a:pt x="1675" y="101"/>
                    <a:pt x="1675" y="101"/>
                  </a:cubicBezTo>
                  <a:cubicBezTo>
                    <a:pt x="1679" y="102"/>
                    <a:pt x="1683" y="102"/>
                    <a:pt x="1687" y="102"/>
                  </a:cubicBezTo>
                  <a:cubicBezTo>
                    <a:pt x="1688" y="102"/>
                    <a:pt x="1688" y="101"/>
                    <a:pt x="1688" y="101"/>
                  </a:cubicBezTo>
                  <a:cubicBezTo>
                    <a:pt x="1688" y="101"/>
                    <a:pt x="1688" y="101"/>
                    <a:pt x="1688" y="101"/>
                  </a:cubicBezTo>
                  <a:cubicBezTo>
                    <a:pt x="1688" y="101"/>
                    <a:pt x="1688" y="100"/>
                    <a:pt x="1687" y="100"/>
                  </a:cubicBezTo>
                  <a:cubicBezTo>
                    <a:pt x="1687" y="100"/>
                    <a:pt x="1687" y="100"/>
                    <a:pt x="1687" y="100"/>
                  </a:cubicBezTo>
                  <a:cubicBezTo>
                    <a:pt x="1687" y="100"/>
                    <a:pt x="1687" y="100"/>
                    <a:pt x="1687" y="99"/>
                  </a:cubicBezTo>
                  <a:cubicBezTo>
                    <a:pt x="1687" y="99"/>
                    <a:pt x="1687" y="99"/>
                    <a:pt x="1687" y="99"/>
                  </a:cubicBezTo>
                  <a:cubicBezTo>
                    <a:pt x="1687" y="99"/>
                    <a:pt x="1687" y="99"/>
                    <a:pt x="1687" y="99"/>
                  </a:cubicBezTo>
                  <a:cubicBezTo>
                    <a:pt x="1687" y="99"/>
                    <a:pt x="1687" y="99"/>
                    <a:pt x="1687" y="99"/>
                  </a:cubicBezTo>
                  <a:cubicBezTo>
                    <a:pt x="1687" y="99"/>
                    <a:pt x="1687" y="98"/>
                    <a:pt x="1686" y="98"/>
                  </a:cubicBezTo>
                  <a:cubicBezTo>
                    <a:pt x="1686" y="98"/>
                    <a:pt x="1686" y="98"/>
                    <a:pt x="1686" y="98"/>
                  </a:cubicBezTo>
                  <a:cubicBezTo>
                    <a:pt x="1686" y="98"/>
                    <a:pt x="1686" y="98"/>
                    <a:pt x="1686" y="97"/>
                  </a:cubicBezTo>
                  <a:cubicBezTo>
                    <a:pt x="1686" y="97"/>
                    <a:pt x="1686" y="97"/>
                    <a:pt x="1686" y="97"/>
                  </a:cubicBezTo>
                  <a:cubicBezTo>
                    <a:pt x="1686" y="97"/>
                    <a:pt x="1686" y="97"/>
                    <a:pt x="1686" y="97"/>
                  </a:cubicBezTo>
                  <a:cubicBezTo>
                    <a:pt x="1686" y="97"/>
                    <a:pt x="1686" y="97"/>
                    <a:pt x="1686" y="97"/>
                  </a:cubicBezTo>
                  <a:cubicBezTo>
                    <a:pt x="1686" y="96"/>
                    <a:pt x="1686" y="96"/>
                    <a:pt x="1685" y="96"/>
                  </a:cubicBezTo>
                  <a:cubicBezTo>
                    <a:pt x="1685" y="96"/>
                    <a:pt x="1685" y="96"/>
                    <a:pt x="1685" y="96"/>
                  </a:cubicBezTo>
                  <a:cubicBezTo>
                    <a:pt x="1685" y="96"/>
                    <a:pt x="1685" y="96"/>
                    <a:pt x="1685" y="96"/>
                  </a:cubicBezTo>
                  <a:cubicBezTo>
                    <a:pt x="1685" y="96"/>
                    <a:pt x="1685" y="95"/>
                    <a:pt x="1685" y="95"/>
                  </a:cubicBezTo>
                  <a:cubicBezTo>
                    <a:pt x="1685" y="95"/>
                    <a:pt x="1685" y="95"/>
                    <a:pt x="1685" y="95"/>
                  </a:cubicBezTo>
                  <a:cubicBezTo>
                    <a:pt x="1685" y="95"/>
                    <a:pt x="1685" y="94"/>
                    <a:pt x="1685" y="94"/>
                  </a:cubicBezTo>
                  <a:cubicBezTo>
                    <a:pt x="1685" y="94"/>
                    <a:pt x="1685" y="94"/>
                    <a:pt x="1685" y="94"/>
                  </a:cubicBezTo>
                  <a:cubicBezTo>
                    <a:pt x="1685" y="94"/>
                    <a:pt x="1685" y="94"/>
                    <a:pt x="1684" y="94"/>
                  </a:cubicBezTo>
                  <a:cubicBezTo>
                    <a:pt x="1684" y="94"/>
                    <a:pt x="1684" y="94"/>
                    <a:pt x="1684" y="94"/>
                  </a:cubicBezTo>
                  <a:cubicBezTo>
                    <a:pt x="1684" y="93"/>
                    <a:pt x="1684" y="93"/>
                    <a:pt x="1684" y="93"/>
                  </a:cubicBezTo>
                  <a:cubicBezTo>
                    <a:pt x="1684" y="93"/>
                    <a:pt x="1684" y="93"/>
                    <a:pt x="1684" y="93"/>
                  </a:cubicBezTo>
                  <a:cubicBezTo>
                    <a:pt x="1684" y="93"/>
                    <a:pt x="1684" y="92"/>
                    <a:pt x="1684" y="92"/>
                  </a:cubicBezTo>
                  <a:cubicBezTo>
                    <a:pt x="1684" y="92"/>
                    <a:pt x="1684" y="92"/>
                    <a:pt x="1684" y="92"/>
                  </a:cubicBezTo>
                  <a:cubicBezTo>
                    <a:pt x="1683" y="92"/>
                    <a:pt x="1684" y="92"/>
                    <a:pt x="1683" y="91"/>
                  </a:cubicBezTo>
                  <a:cubicBezTo>
                    <a:pt x="1683" y="91"/>
                    <a:pt x="1683" y="91"/>
                    <a:pt x="1683" y="91"/>
                  </a:cubicBezTo>
                  <a:cubicBezTo>
                    <a:pt x="1683" y="91"/>
                    <a:pt x="1683" y="91"/>
                    <a:pt x="1683" y="91"/>
                  </a:cubicBezTo>
                  <a:cubicBezTo>
                    <a:pt x="1683" y="91"/>
                    <a:pt x="1683" y="91"/>
                    <a:pt x="1683" y="91"/>
                  </a:cubicBezTo>
                  <a:cubicBezTo>
                    <a:pt x="1683" y="91"/>
                    <a:pt x="1683" y="90"/>
                    <a:pt x="1683" y="90"/>
                  </a:cubicBezTo>
                  <a:cubicBezTo>
                    <a:pt x="1683" y="90"/>
                    <a:pt x="1683" y="90"/>
                    <a:pt x="1683" y="90"/>
                  </a:cubicBezTo>
                  <a:cubicBezTo>
                    <a:pt x="1682" y="90"/>
                    <a:pt x="1682" y="90"/>
                    <a:pt x="1682" y="89"/>
                  </a:cubicBezTo>
                  <a:cubicBezTo>
                    <a:pt x="1682" y="89"/>
                    <a:pt x="1682" y="89"/>
                    <a:pt x="1682" y="89"/>
                  </a:cubicBezTo>
                  <a:cubicBezTo>
                    <a:pt x="1682" y="89"/>
                    <a:pt x="1682" y="89"/>
                    <a:pt x="1682" y="89"/>
                  </a:cubicBezTo>
                  <a:cubicBezTo>
                    <a:pt x="1682" y="89"/>
                    <a:pt x="1682" y="89"/>
                    <a:pt x="1682" y="89"/>
                  </a:cubicBezTo>
                  <a:cubicBezTo>
                    <a:pt x="1682" y="88"/>
                    <a:pt x="1682" y="88"/>
                    <a:pt x="1682" y="88"/>
                  </a:cubicBezTo>
                  <a:cubicBezTo>
                    <a:pt x="1682" y="88"/>
                    <a:pt x="1682" y="88"/>
                    <a:pt x="1682" y="88"/>
                  </a:cubicBezTo>
                  <a:cubicBezTo>
                    <a:pt x="1682" y="88"/>
                    <a:pt x="1682" y="88"/>
                    <a:pt x="1682" y="88"/>
                  </a:cubicBezTo>
                  <a:cubicBezTo>
                    <a:pt x="1681" y="87"/>
                    <a:pt x="1681" y="87"/>
                    <a:pt x="1681" y="87"/>
                  </a:cubicBezTo>
                  <a:cubicBezTo>
                    <a:pt x="1681" y="87"/>
                    <a:pt x="1681" y="87"/>
                    <a:pt x="1681" y="87"/>
                  </a:cubicBezTo>
                  <a:cubicBezTo>
                    <a:pt x="1681" y="87"/>
                    <a:pt x="1681" y="86"/>
                    <a:pt x="1681" y="86"/>
                  </a:cubicBezTo>
                  <a:cubicBezTo>
                    <a:pt x="1681" y="86"/>
                    <a:pt x="1681" y="86"/>
                    <a:pt x="1681" y="86"/>
                  </a:cubicBezTo>
                  <a:cubicBezTo>
                    <a:pt x="1681" y="86"/>
                    <a:pt x="1681" y="86"/>
                    <a:pt x="1681" y="86"/>
                  </a:cubicBezTo>
                  <a:cubicBezTo>
                    <a:pt x="1681" y="86"/>
                    <a:pt x="1681" y="86"/>
                    <a:pt x="1681" y="86"/>
                  </a:cubicBezTo>
                  <a:cubicBezTo>
                    <a:pt x="1680" y="85"/>
                    <a:pt x="1680" y="85"/>
                    <a:pt x="1680" y="85"/>
                  </a:cubicBezTo>
                  <a:cubicBezTo>
                    <a:pt x="1680" y="85"/>
                    <a:pt x="1680" y="85"/>
                    <a:pt x="1680" y="85"/>
                  </a:cubicBezTo>
                  <a:cubicBezTo>
                    <a:pt x="1680" y="85"/>
                    <a:pt x="1680" y="84"/>
                    <a:pt x="1680" y="84"/>
                  </a:cubicBezTo>
                  <a:cubicBezTo>
                    <a:pt x="1680" y="84"/>
                    <a:pt x="1680" y="84"/>
                    <a:pt x="1680" y="84"/>
                  </a:cubicBezTo>
                  <a:cubicBezTo>
                    <a:pt x="1680" y="84"/>
                    <a:pt x="1680" y="84"/>
                    <a:pt x="1680" y="83"/>
                  </a:cubicBezTo>
                  <a:cubicBezTo>
                    <a:pt x="1680" y="83"/>
                    <a:pt x="1680" y="83"/>
                    <a:pt x="1680" y="83"/>
                  </a:cubicBezTo>
                  <a:cubicBezTo>
                    <a:pt x="1679" y="83"/>
                    <a:pt x="1679" y="83"/>
                    <a:pt x="1679" y="83"/>
                  </a:cubicBezTo>
                  <a:cubicBezTo>
                    <a:pt x="1679" y="83"/>
                    <a:pt x="1679" y="83"/>
                    <a:pt x="1679" y="83"/>
                  </a:cubicBezTo>
                  <a:cubicBezTo>
                    <a:pt x="1679" y="83"/>
                    <a:pt x="1679" y="82"/>
                    <a:pt x="1679" y="82"/>
                  </a:cubicBezTo>
                  <a:cubicBezTo>
                    <a:pt x="1679" y="82"/>
                    <a:pt x="1679" y="82"/>
                    <a:pt x="1679" y="82"/>
                  </a:cubicBezTo>
                  <a:cubicBezTo>
                    <a:pt x="1679" y="82"/>
                    <a:pt x="1679" y="82"/>
                    <a:pt x="1679" y="81"/>
                  </a:cubicBezTo>
                  <a:cubicBezTo>
                    <a:pt x="1678" y="81"/>
                    <a:pt x="1678" y="81"/>
                    <a:pt x="1678" y="81"/>
                  </a:cubicBezTo>
                  <a:cubicBezTo>
                    <a:pt x="1678" y="81"/>
                    <a:pt x="1678" y="81"/>
                    <a:pt x="1678" y="81"/>
                  </a:cubicBezTo>
                  <a:cubicBezTo>
                    <a:pt x="1678" y="81"/>
                    <a:pt x="1678" y="81"/>
                    <a:pt x="1678" y="81"/>
                  </a:cubicBezTo>
                  <a:cubicBezTo>
                    <a:pt x="1678" y="81"/>
                    <a:pt x="1678" y="81"/>
                    <a:pt x="1678" y="80"/>
                  </a:cubicBezTo>
                  <a:cubicBezTo>
                    <a:pt x="1678" y="80"/>
                    <a:pt x="1678" y="80"/>
                    <a:pt x="1678" y="80"/>
                  </a:cubicBezTo>
                  <a:cubicBezTo>
                    <a:pt x="1678" y="80"/>
                    <a:pt x="1678" y="80"/>
                    <a:pt x="1678" y="80"/>
                  </a:cubicBezTo>
                  <a:cubicBezTo>
                    <a:pt x="1678" y="79"/>
                    <a:pt x="1678" y="79"/>
                    <a:pt x="1677" y="79"/>
                  </a:cubicBezTo>
                  <a:cubicBezTo>
                    <a:pt x="1677" y="79"/>
                    <a:pt x="1677" y="79"/>
                    <a:pt x="1677" y="79"/>
                  </a:cubicBezTo>
                  <a:cubicBezTo>
                    <a:pt x="1677" y="79"/>
                    <a:pt x="1677" y="78"/>
                    <a:pt x="1677" y="78"/>
                  </a:cubicBezTo>
                  <a:cubicBezTo>
                    <a:pt x="1677" y="78"/>
                    <a:pt x="1677" y="78"/>
                    <a:pt x="1677" y="78"/>
                  </a:cubicBezTo>
                  <a:cubicBezTo>
                    <a:pt x="1677" y="78"/>
                    <a:pt x="1677" y="78"/>
                    <a:pt x="1677" y="78"/>
                  </a:cubicBezTo>
                  <a:cubicBezTo>
                    <a:pt x="1677" y="78"/>
                    <a:pt x="1677" y="78"/>
                    <a:pt x="1677" y="78"/>
                  </a:cubicBezTo>
                  <a:cubicBezTo>
                    <a:pt x="1677" y="77"/>
                    <a:pt x="1677" y="77"/>
                    <a:pt x="1676" y="77"/>
                  </a:cubicBezTo>
                  <a:cubicBezTo>
                    <a:pt x="1676" y="77"/>
                    <a:pt x="1676" y="77"/>
                    <a:pt x="1676" y="77"/>
                  </a:cubicBezTo>
                  <a:cubicBezTo>
                    <a:pt x="1676" y="77"/>
                    <a:pt x="1676" y="76"/>
                    <a:pt x="1676" y="76"/>
                  </a:cubicBezTo>
                  <a:cubicBezTo>
                    <a:pt x="1676" y="76"/>
                    <a:pt x="1676" y="76"/>
                    <a:pt x="1676" y="76"/>
                  </a:cubicBezTo>
                  <a:cubicBezTo>
                    <a:pt x="1676" y="76"/>
                    <a:pt x="1676" y="76"/>
                    <a:pt x="1676" y="75"/>
                  </a:cubicBezTo>
                  <a:cubicBezTo>
                    <a:pt x="1676" y="75"/>
                    <a:pt x="1676" y="75"/>
                    <a:pt x="1676" y="75"/>
                  </a:cubicBezTo>
                  <a:cubicBezTo>
                    <a:pt x="1675" y="75"/>
                    <a:pt x="1676" y="75"/>
                    <a:pt x="1675" y="75"/>
                  </a:cubicBezTo>
                  <a:cubicBezTo>
                    <a:pt x="1675" y="75"/>
                    <a:pt x="1675" y="75"/>
                    <a:pt x="1675" y="75"/>
                  </a:cubicBezTo>
                  <a:cubicBezTo>
                    <a:pt x="1675" y="75"/>
                    <a:pt x="1675" y="74"/>
                    <a:pt x="1675" y="74"/>
                  </a:cubicBezTo>
                  <a:cubicBezTo>
                    <a:pt x="1675" y="74"/>
                    <a:pt x="1675" y="74"/>
                    <a:pt x="1675" y="74"/>
                  </a:cubicBezTo>
                  <a:cubicBezTo>
                    <a:pt x="1675" y="74"/>
                    <a:pt x="1675" y="74"/>
                    <a:pt x="1675" y="74"/>
                  </a:cubicBezTo>
                  <a:cubicBezTo>
                    <a:pt x="1675" y="74"/>
                    <a:pt x="1675" y="73"/>
                    <a:pt x="1675" y="73"/>
                  </a:cubicBezTo>
                  <a:cubicBezTo>
                    <a:pt x="1675" y="73"/>
                    <a:pt x="1675" y="73"/>
                    <a:pt x="1675" y="73"/>
                  </a:cubicBezTo>
                  <a:cubicBezTo>
                    <a:pt x="1674" y="73"/>
                    <a:pt x="1675" y="72"/>
                    <a:pt x="1674" y="72"/>
                  </a:cubicBezTo>
                  <a:cubicBezTo>
                    <a:pt x="1674" y="72"/>
                    <a:pt x="1674" y="72"/>
                    <a:pt x="1674" y="72"/>
                  </a:cubicBezTo>
                  <a:cubicBezTo>
                    <a:pt x="1674" y="72"/>
                    <a:pt x="1674" y="72"/>
                    <a:pt x="1674" y="72"/>
                  </a:cubicBezTo>
                  <a:cubicBezTo>
                    <a:pt x="1674" y="72"/>
                    <a:pt x="1674" y="72"/>
                    <a:pt x="1674" y="72"/>
                  </a:cubicBezTo>
                  <a:cubicBezTo>
                    <a:pt x="1674" y="71"/>
                    <a:pt x="1674" y="71"/>
                    <a:pt x="1674" y="71"/>
                  </a:cubicBezTo>
                  <a:cubicBezTo>
                    <a:pt x="1674" y="71"/>
                    <a:pt x="1674" y="71"/>
                    <a:pt x="1674" y="71"/>
                  </a:cubicBezTo>
                  <a:cubicBezTo>
                    <a:pt x="1673" y="71"/>
                    <a:pt x="1673" y="70"/>
                    <a:pt x="1673" y="70"/>
                  </a:cubicBezTo>
                  <a:cubicBezTo>
                    <a:pt x="1673" y="70"/>
                    <a:pt x="1673" y="70"/>
                    <a:pt x="1673" y="70"/>
                  </a:cubicBezTo>
                  <a:cubicBezTo>
                    <a:pt x="1673" y="70"/>
                    <a:pt x="1673" y="70"/>
                    <a:pt x="1673" y="69"/>
                  </a:cubicBezTo>
                  <a:cubicBezTo>
                    <a:pt x="1673" y="70"/>
                    <a:pt x="1673" y="70"/>
                    <a:pt x="1673" y="70"/>
                  </a:cubicBezTo>
                  <a:cubicBezTo>
                    <a:pt x="1673" y="69"/>
                    <a:pt x="1673" y="69"/>
                    <a:pt x="1673" y="69"/>
                  </a:cubicBezTo>
                  <a:cubicBezTo>
                    <a:pt x="1673" y="69"/>
                    <a:pt x="1673" y="69"/>
                    <a:pt x="1673" y="69"/>
                  </a:cubicBezTo>
                  <a:cubicBezTo>
                    <a:pt x="1672" y="69"/>
                    <a:pt x="1672" y="68"/>
                    <a:pt x="1672" y="68"/>
                  </a:cubicBezTo>
                  <a:cubicBezTo>
                    <a:pt x="1672" y="68"/>
                    <a:pt x="1672" y="68"/>
                    <a:pt x="1672" y="68"/>
                  </a:cubicBezTo>
                  <a:cubicBezTo>
                    <a:pt x="1672" y="68"/>
                    <a:pt x="1672" y="68"/>
                    <a:pt x="1672" y="67"/>
                  </a:cubicBezTo>
                  <a:cubicBezTo>
                    <a:pt x="1672" y="67"/>
                    <a:pt x="1672" y="67"/>
                    <a:pt x="1672" y="67"/>
                  </a:cubicBezTo>
                  <a:cubicBezTo>
                    <a:pt x="1672" y="67"/>
                    <a:pt x="1672" y="67"/>
                    <a:pt x="1671" y="67"/>
                  </a:cubicBezTo>
                  <a:cubicBezTo>
                    <a:pt x="1671" y="67"/>
                    <a:pt x="1671" y="67"/>
                    <a:pt x="1671" y="67"/>
                  </a:cubicBezTo>
                  <a:cubicBezTo>
                    <a:pt x="1671" y="67"/>
                    <a:pt x="1671" y="66"/>
                    <a:pt x="1671" y="66"/>
                  </a:cubicBezTo>
                  <a:cubicBezTo>
                    <a:pt x="1671" y="66"/>
                    <a:pt x="1671" y="66"/>
                    <a:pt x="1671" y="66"/>
                  </a:cubicBezTo>
                  <a:cubicBezTo>
                    <a:pt x="1671" y="66"/>
                    <a:pt x="1671" y="66"/>
                    <a:pt x="1671" y="66"/>
                  </a:cubicBezTo>
                  <a:cubicBezTo>
                    <a:pt x="1671" y="66"/>
                    <a:pt x="1671" y="66"/>
                    <a:pt x="1671" y="66"/>
                  </a:cubicBezTo>
                  <a:cubicBezTo>
                    <a:pt x="1671" y="65"/>
                    <a:pt x="1671" y="65"/>
                    <a:pt x="1670" y="65"/>
                  </a:cubicBezTo>
                  <a:cubicBezTo>
                    <a:pt x="1670" y="65"/>
                    <a:pt x="1670" y="65"/>
                    <a:pt x="1670" y="65"/>
                  </a:cubicBezTo>
                  <a:cubicBezTo>
                    <a:pt x="1670" y="65"/>
                    <a:pt x="1670" y="65"/>
                    <a:pt x="1670" y="65"/>
                  </a:cubicBezTo>
                  <a:cubicBezTo>
                    <a:pt x="1670" y="65"/>
                    <a:pt x="1670" y="65"/>
                    <a:pt x="1670" y="65"/>
                  </a:cubicBezTo>
                  <a:cubicBezTo>
                    <a:pt x="1670" y="64"/>
                    <a:pt x="1670" y="64"/>
                    <a:pt x="1670" y="64"/>
                  </a:cubicBezTo>
                  <a:cubicBezTo>
                    <a:pt x="1670" y="64"/>
                    <a:pt x="1670" y="64"/>
                    <a:pt x="1670" y="64"/>
                  </a:cubicBezTo>
                  <a:cubicBezTo>
                    <a:pt x="1670" y="64"/>
                    <a:pt x="1670" y="64"/>
                    <a:pt x="1669" y="64"/>
                  </a:cubicBezTo>
                  <a:cubicBezTo>
                    <a:pt x="1669" y="64"/>
                    <a:pt x="1669" y="64"/>
                    <a:pt x="1669" y="64"/>
                  </a:cubicBezTo>
                  <a:cubicBezTo>
                    <a:pt x="1669" y="63"/>
                    <a:pt x="1669" y="63"/>
                    <a:pt x="1669" y="63"/>
                  </a:cubicBezTo>
                  <a:cubicBezTo>
                    <a:pt x="1669" y="63"/>
                    <a:pt x="1669" y="63"/>
                    <a:pt x="1669" y="63"/>
                  </a:cubicBezTo>
                  <a:cubicBezTo>
                    <a:pt x="1669" y="63"/>
                    <a:pt x="1669"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1"/>
                    <a:pt x="1667" y="61"/>
                    <a:pt x="1667" y="61"/>
                  </a:cubicBezTo>
                  <a:cubicBezTo>
                    <a:pt x="1667" y="61"/>
                    <a:pt x="1667" y="61"/>
                    <a:pt x="1667" y="61"/>
                  </a:cubicBezTo>
                  <a:cubicBezTo>
                    <a:pt x="1667" y="61"/>
                    <a:pt x="1667" y="61"/>
                    <a:pt x="1667" y="61"/>
                  </a:cubicBezTo>
                  <a:cubicBezTo>
                    <a:pt x="1667" y="61"/>
                    <a:pt x="1667" y="61"/>
                    <a:pt x="1667" y="61"/>
                  </a:cubicBezTo>
                  <a:cubicBezTo>
                    <a:pt x="1667" y="60"/>
                    <a:pt x="1666" y="60"/>
                    <a:pt x="1666" y="60"/>
                  </a:cubicBezTo>
                  <a:cubicBezTo>
                    <a:pt x="1666" y="60"/>
                    <a:pt x="1666" y="60"/>
                    <a:pt x="1666" y="60"/>
                  </a:cubicBezTo>
                  <a:cubicBezTo>
                    <a:pt x="1666" y="60"/>
                    <a:pt x="1666" y="60"/>
                    <a:pt x="1666" y="60"/>
                  </a:cubicBezTo>
                  <a:cubicBezTo>
                    <a:pt x="1666" y="60"/>
                    <a:pt x="1666" y="60"/>
                    <a:pt x="1666" y="60"/>
                  </a:cubicBezTo>
                  <a:cubicBezTo>
                    <a:pt x="1665" y="60"/>
                    <a:pt x="1665" y="60"/>
                    <a:pt x="1665" y="59"/>
                  </a:cubicBezTo>
                  <a:cubicBezTo>
                    <a:pt x="1665" y="59"/>
                    <a:pt x="1665" y="59"/>
                    <a:pt x="1665" y="59"/>
                  </a:cubicBezTo>
                  <a:cubicBezTo>
                    <a:pt x="1665" y="59"/>
                    <a:pt x="1664" y="59"/>
                    <a:pt x="1664" y="59"/>
                  </a:cubicBezTo>
                  <a:cubicBezTo>
                    <a:pt x="1664" y="59"/>
                    <a:pt x="1664" y="59"/>
                    <a:pt x="1664" y="59"/>
                  </a:cubicBezTo>
                  <a:cubicBezTo>
                    <a:pt x="1664" y="59"/>
                    <a:pt x="1664" y="59"/>
                    <a:pt x="1665" y="58"/>
                  </a:cubicBezTo>
                  <a:cubicBezTo>
                    <a:pt x="1665" y="58"/>
                    <a:pt x="1665" y="58"/>
                    <a:pt x="1665" y="58"/>
                  </a:cubicBezTo>
                  <a:cubicBezTo>
                    <a:pt x="1665" y="58"/>
                    <a:pt x="1665" y="58"/>
                    <a:pt x="1666" y="58"/>
                  </a:cubicBezTo>
                  <a:cubicBezTo>
                    <a:pt x="1666" y="58"/>
                    <a:pt x="1666" y="58"/>
                    <a:pt x="1666" y="58"/>
                  </a:cubicBezTo>
                  <a:cubicBezTo>
                    <a:pt x="1666" y="58"/>
                    <a:pt x="1666" y="58"/>
                    <a:pt x="1666" y="58"/>
                  </a:cubicBezTo>
                  <a:cubicBezTo>
                    <a:pt x="1666" y="58"/>
                    <a:pt x="1666" y="58"/>
                    <a:pt x="1667" y="58"/>
                  </a:cubicBezTo>
                  <a:close/>
                  <a:moveTo>
                    <a:pt x="1433" y="7"/>
                  </a:moveTo>
                  <a:cubicBezTo>
                    <a:pt x="1433" y="7"/>
                    <a:pt x="1433" y="7"/>
                    <a:pt x="1433" y="7"/>
                  </a:cubicBezTo>
                  <a:cubicBezTo>
                    <a:pt x="1433" y="7"/>
                    <a:pt x="1433" y="7"/>
                    <a:pt x="1433" y="7"/>
                  </a:cubicBezTo>
                  <a:cubicBezTo>
                    <a:pt x="1432" y="7"/>
                    <a:pt x="1432" y="7"/>
                    <a:pt x="1432" y="7"/>
                  </a:cubicBezTo>
                  <a:cubicBezTo>
                    <a:pt x="1432" y="7"/>
                    <a:pt x="1432" y="7"/>
                    <a:pt x="1431" y="7"/>
                  </a:cubicBezTo>
                  <a:cubicBezTo>
                    <a:pt x="1431" y="7"/>
                    <a:pt x="1431" y="7"/>
                    <a:pt x="1431" y="8"/>
                  </a:cubicBezTo>
                  <a:cubicBezTo>
                    <a:pt x="1431" y="8"/>
                    <a:pt x="1431" y="8"/>
                    <a:pt x="1431" y="8"/>
                  </a:cubicBezTo>
                  <a:cubicBezTo>
                    <a:pt x="1430" y="8"/>
                    <a:pt x="1430" y="8"/>
                    <a:pt x="1430" y="8"/>
                  </a:cubicBezTo>
                  <a:cubicBezTo>
                    <a:pt x="1430" y="8"/>
                    <a:pt x="1430" y="8"/>
                    <a:pt x="1430" y="8"/>
                  </a:cubicBezTo>
                  <a:cubicBezTo>
                    <a:pt x="1429" y="8"/>
                    <a:pt x="1429" y="8"/>
                    <a:pt x="1429" y="8"/>
                  </a:cubicBezTo>
                  <a:cubicBezTo>
                    <a:pt x="1429" y="8"/>
                    <a:pt x="1429" y="8"/>
                    <a:pt x="1429" y="8"/>
                  </a:cubicBezTo>
                  <a:cubicBezTo>
                    <a:pt x="1429" y="8"/>
                    <a:pt x="1428" y="8"/>
                    <a:pt x="1428" y="9"/>
                  </a:cubicBezTo>
                  <a:cubicBezTo>
                    <a:pt x="1428" y="9"/>
                    <a:pt x="1428" y="9"/>
                    <a:pt x="1428" y="9"/>
                  </a:cubicBezTo>
                  <a:cubicBezTo>
                    <a:pt x="1428" y="9"/>
                    <a:pt x="1428" y="9"/>
                    <a:pt x="1428" y="9"/>
                  </a:cubicBezTo>
                  <a:cubicBezTo>
                    <a:pt x="1428" y="9"/>
                    <a:pt x="1428" y="9"/>
                    <a:pt x="1428" y="9"/>
                  </a:cubicBezTo>
                  <a:cubicBezTo>
                    <a:pt x="1427" y="9"/>
                    <a:pt x="1427" y="9"/>
                    <a:pt x="1427" y="9"/>
                  </a:cubicBezTo>
                  <a:cubicBezTo>
                    <a:pt x="1427" y="9"/>
                    <a:pt x="1427" y="9"/>
                    <a:pt x="1427" y="9"/>
                  </a:cubicBezTo>
                  <a:cubicBezTo>
                    <a:pt x="1427" y="9"/>
                    <a:pt x="1427" y="10"/>
                    <a:pt x="1426" y="10"/>
                  </a:cubicBezTo>
                  <a:cubicBezTo>
                    <a:pt x="1426" y="10"/>
                    <a:pt x="1426" y="10"/>
                    <a:pt x="1426" y="10"/>
                  </a:cubicBezTo>
                  <a:cubicBezTo>
                    <a:pt x="1426" y="10"/>
                    <a:pt x="1426" y="10"/>
                    <a:pt x="1426" y="10"/>
                  </a:cubicBezTo>
                  <a:cubicBezTo>
                    <a:pt x="1426" y="10"/>
                    <a:pt x="1426" y="10"/>
                    <a:pt x="1426" y="10"/>
                  </a:cubicBezTo>
                  <a:cubicBezTo>
                    <a:pt x="1426" y="10"/>
                    <a:pt x="1425" y="10"/>
                    <a:pt x="1425" y="10"/>
                  </a:cubicBezTo>
                  <a:cubicBezTo>
                    <a:pt x="1425" y="10"/>
                    <a:pt x="1425" y="10"/>
                    <a:pt x="1425" y="10"/>
                  </a:cubicBezTo>
                  <a:cubicBezTo>
                    <a:pt x="1425" y="10"/>
                    <a:pt x="1425" y="11"/>
                    <a:pt x="1425" y="11"/>
                  </a:cubicBezTo>
                  <a:cubicBezTo>
                    <a:pt x="1425" y="11"/>
                    <a:pt x="1425" y="11"/>
                    <a:pt x="1425" y="11"/>
                  </a:cubicBezTo>
                  <a:cubicBezTo>
                    <a:pt x="1425" y="11"/>
                    <a:pt x="1424" y="11"/>
                    <a:pt x="1424" y="11"/>
                  </a:cubicBezTo>
                  <a:cubicBezTo>
                    <a:pt x="1424" y="11"/>
                    <a:pt x="1424" y="11"/>
                    <a:pt x="1424" y="11"/>
                  </a:cubicBezTo>
                  <a:cubicBezTo>
                    <a:pt x="1424" y="11"/>
                    <a:pt x="1424" y="11"/>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1" y="14"/>
                    <a:pt x="1421" y="14"/>
                    <a:pt x="1421" y="14"/>
                  </a:cubicBezTo>
                  <a:cubicBezTo>
                    <a:pt x="1421" y="14"/>
                    <a:pt x="1421" y="14"/>
                    <a:pt x="1421" y="14"/>
                  </a:cubicBezTo>
                  <a:cubicBezTo>
                    <a:pt x="1421" y="14"/>
                    <a:pt x="1421" y="14"/>
                    <a:pt x="1421" y="14"/>
                  </a:cubicBezTo>
                  <a:cubicBezTo>
                    <a:pt x="1421" y="14"/>
                    <a:pt x="1421" y="14"/>
                    <a:pt x="1421" y="14"/>
                  </a:cubicBezTo>
                  <a:cubicBezTo>
                    <a:pt x="1421" y="14"/>
                    <a:pt x="1421" y="14"/>
                    <a:pt x="1421" y="15"/>
                  </a:cubicBezTo>
                  <a:cubicBezTo>
                    <a:pt x="1421" y="15"/>
                    <a:pt x="1421" y="15"/>
                    <a:pt x="1421" y="15"/>
                  </a:cubicBezTo>
                  <a:cubicBezTo>
                    <a:pt x="1420" y="15"/>
                    <a:pt x="1420" y="15"/>
                    <a:pt x="1420" y="15"/>
                  </a:cubicBezTo>
                  <a:cubicBezTo>
                    <a:pt x="1420" y="15"/>
                    <a:pt x="1420" y="15"/>
                    <a:pt x="1420" y="15"/>
                  </a:cubicBezTo>
                  <a:cubicBezTo>
                    <a:pt x="1420" y="15"/>
                    <a:pt x="1420" y="16"/>
                    <a:pt x="1419" y="16"/>
                  </a:cubicBezTo>
                  <a:cubicBezTo>
                    <a:pt x="1419" y="16"/>
                    <a:pt x="1419" y="16"/>
                    <a:pt x="1419" y="16"/>
                  </a:cubicBezTo>
                  <a:cubicBezTo>
                    <a:pt x="1419" y="16"/>
                    <a:pt x="1419" y="16"/>
                    <a:pt x="1419" y="16"/>
                  </a:cubicBezTo>
                  <a:cubicBezTo>
                    <a:pt x="1419" y="16"/>
                    <a:pt x="1419" y="16"/>
                    <a:pt x="1419" y="16"/>
                  </a:cubicBezTo>
                  <a:cubicBezTo>
                    <a:pt x="1419" y="16"/>
                    <a:pt x="1419" y="16"/>
                    <a:pt x="1419" y="17"/>
                  </a:cubicBezTo>
                  <a:cubicBezTo>
                    <a:pt x="1419" y="17"/>
                    <a:pt x="1419" y="17"/>
                    <a:pt x="1419" y="17"/>
                  </a:cubicBezTo>
                  <a:cubicBezTo>
                    <a:pt x="1419" y="17"/>
                    <a:pt x="1419" y="17"/>
                    <a:pt x="1418" y="17"/>
                  </a:cubicBezTo>
                  <a:cubicBezTo>
                    <a:pt x="1418" y="17"/>
                    <a:pt x="1418" y="17"/>
                    <a:pt x="1418" y="17"/>
                  </a:cubicBezTo>
                  <a:cubicBezTo>
                    <a:pt x="1418" y="17"/>
                    <a:pt x="1418" y="18"/>
                    <a:pt x="1418" y="18"/>
                  </a:cubicBezTo>
                  <a:cubicBezTo>
                    <a:pt x="1418" y="18"/>
                    <a:pt x="1418" y="18"/>
                    <a:pt x="1418" y="18"/>
                  </a:cubicBezTo>
                  <a:cubicBezTo>
                    <a:pt x="1418" y="18"/>
                    <a:pt x="1418" y="18"/>
                    <a:pt x="1418" y="18"/>
                  </a:cubicBezTo>
                  <a:cubicBezTo>
                    <a:pt x="1418" y="18"/>
                    <a:pt x="1418" y="18"/>
                    <a:pt x="1418" y="18"/>
                  </a:cubicBezTo>
                  <a:cubicBezTo>
                    <a:pt x="1418" y="18"/>
                    <a:pt x="1417" y="19"/>
                    <a:pt x="1417" y="19"/>
                  </a:cubicBezTo>
                  <a:cubicBezTo>
                    <a:pt x="1417" y="19"/>
                    <a:pt x="1417" y="19"/>
                    <a:pt x="1417" y="19"/>
                  </a:cubicBezTo>
                  <a:cubicBezTo>
                    <a:pt x="1417" y="19"/>
                    <a:pt x="1417" y="19"/>
                    <a:pt x="1417" y="19"/>
                  </a:cubicBezTo>
                  <a:cubicBezTo>
                    <a:pt x="1417" y="19"/>
                    <a:pt x="1417" y="19"/>
                    <a:pt x="1417" y="19"/>
                  </a:cubicBezTo>
                  <a:cubicBezTo>
                    <a:pt x="1417" y="20"/>
                    <a:pt x="1417" y="20"/>
                    <a:pt x="1417" y="20"/>
                  </a:cubicBezTo>
                  <a:cubicBezTo>
                    <a:pt x="1417" y="20"/>
                    <a:pt x="1417" y="20"/>
                    <a:pt x="1417" y="20"/>
                  </a:cubicBezTo>
                  <a:cubicBezTo>
                    <a:pt x="1417" y="20"/>
                    <a:pt x="1416" y="20"/>
                    <a:pt x="1416" y="21"/>
                  </a:cubicBezTo>
                  <a:cubicBezTo>
                    <a:pt x="1416" y="21"/>
                    <a:pt x="1416" y="21"/>
                    <a:pt x="1416" y="21"/>
                  </a:cubicBezTo>
                  <a:cubicBezTo>
                    <a:pt x="1416" y="21"/>
                    <a:pt x="1416" y="21"/>
                    <a:pt x="1416" y="21"/>
                  </a:cubicBezTo>
                  <a:cubicBezTo>
                    <a:pt x="1416" y="21"/>
                    <a:pt x="1416" y="21"/>
                    <a:pt x="1416" y="21"/>
                  </a:cubicBezTo>
                  <a:cubicBezTo>
                    <a:pt x="1416" y="21"/>
                    <a:pt x="1416" y="21"/>
                    <a:pt x="1416" y="21"/>
                  </a:cubicBezTo>
                  <a:cubicBezTo>
                    <a:pt x="1416" y="21"/>
                    <a:pt x="1416" y="22"/>
                    <a:pt x="1416" y="22"/>
                  </a:cubicBezTo>
                  <a:cubicBezTo>
                    <a:pt x="1416" y="22"/>
                    <a:pt x="1416" y="22"/>
                    <a:pt x="1416" y="22"/>
                  </a:cubicBezTo>
                  <a:cubicBezTo>
                    <a:pt x="1415" y="22"/>
                    <a:pt x="1415" y="22"/>
                    <a:pt x="1415" y="23"/>
                  </a:cubicBezTo>
                  <a:cubicBezTo>
                    <a:pt x="1415" y="23"/>
                    <a:pt x="1415" y="23"/>
                    <a:pt x="1415" y="23"/>
                  </a:cubicBezTo>
                  <a:cubicBezTo>
                    <a:pt x="1415" y="23"/>
                    <a:pt x="1415" y="23"/>
                    <a:pt x="1415" y="23"/>
                  </a:cubicBezTo>
                  <a:cubicBezTo>
                    <a:pt x="1415" y="23"/>
                    <a:pt x="1415" y="23"/>
                    <a:pt x="1415" y="23"/>
                  </a:cubicBezTo>
                  <a:cubicBezTo>
                    <a:pt x="1415" y="24"/>
                    <a:pt x="1415" y="24"/>
                    <a:pt x="1415" y="24"/>
                  </a:cubicBezTo>
                  <a:cubicBezTo>
                    <a:pt x="1415" y="24"/>
                    <a:pt x="1415" y="24"/>
                    <a:pt x="1415" y="24"/>
                  </a:cubicBezTo>
                  <a:cubicBezTo>
                    <a:pt x="1415" y="24"/>
                    <a:pt x="1415" y="24"/>
                    <a:pt x="1415" y="24"/>
                  </a:cubicBezTo>
                  <a:cubicBezTo>
                    <a:pt x="1414" y="24"/>
                    <a:pt x="1414" y="25"/>
                    <a:pt x="1414" y="25"/>
                  </a:cubicBezTo>
                  <a:cubicBezTo>
                    <a:pt x="1414" y="25"/>
                    <a:pt x="1414" y="25"/>
                    <a:pt x="1414" y="25"/>
                  </a:cubicBezTo>
                  <a:cubicBezTo>
                    <a:pt x="1414" y="25"/>
                    <a:pt x="1414" y="26"/>
                    <a:pt x="1414" y="26"/>
                  </a:cubicBezTo>
                  <a:cubicBezTo>
                    <a:pt x="1414" y="26"/>
                    <a:pt x="1414" y="26"/>
                    <a:pt x="1414" y="26"/>
                  </a:cubicBezTo>
                  <a:cubicBezTo>
                    <a:pt x="1414" y="26"/>
                    <a:pt x="1414" y="27"/>
                    <a:pt x="1414" y="27"/>
                  </a:cubicBezTo>
                  <a:cubicBezTo>
                    <a:pt x="1414" y="27"/>
                    <a:pt x="1414" y="27"/>
                    <a:pt x="1414" y="27"/>
                  </a:cubicBezTo>
                  <a:cubicBezTo>
                    <a:pt x="1413" y="27"/>
                    <a:pt x="1413" y="28"/>
                    <a:pt x="1413" y="28"/>
                  </a:cubicBezTo>
                  <a:cubicBezTo>
                    <a:pt x="1413" y="28"/>
                    <a:pt x="1413" y="28"/>
                    <a:pt x="1413" y="28"/>
                  </a:cubicBezTo>
                  <a:cubicBezTo>
                    <a:pt x="1413" y="28"/>
                    <a:pt x="1413" y="29"/>
                    <a:pt x="1413" y="29"/>
                  </a:cubicBezTo>
                  <a:cubicBezTo>
                    <a:pt x="1413" y="29"/>
                    <a:pt x="1413" y="29"/>
                    <a:pt x="1413" y="29"/>
                  </a:cubicBezTo>
                  <a:cubicBezTo>
                    <a:pt x="1413" y="29"/>
                    <a:pt x="1413" y="30"/>
                    <a:pt x="1413" y="30"/>
                  </a:cubicBezTo>
                  <a:cubicBezTo>
                    <a:pt x="1413" y="30"/>
                    <a:pt x="1413" y="30"/>
                    <a:pt x="1413" y="30"/>
                  </a:cubicBezTo>
                  <a:cubicBezTo>
                    <a:pt x="1413" y="30"/>
                    <a:pt x="1413" y="30"/>
                    <a:pt x="1413" y="30"/>
                  </a:cubicBezTo>
                  <a:cubicBezTo>
                    <a:pt x="1412" y="30"/>
                    <a:pt x="1412" y="31"/>
                    <a:pt x="1412" y="31"/>
                  </a:cubicBezTo>
                  <a:cubicBezTo>
                    <a:pt x="1412" y="31"/>
                    <a:pt x="1412" y="31"/>
                    <a:pt x="1412" y="32"/>
                  </a:cubicBezTo>
                  <a:cubicBezTo>
                    <a:pt x="1412" y="32"/>
                    <a:pt x="1412" y="32"/>
                    <a:pt x="1412" y="33"/>
                  </a:cubicBezTo>
                  <a:cubicBezTo>
                    <a:pt x="1412" y="33"/>
                    <a:pt x="1412" y="33"/>
                    <a:pt x="1412" y="33"/>
                  </a:cubicBezTo>
                  <a:cubicBezTo>
                    <a:pt x="1411" y="33"/>
                    <a:pt x="1412" y="34"/>
                    <a:pt x="1412" y="34"/>
                  </a:cubicBezTo>
                  <a:cubicBezTo>
                    <a:pt x="1412" y="34"/>
                    <a:pt x="1412" y="34"/>
                    <a:pt x="1411" y="34"/>
                  </a:cubicBezTo>
                  <a:cubicBezTo>
                    <a:pt x="1411" y="35"/>
                    <a:pt x="1411" y="35"/>
                    <a:pt x="1411" y="36"/>
                  </a:cubicBezTo>
                  <a:cubicBezTo>
                    <a:pt x="1411" y="36"/>
                    <a:pt x="1411" y="36"/>
                    <a:pt x="1411" y="36"/>
                  </a:cubicBezTo>
                  <a:cubicBezTo>
                    <a:pt x="1411" y="37"/>
                    <a:pt x="1411" y="37"/>
                    <a:pt x="1411" y="38"/>
                  </a:cubicBezTo>
                  <a:cubicBezTo>
                    <a:pt x="1411" y="38"/>
                    <a:pt x="1411" y="38"/>
                    <a:pt x="1411" y="38"/>
                  </a:cubicBezTo>
                  <a:cubicBezTo>
                    <a:pt x="1410" y="38"/>
                    <a:pt x="1411" y="39"/>
                    <a:pt x="1410" y="40"/>
                  </a:cubicBezTo>
                  <a:cubicBezTo>
                    <a:pt x="1410" y="40"/>
                    <a:pt x="1410" y="40"/>
                    <a:pt x="1410" y="40"/>
                  </a:cubicBezTo>
                  <a:cubicBezTo>
                    <a:pt x="1410" y="41"/>
                    <a:pt x="1410" y="42"/>
                    <a:pt x="1410" y="42"/>
                  </a:cubicBezTo>
                  <a:cubicBezTo>
                    <a:pt x="1410" y="42"/>
                    <a:pt x="1410" y="43"/>
                    <a:pt x="1410" y="43"/>
                  </a:cubicBezTo>
                  <a:cubicBezTo>
                    <a:pt x="1410" y="44"/>
                    <a:pt x="1410" y="45"/>
                    <a:pt x="1410" y="46"/>
                  </a:cubicBezTo>
                  <a:cubicBezTo>
                    <a:pt x="1410" y="46"/>
                    <a:pt x="1410" y="46"/>
                    <a:pt x="1410" y="47"/>
                  </a:cubicBezTo>
                  <a:cubicBezTo>
                    <a:pt x="1409" y="48"/>
                    <a:pt x="1410" y="50"/>
                    <a:pt x="1409" y="52"/>
                  </a:cubicBezTo>
                  <a:cubicBezTo>
                    <a:pt x="1409" y="55"/>
                    <a:pt x="1409" y="58"/>
                    <a:pt x="1409" y="61"/>
                  </a:cubicBezTo>
                  <a:cubicBezTo>
                    <a:pt x="1410" y="62"/>
                    <a:pt x="1409" y="64"/>
                    <a:pt x="1410" y="65"/>
                  </a:cubicBezTo>
                  <a:cubicBezTo>
                    <a:pt x="1410" y="66"/>
                    <a:pt x="1410" y="66"/>
                    <a:pt x="1410" y="66"/>
                  </a:cubicBezTo>
                  <a:cubicBezTo>
                    <a:pt x="1410" y="67"/>
                    <a:pt x="1410" y="68"/>
                    <a:pt x="1410" y="69"/>
                  </a:cubicBezTo>
                  <a:cubicBezTo>
                    <a:pt x="1410" y="69"/>
                    <a:pt x="1410" y="69"/>
                    <a:pt x="1410" y="69"/>
                  </a:cubicBezTo>
                  <a:cubicBezTo>
                    <a:pt x="1411" y="70"/>
                    <a:pt x="1410" y="71"/>
                    <a:pt x="1410" y="72"/>
                  </a:cubicBezTo>
                  <a:cubicBezTo>
                    <a:pt x="1411" y="72"/>
                    <a:pt x="1411" y="72"/>
                    <a:pt x="1410" y="72"/>
                  </a:cubicBezTo>
                  <a:cubicBezTo>
                    <a:pt x="1411" y="72"/>
                    <a:pt x="1410" y="73"/>
                    <a:pt x="1411" y="74"/>
                  </a:cubicBezTo>
                  <a:cubicBezTo>
                    <a:pt x="1411" y="74"/>
                    <a:pt x="1411" y="74"/>
                    <a:pt x="1411" y="74"/>
                  </a:cubicBezTo>
                  <a:cubicBezTo>
                    <a:pt x="1411" y="74"/>
                    <a:pt x="1411" y="75"/>
                    <a:pt x="1411" y="75"/>
                  </a:cubicBezTo>
                  <a:cubicBezTo>
                    <a:pt x="1411" y="75"/>
                    <a:pt x="1411" y="76"/>
                    <a:pt x="1411" y="76"/>
                  </a:cubicBezTo>
                  <a:cubicBezTo>
                    <a:pt x="1411" y="76"/>
                    <a:pt x="1411" y="77"/>
                    <a:pt x="1411" y="77"/>
                  </a:cubicBezTo>
                  <a:cubicBezTo>
                    <a:pt x="1411" y="77"/>
                    <a:pt x="1411" y="77"/>
                    <a:pt x="1411" y="77"/>
                  </a:cubicBezTo>
                  <a:cubicBezTo>
                    <a:pt x="1412" y="78"/>
                    <a:pt x="1411" y="78"/>
                    <a:pt x="1412" y="79"/>
                  </a:cubicBezTo>
                  <a:cubicBezTo>
                    <a:pt x="1412" y="79"/>
                    <a:pt x="1412" y="79"/>
                    <a:pt x="1412" y="79"/>
                  </a:cubicBezTo>
                  <a:cubicBezTo>
                    <a:pt x="1412" y="79"/>
                    <a:pt x="1412" y="79"/>
                    <a:pt x="1412" y="80"/>
                  </a:cubicBezTo>
                  <a:cubicBezTo>
                    <a:pt x="1412" y="80"/>
                    <a:pt x="1412" y="80"/>
                    <a:pt x="1412" y="80"/>
                  </a:cubicBezTo>
                  <a:cubicBezTo>
                    <a:pt x="1412" y="80"/>
                    <a:pt x="1412" y="81"/>
                    <a:pt x="1413" y="81"/>
                  </a:cubicBezTo>
                  <a:cubicBezTo>
                    <a:pt x="1413" y="81"/>
                    <a:pt x="1413" y="81"/>
                    <a:pt x="1413" y="81"/>
                  </a:cubicBezTo>
                  <a:cubicBezTo>
                    <a:pt x="1413" y="81"/>
                    <a:pt x="1413" y="82"/>
                    <a:pt x="1413" y="82"/>
                  </a:cubicBezTo>
                  <a:cubicBezTo>
                    <a:pt x="1413" y="82"/>
                    <a:pt x="1413" y="82"/>
                    <a:pt x="1413" y="82"/>
                  </a:cubicBezTo>
                  <a:cubicBezTo>
                    <a:pt x="1413" y="82"/>
                    <a:pt x="1413" y="83"/>
                    <a:pt x="1413" y="83"/>
                  </a:cubicBezTo>
                  <a:cubicBezTo>
                    <a:pt x="1413" y="83"/>
                    <a:pt x="1413" y="83"/>
                    <a:pt x="1413" y="83"/>
                  </a:cubicBezTo>
                  <a:cubicBezTo>
                    <a:pt x="1413" y="83"/>
                    <a:pt x="1413" y="84"/>
                    <a:pt x="1414" y="84"/>
                  </a:cubicBezTo>
                  <a:cubicBezTo>
                    <a:pt x="1414" y="84"/>
                    <a:pt x="1414" y="84"/>
                    <a:pt x="1414" y="84"/>
                  </a:cubicBezTo>
                  <a:cubicBezTo>
                    <a:pt x="1414" y="84"/>
                    <a:pt x="1414" y="85"/>
                    <a:pt x="1414" y="85"/>
                  </a:cubicBezTo>
                  <a:cubicBezTo>
                    <a:pt x="1414" y="85"/>
                    <a:pt x="1414" y="85"/>
                    <a:pt x="1414" y="85"/>
                  </a:cubicBezTo>
                  <a:cubicBezTo>
                    <a:pt x="1414" y="85"/>
                    <a:pt x="1414" y="85"/>
                    <a:pt x="1414" y="85"/>
                  </a:cubicBezTo>
                  <a:cubicBezTo>
                    <a:pt x="1414" y="86"/>
                    <a:pt x="1414" y="86"/>
                    <a:pt x="1414" y="86"/>
                  </a:cubicBezTo>
                  <a:cubicBezTo>
                    <a:pt x="1414" y="86"/>
                    <a:pt x="1414" y="86"/>
                    <a:pt x="1414" y="86"/>
                  </a:cubicBezTo>
                  <a:cubicBezTo>
                    <a:pt x="1414" y="86"/>
                    <a:pt x="1414" y="86"/>
                    <a:pt x="1415" y="87"/>
                  </a:cubicBezTo>
                  <a:cubicBezTo>
                    <a:pt x="1415" y="86"/>
                    <a:pt x="1415" y="86"/>
                    <a:pt x="1415" y="86"/>
                  </a:cubicBezTo>
                  <a:cubicBezTo>
                    <a:pt x="1415" y="87"/>
                    <a:pt x="1415" y="87"/>
                    <a:pt x="1415" y="87"/>
                  </a:cubicBezTo>
                  <a:cubicBezTo>
                    <a:pt x="1415" y="87"/>
                    <a:pt x="1415" y="87"/>
                    <a:pt x="1415" y="87"/>
                  </a:cubicBezTo>
                  <a:cubicBezTo>
                    <a:pt x="1415" y="87"/>
                    <a:pt x="1415" y="88"/>
                    <a:pt x="1415" y="88"/>
                  </a:cubicBezTo>
                  <a:cubicBezTo>
                    <a:pt x="1415" y="88"/>
                    <a:pt x="1415" y="88"/>
                    <a:pt x="1415" y="88"/>
                  </a:cubicBezTo>
                  <a:cubicBezTo>
                    <a:pt x="1416" y="88"/>
                    <a:pt x="1415" y="88"/>
                    <a:pt x="1416" y="89"/>
                  </a:cubicBezTo>
                  <a:cubicBezTo>
                    <a:pt x="1416" y="89"/>
                    <a:pt x="1416" y="89"/>
                    <a:pt x="1416" y="89"/>
                  </a:cubicBezTo>
                  <a:cubicBezTo>
                    <a:pt x="1416" y="89"/>
                    <a:pt x="1416" y="89"/>
                    <a:pt x="1416" y="89"/>
                  </a:cubicBezTo>
                  <a:cubicBezTo>
                    <a:pt x="1416" y="89"/>
                    <a:pt x="1416" y="89"/>
                    <a:pt x="1416" y="89"/>
                  </a:cubicBezTo>
                  <a:cubicBezTo>
                    <a:pt x="1416" y="89"/>
                    <a:pt x="1416" y="90"/>
                    <a:pt x="1416" y="90"/>
                  </a:cubicBezTo>
                  <a:cubicBezTo>
                    <a:pt x="1416" y="90"/>
                    <a:pt x="1416" y="90"/>
                    <a:pt x="1416" y="90"/>
                  </a:cubicBezTo>
                  <a:cubicBezTo>
                    <a:pt x="1417" y="90"/>
                    <a:pt x="1417" y="90"/>
                    <a:pt x="1417" y="90"/>
                  </a:cubicBezTo>
                  <a:cubicBezTo>
                    <a:pt x="1417" y="90"/>
                    <a:pt x="1417" y="90"/>
                    <a:pt x="1417" y="90"/>
                  </a:cubicBezTo>
                  <a:cubicBezTo>
                    <a:pt x="1417" y="91"/>
                    <a:pt x="1417" y="91"/>
                    <a:pt x="1417" y="91"/>
                  </a:cubicBezTo>
                  <a:cubicBezTo>
                    <a:pt x="1417" y="91"/>
                    <a:pt x="1417" y="91"/>
                    <a:pt x="1417" y="91"/>
                  </a:cubicBezTo>
                  <a:cubicBezTo>
                    <a:pt x="1417" y="91"/>
                    <a:pt x="1417" y="91"/>
                    <a:pt x="1417" y="91"/>
                  </a:cubicBezTo>
                  <a:cubicBezTo>
                    <a:pt x="1417" y="91"/>
                    <a:pt x="1417" y="91"/>
                    <a:pt x="1417" y="91"/>
                  </a:cubicBezTo>
                  <a:cubicBezTo>
                    <a:pt x="1418" y="92"/>
                    <a:pt x="1418" y="92"/>
                    <a:pt x="1418" y="92"/>
                  </a:cubicBezTo>
                  <a:cubicBezTo>
                    <a:pt x="1418" y="92"/>
                    <a:pt x="1418" y="92"/>
                    <a:pt x="1418" y="92"/>
                  </a:cubicBezTo>
                  <a:cubicBezTo>
                    <a:pt x="1418" y="92"/>
                    <a:pt x="1418" y="92"/>
                    <a:pt x="1418" y="92"/>
                  </a:cubicBezTo>
                  <a:cubicBezTo>
                    <a:pt x="1418" y="92"/>
                    <a:pt x="1418" y="92"/>
                    <a:pt x="1418" y="92"/>
                  </a:cubicBezTo>
                  <a:cubicBezTo>
                    <a:pt x="1418" y="93"/>
                    <a:pt x="1419" y="93"/>
                    <a:pt x="1419" y="93"/>
                  </a:cubicBezTo>
                  <a:cubicBezTo>
                    <a:pt x="1419" y="93"/>
                    <a:pt x="1419" y="93"/>
                    <a:pt x="1419" y="93"/>
                  </a:cubicBezTo>
                  <a:cubicBezTo>
                    <a:pt x="1419" y="94"/>
                    <a:pt x="1419" y="94"/>
                    <a:pt x="1419" y="94"/>
                  </a:cubicBezTo>
                  <a:cubicBezTo>
                    <a:pt x="1419" y="94"/>
                    <a:pt x="1419" y="94"/>
                    <a:pt x="1419" y="94"/>
                  </a:cubicBezTo>
                  <a:cubicBezTo>
                    <a:pt x="1419" y="94"/>
                    <a:pt x="1419" y="94"/>
                    <a:pt x="1419" y="94"/>
                  </a:cubicBezTo>
                  <a:cubicBezTo>
                    <a:pt x="1419" y="94"/>
                    <a:pt x="1419" y="94"/>
                    <a:pt x="1419" y="94"/>
                  </a:cubicBezTo>
                  <a:cubicBezTo>
                    <a:pt x="1420" y="94"/>
                    <a:pt x="1420" y="95"/>
                    <a:pt x="1420" y="95"/>
                  </a:cubicBezTo>
                  <a:cubicBezTo>
                    <a:pt x="1420" y="95"/>
                    <a:pt x="1420" y="95"/>
                    <a:pt x="1420" y="95"/>
                  </a:cubicBezTo>
                  <a:cubicBezTo>
                    <a:pt x="1420" y="95"/>
                    <a:pt x="1420" y="95"/>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7"/>
                    <a:pt x="1422" y="97"/>
                  </a:cubicBezTo>
                  <a:cubicBezTo>
                    <a:pt x="1422" y="97"/>
                    <a:pt x="1422" y="97"/>
                    <a:pt x="1422" y="97"/>
                  </a:cubicBezTo>
                  <a:cubicBezTo>
                    <a:pt x="1422" y="97"/>
                    <a:pt x="1422" y="97"/>
                    <a:pt x="1422" y="97"/>
                  </a:cubicBezTo>
                  <a:cubicBezTo>
                    <a:pt x="1422" y="97"/>
                    <a:pt x="1422" y="97"/>
                    <a:pt x="1422" y="97"/>
                  </a:cubicBezTo>
                  <a:cubicBezTo>
                    <a:pt x="1422" y="97"/>
                    <a:pt x="1423" y="97"/>
                    <a:pt x="1423" y="98"/>
                  </a:cubicBezTo>
                  <a:cubicBezTo>
                    <a:pt x="1423" y="98"/>
                    <a:pt x="1423" y="98"/>
                    <a:pt x="1423" y="98"/>
                  </a:cubicBezTo>
                  <a:cubicBezTo>
                    <a:pt x="1423" y="98"/>
                    <a:pt x="1423" y="98"/>
                    <a:pt x="1423" y="98"/>
                  </a:cubicBezTo>
                  <a:cubicBezTo>
                    <a:pt x="1423" y="98"/>
                    <a:pt x="1423" y="98"/>
                    <a:pt x="1423" y="98"/>
                  </a:cubicBezTo>
                  <a:cubicBezTo>
                    <a:pt x="1423" y="98"/>
                    <a:pt x="1424" y="98"/>
                    <a:pt x="1424" y="98"/>
                  </a:cubicBezTo>
                  <a:cubicBezTo>
                    <a:pt x="1424" y="98"/>
                    <a:pt x="1424" y="98"/>
                    <a:pt x="1424" y="98"/>
                  </a:cubicBezTo>
                  <a:cubicBezTo>
                    <a:pt x="1424" y="99"/>
                    <a:pt x="1424" y="99"/>
                    <a:pt x="1425" y="99"/>
                  </a:cubicBezTo>
                  <a:cubicBezTo>
                    <a:pt x="1425" y="99"/>
                    <a:pt x="1425" y="99"/>
                    <a:pt x="1425" y="99"/>
                  </a:cubicBezTo>
                  <a:cubicBezTo>
                    <a:pt x="1425" y="99"/>
                    <a:pt x="1425" y="99"/>
                    <a:pt x="1425" y="99"/>
                  </a:cubicBezTo>
                  <a:cubicBezTo>
                    <a:pt x="1425" y="99"/>
                    <a:pt x="1425" y="99"/>
                    <a:pt x="1425" y="99"/>
                  </a:cubicBezTo>
                  <a:cubicBezTo>
                    <a:pt x="1425" y="100"/>
                    <a:pt x="1426" y="100"/>
                    <a:pt x="1426" y="100"/>
                  </a:cubicBezTo>
                  <a:cubicBezTo>
                    <a:pt x="1426" y="100"/>
                    <a:pt x="1426" y="100"/>
                    <a:pt x="1426" y="100"/>
                  </a:cubicBezTo>
                  <a:cubicBezTo>
                    <a:pt x="1426" y="100"/>
                    <a:pt x="1426" y="100"/>
                    <a:pt x="1426" y="100"/>
                  </a:cubicBezTo>
                  <a:cubicBezTo>
                    <a:pt x="1426" y="100"/>
                    <a:pt x="1426" y="100"/>
                    <a:pt x="1426" y="100"/>
                  </a:cubicBezTo>
                  <a:cubicBezTo>
                    <a:pt x="1427" y="100"/>
                    <a:pt x="1427" y="100"/>
                    <a:pt x="1427" y="100"/>
                  </a:cubicBezTo>
                  <a:cubicBezTo>
                    <a:pt x="1427" y="100"/>
                    <a:pt x="1427" y="100"/>
                    <a:pt x="1427" y="100"/>
                  </a:cubicBezTo>
                  <a:cubicBezTo>
                    <a:pt x="1427" y="101"/>
                    <a:pt x="1428" y="101"/>
                    <a:pt x="1428" y="101"/>
                  </a:cubicBezTo>
                  <a:cubicBezTo>
                    <a:pt x="1428" y="101"/>
                    <a:pt x="1428" y="101"/>
                    <a:pt x="1428" y="101"/>
                  </a:cubicBezTo>
                  <a:cubicBezTo>
                    <a:pt x="1428" y="101"/>
                    <a:pt x="1428" y="101"/>
                    <a:pt x="1429" y="101"/>
                  </a:cubicBezTo>
                  <a:cubicBezTo>
                    <a:pt x="1429" y="101"/>
                    <a:pt x="1429" y="101"/>
                    <a:pt x="1429" y="101"/>
                  </a:cubicBezTo>
                  <a:cubicBezTo>
                    <a:pt x="1429" y="101"/>
                    <a:pt x="1429" y="101"/>
                    <a:pt x="1429" y="101"/>
                  </a:cubicBezTo>
                  <a:cubicBezTo>
                    <a:pt x="1429" y="101"/>
                    <a:pt x="1429" y="101"/>
                    <a:pt x="1429" y="101"/>
                  </a:cubicBezTo>
                  <a:cubicBezTo>
                    <a:pt x="1430" y="102"/>
                    <a:pt x="1430" y="102"/>
                    <a:pt x="1430" y="102"/>
                  </a:cubicBezTo>
                  <a:cubicBezTo>
                    <a:pt x="1430" y="102"/>
                    <a:pt x="1430" y="102"/>
                    <a:pt x="1430" y="102"/>
                  </a:cubicBezTo>
                  <a:cubicBezTo>
                    <a:pt x="1431" y="102"/>
                    <a:pt x="1431" y="102"/>
                    <a:pt x="1431" y="102"/>
                  </a:cubicBezTo>
                  <a:cubicBezTo>
                    <a:pt x="1431" y="102"/>
                    <a:pt x="1431" y="102"/>
                    <a:pt x="1431" y="102"/>
                  </a:cubicBezTo>
                  <a:cubicBezTo>
                    <a:pt x="1432" y="103"/>
                    <a:pt x="1432" y="102"/>
                    <a:pt x="1433" y="103"/>
                  </a:cubicBezTo>
                  <a:cubicBezTo>
                    <a:pt x="1433" y="103"/>
                    <a:pt x="1433" y="103"/>
                    <a:pt x="1433" y="103"/>
                  </a:cubicBezTo>
                  <a:cubicBezTo>
                    <a:pt x="1433" y="103"/>
                    <a:pt x="1433" y="103"/>
                    <a:pt x="1433" y="103"/>
                  </a:cubicBezTo>
                  <a:cubicBezTo>
                    <a:pt x="1434" y="103"/>
                    <a:pt x="1434" y="103"/>
                    <a:pt x="1435" y="103"/>
                  </a:cubicBezTo>
                  <a:cubicBezTo>
                    <a:pt x="1435" y="103"/>
                    <a:pt x="1435" y="103"/>
                    <a:pt x="1435" y="103"/>
                  </a:cubicBezTo>
                  <a:cubicBezTo>
                    <a:pt x="1435" y="103"/>
                    <a:pt x="1435" y="103"/>
                    <a:pt x="1435" y="103"/>
                  </a:cubicBezTo>
                  <a:cubicBezTo>
                    <a:pt x="1436" y="103"/>
                    <a:pt x="1437" y="103"/>
                    <a:pt x="1438" y="103"/>
                  </a:cubicBezTo>
                  <a:cubicBezTo>
                    <a:pt x="1439" y="103"/>
                    <a:pt x="1440" y="103"/>
                    <a:pt x="1441" y="103"/>
                  </a:cubicBezTo>
                  <a:cubicBezTo>
                    <a:pt x="1442" y="103"/>
                    <a:pt x="1443" y="103"/>
                    <a:pt x="1444" y="103"/>
                  </a:cubicBezTo>
                  <a:cubicBezTo>
                    <a:pt x="1444" y="103"/>
                    <a:pt x="1444" y="103"/>
                    <a:pt x="1444" y="103"/>
                  </a:cubicBezTo>
                  <a:cubicBezTo>
                    <a:pt x="1444" y="103"/>
                    <a:pt x="1444" y="103"/>
                    <a:pt x="1444" y="103"/>
                  </a:cubicBezTo>
                  <a:cubicBezTo>
                    <a:pt x="1445" y="103"/>
                    <a:pt x="1445" y="103"/>
                    <a:pt x="1446" y="103"/>
                  </a:cubicBezTo>
                  <a:cubicBezTo>
                    <a:pt x="1446" y="103"/>
                    <a:pt x="1446" y="103"/>
                    <a:pt x="1446" y="103"/>
                  </a:cubicBezTo>
                  <a:cubicBezTo>
                    <a:pt x="1446" y="103"/>
                    <a:pt x="1446" y="103"/>
                    <a:pt x="1446" y="103"/>
                  </a:cubicBezTo>
                  <a:cubicBezTo>
                    <a:pt x="1446" y="102"/>
                    <a:pt x="1447" y="103"/>
                    <a:pt x="1447" y="102"/>
                  </a:cubicBezTo>
                  <a:cubicBezTo>
                    <a:pt x="1447" y="102"/>
                    <a:pt x="1447" y="102"/>
                    <a:pt x="1447" y="102"/>
                  </a:cubicBezTo>
                  <a:cubicBezTo>
                    <a:pt x="1448" y="102"/>
                    <a:pt x="1448" y="102"/>
                    <a:pt x="1448" y="102"/>
                  </a:cubicBezTo>
                  <a:cubicBezTo>
                    <a:pt x="1448" y="102"/>
                    <a:pt x="1448" y="102"/>
                    <a:pt x="1448" y="102"/>
                  </a:cubicBezTo>
                  <a:cubicBezTo>
                    <a:pt x="1449" y="102"/>
                    <a:pt x="1449" y="102"/>
                    <a:pt x="1449" y="102"/>
                  </a:cubicBezTo>
                  <a:cubicBezTo>
                    <a:pt x="1449" y="102"/>
                    <a:pt x="1449" y="102"/>
                    <a:pt x="1449" y="101"/>
                  </a:cubicBezTo>
                  <a:cubicBezTo>
                    <a:pt x="1449" y="102"/>
                    <a:pt x="1449" y="102"/>
                    <a:pt x="1449" y="102"/>
                  </a:cubicBezTo>
                  <a:cubicBezTo>
                    <a:pt x="1450" y="101"/>
                    <a:pt x="1450" y="101"/>
                    <a:pt x="1450" y="101"/>
                  </a:cubicBezTo>
                  <a:cubicBezTo>
                    <a:pt x="1450" y="101"/>
                    <a:pt x="1450" y="101"/>
                    <a:pt x="1450" y="101"/>
                  </a:cubicBezTo>
                  <a:cubicBezTo>
                    <a:pt x="1450" y="101"/>
                    <a:pt x="1450" y="101"/>
                    <a:pt x="1450" y="101"/>
                  </a:cubicBezTo>
                  <a:cubicBezTo>
                    <a:pt x="1451" y="101"/>
                    <a:pt x="1451" y="101"/>
                    <a:pt x="1451" y="101"/>
                  </a:cubicBezTo>
                  <a:cubicBezTo>
                    <a:pt x="1451" y="101"/>
                    <a:pt x="1451" y="101"/>
                    <a:pt x="1451" y="101"/>
                  </a:cubicBezTo>
                  <a:cubicBezTo>
                    <a:pt x="1451" y="101"/>
                    <a:pt x="1452" y="101"/>
                    <a:pt x="1452" y="100"/>
                  </a:cubicBezTo>
                  <a:cubicBezTo>
                    <a:pt x="1452" y="100"/>
                    <a:pt x="1452" y="100"/>
                    <a:pt x="1452" y="100"/>
                  </a:cubicBezTo>
                  <a:cubicBezTo>
                    <a:pt x="1452" y="100"/>
                    <a:pt x="1452" y="100"/>
                    <a:pt x="1453" y="100"/>
                  </a:cubicBezTo>
                  <a:cubicBezTo>
                    <a:pt x="1453" y="100"/>
                    <a:pt x="1453" y="100"/>
                    <a:pt x="1453" y="100"/>
                  </a:cubicBezTo>
                  <a:cubicBezTo>
                    <a:pt x="1453" y="100"/>
                    <a:pt x="1453" y="100"/>
                    <a:pt x="1453" y="100"/>
                  </a:cubicBezTo>
                  <a:cubicBezTo>
                    <a:pt x="1453" y="100"/>
                    <a:pt x="1453" y="100"/>
                    <a:pt x="1453" y="100"/>
                  </a:cubicBezTo>
                  <a:cubicBezTo>
                    <a:pt x="1453" y="100"/>
                    <a:pt x="1453" y="100"/>
                    <a:pt x="1454" y="99"/>
                  </a:cubicBezTo>
                  <a:cubicBezTo>
                    <a:pt x="1454" y="99"/>
                    <a:pt x="1454" y="99"/>
                    <a:pt x="1454" y="99"/>
                  </a:cubicBezTo>
                  <a:cubicBezTo>
                    <a:pt x="1454" y="99"/>
                    <a:pt x="1454" y="99"/>
                    <a:pt x="1454" y="99"/>
                  </a:cubicBezTo>
                  <a:cubicBezTo>
                    <a:pt x="1454" y="99"/>
                    <a:pt x="1454" y="99"/>
                    <a:pt x="1454" y="99"/>
                  </a:cubicBezTo>
                  <a:cubicBezTo>
                    <a:pt x="1454" y="99"/>
                    <a:pt x="1455" y="99"/>
                    <a:pt x="1455" y="99"/>
                  </a:cubicBezTo>
                  <a:cubicBezTo>
                    <a:pt x="1455" y="99"/>
                    <a:pt x="1455" y="99"/>
                    <a:pt x="1455" y="99"/>
                  </a:cubicBezTo>
                  <a:cubicBezTo>
                    <a:pt x="1455" y="98"/>
                    <a:pt x="1455" y="99"/>
                    <a:pt x="1455" y="98"/>
                  </a:cubicBezTo>
                  <a:cubicBezTo>
                    <a:pt x="1455" y="98"/>
                    <a:pt x="1455" y="98"/>
                    <a:pt x="1455" y="98"/>
                  </a:cubicBezTo>
                  <a:cubicBezTo>
                    <a:pt x="1455" y="98"/>
                    <a:pt x="1456" y="98"/>
                    <a:pt x="1456" y="98"/>
                  </a:cubicBezTo>
                  <a:cubicBezTo>
                    <a:pt x="1456" y="98"/>
                    <a:pt x="1456" y="98"/>
                    <a:pt x="1456" y="98"/>
                  </a:cubicBezTo>
                  <a:cubicBezTo>
                    <a:pt x="1456" y="98"/>
                    <a:pt x="1456" y="98"/>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8" y="97"/>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9" y="95"/>
                    <a:pt x="1459" y="95"/>
                    <a:pt x="1459" y="95"/>
                  </a:cubicBezTo>
                  <a:cubicBezTo>
                    <a:pt x="1459" y="95"/>
                    <a:pt x="1459" y="95"/>
                    <a:pt x="1459" y="95"/>
                  </a:cubicBezTo>
                  <a:cubicBezTo>
                    <a:pt x="1459" y="95"/>
                    <a:pt x="1459" y="95"/>
                    <a:pt x="1459" y="95"/>
                  </a:cubicBezTo>
                  <a:cubicBezTo>
                    <a:pt x="1459" y="95"/>
                    <a:pt x="1459" y="95"/>
                    <a:pt x="1459" y="95"/>
                  </a:cubicBezTo>
                  <a:cubicBezTo>
                    <a:pt x="1459" y="95"/>
                    <a:pt x="1459" y="95"/>
                    <a:pt x="1459" y="94"/>
                  </a:cubicBezTo>
                  <a:cubicBezTo>
                    <a:pt x="1459" y="95"/>
                    <a:pt x="1459" y="95"/>
                    <a:pt x="1459" y="95"/>
                  </a:cubicBezTo>
                  <a:cubicBezTo>
                    <a:pt x="1460" y="94"/>
                    <a:pt x="1460" y="94"/>
                    <a:pt x="1460" y="94"/>
                  </a:cubicBezTo>
                  <a:cubicBezTo>
                    <a:pt x="1460" y="94"/>
                    <a:pt x="1460" y="94"/>
                    <a:pt x="1460" y="94"/>
                  </a:cubicBezTo>
                  <a:cubicBezTo>
                    <a:pt x="1460" y="94"/>
                    <a:pt x="1460" y="94"/>
                    <a:pt x="1460" y="94"/>
                  </a:cubicBezTo>
                  <a:cubicBezTo>
                    <a:pt x="1460" y="94"/>
                    <a:pt x="1460" y="94"/>
                    <a:pt x="1460" y="94"/>
                  </a:cubicBezTo>
                  <a:cubicBezTo>
                    <a:pt x="1460" y="94"/>
                    <a:pt x="1460" y="93"/>
                    <a:pt x="1461" y="93"/>
                  </a:cubicBezTo>
                  <a:cubicBezTo>
                    <a:pt x="1461" y="93"/>
                    <a:pt x="1461" y="93"/>
                    <a:pt x="1461" y="93"/>
                  </a:cubicBezTo>
                  <a:cubicBezTo>
                    <a:pt x="1461" y="93"/>
                    <a:pt x="1461" y="93"/>
                    <a:pt x="1461" y="93"/>
                  </a:cubicBezTo>
                  <a:cubicBezTo>
                    <a:pt x="1461" y="93"/>
                    <a:pt x="1461" y="93"/>
                    <a:pt x="1461" y="93"/>
                  </a:cubicBezTo>
                  <a:cubicBezTo>
                    <a:pt x="1461" y="93"/>
                    <a:pt x="1461" y="93"/>
                    <a:pt x="1461" y="92"/>
                  </a:cubicBezTo>
                  <a:cubicBezTo>
                    <a:pt x="1461" y="92"/>
                    <a:pt x="1461" y="92"/>
                    <a:pt x="1461" y="92"/>
                  </a:cubicBezTo>
                  <a:cubicBezTo>
                    <a:pt x="1461" y="92"/>
                    <a:pt x="1461" y="92"/>
                    <a:pt x="1462" y="92"/>
                  </a:cubicBezTo>
                  <a:cubicBezTo>
                    <a:pt x="1462" y="92"/>
                    <a:pt x="1462" y="92"/>
                    <a:pt x="1462" y="92"/>
                  </a:cubicBezTo>
                  <a:cubicBezTo>
                    <a:pt x="1462" y="92"/>
                    <a:pt x="1462" y="92"/>
                    <a:pt x="1462" y="91"/>
                  </a:cubicBezTo>
                  <a:cubicBezTo>
                    <a:pt x="1462" y="91"/>
                    <a:pt x="1462" y="91"/>
                    <a:pt x="1462" y="91"/>
                  </a:cubicBezTo>
                  <a:cubicBezTo>
                    <a:pt x="1462" y="91"/>
                    <a:pt x="1462" y="91"/>
                    <a:pt x="1463" y="90"/>
                  </a:cubicBezTo>
                  <a:cubicBezTo>
                    <a:pt x="1463" y="90"/>
                    <a:pt x="1463" y="90"/>
                    <a:pt x="1463" y="90"/>
                  </a:cubicBezTo>
                  <a:cubicBezTo>
                    <a:pt x="1463" y="90"/>
                    <a:pt x="1463" y="90"/>
                    <a:pt x="1463" y="90"/>
                  </a:cubicBezTo>
                  <a:cubicBezTo>
                    <a:pt x="1463" y="90"/>
                    <a:pt x="1463" y="90"/>
                    <a:pt x="1463" y="90"/>
                  </a:cubicBezTo>
                  <a:cubicBezTo>
                    <a:pt x="1463" y="90"/>
                    <a:pt x="1463" y="89"/>
                    <a:pt x="1463" y="89"/>
                  </a:cubicBezTo>
                  <a:cubicBezTo>
                    <a:pt x="1463" y="89"/>
                    <a:pt x="1463" y="89"/>
                    <a:pt x="1463" y="89"/>
                  </a:cubicBezTo>
                  <a:cubicBezTo>
                    <a:pt x="1464" y="89"/>
                    <a:pt x="1463" y="89"/>
                    <a:pt x="1464" y="89"/>
                  </a:cubicBezTo>
                  <a:cubicBezTo>
                    <a:pt x="1464" y="89"/>
                    <a:pt x="1464" y="89"/>
                    <a:pt x="1464" y="89"/>
                  </a:cubicBezTo>
                  <a:cubicBezTo>
                    <a:pt x="1464" y="88"/>
                    <a:pt x="1464" y="88"/>
                    <a:pt x="1464" y="88"/>
                  </a:cubicBezTo>
                  <a:cubicBezTo>
                    <a:pt x="1464" y="88"/>
                    <a:pt x="1464" y="88"/>
                    <a:pt x="1464" y="88"/>
                  </a:cubicBezTo>
                  <a:cubicBezTo>
                    <a:pt x="1464" y="88"/>
                    <a:pt x="1464" y="87"/>
                    <a:pt x="1464" y="87"/>
                  </a:cubicBezTo>
                  <a:cubicBezTo>
                    <a:pt x="1464" y="87"/>
                    <a:pt x="1464" y="87"/>
                    <a:pt x="1464" y="87"/>
                  </a:cubicBezTo>
                  <a:cubicBezTo>
                    <a:pt x="1465" y="87"/>
                    <a:pt x="1465" y="87"/>
                    <a:pt x="1465" y="87"/>
                  </a:cubicBezTo>
                  <a:cubicBezTo>
                    <a:pt x="1465" y="87"/>
                    <a:pt x="1465" y="87"/>
                    <a:pt x="1465" y="87"/>
                  </a:cubicBezTo>
                  <a:cubicBezTo>
                    <a:pt x="1465" y="86"/>
                    <a:pt x="1465" y="86"/>
                    <a:pt x="1465" y="86"/>
                  </a:cubicBezTo>
                  <a:cubicBezTo>
                    <a:pt x="1465" y="86"/>
                    <a:pt x="1465" y="86"/>
                    <a:pt x="1465" y="86"/>
                  </a:cubicBezTo>
                  <a:cubicBezTo>
                    <a:pt x="1465" y="86"/>
                    <a:pt x="1465" y="85"/>
                    <a:pt x="1465" y="85"/>
                  </a:cubicBezTo>
                  <a:cubicBezTo>
                    <a:pt x="1465" y="85"/>
                    <a:pt x="1465" y="85"/>
                    <a:pt x="1465" y="85"/>
                  </a:cubicBezTo>
                  <a:cubicBezTo>
                    <a:pt x="1466" y="85"/>
                    <a:pt x="1466" y="85"/>
                    <a:pt x="1466" y="84"/>
                  </a:cubicBezTo>
                  <a:cubicBezTo>
                    <a:pt x="1466" y="84"/>
                    <a:pt x="1466" y="84"/>
                    <a:pt x="1466" y="84"/>
                  </a:cubicBezTo>
                  <a:cubicBezTo>
                    <a:pt x="1466" y="84"/>
                    <a:pt x="1466" y="84"/>
                    <a:pt x="1466" y="84"/>
                  </a:cubicBezTo>
                  <a:cubicBezTo>
                    <a:pt x="1466" y="83"/>
                    <a:pt x="1466" y="83"/>
                    <a:pt x="1466" y="83"/>
                  </a:cubicBezTo>
                  <a:cubicBezTo>
                    <a:pt x="1466" y="83"/>
                    <a:pt x="1466" y="83"/>
                    <a:pt x="1466" y="83"/>
                  </a:cubicBezTo>
                  <a:cubicBezTo>
                    <a:pt x="1466" y="83"/>
                    <a:pt x="1466" y="83"/>
                    <a:pt x="1466" y="83"/>
                  </a:cubicBezTo>
                  <a:cubicBezTo>
                    <a:pt x="1466" y="83"/>
                    <a:pt x="1466" y="83"/>
                    <a:pt x="1466" y="83"/>
                  </a:cubicBezTo>
                  <a:cubicBezTo>
                    <a:pt x="1467" y="82"/>
                    <a:pt x="1467" y="82"/>
                    <a:pt x="1467" y="82"/>
                  </a:cubicBezTo>
                  <a:cubicBezTo>
                    <a:pt x="1467" y="82"/>
                    <a:pt x="1467" y="82"/>
                    <a:pt x="1467" y="82"/>
                  </a:cubicBezTo>
                  <a:cubicBezTo>
                    <a:pt x="1467" y="81"/>
                    <a:pt x="1467" y="81"/>
                    <a:pt x="1467" y="81"/>
                  </a:cubicBezTo>
                  <a:cubicBezTo>
                    <a:pt x="1467" y="81"/>
                    <a:pt x="1467" y="81"/>
                    <a:pt x="1467" y="81"/>
                  </a:cubicBezTo>
                  <a:cubicBezTo>
                    <a:pt x="1467" y="81"/>
                    <a:pt x="1467" y="81"/>
                    <a:pt x="1467" y="81"/>
                  </a:cubicBezTo>
                  <a:cubicBezTo>
                    <a:pt x="1467" y="80"/>
                    <a:pt x="1467" y="80"/>
                    <a:pt x="1467" y="80"/>
                  </a:cubicBezTo>
                  <a:cubicBezTo>
                    <a:pt x="1467" y="80"/>
                    <a:pt x="1467" y="80"/>
                    <a:pt x="1467" y="80"/>
                  </a:cubicBezTo>
                  <a:cubicBezTo>
                    <a:pt x="1468" y="80"/>
                    <a:pt x="1468" y="80"/>
                    <a:pt x="1468" y="80"/>
                  </a:cubicBezTo>
                  <a:cubicBezTo>
                    <a:pt x="1468" y="79"/>
                    <a:pt x="1468" y="79"/>
                    <a:pt x="1468" y="79"/>
                  </a:cubicBezTo>
                  <a:cubicBezTo>
                    <a:pt x="1468" y="79"/>
                    <a:pt x="1468" y="79"/>
                    <a:pt x="1468" y="79"/>
                  </a:cubicBezTo>
                  <a:cubicBezTo>
                    <a:pt x="1468" y="78"/>
                    <a:pt x="1468" y="78"/>
                    <a:pt x="1468" y="77"/>
                  </a:cubicBezTo>
                  <a:cubicBezTo>
                    <a:pt x="1468" y="77"/>
                    <a:pt x="1468" y="77"/>
                    <a:pt x="1468" y="77"/>
                  </a:cubicBezTo>
                  <a:cubicBezTo>
                    <a:pt x="1468" y="77"/>
                    <a:pt x="1468" y="77"/>
                    <a:pt x="1468" y="77"/>
                  </a:cubicBezTo>
                  <a:cubicBezTo>
                    <a:pt x="1469" y="77"/>
                    <a:pt x="1468" y="76"/>
                    <a:pt x="1469" y="76"/>
                  </a:cubicBezTo>
                  <a:cubicBezTo>
                    <a:pt x="1468" y="76"/>
                    <a:pt x="1468" y="76"/>
                    <a:pt x="1469" y="76"/>
                  </a:cubicBezTo>
                  <a:cubicBezTo>
                    <a:pt x="1469" y="75"/>
                    <a:pt x="1469" y="75"/>
                    <a:pt x="1469" y="75"/>
                  </a:cubicBezTo>
                  <a:cubicBezTo>
                    <a:pt x="1469" y="74"/>
                    <a:pt x="1469" y="74"/>
                    <a:pt x="1469" y="74"/>
                  </a:cubicBezTo>
                  <a:cubicBezTo>
                    <a:pt x="1469" y="74"/>
                    <a:pt x="1469" y="74"/>
                    <a:pt x="1469" y="74"/>
                  </a:cubicBezTo>
                  <a:cubicBezTo>
                    <a:pt x="1469" y="74"/>
                    <a:pt x="1469" y="73"/>
                    <a:pt x="1469" y="73"/>
                  </a:cubicBezTo>
                  <a:cubicBezTo>
                    <a:pt x="1469" y="73"/>
                    <a:pt x="1469" y="73"/>
                    <a:pt x="1469" y="73"/>
                  </a:cubicBezTo>
                  <a:cubicBezTo>
                    <a:pt x="1470" y="72"/>
                    <a:pt x="1469" y="71"/>
                    <a:pt x="1470" y="71"/>
                  </a:cubicBezTo>
                  <a:cubicBezTo>
                    <a:pt x="1470" y="71"/>
                    <a:pt x="1470" y="71"/>
                    <a:pt x="1470" y="71"/>
                  </a:cubicBezTo>
                  <a:cubicBezTo>
                    <a:pt x="1470" y="70"/>
                    <a:pt x="1470" y="69"/>
                    <a:pt x="1470" y="69"/>
                  </a:cubicBezTo>
                  <a:cubicBezTo>
                    <a:pt x="1470" y="68"/>
                    <a:pt x="1470" y="68"/>
                    <a:pt x="1470" y="68"/>
                  </a:cubicBezTo>
                  <a:cubicBezTo>
                    <a:pt x="1470" y="67"/>
                    <a:pt x="1470" y="67"/>
                    <a:pt x="1470" y="66"/>
                  </a:cubicBezTo>
                  <a:cubicBezTo>
                    <a:pt x="1470" y="66"/>
                    <a:pt x="1470" y="66"/>
                    <a:pt x="1470" y="65"/>
                  </a:cubicBezTo>
                  <a:cubicBezTo>
                    <a:pt x="1471" y="64"/>
                    <a:pt x="1470" y="63"/>
                    <a:pt x="1471" y="62"/>
                  </a:cubicBezTo>
                  <a:cubicBezTo>
                    <a:pt x="1470" y="61"/>
                    <a:pt x="1471" y="61"/>
                    <a:pt x="1471" y="60"/>
                  </a:cubicBezTo>
                  <a:cubicBezTo>
                    <a:pt x="1471" y="56"/>
                    <a:pt x="1471" y="51"/>
                    <a:pt x="1471" y="47"/>
                  </a:cubicBezTo>
                  <a:cubicBezTo>
                    <a:pt x="1471" y="46"/>
                    <a:pt x="1471" y="46"/>
                    <a:pt x="1471" y="46"/>
                  </a:cubicBezTo>
                  <a:cubicBezTo>
                    <a:pt x="1470" y="44"/>
                    <a:pt x="1471" y="43"/>
                    <a:pt x="1470" y="42"/>
                  </a:cubicBezTo>
                  <a:cubicBezTo>
                    <a:pt x="1470" y="42"/>
                    <a:pt x="1470" y="41"/>
                    <a:pt x="1470" y="41"/>
                  </a:cubicBezTo>
                  <a:cubicBezTo>
                    <a:pt x="1470" y="40"/>
                    <a:pt x="1470" y="40"/>
                    <a:pt x="1470" y="39"/>
                  </a:cubicBezTo>
                  <a:cubicBezTo>
                    <a:pt x="1470" y="39"/>
                    <a:pt x="1470" y="38"/>
                    <a:pt x="1470" y="38"/>
                  </a:cubicBezTo>
                  <a:cubicBezTo>
                    <a:pt x="1470" y="38"/>
                    <a:pt x="1470" y="37"/>
                    <a:pt x="1470" y="36"/>
                  </a:cubicBezTo>
                  <a:cubicBezTo>
                    <a:pt x="1470" y="36"/>
                    <a:pt x="1469" y="36"/>
                    <a:pt x="1470" y="36"/>
                  </a:cubicBezTo>
                  <a:cubicBezTo>
                    <a:pt x="1469" y="35"/>
                    <a:pt x="1470" y="35"/>
                    <a:pt x="1469" y="34"/>
                  </a:cubicBezTo>
                  <a:cubicBezTo>
                    <a:pt x="1469" y="34"/>
                    <a:pt x="1469" y="34"/>
                    <a:pt x="1469" y="34"/>
                  </a:cubicBezTo>
                  <a:cubicBezTo>
                    <a:pt x="1469" y="34"/>
                    <a:pt x="1469" y="33"/>
                    <a:pt x="1469" y="33"/>
                  </a:cubicBezTo>
                  <a:cubicBezTo>
                    <a:pt x="1469" y="33"/>
                    <a:pt x="1469" y="32"/>
                    <a:pt x="1469" y="32"/>
                  </a:cubicBezTo>
                  <a:cubicBezTo>
                    <a:pt x="1469" y="32"/>
                    <a:pt x="1469" y="31"/>
                    <a:pt x="1469" y="31"/>
                  </a:cubicBezTo>
                  <a:cubicBezTo>
                    <a:pt x="1468" y="31"/>
                    <a:pt x="1468" y="31"/>
                    <a:pt x="1468" y="31"/>
                  </a:cubicBezTo>
                  <a:cubicBezTo>
                    <a:pt x="1469" y="31"/>
                    <a:pt x="1469" y="31"/>
                    <a:pt x="1469" y="31"/>
                  </a:cubicBezTo>
                  <a:cubicBezTo>
                    <a:pt x="1468" y="30"/>
                    <a:pt x="1469" y="30"/>
                    <a:pt x="1468" y="29"/>
                  </a:cubicBezTo>
                  <a:cubicBezTo>
                    <a:pt x="1468" y="29"/>
                    <a:pt x="1468" y="29"/>
                    <a:pt x="1468" y="29"/>
                  </a:cubicBezTo>
                  <a:cubicBezTo>
                    <a:pt x="1468" y="29"/>
                    <a:pt x="1468" y="29"/>
                    <a:pt x="1468" y="28"/>
                  </a:cubicBezTo>
                  <a:cubicBezTo>
                    <a:pt x="1468" y="28"/>
                    <a:pt x="1468" y="28"/>
                    <a:pt x="1468" y="28"/>
                  </a:cubicBezTo>
                  <a:cubicBezTo>
                    <a:pt x="1468" y="28"/>
                    <a:pt x="1468" y="27"/>
                    <a:pt x="1468" y="27"/>
                  </a:cubicBezTo>
                  <a:cubicBezTo>
                    <a:pt x="1468" y="27"/>
                    <a:pt x="1468" y="27"/>
                    <a:pt x="1468" y="27"/>
                  </a:cubicBezTo>
                  <a:cubicBezTo>
                    <a:pt x="1467" y="27"/>
                    <a:pt x="1467" y="26"/>
                    <a:pt x="1467" y="26"/>
                  </a:cubicBezTo>
                  <a:cubicBezTo>
                    <a:pt x="1467" y="26"/>
                    <a:pt x="1467" y="26"/>
                    <a:pt x="1467" y="26"/>
                  </a:cubicBezTo>
                  <a:cubicBezTo>
                    <a:pt x="1467" y="26"/>
                    <a:pt x="1467" y="25"/>
                    <a:pt x="1467" y="25"/>
                  </a:cubicBezTo>
                  <a:cubicBezTo>
                    <a:pt x="1467" y="25"/>
                    <a:pt x="1467" y="25"/>
                    <a:pt x="1467" y="25"/>
                  </a:cubicBezTo>
                  <a:cubicBezTo>
                    <a:pt x="1467" y="25"/>
                    <a:pt x="1467" y="24"/>
                    <a:pt x="1466" y="24"/>
                  </a:cubicBezTo>
                  <a:cubicBezTo>
                    <a:pt x="1466" y="24"/>
                    <a:pt x="1466" y="24"/>
                    <a:pt x="1466" y="24"/>
                  </a:cubicBezTo>
                  <a:cubicBezTo>
                    <a:pt x="1466" y="24"/>
                    <a:pt x="1466" y="23"/>
                    <a:pt x="1466" y="23"/>
                  </a:cubicBezTo>
                  <a:cubicBezTo>
                    <a:pt x="1466" y="23"/>
                    <a:pt x="1466" y="23"/>
                    <a:pt x="1466" y="23"/>
                  </a:cubicBezTo>
                  <a:cubicBezTo>
                    <a:pt x="1466" y="23"/>
                    <a:pt x="1466" y="22"/>
                    <a:pt x="1466" y="22"/>
                  </a:cubicBezTo>
                  <a:cubicBezTo>
                    <a:pt x="1466" y="22"/>
                    <a:pt x="1466" y="22"/>
                    <a:pt x="1466" y="22"/>
                  </a:cubicBezTo>
                  <a:cubicBezTo>
                    <a:pt x="1466" y="22"/>
                    <a:pt x="1466" y="22"/>
                    <a:pt x="1465" y="21"/>
                  </a:cubicBezTo>
                  <a:cubicBezTo>
                    <a:pt x="1465" y="21"/>
                    <a:pt x="1465" y="21"/>
                    <a:pt x="1465" y="21"/>
                  </a:cubicBezTo>
                  <a:cubicBezTo>
                    <a:pt x="1465" y="21"/>
                    <a:pt x="1465" y="21"/>
                    <a:pt x="1465" y="21"/>
                  </a:cubicBezTo>
                  <a:cubicBezTo>
                    <a:pt x="1465" y="21"/>
                    <a:pt x="1465" y="21"/>
                    <a:pt x="1465" y="21"/>
                  </a:cubicBezTo>
                  <a:cubicBezTo>
                    <a:pt x="1465" y="21"/>
                    <a:pt x="1465" y="20"/>
                    <a:pt x="1465" y="20"/>
                  </a:cubicBezTo>
                  <a:cubicBezTo>
                    <a:pt x="1465" y="20"/>
                    <a:pt x="1465" y="20"/>
                    <a:pt x="1465" y="20"/>
                  </a:cubicBezTo>
                  <a:cubicBezTo>
                    <a:pt x="1465" y="20"/>
                    <a:pt x="1465" y="20"/>
                    <a:pt x="1464" y="19"/>
                  </a:cubicBezTo>
                  <a:cubicBezTo>
                    <a:pt x="1464" y="19"/>
                    <a:pt x="1464" y="19"/>
                    <a:pt x="1464" y="19"/>
                  </a:cubicBezTo>
                  <a:cubicBezTo>
                    <a:pt x="1464" y="19"/>
                    <a:pt x="1464" y="19"/>
                    <a:pt x="1464" y="19"/>
                  </a:cubicBezTo>
                  <a:cubicBezTo>
                    <a:pt x="1464" y="19"/>
                    <a:pt x="1464" y="19"/>
                    <a:pt x="1464" y="19"/>
                  </a:cubicBezTo>
                  <a:cubicBezTo>
                    <a:pt x="1464" y="19"/>
                    <a:pt x="1464" y="18"/>
                    <a:pt x="1464" y="18"/>
                  </a:cubicBezTo>
                  <a:cubicBezTo>
                    <a:pt x="1464" y="18"/>
                    <a:pt x="1464" y="18"/>
                    <a:pt x="1464" y="18"/>
                  </a:cubicBezTo>
                  <a:cubicBezTo>
                    <a:pt x="1463" y="18"/>
                    <a:pt x="1464" y="18"/>
                    <a:pt x="1463" y="18"/>
                  </a:cubicBezTo>
                  <a:cubicBezTo>
                    <a:pt x="1463" y="18"/>
                    <a:pt x="1463" y="18"/>
                    <a:pt x="1463" y="18"/>
                  </a:cubicBezTo>
                  <a:cubicBezTo>
                    <a:pt x="1463" y="17"/>
                    <a:pt x="1463" y="17"/>
                    <a:pt x="1463" y="17"/>
                  </a:cubicBezTo>
                  <a:cubicBezTo>
                    <a:pt x="1463" y="17"/>
                    <a:pt x="1463" y="17"/>
                    <a:pt x="1463" y="17"/>
                  </a:cubicBezTo>
                  <a:cubicBezTo>
                    <a:pt x="1463" y="17"/>
                    <a:pt x="1463" y="17"/>
                    <a:pt x="1463" y="17"/>
                  </a:cubicBezTo>
                  <a:cubicBezTo>
                    <a:pt x="1463" y="17"/>
                    <a:pt x="1463" y="17"/>
                    <a:pt x="1463" y="17"/>
                  </a:cubicBezTo>
                  <a:cubicBezTo>
                    <a:pt x="1462" y="16"/>
                    <a:pt x="1463" y="16"/>
                    <a:pt x="1462" y="16"/>
                  </a:cubicBezTo>
                  <a:cubicBezTo>
                    <a:pt x="1462" y="16"/>
                    <a:pt x="1462" y="16"/>
                    <a:pt x="1462" y="16"/>
                  </a:cubicBezTo>
                  <a:cubicBezTo>
                    <a:pt x="1462" y="16"/>
                    <a:pt x="1462" y="16"/>
                    <a:pt x="1462" y="16"/>
                  </a:cubicBezTo>
                  <a:cubicBezTo>
                    <a:pt x="1462" y="16"/>
                    <a:pt x="1462" y="16"/>
                    <a:pt x="1462" y="16"/>
                  </a:cubicBezTo>
                  <a:cubicBezTo>
                    <a:pt x="1462" y="15"/>
                    <a:pt x="1462" y="15"/>
                    <a:pt x="1462" y="15"/>
                  </a:cubicBezTo>
                  <a:cubicBezTo>
                    <a:pt x="1462" y="15"/>
                    <a:pt x="1462" y="15"/>
                    <a:pt x="1462" y="15"/>
                  </a:cubicBezTo>
                  <a:cubicBezTo>
                    <a:pt x="1461" y="15"/>
                    <a:pt x="1461" y="14"/>
                    <a:pt x="1461" y="14"/>
                  </a:cubicBezTo>
                  <a:cubicBezTo>
                    <a:pt x="1461" y="14"/>
                    <a:pt x="1461" y="14"/>
                    <a:pt x="1461" y="14"/>
                  </a:cubicBezTo>
                  <a:cubicBezTo>
                    <a:pt x="1461" y="14"/>
                    <a:pt x="1461" y="14"/>
                    <a:pt x="1461" y="14"/>
                  </a:cubicBezTo>
                  <a:cubicBezTo>
                    <a:pt x="1461" y="14"/>
                    <a:pt x="1461" y="14"/>
                    <a:pt x="1461" y="14"/>
                  </a:cubicBezTo>
                  <a:cubicBezTo>
                    <a:pt x="1460" y="14"/>
                    <a:pt x="1460" y="14"/>
                    <a:pt x="1460" y="13"/>
                  </a:cubicBezTo>
                  <a:cubicBezTo>
                    <a:pt x="1460" y="13"/>
                    <a:pt x="1460" y="13"/>
                    <a:pt x="1460" y="13"/>
                  </a:cubicBezTo>
                  <a:cubicBezTo>
                    <a:pt x="1460" y="13"/>
                    <a:pt x="1460" y="13"/>
                    <a:pt x="1460" y="13"/>
                  </a:cubicBezTo>
                  <a:cubicBezTo>
                    <a:pt x="1460" y="13"/>
                    <a:pt x="1460" y="13"/>
                    <a:pt x="1460" y="13"/>
                  </a:cubicBezTo>
                  <a:cubicBezTo>
                    <a:pt x="1460" y="13"/>
                    <a:pt x="1460" y="13"/>
                    <a:pt x="1459" y="13"/>
                  </a:cubicBezTo>
                  <a:cubicBezTo>
                    <a:pt x="1460" y="13"/>
                    <a:pt x="1460" y="13"/>
                    <a:pt x="1460" y="13"/>
                  </a:cubicBezTo>
                  <a:cubicBezTo>
                    <a:pt x="1459" y="13"/>
                    <a:pt x="1459" y="13"/>
                    <a:pt x="1459" y="12"/>
                  </a:cubicBezTo>
                  <a:cubicBezTo>
                    <a:pt x="1459" y="12"/>
                    <a:pt x="1459" y="12"/>
                    <a:pt x="1459" y="12"/>
                  </a:cubicBezTo>
                  <a:cubicBezTo>
                    <a:pt x="1459" y="12"/>
                    <a:pt x="1459" y="12"/>
                    <a:pt x="1459" y="12"/>
                  </a:cubicBezTo>
                  <a:cubicBezTo>
                    <a:pt x="1459" y="12"/>
                    <a:pt x="1459" y="12"/>
                    <a:pt x="1459" y="12"/>
                  </a:cubicBezTo>
                  <a:cubicBezTo>
                    <a:pt x="1459" y="12"/>
                    <a:pt x="1459" y="12"/>
                    <a:pt x="1458" y="12"/>
                  </a:cubicBezTo>
                  <a:cubicBezTo>
                    <a:pt x="1458" y="12"/>
                    <a:pt x="1458" y="12"/>
                    <a:pt x="1458" y="12"/>
                  </a:cubicBezTo>
                  <a:cubicBezTo>
                    <a:pt x="1458" y="12"/>
                    <a:pt x="1458" y="11"/>
                    <a:pt x="1458" y="11"/>
                  </a:cubicBezTo>
                  <a:cubicBezTo>
                    <a:pt x="1458" y="11"/>
                    <a:pt x="1458" y="11"/>
                    <a:pt x="1458" y="11"/>
                  </a:cubicBezTo>
                  <a:cubicBezTo>
                    <a:pt x="1458" y="11"/>
                    <a:pt x="1457" y="11"/>
                    <a:pt x="1457" y="11"/>
                  </a:cubicBezTo>
                  <a:cubicBezTo>
                    <a:pt x="1457" y="11"/>
                    <a:pt x="1457" y="11"/>
                    <a:pt x="1457" y="11"/>
                  </a:cubicBezTo>
                  <a:cubicBezTo>
                    <a:pt x="1457" y="11"/>
                    <a:pt x="1457" y="10"/>
                    <a:pt x="1457" y="10"/>
                  </a:cubicBezTo>
                  <a:cubicBezTo>
                    <a:pt x="1457" y="10"/>
                    <a:pt x="1457" y="10"/>
                    <a:pt x="1457" y="10"/>
                  </a:cubicBezTo>
                  <a:cubicBezTo>
                    <a:pt x="1456" y="10"/>
                    <a:pt x="1456" y="10"/>
                    <a:pt x="1456" y="10"/>
                  </a:cubicBezTo>
                  <a:cubicBezTo>
                    <a:pt x="1456" y="10"/>
                    <a:pt x="1456" y="10"/>
                    <a:pt x="1456" y="10"/>
                  </a:cubicBezTo>
                  <a:cubicBezTo>
                    <a:pt x="1456" y="9"/>
                    <a:pt x="1455" y="9"/>
                    <a:pt x="1455" y="9"/>
                  </a:cubicBezTo>
                  <a:cubicBezTo>
                    <a:pt x="1455" y="9"/>
                    <a:pt x="1455" y="9"/>
                    <a:pt x="1455" y="9"/>
                  </a:cubicBezTo>
                  <a:cubicBezTo>
                    <a:pt x="1455" y="9"/>
                    <a:pt x="1455" y="9"/>
                    <a:pt x="1455" y="9"/>
                  </a:cubicBezTo>
                  <a:cubicBezTo>
                    <a:pt x="1455" y="9"/>
                    <a:pt x="1455" y="9"/>
                    <a:pt x="1455" y="9"/>
                  </a:cubicBezTo>
                  <a:cubicBezTo>
                    <a:pt x="1454" y="9"/>
                    <a:pt x="1454" y="9"/>
                    <a:pt x="1454" y="9"/>
                  </a:cubicBezTo>
                  <a:cubicBezTo>
                    <a:pt x="1454" y="9"/>
                    <a:pt x="1454" y="9"/>
                    <a:pt x="1454" y="9"/>
                  </a:cubicBezTo>
                  <a:cubicBezTo>
                    <a:pt x="1454" y="8"/>
                    <a:pt x="1453" y="8"/>
                    <a:pt x="1453" y="8"/>
                  </a:cubicBezTo>
                  <a:cubicBezTo>
                    <a:pt x="1453" y="8"/>
                    <a:pt x="1453" y="8"/>
                    <a:pt x="1453" y="8"/>
                  </a:cubicBezTo>
                  <a:cubicBezTo>
                    <a:pt x="1453" y="8"/>
                    <a:pt x="1453" y="8"/>
                    <a:pt x="1452" y="8"/>
                  </a:cubicBezTo>
                  <a:cubicBezTo>
                    <a:pt x="1453" y="8"/>
                    <a:pt x="1453" y="8"/>
                    <a:pt x="1453" y="8"/>
                  </a:cubicBezTo>
                  <a:cubicBezTo>
                    <a:pt x="1452" y="8"/>
                    <a:pt x="1452" y="8"/>
                    <a:pt x="1452" y="8"/>
                  </a:cubicBezTo>
                  <a:cubicBezTo>
                    <a:pt x="1452" y="8"/>
                    <a:pt x="1452" y="8"/>
                    <a:pt x="1452" y="8"/>
                  </a:cubicBezTo>
                  <a:cubicBezTo>
                    <a:pt x="1451" y="7"/>
                    <a:pt x="1451" y="7"/>
                    <a:pt x="1451" y="7"/>
                  </a:cubicBezTo>
                  <a:cubicBezTo>
                    <a:pt x="1451" y="7"/>
                    <a:pt x="1451" y="7"/>
                    <a:pt x="1450" y="7"/>
                  </a:cubicBezTo>
                  <a:cubicBezTo>
                    <a:pt x="1450" y="7"/>
                    <a:pt x="1450" y="7"/>
                    <a:pt x="1450" y="7"/>
                  </a:cubicBezTo>
                  <a:cubicBezTo>
                    <a:pt x="1450" y="7"/>
                    <a:pt x="1450" y="7"/>
                    <a:pt x="1450" y="7"/>
                  </a:cubicBezTo>
                  <a:cubicBezTo>
                    <a:pt x="1449" y="7"/>
                    <a:pt x="1449" y="7"/>
                    <a:pt x="1449" y="7"/>
                  </a:cubicBezTo>
                  <a:cubicBezTo>
                    <a:pt x="1449" y="7"/>
                    <a:pt x="1449" y="7"/>
                    <a:pt x="1448" y="7"/>
                  </a:cubicBezTo>
                  <a:cubicBezTo>
                    <a:pt x="1448" y="7"/>
                    <a:pt x="1448" y="7"/>
                    <a:pt x="1448" y="6"/>
                  </a:cubicBezTo>
                  <a:cubicBezTo>
                    <a:pt x="1448" y="6"/>
                    <a:pt x="1447" y="6"/>
                    <a:pt x="1447" y="6"/>
                  </a:cubicBezTo>
                  <a:cubicBezTo>
                    <a:pt x="1446" y="6"/>
                    <a:pt x="1446" y="6"/>
                    <a:pt x="1446" y="6"/>
                  </a:cubicBezTo>
                  <a:cubicBezTo>
                    <a:pt x="1445" y="6"/>
                    <a:pt x="1445" y="6"/>
                    <a:pt x="1444" y="6"/>
                  </a:cubicBezTo>
                  <a:cubicBezTo>
                    <a:pt x="1443" y="6"/>
                    <a:pt x="1443" y="6"/>
                    <a:pt x="1442" y="6"/>
                  </a:cubicBezTo>
                  <a:cubicBezTo>
                    <a:pt x="1441" y="6"/>
                    <a:pt x="1441" y="6"/>
                    <a:pt x="1440" y="6"/>
                  </a:cubicBezTo>
                  <a:cubicBezTo>
                    <a:pt x="1440" y="6"/>
                    <a:pt x="1439" y="6"/>
                    <a:pt x="1438" y="6"/>
                  </a:cubicBezTo>
                  <a:cubicBezTo>
                    <a:pt x="1438" y="6"/>
                    <a:pt x="1437" y="6"/>
                    <a:pt x="1436" y="6"/>
                  </a:cubicBezTo>
                  <a:cubicBezTo>
                    <a:pt x="1436" y="6"/>
                    <a:pt x="1436" y="6"/>
                    <a:pt x="1436" y="6"/>
                  </a:cubicBezTo>
                  <a:cubicBezTo>
                    <a:pt x="1435" y="6"/>
                    <a:pt x="1435" y="6"/>
                    <a:pt x="1434" y="6"/>
                  </a:cubicBezTo>
                  <a:cubicBezTo>
                    <a:pt x="1434" y="7"/>
                    <a:pt x="1434" y="7"/>
                    <a:pt x="1434" y="7"/>
                  </a:cubicBezTo>
                  <a:cubicBezTo>
                    <a:pt x="1434" y="7"/>
                    <a:pt x="1434" y="7"/>
                    <a:pt x="1434" y="7"/>
                  </a:cubicBezTo>
                  <a:cubicBezTo>
                    <a:pt x="1434" y="7"/>
                    <a:pt x="1433" y="7"/>
                    <a:pt x="1433" y="7"/>
                  </a:cubicBezTo>
                  <a:close/>
                  <a:moveTo>
                    <a:pt x="1010" y="17"/>
                  </a:moveTo>
                  <a:cubicBezTo>
                    <a:pt x="1010" y="17"/>
                    <a:pt x="1010" y="17"/>
                    <a:pt x="1010" y="17"/>
                  </a:cubicBezTo>
                  <a:cubicBezTo>
                    <a:pt x="1010" y="17"/>
                    <a:pt x="1010" y="17"/>
                    <a:pt x="1010" y="17"/>
                  </a:cubicBezTo>
                  <a:cubicBezTo>
                    <a:pt x="1010" y="18"/>
                    <a:pt x="1011" y="17"/>
                    <a:pt x="1011" y="18"/>
                  </a:cubicBezTo>
                  <a:cubicBezTo>
                    <a:pt x="1011" y="18"/>
                    <a:pt x="1011" y="18"/>
                    <a:pt x="1011" y="18"/>
                  </a:cubicBezTo>
                  <a:cubicBezTo>
                    <a:pt x="1012" y="18"/>
                    <a:pt x="1012" y="18"/>
                    <a:pt x="1012" y="18"/>
                  </a:cubicBezTo>
                  <a:cubicBezTo>
                    <a:pt x="1012" y="18"/>
                    <a:pt x="1012" y="18"/>
                    <a:pt x="1013" y="18"/>
                  </a:cubicBezTo>
                  <a:cubicBezTo>
                    <a:pt x="1013" y="18"/>
                    <a:pt x="1013" y="18"/>
                    <a:pt x="1013" y="18"/>
                  </a:cubicBezTo>
                  <a:cubicBezTo>
                    <a:pt x="1013" y="18"/>
                    <a:pt x="1013" y="18"/>
                    <a:pt x="1014" y="18"/>
                  </a:cubicBezTo>
                  <a:cubicBezTo>
                    <a:pt x="1014" y="18"/>
                    <a:pt x="1014" y="18"/>
                    <a:pt x="1014" y="18"/>
                  </a:cubicBezTo>
                  <a:cubicBezTo>
                    <a:pt x="1014" y="19"/>
                    <a:pt x="1014" y="19"/>
                    <a:pt x="1014" y="19"/>
                  </a:cubicBezTo>
                  <a:cubicBezTo>
                    <a:pt x="1015" y="19"/>
                    <a:pt x="1015" y="19"/>
                    <a:pt x="1015" y="19"/>
                  </a:cubicBezTo>
                  <a:cubicBezTo>
                    <a:pt x="1015" y="19"/>
                    <a:pt x="1015" y="19"/>
                    <a:pt x="1015" y="19"/>
                  </a:cubicBezTo>
                  <a:cubicBezTo>
                    <a:pt x="1015" y="19"/>
                    <a:pt x="1015" y="19"/>
                    <a:pt x="1015" y="19"/>
                  </a:cubicBezTo>
                  <a:cubicBezTo>
                    <a:pt x="1015" y="19"/>
                    <a:pt x="1015" y="19"/>
                    <a:pt x="1015" y="19"/>
                  </a:cubicBezTo>
                  <a:cubicBezTo>
                    <a:pt x="1016" y="19"/>
                    <a:pt x="1016" y="19"/>
                    <a:pt x="1016" y="19"/>
                  </a:cubicBezTo>
                  <a:cubicBezTo>
                    <a:pt x="1016" y="19"/>
                    <a:pt x="1016" y="19"/>
                    <a:pt x="1016" y="19"/>
                  </a:cubicBezTo>
                  <a:cubicBezTo>
                    <a:pt x="1017" y="20"/>
                    <a:pt x="1017" y="20"/>
                    <a:pt x="1017" y="20"/>
                  </a:cubicBezTo>
                  <a:cubicBezTo>
                    <a:pt x="1017" y="20"/>
                    <a:pt x="1017" y="20"/>
                    <a:pt x="1017" y="20"/>
                  </a:cubicBezTo>
                  <a:cubicBezTo>
                    <a:pt x="1017" y="20"/>
                    <a:pt x="1018" y="20"/>
                    <a:pt x="1018" y="20"/>
                  </a:cubicBezTo>
                  <a:cubicBezTo>
                    <a:pt x="1018" y="20"/>
                    <a:pt x="1018" y="20"/>
                    <a:pt x="1018" y="20"/>
                  </a:cubicBezTo>
                  <a:cubicBezTo>
                    <a:pt x="1018" y="20"/>
                    <a:pt x="1018" y="20"/>
                    <a:pt x="1019" y="20"/>
                  </a:cubicBezTo>
                  <a:cubicBezTo>
                    <a:pt x="1019" y="20"/>
                    <a:pt x="1019" y="20"/>
                    <a:pt x="1019" y="20"/>
                  </a:cubicBezTo>
                  <a:cubicBezTo>
                    <a:pt x="1019" y="21"/>
                    <a:pt x="1019" y="21"/>
                    <a:pt x="1019" y="21"/>
                  </a:cubicBezTo>
                  <a:cubicBezTo>
                    <a:pt x="1019" y="21"/>
                    <a:pt x="1019" y="21"/>
                    <a:pt x="1019" y="21"/>
                  </a:cubicBezTo>
                  <a:cubicBezTo>
                    <a:pt x="1019" y="21"/>
                    <a:pt x="1020" y="21"/>
                    <a:pt x="1020" y="21"/>
                  </a:cubicBezTo>
                  <a:cubicBezTo>
                    <a:pt x="1020" y="21"/>
                    <a:pt x="1020" y="21"/>
                    <a:pt x="1020" y="21"/>
                  </a:cubicBezTo>
                  <a:cubicBezTo>
                    <a:pt x="1020" y="21"/>
                    <a:pt x="1020" y="21"/>
                    <a:pt x="1021" y="21"/>
                  </a:cubicBezTo>
                  <a:cubicBezTo>
                    <a:pt x="1021" y="21"/>
                    <a:pt x="1021" y="21"/>
                    <a:pt x="1021" y="21"/>
                  </a:cubicBezTo>
                  <a:cubicBezTo>
                    <a:pt x="1021" y="22"/>
                    <a:pt x="1021" y="22"/>
                    <a:pt x="1021" y="21"/>
                  </a:cubicBezTo>
                  <a:cubicBezTo>
                    <a:pt x="1021" y="21"/>
                    <a:pt x="1021" y="21"/>
                    <a:pt x="1021" y="21"/>
                  </a:cubicBezTo>
                  <a:cubicBezTo>
                    <a:pt x="1021" y="20"/>
                    <a:pt x="1021" y="19"/>
                    <a:pt x="1021" y="17"/>
                  </a:cubicBezTo>
                  <a:cubicBezTo>
                    <a:pt x="1021" y="15"/>
                    <a:pt x="1021" y="12"/>
                    <a:pt x="1021" y="10"/>
                  </a:cubicBezTo>
                  <a:cubicBezTo>
                    <a:pt x="1021" y="10"/>
                    <a:pt x="1021" y="10"/>
                    <a:pt x="1021" y="10"/>
                  </a:cubicBezTo>
                  <a:cubicBezTo>
                    <a:pt x="1021" y="9"/>
                    <a:pt x="1020" y="9"/>
                    <a:pt x="1020" y="9"/>
                  </a:cubicBezTo>
                  <a:cubicBezTo>
                    <a:pt x="1020" y="9"/>
                    <a:pt x="1020" y="9"/>
                    <a:pt x="1020" y="9"/>
                  </a:cubicBezTo>
                  <a:cubicBezTo>
                    <a:pt x="1020" y="9"/>
                    <a:pt x="1020" y="9"/>
                    <a:pt x="1019" y="9"/>
                  </a:cubicBezTo>
                  <a:cubicBezTo>
                    <a:pt x="1019" y="9"/>
                    <a:pt x="1019" y="9"/>
                    <a:pt x="1019" y="9"/>
                  </a:cubicBezTo>
                  <a:cubicBezTo>
                    <a:pt x="1019" y="9"/>
                    <a:pt x="1019" y="9"/>
                    <a:pt x="1019" y="9"/>
                  </a:cubicBezTo>
                  <a:cubicBezTo>
                    <a:pt x="1019" y="9"/>
                    <a:pt x="1019" y="9"/>
                    <a:pt x="1018" y="9"/>
                  </a:cubicBezTo>
                  <a:cubicBezTo>
                    <a:pt x="1018" y="9"/>
                    <a:pt x="1018" y="9"/>
                    <a:pt x="1018" y="9"/>
                  </a:cubicBezTo>
                  <a:cubicBezTo>
                    <a:pt x="1018" y="8"/>
                    <a:pt x="1018" y="9"/>
                    <a:pt x="1017" y="8"/>
                  </a:cubicBezTo>
                  <a:cubicBezTo>
                    <a:pt x="1017" y="8"/>
                    <a:pt x="1017" y="8"/>
                    <a:pt x="1017" y="8"/>
                  </a:cubicBezTo>
                  <a:cubicBezTo>
                    <a:pt x="1017" y="8"/>
                    <a:pt x="1017" y="8"/>
                    <a:pt x="1016" y="8"/>
                  </a:cubicBezTo>
                  <a:cubicBezTo>
                    <a:pt x="1016" y="8"/>
                    <a:pt x="1016" y="8"/>
                    <a:pt x="1016" y="8"/>
                  </a:cubicBezTo>
                  <a:cubicBezTo>
                    <a:pt x="1016" y="8"/>
                    <a:pt x="1015" y="8"/>
                    <a:pt x="1015" y="8"/>
                  </a:cubicBezTo>
                  <a:cubicBezTo>
                    <a:pt x="1015" y="8"/>
                    <a:pt x="1015" y="8"/>
                    <a:pt x="1015" y="7"/>
                  </a:cubicBezTo>
                  <a:cubicBezTo>
                    <a:pt x="1014" y="7"/>
                    <a:pt x="1014" y="7"/>
                    <a:pt x="1014" y="7"/>
                  </a:cubicBezTo>
                  <a:cubicBezTo>
                    <a:pt x="1013" y="7"/>
                    <a:pt x="1013" y="7"/>
                    <a:pt x="1013" y="7"/>
                  </a:cubicBezTo>
                  <a:cubicBezTo>
                    <a:pt x="1013" y="7"/>
                    <a:pt x="1012" y="7"/>
                    <a:pt x="1012" y="7"/>
                  </a:cubicBezTo>
                  <a:cubicBezTo>
                    <a:pt x="1012" y="7"/>
                    <a:pt x="1012" y="7"/>
                    <a:pt x="1012" y="7"/>
                  </a:cubicBezTo>
                  <a:cubicBezTo>
                    <a:pt x="1011" y="7"/>
                    <a:pt x="1010" y="7"/>
                    <a:pt x="1010" y="7"/>
                  </a:cubicBezTo>
                  <a:cubicBezTo>
                    <a:pt x="1010" y="7"/>
                    <a:pt x="1010" y="7"/>
                    <a:pt x="1009" y="6"/>
                  </a:cubicBezTo>
                  <a:cubicBezTo>
                    <a:pt x="1009" y="6"/>
                    <a:pt x="1008" y="7"/>
                    <a:pt x="1007" y="6"/>
                  </a:cubicBezTo>
                  <a:cubicBezTo>
                    <a:pt x="1007" y="6"/>
                    <a:pt x="1007" y="6"/>
                    <a:pt x="1007" y="6"/>
                  </a:cubicBezTo>
                  <a:cubicBezTo>
                    <a:pt x="1005" y="6"/>
                    <a:pt x="1004" y="6"/>
                    <a:pt x="1003" y="6"/>
                  </a:cubicBezTo>
                  <a:cubicBezTo>
                    <a:pt x="1002" y="6"/>
                    <a:pt x="1001" y="6"/>
                    <a:pt x="1000" y="6"/>
                  </a:cubicBezTo>
                  <a:cubicBezTo>
                    <a:pt x="999" y="6"/>
                    <a:pt x="999" y="6"/>
                    <a:pt x="998" y="6"/>
                  </a:cubicBezTo>
                  <a:cubicBezTo>
                    <a:pt x="997" y="6"/>
                    <a:pt x="996" y="6"/>
                    <a:pt x="995" y="6"/>
                  </a:cubicBezTo>
                  <a:cubicBezTo>
                    <a:pt x="994" y="6"/>
                    <a:pt x="993" y="6"/>
                    <a:pt x="992" y="6"/>
                  </a:cubicBezTo>
                  <a:cubicBezTo>
                    <a:pt x="992" y="6"/>
                    <a:pt x="992" y="6"/>
                    <a:pt x="992" y="6"/>
                  </a:cubicBezTo>
                  <a:cubicBezTo>
                    <a:pt x="991" y="7"/>
                    <a:pt x="990" y="6"/>
                    <a:pt x="990" y="6"/>
                  </a:cubicBezTo>
                  <a:cubicBezTo>
                    <a:pt x="990" y="7"/>
                    <a:pt x="990" y="7"/>
                    <a:pt x="990" y="7"/>
                  </a:cubicBezTo>
                  <a:cubicBezTo>
                    <a:pt x="989" y="7"/>
                    <a:pt x="989" y="7"/>
                    <a:pt x="989" y="7"/>
                  </a:cubicBezTo>
                  <a:cubicBezTo>
                    <a:pt x="989" y="7"/>
                    <a:pt x="988" y="6"/>
                    <a:pt x="988" y="7"/>
                  </a:cubicBezTo>
                  <a:cubicBezTo>
                    <a:pt x="988" y="7"/>
                    <a:pt x="988" y="7"/>
                    <a:pt x="988" y="7"/>
                  </a:cubicBezTo>
                  <a:cubicBezTo>
                    <a:pt x="987" y="7"/>
                    <a:pt x="987" y="7"/>
                    <a:pt x="986" y="7"/>
                  </a:cubicBezTo>
                  <a:cubicBezTo>
                    <a:pt x="986" y="7"/>
                    <a:pt x="986" y="7"/>
                    <a:pt x="986" y="7"/>
                  </a:cubicBezTo>
                  <a:cubicBezTo>
                    <a:pt x="986" y="7"/>
                    <a:pt x="985" y="7"/>
                    <a:pt x="985" y="8"/>
                  </a:cubicBezTo>
                  <a:cubicBezTo>
                    <a:pt x="985" y="8"/>
                    <a:pt x="985" y="8"/>
                    <a:pt x="985" y="8"/>
                  </a:cubicBezTo>
                  <a:cubicBezTo>
                    <a:pt x="984" y="8"/>
                    <a:pt x="984" y="8"/>
                    <a:pt x="984" y="8"/>
                  </a:cubicBezTo>
                  <a:cubicBezTo>
                    <a:pt x="984" y="8"/>
                    <a:pt x="984" y="8"/>
                    <a:pt x="984" y="8"/>
                  </a:cubicBezTo>
                  <a:cubicBezTo>
                    <a:pt x="983" y="8"/>
                    <a:pt x="983" y="8"/>
                    <a:pt x="983" y="8"/>
                  </a:cubicBezTo>
                  <a:cubicBezTo>
                    <a:pt x="983" y="8"/>
                    <a:pt x="983" y="8"/>
                    <a:pt x="983" y="8"/>
                  </a:cubicBezTo>
                  <a:cubicBezTo>
                    <a:pt x="982" y="9"/>
                    <a:pt x="982" y="8"/>
                    <a:pt x="982" y="9"/>
                  </a:cubicBezTo>
                  <a:cubicBezTo>
                    <a:pt x="982" y="9"/>
                    <a:pt x="982" y="9"/>
                    <a:pt x="982" y="9"/>
                  </a:cubicBezTo>
                  <a:cubicBezTo>
                    <a:pt x="981" y="9"/>
                    <a:pt x="981" y="9"/>
                    <a:pt x="981" y="9"/>
                  </a:cubicBezTo>
                  <a:cubicBezTo>
                    <a:pt x="981" y="9"/>
                    <a:pt x="981" y="9"/>
                    <a:pt x="981" y="9"/>
                  </a:cubicBezTo>
                  <a:cubicBezTo>
                    <a:pt x="980" y="9"/>
                    <a:pt x="980" y="9"/>
                    <a:pt x="980" y="9"/>
                  </a:cubicBezTo>
                  <a:cubicBezTo>
                    <a:pt x="980" y="9"/>
                    <a:pt x="980" y="9"/>
                    <a:pt x="980" y="9"/>
                  </a:cubicBezTo>
                  <a:cubicBezTo>
                    <a:pt x="980" y="9"/>
                    <a:pt x="979" y="9"/>
                    <a:pt x="979" y="10"/>
                  </a:cubicBezTo>
                  <a:cubicBezTo>
                    <a:pt x="979" y="10"/>
                    <a:pt x="979" y="10"/>
                    <a:pt x="979" y="10"/>
                  </a:cubicBezTo>
                  <a:cubicBezTo>
                    <a:pt x="979" y="10"/>
                    <a:pt x="978" y="10"/>
                    <a:pt x="978" y="10"/>
                  </a:cubicBezTo>
                  <a:cubicBezTo>
                    <a:pt x="978" y="10"/>
                    <a:pt x="978" y="10"/>
                    <a:pt x="978" y="10"/>
                  </a:cubicBezTo>
                  <a:cubicBezTo>
                    <a:pt x="978" y="10"/>
                    <a:pt x="978" y="10"/>
                    <a:pt x="977" y="10"/>
                  </a:cubicBezTo>
                  <a:cubicBezTo>
                    <a:pt x="977" y="10"/>
                    <a:pt x="977" y="10"/>
                    <a:pt x="977" y="10"/>
                  </a:cubicBezTo>
                  <a:cubicBezTo>
                    <a:pt x="977" y="11"/>
                    <a:pt x="977" y="10"/>
                    <a:pt x="977" y="11"/>
                  </a:cubicBezTo>
                  <a:cubicBezTo>
                    <a:pt x="977" y="11"/>
                    <a:pt x="977" y="11"/>
                    <a:pt x="977" y="11"/>
                  </a:cubicBezTo>
                  <a:cubicBezTo>
                    <a:pt x="977" y="11"/>
                    <a:pt x="976" y="11"/>
                    <a:pt x="976" y="11"/>
                  </a:cubicBezTo>
                  <a:cubicBezTo>
                    <a:pt x="976" y="11"/>
                    <a:pt x="976" y="11"/>
                    <a:pt x="976" y="11"/>
                  </a:cubicBezTo>
                  <a:cubicBezTo>
                    <a:pt x="976" y="11"/>
                    <a:pt x="976" y="11"/>
                    <a:pt x="975" y="11"/>
                  </a:cubicBezTo>
                  <a:cubicBezTo>
                    <a:pt x="975" y="11"/>
                    <a:pt x="975" y="11"/>
                    <a:pt x="975" y="11"/>
                  </a:cubicBezTo>
                  <a:cubicBezTo>
                    <a:pt x="975" y="12"/>
                    <a:pt x="975" y="11"/>
                    <a:pt x="975" y="12"/>
                  </a:cubicBezTo>
                  <a:cubicBezTo>
                    <a:pt x="975" y="12"/>
                    <a:pt x="975" y="12"/>
                    <a:pt x="975" y="12"/>
                  </a:cubicBezTo>
                  <a:cubicBezTo>
                    <a:pt x="974" y="12"/>
                    <a:pt x="974" y="12"/>
                    <a:pt x="974" y="12"/>
                  </a:cubicBezTo>
                  <a:cubicBezTo>
                    <a:pt x="974" y="12"/>
                    <a:pt x="974" y="12"/>
                    <a:pt x="974" y="12"/>
                  </a:cubicBezTo>
                  <a:cubicBezTo>
                    <a:pt x="974" y="12"/>
                    <a:pt x="974" y="12"/>
                    <a:pt x="974" y="12"/>
                  </a:cubicBezTo>
                  <a:cubicBezTo>
                    <a:pt x="974" y="12"/>
                    <a:pt x="974" y="12"/>
                    <a:pt x="974" y="12"/>
                  </a:cubicBezTo>
                  <a:cubicBezTo>
                    <a:pt x="973" y="13"/>
                    <a:pt x="973" y="13"/>
                    <a:pt x="973" y="13"/>
                  </a:cubicBezTo>
                  <a:cubicBezTo>
                    <a:pt x="973" y="13"/>
                    <a:pt x="973" y="13"/>
                    <a:pt x="973" y="13"/>
                  </a:cubicBezTo>
                  <a:cubicBezTo>
                    <a:pt x="973" y="13"/>
                    <a:pt x="972" y="13"/>
                    <a:pt x="972" y="13"/>
                  </a:cubicBezTo>
                  <a:cubicBezTo>
                    <a:pt x="972" y="13"/>
                    <a:pt x="972" y="13"/>
                    <a:pt x="972" y="13"/>
                  </a:cubicBezTo>
                  <a:cubicBezTo>
                    <a:pt x="972" y="13"/>
                    <a:pt x="972" y="13"/>
                    <a:pt x="972" y="13"/>
                  </a:cubicBezTo>
                  <a:cubicBezTo>
                    <a:pt x="972" y="13"/>
                    <a:pt x="972" y="13"/>
                    <a:pt x="972" y="13"/>
                  </a:cubicBezTo>
                  <a:cubicBezTo>
                    <a:pt x="972" y="14"/>
                    <a:pt x="971" y="14"/>
                    <a:pt x="971" y="14"/>
                  </a:cubicBezTo>
                  <a:cubicBezTo>
                    <a:pt x="971" y="14"/>
                    <a:pt x="971" y="14"/>
                    <a:pt x="971" y="14"/>
                  </a:cubicBezTo>
                  <a:cubicBezTo>
                    <a:pt x="971" y="14"/>
                    <a:pt x="971" y="14"/>
                    <a:pt x="971" y="14"/>
                  </a:cubicBezTo>
                  <a:cubicBezTo>
                    <a:pt x="971" y="14"/>
                    <a:pt x="971" y="14"/>
                    <a:pt x="971" y="14"/>
                  </a:cubicBezTo>
                  <a:cubicBezTo>
                    <a:pt x="971" y="14"/>
                    <a:pt x="971" y="14"/>
                    <a:pt x="970" y="14"/>
                  </a:cubicBezTo>
                  <a:cubicBezTo>
                    <a:pt x="970" y="14"/>
                    <a:pt x="970" y="14"/>
                    <a:pt x="970" y="14"/>
                  </a:cubicBezTo>
                  <a:cubicBezTo>
                    <a:pt x="970" y="15"/>
                    <a:pt x="970" y="15"/>
                    <a:pt x="970" y="15"/>
                  </a:cubicBezTo>
                  <a:cubicBezTo>
                    <a:pt x="970" y="15"/>
                    <a:pt x="970" y="15"/>
                    <a:pt x="970" y="15"/>
                  </a:cubicBezTo>
                  <a:cubicBezTo>
                    <a:pt x="970" y="15"/>
                    <a:pt x="970" y="15"/>
                    <a:pt x="969" y="15"/>
                  </a:cubicBezTo>
                  <a:cubicBezTo>
                    <a:pt x="969" y="15"/>
                    <a:pt x="969" y="15"/>
                    <a:pt x="969" y="15"/>
                  </a:cubicBezTo>
                  <a:cubicBezTo>
                    <a:pt x="969" y="15"/>
                    <a:pt x="969" y="16"/>
                    <a:pt x="968" y="16"/>
                  </a:cubicBezTo>
                  <a:cubicBezTo>
                    <a:pt x="968" y="16"/>
                    <a:pt x="968" y="16"/>
                    <a:pt x="968" y="16"/>
                  </a:cubicBezTo>
                  <a:cubicBezTo>
                    <a:pt x="968" y="16"/>
                    <a:pt x="968" y="16"/>
                    <a:pt x="968" y="16"/>
                  </a:cubicBezTo>
                  <a:cubicBezTo>
                    <a:pt x="968" y="16"/>
                    <a:pt x="968" y="16"/>
                    <a:pt x="968" y="16"/>
                  </a:cubicBezTo>
                  <a:cubicBezTo>
                    <a:pt x="968" y="16"/>
                    <a:pt x="968" y="16"/>
                    <a:pt x="968" y="17"/>
                  </a:cubicBezTo>
                  <a:cubicBezTo>
                    <a:pt x="968" y="17"/>
                    <a:pt x="968" y="17"/>
                    <a:pt x="968" y="17"/>
                  </a:cubicBezTo>
                  <a:cubicBezTo>
                    <a:pt x="968" y="17"/>
                    <a:pt x="967" y="17"/>
                    <a:pt x="967" y="17"/>
                  </a:cubicBezTo>
                  <a:cubicBezTo>
                    <a:pt x="967" y="17"/>
                    <a:pt x="967" y="17"/>
                    <a:pt x="967" y="17"/>
                  </a:cubicBezTo>
                  <a:cubicBezTo>
                    <a:pt x="967" y="17"/>
                    <a:pt x="967" y="17"/>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5" y="18"/>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4" y="19"/>
                    <a:pt x="964" y="20"/>
                    <a:pt x="964" y="20"/>
                  </a:cubicBezTo>
                  <a:cubicBezTo>
                    <a:pt x="964" y="20"/>
                    <a:pt x="964" y="20"/>
                    <a:pt x="964" y="20"/>
                  </a:cubicBezTo>
                  <a:cubicBezTo>
                    <a:pt x="964" y="20"/>
                    <a:pt x="964" y="20"/>
                    <a:pt x="964" y="20"/>
                  </a:cubicBezTo>
                  <a:cubicBezTo>
                    <a:pt x="964" y="20"/>
                    <a:pt x="964" y="20"/>
                    <a:pt x="964" y="20"/>
                  </a:cubicBezTo>
                  <a:cubicBezTo>
                    <a:pt x="964" y="20"/>
                    <a:pt x="964" y="20"/>
                    <a:pt x="964" y="21"/>
                  </a:cubicBezTo>
                  <a:cubicBezTo>
                    <a:pt x="964" y="20"/>
                    <a:pt x="964" y="20"/>
                    <a:pt x="964" y="20"/>
                  </a:cubicBezTo>
                  <a:cubicBezTo>
                    <a:pt x="963" y="21"/>
                    <a:pt x="963" y="21"/>
                    <a:pt x="963" y="21"/>
                  </a:cubicBezTo>
                  <a:cubicBezTo>
                    <a:pt x="963" y="21"/>
                    <a:pt x="963" y="21"/>
                    <a:pt x="963" y="21"/>
                  </a:cubicBezTo>
                  <a:cubicBezTo>
                    <a:pt x="963" y="22"/>
                    <a:pt x="963" y="22"/>
                    <a:pt x="962" y="22"/>
                  </a:cubicBezTo>
                  <a:cubicBezTo>
                    <a:pt x="962" y="22"/>
                    <a:pt x="962" y="22"/>
                    <a:pt x="962" y="22"/>
                  </a:cubicBezTo>
                  <a:cubicBezTo>
                    <a:pt x="962" y="22"/>
                    <a:pt x="962" y="22"/>
                    <a:pt x="962" y="22"/>
                  </a:cubicBezTo>
                  <a:cubicBezTo>
                    <a:pt x="962" y="22"/>
                    <a:pt x="962" y="22"/>
                    <a:pt x="962" y="22"/>
                  </a:cubicBezTo>
                  <a:cubicBezTo>
                    <a:pt x="962" y="22"/>
                    <a:pt x="962" y="22"/>
                    <a:pt x="962" y="23"/>
                  </a:cubicBezTo>
                  <a:cubicBezTo>
                    <a:pt x="962" y="23"/>
                    <a:pt x="962" y="23"/>
                    <a:pt x="962" y="23"/>
                  </a:cubicBezTo>
                  <a:cubicBezTo>
                    <a:pt x="961" y="23"/>
                    <a:pt x="961" y="23"/>
                    <a:pt x="961" y="24"/>
                  </a:cubicBezTo>
                  <a:cubicBezTo>
                    <a:pt x="961" y="24"/>
                    <a:pt x="961" y="24"/>
                    <a:pt x="961" y="24"/>
                  </a:cubicBezTo>
                  <a:cubicBezTo>
                    <a:pt x="961" y="24"/>
                    <a:pt x="961" y="24"/>
                    <a:pt x="961" y="24"/>
                  </a:cubicBezTo>
                  <a:cubicBezTo>
                    <a:pt x="961" y="24"/>
                    <a:pt x="961" y="24"/>
                    <a:pt x="961" y="24"/>
                  </a:cubicBezTo>
                  <a:cubicBezTo>
                    <a:pt x="961" y="24"/>
                    <a:pt x="960" y="24"/>
                    <a:pt x="960" y="24"/>
                  </a:cubicBezTo>
                  <a:cubicBezTo>
                    <a:pt x="960" y="24"/>
                    <a:pt x="960" y="24"/>
                    <a:pt x="960" y="24"/>
                  </a:cubicBezTo>
                  <a:cubicBezTo>
                    <a:pt x="960" y="24"/>
                    <a:pt x="960" y="25"/>
                    <a:pt x="960" y="25"/>
                  </a:cubicBezTo>
                  <a:cubicBezTo>
                    <a:pt x="960" y="25"/>
                    <a:pt x="960" y="25"/>
                    <a:pt x="960" y="25"/>
                  </a:cubicBezTo>
                  <a:cubicBezTo>
                    <a:pt x="960" y="25"/>
                    <a:pt x="960" y="25"/>
                    <a:pt x="960" y="25"/>
                  </a:cubicBezTo>
                  <a:cubicBezTo>
                    <a:pt x="960" y="25"/>
                    <a:pt x="960" y="25"/>
                    <a:pt x="960" y="25"/>
                  </a:cubicBezTo>
                  <a:cubicBezTo>
                    <a:pt x="959" y="25"/>
                    <a:pt x="960" y="26"/>
                    <a:pt x="959" y="26"/>
                  </a:cubicBezTo>
                  <a:cubicBezTo>
                    <a:pt x="959" y="26"/>
                    <a:pt x="959" y="26"/>
                    <a:pt x="959" y="26"/>
                  </a:cubicBezTo>
                  <a:cubicBezTo>
                    <a:pt x="959" y="26"/>
                    <a:pt x="959" y="26"/>
                    <a:pt x="959" y="26"/>
                  </a:cubicBezTo>
                  <a:cubicBezTo>
                    <a:pt x="959" y="26"/>
                    <a:pt x="959" y="26"/>
                    <a:pt x="959" y="26"/>
                  </a:cubicBezTo>
                  <a:cubicBezTo>
                    <a:pt x="959" y="26"/>
                    <a:pt x="959" y="27"/>
                    <a:pt x="959" y="27"/>
                  </a:cubicBezTo>
                  <a:cubicBezTo>
                    <a:pt x="959" y="27"/>
                    <a:pt x="959" y="27"/>
                    <a:pt x="959" y="27"/>
                  </a:cubicBezTo>
                  <a:cubicBezTo>
                    <a:pt x="958" y="27"/>
                    <a:pt x="958" y="27"/>
                    <a:pt x="958" y="27"/>
                  </a:cubicBezTo>
                  <a:cubicBezTo>
                    <a:pt x="958" y="27"/>
                    <a:pt x="958" y="27"/>
                    <a:pt x="958" y="27"/>
                  </a:cubicBezTo>
                  <a:cubicBezTo>
                    <a:pt x="958" y="28"/>
                    <a:pt x="958" y="28"/>
                    <a:pt x="958" y="28"/>
                  </a:cubicBezTo>
                  <a:cubicBezTo>
                    <a:pt x="958" y="28"/>
                    <a:pt x="958" y="28"/>
                    <a:pt x="958" y="28"/>
                  </a:cubicBezTo>
                  <a:cubicBezTo>
                    <a:pt x="958" y="28"/>
                    <a:pt x="958" y="29"/>
                    <a:pt x="958" y="29"/>
                  </a:cubicBezTo>
                  <a:cubicBezTo>
                    <a:pt x="958" y="29"/>
                    <a:pt x="958" y="29"/>
                    <a:pt x="958" y="29"/>
                  </a:cubicBezTo>
                  <a:cubicBezTo>
                    <a:pt x="957" y="29"/>
                    <a:pt x="957" y="29"/>
                    <a:pt x="957" y="29"/>
                  </a:cubicBezTo>
                  <a:cubicBezTo>
                    <a:pt x="957" y="29"/>
                    <a:pt x="957" y="29"/>
                    <a:pt x="957" y="29"/>
                  </a:cubicBezTo>
                  <a:cubicBezTo>
                    <a:pt x="957" y="30"/>
                    <a:pt x="957" y="30"/>
                    <a:pt x="957" y="30"/>
                  </a:cubicBezTo>
                  <a:cubicBezTo>
                    <a:pt x="957" y="30"/>
                    <a:pt x="957" y="30"/>
                    <a:pt x="957" y="30"/>
                  </a:cubicBezTo>
                  <a:cubicBezTo>
                    <a:pt x="957" y="30"/>
                    <a:pt x="957" y="30"/>
                    <a:pt x="957" y="30"/>
                  </a:cubicBezTo>
                  <a:cubicBezTo>
                    <a:pt x="957" y="30"/>
                    <a:pt x="957" y="30"/>
                    <a:pt x="957" y="31"/>
                  </a:cubicBezTo>
                  <a:cubicBezTo>
                    <a:pt x="957" y="31"/>
                    <a:pt x="957" y="31"/>
                    <a:pt x="957" y="31"/>
                  </a:cubicBezTo>
                  <a:cubicBezTo>
                    <a:pt x="956" y="31"/>
                    <a:pt x="956" y="31"/>
                    <a:pt x="956" y="31"/>
                  </a:cubicBezTo>
                  <a:cubicBezTo>
                    <a:pt x="956" y="31"/>
                    <a:pt x="956" y="31"/>
                    <a:pt x="956" y="31"/>
                  </a:cubicBezTo>
                  <a:cubicBezTo>
                    <a:pt x="956" y="31"/>
                    <a:pt x="956" y="32"/>
                    <a:pt x="956" y="32"/>
                  </a:cubicBezTo>
                  <a:cubicBezTo>
                    <a:pt x="956" y="32"/>
                    <a:pt x="956" y="32"/>
                    <a:pt x="956" y="32"/>
                  </a:cubicBezTo>
                  <a:cubicBezTo>
                    <a:pt x="956" y="32"/>
                    <a:pt x="956" y="32"/>
                    <a:pt x="956" y="32"/>
                  </a:cubicBezTo>
                  <a:cubicBezTo>
                    <a:pt x="956" y="32"/>
                    <a:pt x="956" y="33"/>
                    <a:pt x="956" y="33"/>
                  </a:cubicBezTo>
                  <a:cubicBezTo>
                    <a:pt x="956" y="33"/>
                    <a:pt x="956" y="33"/>
                    <a:pt x="956" y="33"/>
                  </a:cubicBezTo>
                  <a:cubicBezTo>
                    <a:pt x="955" y="33"/>
                    <a:pt x="955" y="33"/>
                    <a:pt x="955" y="33"/>
                  </a:cubicBezTo>
                  <a:cubicBezTo>
                    <a:pt x="955" y="33"/>
                    <a:pt x="955" y="33"/>
                    <a:pt x="955" y="34"/>
                  </a:cubicBezTo>
                  <a:cubicBezTo>
                    <a:pt x="955" y="34"/>
                    <a:pt x="955" y="34"/>
                    <a:pt x="955" y="34"/>
                  </a:cubicBezTo>
                  <a:cubicBezTo>
                    <a:pt x="955" y="34"/>
                    <a:pt x="955" y="34"/>
                    <a:pt x="955" y="34"/>
                  </a:cubicBezTo>
                  <a:cubicBezTo>
                    <a:pt x="955" y="34"/>
                    <a:pt x="955" y="34"/>
                    <a:pt x="955" y="34"/>
                  </a:cubicBezTo>
                  <a:cubicBezTo>
                    <a:pt x="955" y="35"/>
                    <a:pt x="955" y="35"/>
                    <a:pt x="954" y="35"/>
                  </a:cubicBezTo>
                  <a:cubicBezTo>
                    <a:pt x="955" y="35"/>
                    <a:pt x="955" y="35"/>
                    <a:pt x="955" y="35"/>
                  </a:cubicBezTo>
                  <a:cubicBezTo>
                    <a:pt x="954" y="35"/>
                    <a:pt x="954" y="35"/>
                    <a:pt x="954" y="35"/>
                  </a:cubicBezTo>
                  <a:cubicBezTo>
                    <a:pt x="954" y="36"/>
                    <a:pt x="954" y="36"/>
                    <a:pt x="954" y="36"/>
                  </a:cubicBezTo>
                  <a:cubicBezTo>
                    <a:pt x="954" y="36"/>
                    <a:pt x="954" y="36"/>
                    <a:pt x="954" y="36"/>
                  </a:cubicBezTo>
                  <a:cubicBezTo>
                    <a:pt x="954" y="36"/>
                    <a:pt x="954" y="37"/>
                    <a:pt x="954" y="37"/>
                  </a:cubicBezTo>
                  <a:cubicBezTo>
                    <a:pt x="954" y="37"/>
                    <a:pt x="954" y="37"/>
                    <a:pt x="954" y="37"/>
                  </a:cubicBezTo>
                  <a:cubicBezTo>
                    <a:pt x="953" y="37"/>
                    <a:pt x="954" y="38"/>
                    <a:pt x="953" y="38"/>
                  </a:cubicBezTo>
                  <a:cubicBezTo>
                    <a:pt x="953" y="38"/>
                    <a:pt x="953" y="38"/>
                    <a:pt x="953" y="38"/>
                  </a:cubicBezTo>
                  <a:cubicBezTo>
                    <a:pt x="953" y="38"/>
                    <a:pt x="953" y="39"/>
                    <a:pt x="953" y="39"/>
                  </a:cubicBezTo>
                  <a:cubicBezTo>
                    <a:pt x="953" y="39"/>
                    <a:pt x="953" y="39"/>
                    <a:pt x="953" y="39"/>
                  </a:cubicBezTo>
                  <a:cubicBezTo>
                    <a:pt x="953" y="40"/>
                    <a:pt x="953" y="40"/>
                    <a:pt x="953" y="40"/>
                  </a:cubicBezTo>
                  <a:cubicBezTo>
                    <a:pt x="953" y="41"/>
                    <a:pt x="953" y="41"/>
                    <a:pt x="953" y="41"/>
                  </a:cubicBezTo>
                  <a:cubicBezTo>
                    <a:pt x="953" y="41"/>
                    <a:pt x="953" y="41"/>
                    <a:pt x="953" y="41"/>
                  </a:cubicBezTo>
                  <a:cubicBezTo>
                    <a:pt x="952" y="41"/>
                    <a:pt x="953" y="41"/>
                    <a:pt x="952" y="42"/>
                  </a:cubicBezTo>
                  <a:cubicBezTo>
                    <a:pt x="952" y="42"/>
                    <a:pt x="952" y="42"/>
                    <a:pt x="952" y="42"/>
                  </a:cubicBezTo>
                  <a:cubicBezTo>
                    <a:pt x="952" y="42"/>
                    <a:pt x="952" y="43"/>
                    <a:pt x="952" y="43"/>
                  </a:cubicBezTo>
                  <a:cubicBezTo>
                    <a:pt x="952" y="43"/>
                    <a:pt x="952" y="43"/>
                    <a:pt x="952" y="43"/>
                  </a:cubicBezTo>
                  <a:cubicBezTo>
                    <a:pt x="952" y="43"/>
                    <a:pt x="952" y="43"/>
                    <a:pt x="952" y="43"/>
                  </a:cubicBezTo>
                  <a:cubicBezTo>
                    <a:pt x="952" y="44"/>
                    <a:pt x="952" y="44"/>
                    <a:pt x="952" y="45"/>
                  </a:cubicBezTo>
                  <a:cubicBezTo>
                    <a:pt x="952" y="45"/>
                    <a:pt x="952" y="45"/>
                    <a:pt x="952" y="45"/>
                  </a:cubicBezTo>
                  <a:cubicBezTo>
                    <a:pt x="951" y="46"/>
                    <a:pt x="952" y="46"/>
                    <a:pt x="951" y="47"/>
                  </a:cubicBezTo>
                  <a:cubicBezTo>
                    <a:pt x="951" y="47"/>
                    <a:pt x="951" y="47"/>
                    <a:pt x="951" y="48"/>
                  </a:cubicBezTo>
                  <a:cubicBezTo>
                    <a:pt x="951" y="48"/>
                    <a:pt x="951" y="49"/>
                    <a:pt x="951" y="50"/>
                  </a:cubicBezTo>
                  <a:cubicBezTo>
                    <a:pt x="951" y="50"/>
                    <a:pt x="951" y="50"/>
                    <a:pt x="951" y="50"/>
                  </a:cubicBezTo>
                  <a:cubicBezTo>
                    <a:pt x="951" y="54"/>
                    <a:pt x="951" y="58"/>
                    <a:pt x="951" y="62"/>
                  </a:cubicBezTo>
                  <a:cubicBezTo>
                    <a:pt x="951" y="62"/>
                    <a:pt x="951" y="63"/>
                    <a:pt x="951" y="63"/>
                  </a:cubicBezTo>
                  <a:cubicBezTo>
                    <a:pt x="951" y="63"/>
                    <a:pt x="951" y="64"/>
                    <a:pt x="951" y="65"/>
                  </a:cubicBezTo>
                  <a:cubicBezTo>
                    <a:pt x="951" y="65"/>
                    <a:pt x="951" y="65"/>
                    <a:pt x="951" y="66"/>
                  </a:cubicBezTo>
                  <a:cubicBezTo>
                    <a:pt x="952" y="66"/>
                    <a:pt x="951" y="67"/>
                    <a:pt x="952" y="67"/>
                  </a:cubicBezTo>
                  <a:cubicBezTo>
                    <a:pt x="952" y="67"/>
                    <a:pt x="952" y="67"/>
                    <a:pt x="952" y="67"/>
                  </a:cubicBezTo>
                  <a:cubicBezTo>
                    <a:pt x="952" y="68"/>
                    <a:pt x="952" y="68"/>
                    <a:pt x="952" y="68"/>
                  </a:cubicBezTo>
                  <a:cubicBezTo>
                    <a:pt x="952" y="68"/>
                    <a:pt x="952" y="69"/>
                    <a:pt x="952" y="69"/>
                  </a:cubicBezTo>
                  <a:cubicBezTo>
                    <a:pt x="952" y="69"/>
                    <a:pt x="952" y="69"/>
                    <a:pt x="952" y="69"/>
                  </a:cubicBezTo>
                  <a:cubicBezTo>
                    <a:pt x="952" y="69"/>
                    <a:pt x="952" y="69"/>
                    <a:pt x="952" y="69"/>
                  </a:cubicBezTo>
                  <a:cubicBezTo>
                    <a:pt x="952" y="70"/>
                    <a:pt x="952" y="70"/>
                    <a:pt x="952" y="71"/>
                  </a:cubicBezTo>
                  <a:cubicBezTo>
                    <a:pt x="952" y="71"/>
                    <a:pt x="952" y="71"/>
                    <a:pt x="952" y="71"/>
                  </a:cubicBezTo>
                  <a:cubicBezTo>
                    <a:pt x="952" y="71"/>
                    <a:pt x="952" y="71"/>
                    <a:pt x="952" y="71"/>
                  </a:cubicBezTo>
                  <a:cubicBezTo>
                    <a:pt x="953" y="71"/>
                    <a:pt x="952" y="72"/>
                    <a:pt x="953" y="72"/>
                  </a:cubicBezTo>
                  <a:cubicBezTo>
                    <a:pt x="953" y="72"/>
                    <a:pt x="953" y="72"/>
                    <a:pt x="953" y="72"/>
                  </a:cubicBezTo>
                  <a:cubicBezTo>
                    <a:pt x="953" y="72"/>
                    <a:pt x="953" y="73"/>
                    <a:pt x="953" y="73"/>
                  </a:cubicBezTo>
                  <a:cubicBezTo>
                    <a:pt x="953" y="73"/>
                    <a:pt x="953" y="73"/>
                    <a:pt x="953" y="73"/>
                  </a:cubicBezTo>
                  <a:cubicBezTo>
                    <a:pt x="953" y="73"/>
                    <a:pt x="953" y="74"/>
                    <a:pt x="953" y="74"/>
                  </a:cubicBezTo>
                  <a:cubicBezTo>
                    <a:pt x="953" y="74"/>
                    <a:pt x="953" y="74"/>
                    <a:pt x="953" y="74"/>
                  </a:cubicBezTo>
                  <a:cubicBezTo>
                    <a:pt x="954" y="75"/>
                    <a:pt x="954" y="75"/>
                    <a:pt x="954" y="75"/>
                  </a:cubicBezTo>
                  <a:cubicBezTo>
                    <a:pt x="954" y="75"/>
                    <a:pt x="954" y="75"/>
                    <a:pt x="954" y="75"/>
                  </a:cubicBezTo>
                  <a:cubicBezTo>
                    <a:pt x="954" y="76"/>
                    <a:pt x="954" y="76"/>
                    <a:pt x="954" y="76"/>
                  </a:cubicBezTo>
                  <a:cubicBezTo>
                    <a:pt x="954" y="76"/>
                    <a:pt x="954" y="76"/>
                    <a:pt x="954" y="76"/>
                  </a:cubicBezTo>
                  <a:cubicBezTo>
                    <a:pt x="954" y="76"/>
                    <a:pt x="954" y="77"/>
                    <a:pt x="954" y="77"/>
                  </a:cubicBezTo>
                  <a:cubicBezTo>
                    <a:pt x="954" y="77"/>
                    <a:pt x="954" y="77"/>
                    <a:pt x="954" y="77"/>
                  </a:cubicBezTo>
                  <a:cubicBezTo>
                    <a:pt x="955" y="77"/>
                    <a:pt x="955" y="78"/>
                    <a:pt x="955" y="78"/>
                  </a:cubicBezTo>
                  <a:cubicBezTo>
                    <a:pt x="955" y="78"/>
                    <a:pt x="955" y="78"/>
                    <a:pt x="955" y="78"/>
                  </a:cubicBezTo>
                  <a:cubicBezTo>
                    <a:pt x="955" y="78"/>
                    <a:pt x="955" y="78"/>
                    <a:pt x="955" y="79"/>
                  </a:cubicBezTo>
                  <a:cubicBezTo>
                    <a:pt x="955" y="79"/>
                    <a:pt x="955" y="79"/>
                    <a:pt x="955" y="79"/>
                  </a:cubicBezTo>
                  <a:cubicBezTo>
                    <a:pt x="955" y="79"/>
                    <a:pt x="955" y="79"/>
                    <a:pt x="955" y="79"/>
                  </a:cubicBezTo>
                  <a:cubicBezTo>
                    <a:pt x="955" y="79"/>
                    <a:pt x="955" y="79"/>
                    <a:pt x="956" y="80"/>
                  </a:cubicBezTo>
                  <a:cubicBezTo>
                    <a:pt x="956" y="80"/>
                    <a:pt x="956" y="80"/>
                    <a:pt x="956" y="80"/>
                  </a:cubicBezTo>
                  <a:cubicBezTo>
                    <a:pt x="956" y="80"/>
                    <a:pt x="956" y="80"/>
                    <a:pt x="956" y="80"/>
                  </a:cubicBezTo>
                  <a:cubicBezTo>
                    <a:pt x="956" y="80"/>
                    <a:pt x="956" y="80"/>
                    <a:pt x="956" y="80"/>
                  </a:cubicBezTo>
                  <a:cubicBezTo>
                    <a:pt x="956" y="80"/>
                    <a:pt x="956" y="81"/>
                    <a:pt x="956" y="81"/>
                  </a:cubicBezTo>
                  <a:cubicBezTo>
                    <a:pt x="956" y="81"/>
                    <a:pt x="956" y="81"/>
                    <a:pt x="956" y="81"/>
                  </a:cubicBezTo>
                  <a:cubicBezTo>
                    <a:pt x="956" y="81"/>
                    <a:pt x="956" y="81"/>
                    <a:pt x="957" y="82"/>
                  </a:cubicBezTo>
                  <a:cubicBezTo>
                    <a:pt x="957" y="82"/>
                    <a:pt x="957" y="82"/>
                    <a:pt x="957" y="82"/>
                  </a:cubicBezTo>
                  <a:cubicBezTo>
                    <a:pt x="957" y="82"/>
                    <a:pt x="957" y="82"/>
                    <a:pt x="957" y="82"/>
                  </a:cubicBezTo>
                  <a:cubicBezTo>
                    <a:pt x="957" y="82"/>
                    <a:pt x="957" y="82"/>
                    <a:pt x="957" y="82"/>
                  </a:cubicBezTo>
                  <a:cubicBezTo>
                    <a:pt x="957" y="82"/>
                    <a:pt x="957" y="82"/>
                    <a:pt x="957" y="82"/>
                  </a:cubicBezTo>
                  <a:cubicBezTo>
                    <a:pt x="957" y="82"/>
                    <a:pt x="957" y="83"/>
                    <a:pt x="957" y="83"/>
                  </a:cubicBezTo>
                  <a:cubicBezTo>
                    <a:pt x="957" y="83"/>
                    <a:pt x="957" y="83"/>
                    <a:pt x="957" y="83"/>
                  </a:cubicBezTo>
                  <a:cubicBezTo>
                    <a:pt x="957" y="83"/>
                    <a:pt x="957" y="83"/>
                    <a:pt x="958" y="83"/>
                  </a:cubicBezTo>
                  <a:cubicBezTo>
                    <a:pt x="958" y="83"/>
                    <a:pt x="958" y="83"/>
                    <a:pt x="958" y="83"/>
                  </a:cubicBezTo>
                  <a:cubicBezTo>
                    <a:pt x="958" y="84"/>
                    <a:pt x="958" y="84"/>
                    <a:pt x="958" y="84"/>
                  </a:cubicBezTo>
                  <a:cubicBezTo>
                    <a:pt x="958" y="84"/>
                    <a:pt x="958" y="84"/>
                    <a:pt x="958" y="84"/>
                  </a:cubicBezTo>
                  <a:cubicBezTo>
                    <a:pt x="958" y="84"/>
                    <a:pt x="958" y="84"/>
                    <a:pt x="958" y="84"/>
                  </a:cubicBezTo>
                  <a:cubicBezTo>
                    <a:pt x="958" y="84"/>
                    <a:pt x="958" y="84"/>
                    <a:pt x="958" y="84"/>
                  </a:cubicBezTo>
                  <a:cubicBezTo>
                    <a:pt x="958" y="85"/>
                    <a:pt x="958" y="85"/>
                    <a:pt x="959" y="85"/>
                  </a:cubicBezTo>
                  <a:cubicBezTo>
                    <a:pt x="959" y="85"/>
                    <a:pt x="959" y="85"/>
                    <a:pt x="959" y="85"/>
                  </a:cubicBezTo>
                  <a:cubicBezTo>
                    <a:pt x="959" y="85"/>
                    <a:pt x="959" y="85"/>
                    <a:pt x="959" y="86"/>
                  </a:cubicBezTo>
                  <a:cubicBezTo>
                    <a:pt x="959" y="86"/>
                    <a:pt x="959" y="86"/>
                    <a:pt x="959" y="86"/>
                  </a:cubicBezTo>
                  <a:cubicBezTo>
                    <a:pt x="959" y="86"/>
                    <a:pt x="959" y="86"/>
                    <a:pt x="959" y="86"/>
                  </a:cubicBezTo>
                  <a:cubicBezTo>
                    <a:pt x="959" y="86"/>
                    <a:pt x="959" y="86"/>
                    <a:pt x="959" y="86"/>
                  </a:cubicBezTo>
                  <a:cubicBezTo>
                    <a:pt x="959" y="86"/>
                    <a:pt x="960" y="86"/>
                    <a:pt x="960" y="87"/>
                  </a:cubicBezTo>
                  <a:cubicBezTo>
                    <a:pt x="960" y="87"/>
                    <a:pt x="960" y="87"/>
                    <a:pt x="960" y="87"/>
                  </a:cubicBezTo>
                  <a:cubicBezTo>
                    <a:pt x="960" y="87"/>
                    <a:pt x="960" y="87"/>
                    <a:pt x="960" y="87"/>
                  </a:cubicBezTo>
                  <a:cubicBezTo>
                    <a:pt x="960" y="87"/>
                    <a:pt x="960" y="87"/>
                    <a:pt x="960" y="87"/>
                  </a:cubicBezTo>
                  <a:cubicBezTo>
                    <a:pt x="960" y="87"/>
                    <a:pt x="960" y="87"/>
                    <a:pt x="960" y="88"/>
                  </a:cubicBezTo>
                  <a:cubicBezTo>
                    <a:pt x="960" y="87"/>
                    <a:pt x="960" y="87"/>
                    <a:pt x="960" y="87"/>
                  </a:cubicBezTo>
                  <a:cubicBezTo>
                    <a:pt x="960" y="88"/>
                    <a:pt x="961" y="88"/>
                    <a:pt x="961" y="88"/>
                  </a:cubicBezTo>
                  <a:cubicBezTo>
                    <a:pt x="961" y="88"/>
                    <a:pt x="961" y="88"/>
                    <a:pt x="961" y="88"/>
                  </a:cubicBezTo>
                  <a:cubicBezTo>
                    <a:pt x="961" y="88"/>
                    <a:pt x="961" y="88"/>
                    <a:pt x="961" y="88"/>
                  </a:cubicBezTo>
                  <a:cubicBezTo>
                    <a:pt x="961" y="88"/>
                    <a:pt x="961" y="88"/>
                    <a:pt x="961" y="88"/>
                  </a:cubicBezTo>
                  <a:cubicBezTo>
                    <a:pt x="961" y="89"/>
                    <a:pt x="961" y="89"/>
                    <a:pt x="962" y="89"/>
                  </a:cubicBezTo>
                  <a:cubicBezTo>
                    <a:pt x="962" y="89"/>
                    <a:pt x="962" y="89"/>
                    <a:pt x="962" y="89"/>
                  </a:cubicBezTo>
                  <a:cubicBezTo>
                    <a:pt x="962" y="89"/>
                    <a:pt x="962" y="90"/>
                    <a:pt x="962" y="90"/>
                  </a:cubicBezTo>
                  <a:cubicBezTo>
                    <a:pt x="962" y="90"/>
                    <a:pt x="962" y="90"/>
                    <a:pt x="962" y="90"/>
                  </a:cubicBezTo>
                  <a:cubicBezTo>
                    <a:pt x="962" y="90"/>
                    <a:pt x="962" y="90"/>
                    <a:pt x="963" y="90"/>
                  </a:cubicBezTo>
                  <a:cubicBezTo>
                    <a:pt x="962" y="90"/>
                    <a:pt x="962" y="90"/>
                    <a:pt x="962" y="90"/>
                  </a:cubicBezTo>
                  <a:cubicBezTo>
                    <a:pt x="963" y="90"/>
                    <a:pt x="963" y="90"/>
                    <a:pt x="963" y="90"/>
                  </a:cubicBezTo>
                  <a:cubicBezTo>
                    <a:pt x="963" y="90"/>
                    <a:pt x="963" y="90"/>
                    <a:pt x="963" y="90"/>
                  </a:cubicBezTo>
                  <a:cubicBezTo>
                    <a:pt x="963" y="90"/>
                    <a:pt x="963" y="91"/>
                    <a:pt x="963" y="91"/>
                  </a:cubicBezTo>
                  <a:cubicBezTo>
                    <a:pt x="963" y="91"/>
                    <a:pt x="963" y="91"/>
                    <a:pt x="963" y="91"/>
                  </a:cubicBezTo>
                  <a:cubicBezTo>
                    <a:pt x="963" y="91"/>
                    <a:pt x="963" y="91"/>
                    <a:pt x="964" y="91"/>
                  </a:cubicBezTo>
                  <a:cubicBezTo>
                    <a:pt x="964" y="91"/>
                    <a:pt x="964" y="91"/>
                    <a:pt x="964" y="91"/>
                  </a:cubicBezTo>
                  <a:cubicBezTo>
                    <a:pt x="964" y="91"/>
                    <a:pt x="964" y="91"/>
                    <a:pt x="964" y="91"/>
                  </a:cubicBezTo>
                  <a:cubicBezTo>
                    <a:pt x="964" y="91"/>
                    <a:pt x="964" y="91"/>
                    <a:pt x="964" y="91"/>
                  </a:cubicBezTo>
                  <a:cubicBezTo>
                    <a:pt x="964" y="92"/>
                    <a:pt x="964" y="92"/>
                    <a:pt x="964" y="92"/>
                  </a:cubicBezTo>
                  <a:cubicBezTo>
                    <a:pt x="964" y="92"/>
                    <a:pt x="964" y="92"/>
                    <a:pt x="964" y="92"/>
                  </a:cubicBezTo>
                  <a:cubicBezTo>
                    <a:pt x="964" y="92"/>
                    <a:pt x="964" y="92"/>
                    <a:pt x="965" y="92"/>
                  </a:cubicBezTo>
                  <a:cubicBezTo>
                    <a:pt x="965" y="92"/>
                    <a:pt x="965" y="92"/>
                    <a:pt x="965" y="92"/>
                  </a:cubicBezTo>
                  <a:cubicBezTo>
                    <a:pt x="965" y="92"/>
                    <a:pt x="965" y="92"/>
                    <a:pt x="965" y="92"/>
                  </a:cubicBezTo>
                  <a:cubicBezTo>
                    <a:pt x="965" y="92"/>
                    <a:pt x="965" y="92"/>
                    <a:pt x="965" y="92"/>
                  </a:cubicBezTo>
                  <a:cubicBezTo>
                    <a:pt x="965" y="93"/>
                    <a:pt x="965" y="93"/>
                    <a:pt x="965" y="93"/>
                  </a:cubicBezTo>
                  <a:cubicBezTo>
                    <a:pt x="965" y="93"/>
                    <a:pt x="965" y="93"/>
                    <a:pt x="965" y="93"/>
                  </a:cubicBezTo>
                  <a:cubicBezTo>
                    <a:pt x="965" y="93"/>
                    <a:pt x="966" y="93"/>
                    <a:pt x="966" y="94"/>
                  </a:cubicBezTo>
                  <a:cubicBezTo>
                    <a:pt x="966" y="94"/>
                    <a:pt x="966" y="94"/>
                    <a:pt x="966" y="94"/>
                  </a:cubicBezTo>
                  <a:cubicBezTo>
                    <a:pt x="966"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5"/>
                    <a:pt x="968" y="95"/>
                    <a:pt x="968" y="95"/>
                  </a:cubicBezTo>
                  <a:cubicBezTo>
                    <a:pt x="968" y="95"/>
                    <a:pt x="968" y="95"/>
                    <a:pt x="968" y="95"/>
                  </a:cubicBezTo>
                  <a:cubicBezTo>
                    <a:pt x="968" y="95"/>
                    <a:pt x="968" y="95"/>
                    <a:pt x="968" y="95"/>
                  </a:cubicBezTo>
                  <a:cubicBezTo>
                    <a:pt x="968" y="95"/>
                    <a:pt x="968" y="95"/>
                    <a:pt x="968" y="95"/>
                  </a:cubicBezTo>
                  <a:cubicBezTo>
                    <a:pt x="969" y="96"/>
                    <a:pt x="969" y="96"/>
                    <a:pt x="969" y="96"/>
                  </a:cubicBezTo>
                  <a:cubicBezTo>
                    <a:pt x="969" y="96"/>
                    <a:pt x="969" y="96"/>
                    <a:pt x="969" y="96"/>
                  </a:cubicBezTo>
                  <a:cubicBezTo>
                    <a:pt x="970" y="96"/>
                    <a:pt x="970" y="96"/>
                    <a:pt x="971" y="97"/>
                  </a:cubicBezTo>
                  <a:cubicBezTo>
                    <a:pt x="970" y="97"/>
                    <a:pt x="970" y="97"/>
                    <a:pt x="970" y="97"/>
                  </a:cubicBezTo>
                  <a:cubicBezTo>
                    <a:pt x="971" y="97"/>
                    <a:pt x="971" y="97"/>
                    <a:pt x="971" y="97"/>
                  </a:cubicBezTo>
                  <a:cubicBezTo>
                    <a:pt x="971" y="97"/>
                    <a:pt x="971" y="97"/>
                    <a:pt x="971" y="97"/>
                  </a:cubicBezTo>
                  <a:cubicBezTo>
                    <a:pt x="971" y="97"/>
                    <a:pt x="971" y="97"/>
                    <a:pt x="972" y="97"/>
                  </a:cubicBezTo>
                  <a:cubicBezTo>
                    <a:pt x="972" y="97"/>
                    <a:pt x="972" y="97"/>
                    <a:pt x="972" y="97"/>
                  </a:cubicBezTo>
                  <a:cubicBezTo>
                    <a:pt x="972" y="98"/>
                    <a:pt x="972" y="97"/>
                    <a:pt x="972" y="98"/>
                  </a:cubicBezTo>
                  <a:cubicBezTo>
                    <a:pt x="972" y="98"/>
                    <a:pt x="972" y="98"/>
                    <a:pt x="972" y="98"/>
                  </a:cubicBezTo>
                  <a:cubicBezTo>
                    <a:pt x="972" y="98"/>
                    <a:pt x="973" y="98"/>
                    <a:pt x="973" y="98"/>
                  </a:cubicBezTo>
                  <a:cubicBezTo>
                    <a:pt x="973" y="98"/>
                    <a:pt x="973" y="98"/>
                    <a:pt x="973" y="98"/>
                  </a:cubicBezTo>
                  <a:cubicBezTo>
                    <a:pt x="973" y="98"/>
                    <a:pt x="973" y="98"/>
                    <a:pt x="974" y="98"/>
                  </a:cubicBezTo>
                  <a:cubicBezTo>
                    <a:pt x="974" y="98"/>
                    <a:pt x="974" y="98"/>
                    <a:pt x="974" y="98"/>
                  </a:cubicBezTo>
                  <a:cubicBezTo>
                    <a:pt x="974" y="99"/>
                    <a:pt x="974" y="99"/>
                    <a:pt x="974" y="99"/>
                  </a:cubicBezTo>
                  <a:cubicBezTo>
                    <a:pt x="974" y="99"/>
                    <a:pt x="974" y="99"/>
                    <a:pt x="974" y="99"/>
                  </a:cubicBezTo>
                  <a:cubicBezTo>
                    <a:pt x="974" y="99"/>
                    <a:pt x="975" y="99"/>
                    <a:pt x="975" y="99"/>
                  </a:cubicBezTo>
                  <a:cubicBezTo>
                    <a:pt x="975" y="99"/>
                    <a:pt x="975" y="99"/>
                    <a:pt x="975" y="99"/>
                  </a:cubicBezTo>
                  <a:cubicBezTo>
                    <a:pt x="975" y="99"/>
                    <a:pt x="975" y="99"/>
                    <a:pt x="976" y="99"/>
                  </a:cubicBezTo>
                  <a:cubicBezTo>
                    <a:pt x="976" y="99"/>
                    <a:pt x="976" y="99"/>
                    <a:pt x="976" y="99"/>
                  </a:cubicBezTo>
                  <a:cubicBezTo>
                    <a:pt x="976" y="100"/>
                    <a:pt x="976" y="100"/>
                    <a:pt x="977" y="100"/>
                  </a:cubicBezTo>
                  <a:cubicBezTo>
                    <a:pt x="977" y="100"/>
                    <a:pt x="977" y="100"/>
                    <a:pt x="977" y="100"/>
                  </a:cubicBezTo>
                  <a:cubicBezTo>
                    <a:pt x="977" y="100"/>
                    <a:pt x="977" y="100"/>
                    <a:pt x="977" y="100"/>
                  </a:cubicBezTo>
                  <a:cubicBezTo>
                    <a:pt x="977" y="100"/>
                    <a:pt x="977" y="100"/>
                    <a:pt x="977" y="100"/>
                  </a:cubicBezTo>
                  <a:cubicBezTo>
                    <a:pt x="977" y="100"/>
                    <a:pt x="977" y="100"/>
                    <a:pt x="977" y="100"/>
                  </a:cubicBezTo>
                  <a:cubicBezTo>
                    <a:pt x="978" y="100"/>
                    <a:pt x="978" y="100"/>
                    <a:pt x="978" y="100"/>
                  </a:cubicBezTo>
                  <a:cubicBezTo>
                    <a:pt x="978" y="100"/>
                    <a:pt x="978" y="100"/>
                    <a:pt x="978" y="100"/>
                  </a:cubicBezTo>
                  <a:cubicBezTo>
                    <a:pt x="978" y="100"/>
                    <a:pt x="978" y="100"/>
                    <a:pt x="978" y="100"/>
                  </a:cubicBezTo>
                  <a:cubicBezTo>
                    <a:pt x="979" y="101"/>
                    <a:pt x="979" y="101"/>
                    <a:pt x="979" y="101"/>
                  </a:cubicBezTo>
                  <a:cubicBezTo>
                    <a:pt x="979" y="101"/>
                    <a:pt x="979" y="101"/>
                    <a:pt x="979" y="101"/>
                  </a:cubicBezTo>
                  <a:cubicBezTo>
                    <a:pt x="980" y="101"/>
                    <a:pt x="980" y="101"/>
                    <a:pt x="980" y="101"/>
                  </a:cubicBezTo>
                  <a:cubicBezTo>
                    <a:pt x="980" y="101"/>
                    <a:pt x="980" y="101"/>
                    <a:pt x="980" y="101"/>
                  </a:cubicBezTo>
                  <a:cubicBezTo>
                    <a:pt x="980" y="101"/>
                    <a:pt x="980" y="101"/>
                    <a:pt x="980" y="101"/>
                  </a:cubicBezTo>
                  <a:cubicBezTo>
                    <a:pt x="981" y="101"/>
                    <a:pt x="981" y="101"/>
                    <a:pt x="981" y="101"/>
                  </a:cubicBezTo>
                  <a:cubicBezTo>
                    <a:pt x="981" y="101"/>
                    <a:pt x="981" y="101"/>
                    <a:pt x="982" y="102"/>
                  </a:cubicBezTo>
                  <a:cubicBezTo>
                    <a:pt x="982" y="101"/>
                    <a:pt x="982" y="101"/>
                    <a:pt x="982" y="101"/>
                  </a:cubicBezTo>
                  <a:cubicBezTo>
                    <a:pt x="982" y="102"/>
                    <a:pt x="982" y="102"/>
                    <a:pt x="983" y="102"/>
                  </a:cubicBezTo>
                  <a:cubicBezTo>
                    <a:pt x="983" y="102"/>
                    <a:pt x="983" y="102"/>
                    <a:pt x="983" y="102"/>
                  </a:cubicBezTo>
                  <a:cubicBezTo>
                    <a:pt x="983" y="102"/>
                    <a:pt x="983" y="102"/>
                    <a:pt x="983" y="102"/>
                  </a:cubicBezTo>
                  <a:cubicBezTo>
                    <a:pt x="983" y="102"/>
                    <a:pt x="984" y="102"/>
                    <a:pt x="984" y="102"/>
                  </a:cubicBezTo>
                  <a:cubicBezTo>
                    <a:pt x="985" y="102"/>
                    <a:pt x="985" y="102"/>
                    <a:pt x="985" y="102"/>
                  </a:cubicBezTo>
                  <a:cubicBezTo>
                    <a:pt x="985" y="102"/>
                    <a:pt x="985" y="102"/>
                    <a:pt x="985" y="102"/>
                  </a:cubicBezTo>
                  <a:cubicBezTo>
                    <a:pt x="985" y="103"/>
                    <a:pt x="986" y="102"/>
                    <a:pt x="986" y="103"/>
                  </a:cubicBezTo>
                  <a:cubicBezTo>
                    <a:pt x="986" y="102"/>
                    <a:pt x="986" y="102"/>
                    <a:pt x="986" y="102"/>
                  </a:cubicBezTo>
                  <a:cubicBezTo>
                    <a:pt x="986" y="103"/>
                    <a:pt x="986" y="103"/>
                    <a:pt x="986" y="103"/>
                  </a:cubicBezTo>
                  <a:cubicBezTo>
                    <a:pt x="987" y="103"/>
                    <a:pt x="988" y="103"/>
                    <a:pt x="989" y="103"/>
                  </a:cubicBezTo>
                  <a:cubicBezTo>
                    <a:pt x="989" y="103"/>
                    <a:pt x="989" y="103"/>
                    <a:pt x="989" y="103"/>
                  </a:cubicBezTo>
                  <a:cubicBezTo>
                    <a:pt x="991" y="103"/>
                    <a:pt x="992" y="103"/>
                    <a:pt x="993" y="103"/>
                  </a:cubicBezTo>
                  <a:cubicBezTo>
                    <a:pt x="995" y="103"/>
                    <a:pt x="996" y="103"/>
                    <a:pt x="997" y="103"/>
                  </a:cubicBezTo>
                  <a:cubicBezTo>
                    <a:pt x="999" y="103"/>
                    <a:pt x="1000" y="103"/>
                    <a:pt x="1002" y="103"/>
                  </a:cubicBezTo>
                  <a:cubicBezTo>
                    <a:pt x="1002" y="103"/>
                    <a:pt x="1002" y="103"/>
                    <a:pt x="1003" y="103"/>
                  </a:cubicBezTo>
                  <a:cubicBezTo>
                    <a:pt x="1004" y="102"/>
                    <a:pt x="1004" y="103"/>
                    <a:pt x="1005" y="103"/>
                  </a:cubicBezTo>
                  <a:cubicBezTo>
                    <a:pt x="1005" y="102"/>
                    <a:pt x="1005" y="102"/>
                    <a:pt x="1005" y="102"/>
                  </a:cubicBezTo>
                  <a:cubicBezTo>
                    <a:pt x="1006" y="103"/>
                    <a:pt x="1006" y="103"/>
                    <a:pt x="1006" y="103"/>
                  </a:cubicBezTo>
                  <a:cubicBezTo>
                    <a:pt x="1006" y="102"/>
                    <a:pt x="1007" y="103"/>
                    <a:pt x="1007" y="102"/>
                  </a:cubicBezTo>
                  <a:cubicBezTo>
                    <a:pt x="1007" y="102"/>
                    <a:pt x="1007" y="102"/>
                    <a:pt x="1007" y="102"/>
                  </a:cubicBezTo>
                  <a:cubicBezTo>
                    <a:pt x="1008" y="102"/>
                    <a:pt x="1008" y="102"/>
                    <a:pt x="1008" y="102"/>
                  </a:cubicBezTo>
                  <a:cubicBezTo>
                    <a:pt x="1008" y="102"/>
                    <a:pt x="1009" y="102"/>
                    <a:pt x="1009" y="102"/>
                  </a:cubicBezTo>
                  <a:cubicBezTo>
                    <a:pt x="1009" y="102"/>
                    <a:pt x="1009" y="102"/>
                    <a:pt x="1009" y="102"/>
                  </a:cubicBezTo>
                  <a:cubicBezTo>
                    <a:pt x="1009" y="102"/>
                    <a:pt x="1009" y="102"/>
                    <a:pt x="1009" y="102"/>
                  </a:cubicBezTo>
                  <a:cubicBezTo>
                    <a:pt x="1010" y="102"/>
                    <a:pt x="1010" y="102"/>
                    <a:pt x="1011" y="102"/>
                  </a:cubicBezTo>
                  <a:cubicBezTo>
                    <a:pt x="1011" y="101"/>
                    <a:pt x="1011" y="101"/>
                    <a:pt x="1011" y="101"/>
                  </a:cubicBezTo>
                  <a:cubicBezTo>
                    <a:pt x="1011" y="101"/>
                    <a:pt x="1011" y="101"/>
                    <a:pt x="1011" y="101"/>
                  </a:cubicBezTo>
                  <a:cubicBezTo>
                    <a:pt x="1011" y="101"/>
                    <a:pt x="1012" y="101"/>
                    <a:pt x="1012" y="101"/>
                  </a:cubicBezTo>
                  <a:cubicBezTo>
                    <a:pt x="1012" y="101"/>
                    <a:pt x="1012" y="101"/>
                    <a:pt x="1012" y="101"/>
                  </a:cubicBezTo>
                  <a:cubicBezTo>
                    <a:pt x="1013" y="101"/>
                    <a:pt x="1013" y="101"/>
                    <a:pt x="1013" y="101"/>
                  </a:cubicBezTo>
                  <a:cubicBezTo>
                    <a:pt x="1013" y="101"/>
                    <a:pt x="1013" y="101"/>
                    <a:pt x="1013" y="101"/>
                  </a:cubicBezTo>
                  <a:cubicBezTo>
                    <a:pt x="1013" y="101"/>
                    <a:pt x="1013" y="101"/>
                    <a:pt x="1013" y="101"/>
                  </a:cubicBezTo>
                  <a:cubicBezTo>
                    <a:pt x="1014" y="101"/>
                    <a:pt x="1014" y="101"/>
                    <a:pt x="1014" y="101"/>
                  </a:cubicBezTo>
                  <a:cubicBezTo>
                    <a:pt x="1014" y="100"/>
                    <a:pt x="1014" y="100"/>
                    <a:pt x="1014" y="100"/>
                  </a:cubicBezTo>
                  <a:cubicBezTo>
                    <a:pt x="1015" y="100"/>
                    <a:pt x="1015" y="100"/>
                    <a:pt x="1015" y="100"/>
                  </a:cubicBezTo>
                  <a:cubicBezTo>
                    <a:pt x="1015" y="100"/>
                    <a:pt x="1015" y="100"/>
                    <a:pt x="1015" y="100"/>
                  </a:cubicBezTo>
                  <a:cubicBezTo>
                    <a:pt x="1015" y="100"/>
                    <a:pt x="1015" y="100"/>
                    <a:pt x="1015" y="100"/>
                  </a:cubicBezTo>
                  <a:cubicBezTo>
                    <a:pt x="1016" y="100"/>
                    <a:pt x="1016" y="100"/>
                    <a:pt x="1016" y="100"/>
                  </a:cubicBezTo>
                  <a:cubicBezTo>
                    <a:pt x="1016" y="100"/>
                    <a:pt x="1016" y="100"/>
                    <a:pt x="1016" y="100"/>
                  </a:cubicBezTo>
                  <a:cubicBezTo>
                    <a:pt x="1016" y="100"/>
                    <a:pt x="1016" y="100"/>
                    <a:pt x="1016" y="100"/>
                  </a:cubicBezTo>
                  <a:cubicBezTo>
                    <a:pt x="1017" y="99"/>
                    <a:pt x="1017" y="100"/>
                    <a:pt x="1017" y="99"/>
                  </a:cubicBezTo>
                  <a:cubicBezTo>
                    <a:pt x="1017" y="99"/>
                    <a:pt x="1017" y="99"/>
                    <a:pt x="1017" y="99"/>
                  </a:cubicBezTo>
                  <a:cubicBezTo>
                    <a:pt x="1018" y="99"/>
                    <a:pt x="1018" y="99"/>
                    <a:pt x="1018" y="99"/>
                  </a:cubicBezTo>
                  <a:cubicBezTo>
                    <a:pt x="1018" y="99"/>
                    <a:pt x="1018" y="99"/>
                    <a:pt x="1018" y="99"/>
                  </a:cubicBezTo>
                  <a:cubicBezTo>
                    <a:pt x="1018" y="99"/>
                    <a:pt x="1019" y="99"/>
                    <a:pt x="1019" y="99"/>
                  </a:cubicBezTo>
                  <a:cubicBezTo>
                    <a:pt x="1019" y="99"/>
                    <a:pt x="1019" y="99"/>
                    <a:pt x="1019" y="99"/>
                  </a:cubicBezTo>
                  <a:cubicBezTo>
                    <a:pt x="1019" y="99"/>
                    <a:pt x="1019" y="99"/>
                    <a:pt x="1019" y="99"/>
                  </a:cubicBezTo>
                  <a:cubicBezTo>
                    <a:pt x="1019" y="99"/>
                    <a:pt x="1019" y="99"/>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1" y="98"/>
                    <a:pt x="1021" y="98"/>
                    <a:pt x="1021" y="98"/>
                  </a:cubicBezTo>
                  <a:cubicBezTo>
                    <a:pt x="1021" y="98"/>
                    <a:pt x="1021" y="98"/>
                    <a:pt x="1021" y="98"/>
                  </a:cubicBezTo>
                  <a:cubicBezTo>
                    <a:pt x="1021" y="94"/>
                    <a:pt x="1021" y="91"/>
                    <a:pt x="1021" y="87"/>
                  </a:cubicBezTo>
                  <a:cubicBezTo>
                    <a:pt x="1021" y="87"/>
                    <a:pt x="1021" y="87"/>
                    <a:pt x="1021" y="87"/>
                  </a:cubicBezTo>
                  <a:cubicBezTo>
                    <a:pt x="1021" y="87"/>
                    <a:pt x="1021" y="87"/>
                    <a:pt x="1021" y="87"/>
                  </a:cubicBezTo>
                  <a:cubicBezTo>
                    <a:pt x="1020" y="87"/>
                    <a:pt x="1020" y="87"/>
                    <a:pt x="1020" y="87"/>
                  </a:cubicBezTo>
                  <a:cubicBezTo>
                    <a:pt x="1020" y="87"/>
                    <a:pt x="1020" y="87"/>
                    <a:pt x="1020" y="87"/>
                  </a:cubicBezTo>
                  <a:cubicBezTo>
                    <a:pt x="1020" y="87"/>
                    <a:pt x="1019" y="87"/>
                    <a:pt x="1019" y="88"/>
                  </a:cubicBezTo>
                  <a:cubicBezTo>
                    <a:pt x="1019" y="88"/>
                    <a:pt x="1019" y="88"/>
                    <a:pt x="1019" y="88"/>
                  </a:cubicBezTo>
                  <a:cubicBezTo>
                    <a:pt x="1019" y="88"/>
                    <a:pt x="1019" y="88"/>
                    <a:pt x="1019" y="88"/>
                  </a:cubicBezTo>
                  <a:cubicBezTo>
                    <a:pt x="1019" y="88"/>
                    <a:pt x="1019" y="88"/>
                    <a:pt x="1019" y="88"/>
                  </a:cubicBezTo>
                  <a:cubicBezTo>
                    <a:pt x="1018" y="88"/>
                    <a:pt x="1018" y="88"/>
                    <a:pt x="1018" y="88"/>
                  </a:cubicBezTo>
                  <a:cubicBezTo>
                    <a:pt x="1018" y="88"/>
                    <a:pt x="1018" y="88"/>
                    <a:pt x="1018" y="88"/>
                  </a:cubicBezTo>
                  <a:cubicBezTo>
                    <a:pt x="1018" y="88"/>
                    <a:pt x="1018" y="88"/>
                    <a:pt x="1018" y="88"/>
                  </a:cubicBezTo>
                  <a:cubicBezTo>
                    <a:pt x="1018" y="88"/>
                    <a:pt x="1018" y="88"/>
                    <a:pt x="1017" y="89"/>
                  </a:cubicBezTo>
                  <a:cubicBezTo>
                    <a:pt x="1017" y="89"/>
                    <a:pt x="1017" y="89"/>
                    <a:pt x="1017" y="89"/>
                  </a:cubicBezTo>
                  <a:cubicBezTo>
                    <a:pt x="1017" y="89"/>
                    <a:pt x="1017" y="89"/>
                    <a:pt x="1017" y="89"/>
                  </a:cubicBezTo>
                  <a:cubicBezTo>
                    <a:pt x="1017" y="89"/>
                    <a:pt x="1017" y="89"/>
                    <a:pt x="1016" y="89"/>
                  </a:cubicBezTo>
                  <a:cubicBezTo>
                    <a:pt x="1016" y="89"/>
                    <a:pt x="1016" y="89"/>
                    <a:pt x="1016" y="89"/>
                  </a:cubicBezTo>
                  <a:cubicBezTo>
                    <a:pt x="1016" y="89"/>
                    <a:pt x="1016" y="89"/>
                    <a:pt x="1016" y="89"/>
                  </a:cubicBezTo>
                  <a:cubicBezTo>
                    <a:pt x="1016" y="89"/>
                    <a:pt x="1016" y="89"/>
                    <a:pt x="1016" y="89"/>
                  </a:cubicBezTo>
                  <a:cubicBezTo>
                    <a:pt x="1016" y="90"/>
                    <a:pt x="1015" y="89"/>
                    <a:pt x="1015" y="90"/>
                  </a:cubicBezTo>
                  <a:cubicBezTo>
                    <a:pt x="1015" y="90"/>
                    <a:pt x="1015" y="90"/>
                    <a:pt x="1015" y="90"/>
                  </a:cubicBezTo>
                  <a:cubicBezTo>
                    <a:pt x="1015" y="90"/>
                    <a:pt x="1014" y="90"/>
                    <a:pt x="1014" y="90"/>
                  </a:cubicBezTo>
                  <a:cubicBezTo>
                    <a:pt x="1014" y="90"/>
                    <a:pt x="1014" y="90"/>
                    <a:pt x="1014" y="90"/>
                  </a:cubicBezTo>
                  <a:cubicBezTo>
                    <a:pt x="1014" y="90"/>
                    <a:pt x="1013" y="90"/>
                    <a:pt x="1013" y="90"/>
                  </a:cubicBezTo>
                  <a:cubicBezTo>
                    <a:pt x="1013" y="90"/>
                    <a:pt x="1013" y="90"/>
                    <a:pt x="1013" y="90"/>
                  </a:cubicBezTo>
                  <a:cubicBezTo>
                    <a:pt x="1013" y="91"/>
                    <a:pt x="1012" y="91"/>
                    <a:pt x="1012" y="91"/>
                  </a:cubicBezTo>
                  <a:cubicBezTo>
                    <a:pt x="1012" y="91"/>
                    <a:pt x="1012" y="91"/>
                    <a:pt x="1012" y="91"/>
                  </a:cubicBezTo>
                  <a:cubicBezTo>
                    <a:pt x="1012" y="91"/>
                    <a:pt x="1011" y="91"/>
                    <a:pt x="1011" y="91"/>
                  </a:cubicBezTo>
                  <a:cubicBezTo>
                    <a:pt x="1011" y="91"/>
                    <a:pt x="1011" y="91"/>
                    <a:pt x="1011" y="91"/>
                  </a:cubicBezTo>
                  <a:cubicBezTo>
                    <a:pt x="1011" y="91"/>
                    <a:pt x="1010" y="91"/>
                    <a:pt x="1010" y="91"/>
                  </a:cubicBezTo>
                  <a:cubicBezTo>
                    <a:pt x="1010" y="92"/>
                    <a:pt x="1010" y="92"/>
                    <a:pt x="1010" y="91"/>
                  </a:cubicBezTo>
                  <a:cubicBezTo>
                    <a:pt x="1009" y="92"/>
                    <a:pt x="1009" y="91"/>
                    <a:pt x="1008" y="92"/>
                  </a:cubicBezTo>
                  <a:cubicBezTo>
                    <a:pt x="1008" y="92"/>
                    <a:pt x="1008" y="92"/>
                    <a:pt x="1008" y="92"/>
                  </a:cubicBezTo>
                  <a:cubicBezTo>
                    <a:pt x="1008" y="92"/>
                    <a:pt x="1007" y="92"/>
                    <a:pt x="1007" y="92"/>
                  </a:cubicBezTo>
                  <a:cubicBezTo>
                    <a:pt x="1007" y="92"/>
                    <a:pt x="1006" y="92"/>
                    <a:pt x="1006" y="92"/>
                  </a:cubicBezTo>
                  <a:cubicBezTo>
                    <a:pt x="1006" y="92"/>
                    <a:pt x="1005" y="92"/>
                    <a:pt x="1005" y="92"/>
                  </a:cubicBezTo>
                  <a:cubicBezTo>
                    <a:pt x="1004" y="93"/>
                    <a:pt x="1004" y="93"/>
                    <a:pt x="1004" y="92"/>
                  </a:cubicBezTo>
                  <a:cubicBezTo>
                    <a:pt x="1003" y="93"/>
                    <a:pt x="1003" y="92"/>
                    <a:pt x="1002" y="93"/>
                  </a:cubicBezTo>
                  <a:cubicBezTo>
                    <a:pt x="1001" y="93"/>
                    <a:pt x="1001" y="93"/>
                    <a:pt x="1001" y="93"/>
                  </a:cubicBezTo>
                  <a:cubicBezTo>
                    <a:pt x="998" y="93"/>
                    <a:pt x="996" y="93"/>
                    <a:pt x="993" y="93"/>
                  </a:cubicBezTo>
                  <a:cubicBezTo>
                    <a:pt x="993" y="93"/>
                    <a:pt x="993" y="93"/>
                    <a:pt x="992" y="93"/>
                  </a:cubicBezTo>
                  <a:cubicBezTo>
                    <a:pt x="992" y="92"/>
                    <a:pt x="991" y="93"/>
                    <a:pt x="990" y="92"/>
                  </a:cubicBezTo>
                  <a:cubicBezTo>
                    <a:pt x="990" y="93"/>
                    <a:pt x="990" y="93"/>
                    <a:pt x="990" y="93"/>
                  </a:cubicBezTo>
                  <a:cubicBezTo>
                    <a:pt x="990" y="92"/>
                    <a:pt x="990" y="92"/>
                    <a:pt x="990" y="92"/>
                  </a:cubicBezTo>
                  <a:cubicBezTo>
                    <a:pt x="989" y="92"/>
                    <a:pt x="989" y="92"/>
                    <a:pt x="988" y="92"/>
                  </a:cubicBezTo>
                  <a:cubicBezTo>
                    <a:pt x="988" y="92"/>
                    <a:pt x="988" y="92"/>
                    <a:pt x="988" y="92"/>
                  </a:cubicBezTo>
                  <a:cubicBezTo>
                    <a:pt x="988" y="92"/>
                    <a:pt x="988" y="92"/>
                    <a:pt x="988" y="92"/>
                  </a:cubicBezTo>
                  <a:cubicBezTo>
                    <a:pt x="988" y="92"/>
                    <a:pt x="987" y="92"/>
                    <a:pt x="987" y="92"/>
                  </a:cubicBezTo>
                  <a:cubicBezTo>
                    <a:pt x="987" y="92"/>
                    <a:pt x="987" y="92"/>
                    <a:pt x="987" y="92"/>
                  </a:cubicBezTo>
                  <a:cubicBezTo>
                    <a:pt x="986" y="91"/>
                    <a:pt x="986" y="92"/>
                    <a:pt x="986" y="91"/>
                  </a:cubicBezTo>
                  <a:cubicBezTo>
                    <a:pt x="986" y="92"/>
                    <a:pt x="985" y="91"/>
                    <a:pt x="985" y="91"/>
                  </a:cubicBezTo>
                  <a:cubicBezTo>
                    <a:pt x="985" y="91"/>
                    <a:pt x="985" y="91"/>
                    <a:pt x="985" y="91"/>
                  </a:cubicBezTo>
                  <a:cubicBezTo>
                    <a:pt x="985" y="91"/>
                    <a:pt x="984" y="91"/>
                    <a:pt x="984" y="91"/>
                  </a:cubicBezTo>
                  <a:cubicBezTo>
                    <a:pt x="984" y="91"/>
                    <a:pt x="984" y="91"/>
                    <a:pt x="984" y="91"/>
                  </a:cubicBezTo>
                  <a:cubicBezTo>
                    <a:pt x="984" y="91"/>
                    <a:pt x="984" y="91"/>
                    <a:pt x="984" y="91"/>
                  </a:cubicBezTo>
                  <a:cubicBezTo>
                    <a:pt x="983" y="91"/>
                    <a:pt x="983" y="91"/>
                    <a:pt x="983" y="90"/>
                  </a:cubicBezTo>
                  <a:cubicBezTo>
                    <a:pt x="983" y="90"/>
                    <a:pt x="983" y="90"/>
                    <a:pt x="983" y="90"/>
                  </a:cubicBezTo>
                  <a:cubicBezTo>
                    <a:pt x="983" y="90"/>
                    <a:pt x="983" y="90"/>
                    <a:pt x="983" y="90"/>
                  </a:cubicBezTo>
                  <a:cubicBezTo>
                    <a:pt x="982" y="90"/>
                    <a:pt x="982" y="90"/>
                    <a:pt x="982" y="90"/>
                  </a:cubicBezTo>
                  <a:cubicBezTo>
                    <a:pt x="982" y="90"/>
                    <a:pt x="982" y="90"/>
                    <a:pt x="982" y="90"/>
                  </a:cubicBezTo>
                  <a:cubicBezTo>
                    <a:pt x="982" y="90"/>
                    <a:pt x="981" y="90"/>
                    <a:pt x="981" y="90"/>
                  </a:cubicBezTo>
                  <a:cubicBezTo>
                    <a:pt x="981" y="90"/>
                    <a:pt x="981" y="90"/>
                    <a:pt x="981" y="90"/>
                  </a:cubicBezTo>
                  <a:cubicBezTo>
                    <a:pt x="981" y="89"/>
                    <a:pt x="981" y="90"/>
                    <a:pt x="981" y="89"/>
                  </a:cubicBezTo>
                  <a:cubicBezTo>
                    <a:pt x="981" y="89"/>
                    <a:pt x="981" y="89"/>
                    <a:pt x="981" y="89"/>
                  </a:cubicBezTo>
                  <a:cubicBezTo>
                    <a:pt x="980" y="89"/>
                    <a:pt x="980" y="89"/>
                    <a:pt x="980" y="89"/>
                  </a:cubicBezTo>
                  <a:cubicBezTo>
                    <a:pt x="980" y="89"/>
                    <a:pt x="980" y="89"/>
                    <a:pt x="980" y="89"/>
                  </a:cubicBezTo>
                  <a:cubicBezTo>
                    <a:pt x="980" y="89"/>
                    <a:pt x="979" y="89"/>
                    <a:pt x="979" y="89"/>
                  </a:cubicBezTo>
                  <a:cubicBezTo>
                    <a:pt x="979" y="89"/>
                    <a:pt x="979" y="89"/>
                    <a:pt x="979" y="89"/>
                  </a:cubicBezTo>
                  <a:cubicBezTo>
                    <a:pt x="979" y="88"/>
                    <a:pt x="979" y="88"/>
                    <a:pt x="979" y="88"/>
                  </a:cubicBezTo>
                  <a:cubicBezTo>
                    <a:pt x="979" y="88"/>
                    <a:pt x="979" y="88"/>
                    <a:pt x="979" y="88"/>
                  </a:cubicBezTo>
                  <a:cubicBezTo>
                    <a:pt x="978" y="88"/>
                    <a:pt x="978" y="88"/>
                    <a:pt x="978" y="88"/>
                  </a:cubicBezTo>
                  <a:cubicBezTo>
                    <a:pt x="978" y="88"/>
                    <a:pt x="978" y="88"/>
                    <a:pt x="978" y="88"/>
                  </a:cubicBezTo>
                  <a:cubicBezTo>
                    <a:pt x="978" y="88"/>
                    <a:pt x="978" y="88"/>
                    <a:pt x="978" y="88"/>
                  </a:cubicBezTo>
                  <a:cubicBezTo>
                    <a:pt x="978" y="88"/>
                    <a:pt x="978" y="88"/>
                    <a:pt x="977" y="88"/>
                  </a:cubicBezTo>
                  <a:cubicBezTo>
                    <a:pt x="977" y="88"/>
                    <a:pt x="977" y="88"/>
                    <a:pt x="977" y="88"/>
                  </a:cubicBezTo>
                  <a:cubicBezTo>
                    <a:pt x="977" y="87"/>
                    <a:pt x="977" y="87"/>
                    <a:pt x="977" y="87"/>
                  </a:cubicBezTo>
                  <a:cubicBezTo>
                    <a:pt x="977" y="87"/>
                    <a:pt x="977" y="87"/>
                    <a:pt x="977" y="87"/>
                  </a:cubicBezTo>
                  <a:cubicBezTo>
                    <a:pt x="977" y="87"/>
                    <a:pt x="977" y="87"/>
                    <a:pt x="976" y="87"/>
                  </a:cubicBezTo>
                  <a:cubicBezTo>
                    <a:pt x="976" y="87"/>
                    <a:pt x="976" y="87"/>
                    <a:pt x="976" y="87"/>
                  </a:cubicBezTo>
                  <a:cubicBezTo>
                    <a:pt x="976" y="87"/>
                    <a:pt x="976" y="87"/>
                    <a:pt x="976" y="87"/>
                  </a:cubicBezTo>
                  <a:cubicBezTo>
                    <a:pt x="976" y="87"/>
                    <a:pt x="976" y="87"/>
                    <a:pt x="976" y="87"/>
                  </a:cubicBezTo>
                  <a:cubicBezTo>
                    <a:pt x="976" y="86"/>
                    <a:pt x="976" y="86"/>
                    <a:pt x="976" y="86"/>
                  </a:cubicBezTo>
                  <a:cubicBezTo>
                    <a:pt x="976" y="86"/>
                    <a:pt x="976" y="86"/>
                    <a:pt x="976" y="86"/>
                  </a:cubicBezTo>
                  <a:cubicBezTo>
                    <a:pt x="975" y="86"/>
                    <a:pt x="975" y="86"/>
                    <a:pt x="975" y="85"/>
                  </a:cubicBezTo>
                  <a:cubicBezTo>
                    <a:pt x="975" y="85"/>
                    <a:pt x="975" y="85"/>
                    <a:pt x="975" y="85"/>
                  </a:cubicBezTo>
                  <a:cubicBezTo>
                    <a:pt x="975" y="85"/>
                    <a:pt x="974" y="85"/>
                    <a:pt x="974" y="85"/>
                  </a:cubicBezTo>
                  <a:cubicBezTo>
                    <a:pt x="974" y="85"/>
                    <a:pt x="974" y="85"/>
                    <a:pt x="974" y="85"/>
                  </a:cubicBezTo>
                  <a:cubicBezTo>
                    <a:pt x="974" y="85"/>
                    <a:pt x="974" y="85"/>
                    <a:pt x="974" y="85"/>
                  </a:cubicBezTo>
                  <a:cubicBezTo>
                    <a:pt x="974" y="85"/>
                    <a:pt x="974" y="85"/>
                    <a:pt x="974" y="85"/>
                  </a:cubicBezTo>
                  <a:cubicBezTo>
                    <a:pt x="974" y="85"/>
                    <a:pt x="974" y="85"/>
                    <a:pt x="974" y="84"/>
                  </a:cubicBezTo>
                  <a:cubicBezTo>
                    <a:pt x="974" y="85"/>
                    <a:pt x="974" y="85"/>
                    <a:pt x="974" y="85"/>
                  </a:cubicBezTo>
                  <a:cubicBezTo>
                    <a:pt x="973" y="84"/>
                    <a:pt x="973" y="84"/>
                    <a:pt x="973" y="84"/>
                  </a:cubicBezTo>
                  <a:cubicBezTo>
                    <a:pt x="973" y="84"/>
                    <a:pt x="973" y="84"/>
                    <a:pt x="973" y="84"/>
                  </a:cubicBezTo>
                  <a:cubicBezTo>
                    <a:pt x="973" y="84"/>
                    <a:pt x="973" y="84"/>
                    <a:pt x="973" y="84"/>
                  </a:cubicBezTo>
                  <a:cubicBezTo>
                    <a:pt x="973" y="84"/>
                    <a:pt x="973" y="84"/>
                    <a:pt x="973" y="84"/>
                  </a:cubicBezTo>
                  <a:cubicBezTo>
                    <a:pt x="973" y="84"/>
                    <a:pt x="973" y="84"/>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2"/>
                    <a:pt x="971" y="82"/>
                  </a:cubicBezTo>
                  <a:cubicBezTo>
                    <a:pt x="971" y="82"/>
                    <a:pt x="971" y="82"/>
                    <a:pt x="971" y="82"/>
                  </a:cubicBezTo>
                  <a:cubicBezTo>
                    <a:pt x="971" y="82"/>
                    <a:pt x="971" y="82"/>
                    <a:pt x="971" y="82"/>
                  </a:cubicBezTo>
                  <a:cubicBezTo>
                    <a:pt x="971" y="82"/>
                    <a:pt x="971" y="82"/>
                    <a:pt x="971" y="82"/>
                  </a:cubicBezTo>
                  <a:cubicBezTo>
                    <a:pt x="971" y="82"/>
                    <a:pt x="971" y="81"/>
                    <a:pt x="970" y="81"/>
                  </a:cubicBezTo>
                  <a:cubicBezTo>
                    <a:pt x="970" y="81"/>
                    <a:pt x="970" y="81"/>
                    <a:pt x="970" y="81"/>
                  </a:cubicBezTo>
                  <a:cubicBezTo>
                    <a:pt x="970" y="81"/>
                    <a:pt x="970" y="81"/>
                    <a:pt x="970" y="81"/>
                  </a:cubicBezTo>
                  <a:cubicBezTo>
                    <a:pt x="970" y="81"/>
                    <a:pt x="970" y="81"/>
                    <a:pt x="970" y="81"/>
                  </a:cubicBezTo>
                  <a:cubicBezTo>
                    <a:pt x="970" y="81"/>
                    <a:pt x="970" y="80"/>
                    <a:pt x="970" y="80"/>
                  </a:cubicBezTo>
                  <a:cubicBezTo>
                    <a:pt x="970" y="80"/>
                    <a:pt x="970" y="80"/>
                    <a:pt x="970" y="80"/>
                  </a:cubicBezTo>
                  <a:cubicBezTo>
                    <a:pt x="970" y="80"/>
                    <a:pt x="970" y="80"/>
                    <a:pt x="969" y="80"/>
                  </a:cubicBezTo>
                  <a:cubicBezTo>
                    <a:pt x="969" y="80"/>
                    <a:pt x="969" y="80"/>
                    <a:pt x="969" y="80"/>
                  </a:cubicBezTo>
                  <a:cubicBezTo>
                    <a:pt x="969" y="79"/>
                    <a:pt x="969" y="79"/>
                    <a:pt x="969" y="79"/>
                  </a:cubicBezTo>
                  <a:cubicBezTo>
                    <a:pt x="969" y="79"/>
                    <a:pt x="969" y="79"/>
                    <a:pt x="969" y="79"/>
                  </a:cubicBezTo>
                  <a:cubicBezTo>
                    <a:pt x="969" y="79"/>
                    <a:pt x="969" y="79"/>
                    <a:pt x="969" y="79"/>
                  </a:cubicBezTo>
                  <a:cubicBezTo>
                    <a:pt x="969" y="79"/>
                    <a:pt x="969" y="79"/>
                    <a:pt x="969" y="79"/>
                  </a:cubicBezTo>
                  <a:cubicBezTo>
                    <a:pt x="969" y="78"/>
                    <a:pt x="968" y="78"/>
                    <a:pt x="968" y="78"/>
                  </a:cubicBezTo>
                  <a:cubicBezTo>
                    <a:pt x="968" y="78"/>
                    <a:pt x="968" y="78"/>
                    <a:pt x="968" y="78"/>
                  </a:cubicBezTo>
                  <a:cubicBezTo>
                    <a:pt x="968" y="78"/>
                    <a:pt x="968" y="78"/>
                    <a:pt x="968" y="78"/>
                  </a:cubicBezTo>
                  <a:cubicBezTo>
                    <a:pt x="968" y="78"/>
                    <a:pt x="968" y="78"/>
                    <a:pt x="968" y="78"/>
                  </a:cubicBezTo>
                  <a:cubicBezTo>
                    <a:pt x="968" y="77"/>
                    <a:pt x="968" y="77"/>
                    <a:pt x="968" y="77"/>
                  </a:cubicBezTo>
                  <a:cubicBezTo>
                    <a:pt x="968" y="77"/>
                    <a:pt x="968" y="77"/>
                    <a:pt x="968" y="77"/>
                  </a:cubicBezTo>
                  <a:cubicBezTo>
                    <a:pt x="968" y="77"/>
                    <a:pt x="967" y="77"/>
                    <a:pt x="967" y="76"/>
                  </a:cubicBezTo>
                  <a:cubicBezTo>
                    <a:pt x="967" y="76"/>
                    <a:pt x="967" y="76"/>
                    <a:pt x="967" y="76"/>
                  </a:cubicBezTo>
                  <a:cubicBezTo>
                    <a:pt x="967" y="76"/>
                    <a:pt x="967" y="76"/>
                    <a:pt x="967" y="76"/>
                  </a:cubicBezTo>
                  <a:cubicBezTo>
                    <a:pt x="967" y="76"/>
                    <a:pt x="967" y="76"/>
                    <a:pt x="967" y="76"/>
                  </a:cubicBezTo>
                  <a:cubicBezTo>
                    <a:pt x="967" y="76"/>
                    <a:pt x="967" y="75"/>
                    <a:pt x="967" y="75"/>
                  </a:cubicBezTo>
                  <a:cubicBezTo>
                    <a:pt x="967" y="75"/>
                    <a:pt x="967" y="75"/>
                    <a:pt x="967" y="75"/>
                  </a:cubicBezTo>
                  <a:cubicBezTo>
                    <a:pt x="966" y="75"/>
                    <a:pt x="966" y="75"/>
                    <a:pt x="966" y="74"/>
                  </a:cubicBezTo>
                  <a:cubicBezTo>
                    <a:pt x="966" y="74"/>
                    <a:pt x="966" y="74"/>
                    <a:pt x="966" y="74"/>
                  </a:cubicBezTo>
                  <a:cubicBezTo>
                    <a:pt x="966" y="74"/>
                    <a:pt x="966" y="74"/>
                    <a:pt x="966" y="74"/>
                  </a:cubicBezTo>
                  <a:cubicBezTo>
                    <a:pt x="966" y="74"/>
                    <a:pt x="966" y="74"/>
                    <a:pt x="966" y="73"/>
                  </a:cubicBezTo>
                  <a:cubicBezTo>
                    <a:pt x="966" y="73"/>
                    <a:pt x="966" y="73"/>
                    <a:pt x="966" y="73"/>
                  </a:cubicBezTo>
                  <a:cubicBezTo>
                    <a:pt x="966" y="73"/>
                    <a:pt x="966" y="73"/>
                    <a:pt x="966" y="73"/>
                  </a:cubicBezTo>
                  <a:cubicBezTo>
                    <a:pt x="966" y="73"/>
                    <a:pt x="966" y="73"/>
                    <a:pt x="966" y="73"/>
                  </a:cubicBezTo>
                  <a:cubicBezTo>
                    <a:pt x="965" y="72"/>
                    <a:pt x="965" y="72"/>
                    <a:pt x="965" y="72"/>
                  </a:cubicBezTo>
                  <a:cubicBezTo>
                    <a:pt x="965" y="72"/>
                    <a:pt x="965" y="72"/>
                    <a:pt x="965" y="72"/>
                  </a:cubicBezTo>
                  <a:cubicBezTo>
                    <a:pt x="965" y="71"/>
                    <a:pt x="965" y="71"/>
                    <a:pt x="965" y="71"/>
                  </a:cubicBezTo>
                  <a:cubicBezTo>
                    <a:pt x="965" y="71"/>
                    <a:pt x="965" y="71"/>
                    <a:pt x="965" y="71"/>
                  </a:cubicBezTo>
                  <a:cubicBezTo>
                    <a:pt x="965" y="71"/>
                    <a:pt x="965" y="71"/>
                    <a:pt x="965" y="71"/>
                  </a:cubicBezTo>
                  <a:cubicBezTo>
                    <a:pt x="965" y="70"/>
                    <a:pt x="965" y="70"/>
                    <a:pt x="965" y="70"/>
                  </a:cubicBezTo>
                  <a:cubicBezTo>
                    <a:pt x="964" y="70"/>
                    <a:pt x="964" y="70"/>
                    <a:pt x="964" y="70"/>
                  </a:cubicBezTo>
                  <a:cubicBezTo>
                    <a:pt x="964" y="70"/>
                    <a:pt x="964" y="70"/>
                    <a:pt x="964" y="70"/>
                  </a:cubicBezTo>
                  <a:cubicBezTo>
                    <a:pt x="964" y="69"/>
                    <a:pt x="964" y="69"/>
                    <a:pt x="964" y="69"/>
                  </a:cubicBezTo>
                  <a:cubicBezTo>
                    <a:pt x="964" y="69"/>
                    <a:pt x="964" y="69"/>
                    <a:pt x="964" y="69"/>
                  </a:cubicBezTo>
                  <a:cubicBezTo>
                    <a:pt x="964" y="68"/>
                    <a:pt x="964" y="68"/>
                    <a:pt x="964" y="67"/>
                  </a:cubicBezTo>
                  <a:cubicBezTo>
                    <a:pt x="964" y="67"/>
                    <a:pt x="964" y="67"/>
                    <a:pt x="964" y="67"/>
                  </a:cubicBezTo>
                  <a:cubicBezTo>
                    <a:pt x="964" y="67"/>
                    <a:pt x="964" y="66"/>
                    <a:pt x="964" y="66"/>
                  </a:cubicBezTo>
                  <a:cubicBezTo>
                    <a:pt x="963" y="66"/>
                    <a:pt x="963" y="66"/>
                    <a:pt x="963" y="66"/>
                  </a:cubicBezTo>
                  <a:cubicBezTo>
                    <a:pt x="963" y="65"/>
                    <a:pt x="964" y="64"/>
                    <a:pt x="963" y="64"/>
                  </a:cubicBezTo>
                  <a:cubicBezTo>
                    <a:pt x="963" y="64"/>
                    <a:pt x="963" y="64"/>
                    <a:pt x="963" y="64"/>
                  </a:cubicBezTo>
                  <a:cubicBezTo>
                    <a:pt x="963" y="64"/>
                    <a:pt x="963" y="64"/>
                    <a:pt x="963" y="64"/>
                  </a:cubicBezTo>
                  <a:cubicBezTo>
                    <a:pt x="963" y="63"/>
                    <a:pt x="963" y="62"/>
                    <a:pt x="963" y="62"/>
                  </a:cubicBezTo>
                  <a:cubicBezTo>
                    <a:pt x="963" y="62"/>
                    <a:pt x="963" y="61"/>
                    <a:pt x="963" y="61"/>
                  </a:cubicBezTo>
                  <a:cubicBezTo>
                    <a:pt x="962" y="60"/>
                    <a:pt x="963" y="58"/>
                    <a:pt x="962" y="57"/>
                  </a:cubicBezTo>
                  <a:cubicBezTo>
                    <a:pt x="962" y="56"/>
                    <a:pt x="962" y="55"/>
                    <a:pt x="962" y="55"/>
                  </a:cubicBezTo>
                  <a:cubicBezTo>
                    <a:pt x="963" y="53"/>
                    <a:pt x="962" y="52"/>
                    <a:pt x="963" y="50"/>
                  </a:cubicBezTo>
                  <a:cubicBezTo>
                    <a:pt x="963" y="50"/>
                    <a:pt x="963" y="50"/>
                    <a:pt x="963" y="49"/>
                  </a:cubicBezTo>
                  <a:cubicBezTo>
                    <a:pt x="963" y="49"/>
                    <a:pt x="963" y="48"/>
                    <a:pt x="963" y="47"/>
                  </a:cubicBezTo>
                  <a:cubicBezTo>
                    <a:pt x="963" y="47"/>
                    <a:pt x="963" y="47"/>
                    <a:pt x="963" y="47"/>
                  </a:cubicBezTo>
                  <a:cubicBezTo>
                    <a:pt x="963" y="46"/>
                    <a:pt x="963" y="46"/>
                    <a:pt x="963" y="45"/>
                  </a:cubicBezTo>
                  <a:cubicBezTo>
                    <a:pt x="963" y="45"/>
                    <a:pt x="963" y="45"/>
                    <a:pt x="963" y="45"/>
                  </a:cubicBezTo>
                  <a:cubicBezTo>
                    <a:pt x="963" y="45"/>
                    <a:pt x="963" y="45"/>
                    <a:pt x="963" y="45"/>
                  </a:cubicBezTo>
                  <a:cubicBezTo>
                    <a:pt x="964" y="45"/>
                    <a:pt x="963" y="44"/>
                    <a:pt x="964" y="44"/>
                  </a:cubicBezTo>
                  <a:cubicBezTo>
                    <a:pt x="964" y="44"/>
                    <a:pt x="964" y="43"/>
                    <a:pt x="964" y="43"/>
                  </a:cubicBezTo>
                  <a:cubicBezTo>
                    <a:pt x="964" y="43"/>
                    <a:pt x="964" y="43"/>
                    <a:pt x="964" y="42"/>
                  </a:cubicBezTo>
                  <a:cubicBezTo>
                    <a:pt x="964" y="42"/>
                    <a:pt x="964" y="42"/>
                    <a:pt x="964" y="42"/>
                  </a:cubicBezTo>
                  <a:cubicBezTo>
                    <a:pt x="964" y="42"/>
                    <a:pt x="964" y="42"/>
                    <a:pt x="964" y="41"/>
                  </a:cubicBezTo>
                  <a:cubicBezTo>
                    <a:pt x="964" y="41"/>
                    <a:pt x="964" y="41"/>
                    <a:pt x="964" y="41"/>
                  </a:cubicBezTo>
                  <a:cubicBezTo>
                    <a:pt x="965" y="41"/>
                    <a:pt x="965" y="41"/>
                    <a:pt x="965" y="41"/>
                  </a:cubicBezTo>
                  <a:cubicBezTo>
                    <a:pt x="965" y="41"/>
                    <a:pt x="965" y="40"/>
                    <a:pt x="965" y="40"/>
                  </a:cubicBezTo>
                  <a:cubicBezTo>
                    <a:pt x="965" y="40"/>
                    <a:pt x="965" y="40"/>
                    <a:pt x="965" y="40"/>
                  </a:cubicBezTo>
                  <a:cubicBezTo>
                    <a:pt x="965" y="40"/>
                    <a:pt x="965" y="40"/>
                    <a:pt x="965" y="40"/>
                  </a:cubicBezTo>
                  <a:cubicBezTo>
                    <a:pt x="965" y="40"/>
                    <a:pt x="965" y="39"/>
                    <a:pt x="965" y="39"/>
                  </a:cubicBezTo>
                  <a:cubicBezTo>
                    <a:pt x="965" y="39"/>
                    <a:pt x="965" y="39"/>
                    <a:pt x="965" y="39"/>
                  </a:cubicBezTo>
                  <a:cubicBezTo>
                    <a:pt x="965" y="39"/>
                    <a:pt x="965" y="39"/>
                    <a:pt x="965" y="39"/>
                  </a:cubicBezTo>
                  <a:cubicBezTo>
                    <a:pt x="965" y="39"/>
                    <a:pt x="965" y="38"/>
                    <a:pt x="966" y="38"/>
                  </a:cubicBezTo>
                  <a:cubicBezTo>
                    <a:pt x="966" y="38"/>
                    <a:pt x="966" y="38"/>
                    <a:pt x="966" y="38"/>
                  </a:cubicBezTo>
                  <a:cubicBezTo>
                    <a:pt x="966" y="38"/>
                    <a:pt x="966" y="38"/>
                    <a:pt x="966" y="37"/>
                  </a:cubicBezTo>
                  <a:cubicBezTo>
                    <a:pt x="966" y="37"/>
                    <a:pt x="966" y="37"/>
                    <a:pt x="966" y="37"/>
                  </a:cubicBezTo>
                  <a:cubicBezTo>
                    <a:pt x="966" y="37"/>
                    <a:pt x="966" y="37"/>
                    <a:pt x="966" y="37"/>
                  </a:cubicBezTo>
                  <a:cubicBezTo>
                    <a:pt x="966" y="37"/>
                    <a:pt x="966" y="37"/>
                    <a:pt x="966" y="36"/>
                  </a:cubicBezTo>
                  <a:cubicBezTo>
                    <a:pt x="966" y="36"/>
                    <a:pt x="966" y="36"/>
                    <a:pt x="966" y="36"/>
                  </a:cubicBezTo>
                  <a:cubicBezTo>
                    <a:pt x="966" y="36"/>
                    <a:pt x="966" y="36"/>
                    <a:pt x="967" y="36"/>
                  </a:cubicBezTo>
                  <a:cubicBezTo>
                    <a:pt x="967" y="36"/>
                    <a:pt x="967" y="36"/>
                    <a:pt x="967" y="36"/>
                  </a:cubicBezTo>
                  <a:cubicBezTo>
                    <a:pt x="967" y="36"/>
                    <a:pt x="967" y="35"/>
                    <a:pt x="967" y="35"/>
                  </a:cubicBezTo>
                  <a:cubicBezTo>
                    <a:pt x="967" y="35"/>
                    <a:pt x="967" y="35"/>
                    <a:pt x="967" y="35"/>
                  </a:cubicBezTo>
                  <a:cubicBezTo>
                    <a:pt x="967" y="35"/>
                    <a:pt x="967" y="35"/>
                    <a:pt x="967" y="34"/>
                  </a:cubicBezTo>
                  <a:cubicBezTo>
                    <a:pt x="967" y="34"/>
                    <a:pt x="967" y="34"/>
                    <a:pt x="967" y="34"/>
                  </a:cubicBezTo>
                  <a:cubicBezTo>
                    <a:pt x="968" y="34"/>
                    <a:pt x="967" y="34"/>
                    <a:pt x="968" y="34"/>
                  </a:cubicBezTo>
                  <a:cubicBezTo>
                    <a:pt x="968" y="34"/>
                    <a:pt x="968" y="34"/>
                    <a:pt x="968" y="34"/>
                  </a:cubicBezTo>
                  <a:cubicBezTo>
                    <a:pt x="968" y="33"/>
                    <a:pt x="968" y="33"/>
                    <a:pt x="968" y="33"/>
                  </a:cubicBezTo>
                  <a:cubicBezTo>
                    <a:pt x="968" y="33"/>
                    <a:pt x="968" y="33"/>
                    <a:pt x="968" y="33"/>
                  </a:cubicBezTo>
                  <a:cubicBezTo>
                    <a:pt x="968" y="33"/>
                    <a:pt x="968" y="32"/>
                    <a:pt x="968" y="32"/>
                  </a:cubicBezTo>
                  <a:cubicBezTo>
                    <a:pt x="968" y="32"/>
                    <a:pt x="968" y="32"/>
                    <a:pt x="968" y="32"/>
                  </a:cubicBezTo>
                  <a:cubicBezTo>
                    <a:pt x="968" y="32"/>
                    <a:pt x="969" y="32"/>
                    <a:pt x="969" y="32"/>
                  </a:cubicBezTo>
                  <a:cubicBezTo>
                    <a:pt x="969" y="32"/>
                    <a:pt x="969" y="32"/>
                    <a:pt x="969" y="32"/>
                  </a:cubicBezTo>
                  <a:cubicBezTo>
                    <a:pt x="969" y="32"/>
                    <a:pt x="969" y="31"/>
                    <a:pt x="969" y="31"/>
                  </a:cubicBezTo>
                  <a:cubicBezTo>
                    <a:pt x="969" y="31"/>
                    <a:pt x="969" y="31"/>
                    <a:pt x="969" y="31"/>
                  </a:cubicBezTo>
                  <a:cubicBezTo>
                    <a:pt x="969" y="31"/>
                    <a:pt x="969" y="31"/>
                    <a:pt x="969" y="31"/>
                  </a:cubicBezTo>
                  <a:cubicBezTo>
                    <a:pt x="969" y="31"/>
                    <a:pt x="969" y="31"/>
                    <a:pt x="969" y="31"/>
                  </a:cubicBezTo>
                  <a:cubicBezTo>
                    <a:pt x="970" y="31"/>
                    <a:pt x="970" y="30"/>
                    <a:pt x="970" y="30"/>
                  </a:cubicBezTo>
                  <a:cubicBezTo>
                    <a:pt x="970" y="30"/>
                    <a:pt x="970" y="30"/>
                    <a:pt x="970" y="30"/>
                  </a:cubicBezTo>
                  <a:cubicBezTo>
                    <a:pt x="970" y="30"/>
                    <a:pt x="970" y="30"/>
                    <a:pt x="970" y="30"/>
                  </a:cubicBezTo>
                  <a:cubicBezTo>
                    <a:pt x="970" y="30"/>
                    <a:pt x="970" y="30"/>
                    <a:pt x="970" y="30"/>
                  </a:cubicBezTo>
                  <a:cubicBezTo>
                    <a:pt x="970" y="30"/>
                    <a:pt x="971" y="29"/>
                    <a:pt x="971" y="29"/>
                  </a:cubicBezTo>
                  <a:cubicBezTo>
                    <a:pt x="971" y="29"/>
                    <a:pt x="971" y="29"/>
                    <a:pt x="971" y="29"/>
                  </a:cubicBezTo>
                  <a:cubicBezTo>
                    <a:pt x="971" y="29"/>
                    <a:pt x="971" y="29"/>
                    <a:pt x="971" y="28"/>
                  </a:cubicBezTo>
                  <a:cubicBezTo>
                    <a:pt x="971" y="28"/>
                    <a:pt x="971" y="28"/>
                    <a:pt x="971" y="28"/>
                  </a:cubicBezTo>
                  <a:cubicBezTo>
                    <a:pt x="971" y="28"/>
                    <a:pt x="971" y="28"/>
                    <a:pt x="971" y="28"/>
                  </a:cubicBezTo>
                  <a:cubicBezTo>
                    <a:pt x="971" y="28"/>
                    <a:pt x="971" y="28"/>
                    <a:pt x="971" y="28"/>
                  </a:cubicBezTo>
                  <a:cubicBezTo>
                    <a:pt x="972" y="28"/>
                    <a:pt x="972" y="27"/>
                    <a:pt x="972" y="27"/>
                  </a:cubicBezTo>
                  <a:cubicBezTo>
                    <a:pt x="972" y="27"/>
                    <a:pt x="972" y="27"/>
                    <a:pt x="972" y="27"/>
                  </a:cubicBezTo>
                  <a:cubicBezTo>
                    <a:pt x="972" y="27"/>
                    <a:pt x="972" y="27"/>
                    <a:pt x="973" y="27"/>
                  </a:cubicBezTo>
                  <a:cubicBezTo>
                    <a:pt x="973" y="27"/>
                    <a:pt x="973" y="27"/>
                    <a:pt x="973" y="27"/>
                  </a:cubicBezTo>
                  <a:cubicBezTo>
                    <a:pt x="973" y="27"/>
                    <a:pt x="973" y="26"/>
                    <a:pt x="973" y="26"/>
                  </a:cubicBezTo>
                  <a:cubicBezTo>
                    <a:pt x="973" y="26"/>
                    <a:pt x="973" y="26"/>
                    <a:pt x="973" y="26"/>
                  </a:cubicBezTo>
                  <a:cubicBezTo>
                    <a:pt x="973" y="26"/>
                    <a:pt x="973" y="26"/>
                    <a:pt x="973" y="26"/>
                  </a:cubicBezTo>
                  <a:cubicBezTo>
                    <a:pt x="973" y="26"/>
                    <a:pt x="973" y="26"/>
                    <a:pt x="973" y="26"/>
                  </a:cubicBezTo>
                  <a:cubicBezTo>
                    <a:pt x="973" y="26"/>
                    <a:pt x="973" y="26"/>
                    <a:pt x="974" y="26"/>
                  </a:cubicBezTo>
                  <a:cubicBezTo>
                    <a:pt x="974" y="26"/>
                    <a:pt x="974" y="26"/>
                    <a:pt x="974" y="26"/>
                  </a:cubicBezTo>
                  <a:cubicBezTo>
                    <a:pt x="974" y="26"/>
                    <a:pt x="974" y="25"/>
                    <a:pt x="974" y="25"/>
                  </a:cubicBezTo>
                  <a:cubicBezTo>
                    <a:pt x="974" y="25"/>
                    <a:pt x="974" y="25"/>
                    <a:pt x="974" y="25"/>
                  </a:cubicBezTo>
                  <a:cubicBezTo>
                    <a:pt x="974" y="25"/>
                    <a:pt x="974" y="25"/>
                    <a:pt x="974" y="25"/>
                  </a:cubicBezTo>
                  <a:cubicBezTo>
                    <a:pt x="974" y="25"/>
                    <a:pt x="974" y="25"/>
                    <a:pt x="974" y="25"/>
                  </a:cubicBezTo>
                  <a:cubicBezTo>
                    <a:pt x="974" y="25"/>
                    <a:pt x="975" y="25"/>
                    <a:pt x="975" y="25"/>
                  </a:cubicBezTo>
                  <a:cubicBezTo>
                    <a:pt x="975" y="25"/>
                    <a:pt x="975" y="25"/>
                    <a:pt x="975" y="25"/>
                  </a:cubicBezTo>
                  <a:cubicBezTo>
                    <a:pt x="975" y="24"/>
                    <a:pt x="975" y="24"/>
                    <a:pt x="975" y="24"/>
                  </a:cubicBezTo>
                  <a:cubicBezTo>
                    <a:pt x="975" y="24"/>
                    <a:pt x="975" y="24"/>
                    <a:pt x="975" y="24"/>
                  </a:cubicBezTo>
                  <a:cubicBezTo>
                    <a:pt x="975" y="24"/>
                    <a:pt x="976" y="24"/>
                    <a:pt x="976" y="23"/>
                  </a:cubicBezTo>
                  <a:cubicBezTo>
                    <a:pt x="976" y="23"/>
                    <a:pt x="976" y="23"/>
                    <a:pt x="976" y="23"/>
                  </a:cubicBezTo>
                  <a:cubicBezTo>
                    <a:pt x="976" y="23"/>
                    <a:pt x="976" y="23"/>
                    <a:pt x="976" y="23"/>
                  </a:cubicBezTo>
                  <a:cubicBezTo>
                    <a:pt x="976" y="23"/>
                    <a:pt x="976" y="23"/>
                    <a:pt x="976" y="23"/>
                  </a:cubicBezTo>
                  <a:cubicBezTo>
                    <a:pt x="976" y="23"/>
                    <a:pt x="977" y="23"/>
                    <a:pt x="977" y="23"/>
                  </a:cubicBezTo>
                  <a:cubicBezTo>
                    <a:pt x="977" y="23"/>
                    <a:pt x="977" y="23"/>
                    <a:pt x="977" y="23"/>
                  </a:cubicBezTo>
                  <a:cubicBezTo>
                    <a:pt x="977" y="23"/>
                    <a:pt x="977" y="23"/>
                    <a:pt x="977" y="22"/>
                  </a:cubicBezTo>
                  <a:cubicBezTo>
                    <a:pt x="977" y="22"/>
                    <a:pt x="977" y="22"/>
                    <a:pt x="977" y="22"/>
                  </a:cubicBezTo>
                  <a:cubicBezTo>
                    <a:pt x="978" y="22"/>
                    <a:pt x="978" y="22"/>
                    <a:pt x="978" y="22"/>
                  </a:cubicBezTo>
                  <a:cubicBezTo>
                    <a:pt x="978" y="22"/>
                    <a:pt x="978" y="22"/>
                    <a:pt x="978" y="22"/>
                  </a:cubicBezTo>
                  <a:cubicBezTo>
                    <a:pt x="978" y="22"/>
                    <a:pt x="978" y="22"/>
                    <a:pt x="979" y="21"/>
                  </a:cubicBezTo>
                  <a:cubicBezTo>
                    <a:pt x="979" y="21"/>
                    <a:pt x="979" y="21"/>
                    <a:pt x="979" y="21"/>
                  </a:cubicBezTo>
                  <a:cubicBezTo>
                    <a:pt x="979" y="21"/>
                    <a:pt x="979" y="21"/>
                    <a:pt x="979" y="21"/>
                  </a:cubicBezTo>
                  <a:cubicBezTo>
                    <a:pt x="979" y="21"/>
                    <a:pt x="979" y="21"/>
                    <a:pt x="979" y="21"/>
                  </a:cubicBezTo>
                  <a:cubicBezTo>
                    <a:pt x="980" y="21"/>
                    <a:pt x="980" y="21"/>
                    <a:pt x="980" y="21"/>
                  </a:cubicBezTo>
                  <a:cubicBezTo>
                    <a:pt x="980" y="21"/>
                    <a:pt x="980" y="21"/>
                    <a:pt x="980" y="21"/>
                  </a:cubicBezTo>
                  <a:cubicBezTo>
                    <a:pt x="980" y="21"/>
                    <a:pt x="980" y="21"/>
                    <a:pt x="981" y="20"/>
                  </a:cubicBezTo>
                  <a:cubicBezTo>
                    <a:pt x="981" y="20"/>
                    <a:pt x="981" y="20"/>
                    <a:pt x="981" y="20"/>
                  </a:cubicBezTo>
                  <a:cubicBezTo>
                    <a:pt x="981" y="20"/>
                    <a:pt x="981" y="20"/>
                    <a:pt x="981" y="20"/>
                  </a:cubicBezTo>
                  <a:cubicBezTo>
                    <a:pt x="981" y="20"/>
                    <a:pt x="981" y="20"/>
                    <a:pt x="981" y="20"/>
                  </a:cubicBezTo>
                  <a:cubicBezTo>
                    <a:pt x="981" y="20"/>
                    <a:pt x="982" y="20"/>
                    <a:pt x="982" y="20"/>
                  </a:cubicBezTo>
                  <a:cubicBezTo>
                    <a:pt x="982" y="20"/>
                    <a:pt x="982" y="20"/>
                    <a:pt x="982" y="20"/>
                  </a:cubicBezTo>
                  <a:cubicBezTo>
                    <a:pt x="982" y="20"/>
                    <a:pt x="982" y="20"/>
                    <a:pt x="983" y="19"/>
                  </a:cubicBezTo>
                  <a:cubicBezTo>
                    <a:pt x="983" y="19"/>
                    <a:pt x="983" y="19"/>
                    <a:pt x="983" y="19"/>
                  </a:cubicBezTo>
                  <a:cubicBezTo>
                    <a:pt x="983" y="19"/>
                    <a:pt x="983" y="19"/>
                    <a:pt x="983" y="19"/>
                  </a:cubicBezTo>
                  <a:cubicBezTo>
                    <a:pt x="983" y="19"/>
                    <a:pt x="983" y="19"/>
                    <a:pt x="983" y="19"/>
                  </a:cubicBezTo>
                  <a:cubicBezTo>
                    <a:pt x="984" y="19"/>
                    <a:pt x="984" y="19"/>
                    <a:pt x="984" y="19"/>
                  </a:cubicBezTo>
                  <a:cubicBezTo>
                    <a:pt x="984" y="19"/>
                    <a:pt x="984" y="19"/>
                    <a:pt x="984" y="19"/>
                  </a:cubicBezTo>
                  <a:cubicBezTo>
                    <a:pt x="984" y="18"/>
                    <a:pt x="985" y="19"/>
                    <a:pt x="985" y="18"/>
                  </a:cubicBezTo>
                  <a:cubicBezTo>
                    <a:pt x="985" y="18"/>
                    <a:pt x="985" y="18"/>
                    <a:pt x="985" y="18"/>
                  </a:cubicBezTo>
                  <a:cubicBezTo>
                    <a:pt x="985" y="18"/>
                    <a:pt x="986" y="18"/>
                    <a:pt x="986" y="18"/>
                  </a:cubicBezTo>
                  <a:cubicBezTo>
                    <a:pt x="986" y="18"/>
                    <a:pt x="986" y="18"/>
                    <a:pt x="986" y="18"/>
                  </a:cubicBezTo>
                  <a:cubicBezTo>
                    <a:pt x="986" y="18"/>
                    <a:pt x="986" y="18"/>
                    <a:pt x="986" y="18"/>
                  </a:cubicBezTo>
                  <a:cubicBezTo>
                    <a:pt x="986" y="18"/>
                    <a:pt x="987" y="18"/>
                    <a:pt x="987" y="18"/>
                  </a:cubicBezTo>
                  <a:cubicBezTo>
                    <a:pt x="987" y="18"/>
                    <a:pt x="987" y="18"/>
                    <a:pt x="987" y="18"/>
                  </a:cubicBezTo>
                  <a:cubicBezTo>
                    <a:pt x="987" y="18"/>
                    <a:pt x="987" y="18"/>
                    <a:pt x="987" y="18"/>
                  </a:cubicBezTo>
                  <a:cubicBezTo>
                    <a:pt x="987" y="17"/>
                    <a:pt x="988" y="18"/>
                    <a:pt x="988" y="17"/>
                  </a:cubicBezTo>
                  <a:cubicBezTo>
                    <a:pt x="988" y="17"/>
                    <a:pt x="988" y="17"/>
                    <a:pt x="988" y="17"/>
                  </a:cubicBezTo>
                  <a:cubicBezTo>
                    <a:pt x="988" y="17"/>
                    <a:pt x="989" y="17"/>
                    <a:pt x="989" y="17"/>
                  </a:cubicBezTo>
                  <a:cubicBezTo>
                    <a:pt x="989" y="17"/>
                    <a:pt x="989" y="17"/>
                    <a:pt x="989" y="17"/>
                  </a:cubicBezTo>
                  <a:cubicBezTo>
                    <a:pt x="990" y="17"/>
                    <a:pt x="990" y="17"/>
                    <a:pt x="990" y="17"/>
                  </a:cubicBezTo>
                  <a:cubicBezTo>
                    <a:pt x="990" y="17"/>
                    <a:pt x="991" y="17"/>
                    <a:pt x="991" y="17"/>
                  </a:cubicBezTo>
                  <a:cubicBezTo>
                    <a:pt x="991" y="17"/>
                    <a:pt x="991" y="17"/>
                    <a:pt x="991" y="17"/>
                  </a:cubicBezTo>
                  <a:cubicBezTo>
                    <a:pt x="991" y="17"/>
                    <a:pt x="991" y="17"/>
                    <a:pt x="991" y="17"/>
                  </a:cubicBezTo>
                  <a:cubicBezTo>
                    <a:pt x="992" y="16"/>
                    <a:pt x="993" y="17"/>
                    <a:pt x="993" y="16"/>
                  </a:cubicBezTo>
                  <a:cubicBezTo>
                    <a:pt x="993" y="16"/>
                    <a:pt x="993" y="16"/>
                    <a:pt x="994" y="16"/>
                  </a:cubicBezTo>
                  <a:cubicBezTo>
                    <a:pt x="995" y="16"/>
                    <a:pt x="996" y="16"/>
                    <a:pt x="997" y="16"/>
                  </a:cubicBezTo>
                  <a:cubicBezTo>
                    <a:pt x="998" y="16"/>
                    <a:pt x="999" y="16"/>
                    <a:pt x="1000" y="16"/>
                  </a:cubicBezTo>
                  <a:cubicBezTo>
                    <a:pt x="1002" y="16"/>
                    <a:pt x="1003" y="16"/>
                    <a:pt x="1004" y="16"/>
                  </a:cubicBezTo>
                  <a:cubicBezTo>
                    <a:pt x="1004" y="16"/>
                    <a:pt x="1004" y="16"/>
                    <a:pt x="1005" y="16"/>
                  </a:cubicBezTo>
                  <a:cubicBezTo>
                    <a:pt x="1005" y="17"/>
                    <a:pt x="1006" y="16"/>
                    <a:pt x="1006" y="17"/>
                  </a:cubicBezTo>
                  <a:cubicBezTo>
                    <a:pt x="1007" y="16"/>
                    <a:pt x="1007" y="16"/>
                    <a:pt x="1007" y="17"/>
                  </a:cubicBezTo>
                  <a:cubicBezTo>
                    <a:pt x="1007" y="17"/>
                    <a:pt x="1008" y="17"/>
                    <a:pt x="1008" y="17"/>
                  </a:cubicBezTo>
                  <a:cubicBezTo>
                    <a:pt x="1009" y="17"/>
                    <a:pt x="1009" y="17"/>
                    <a:pt x="1009" y="17"/>
                  </a:cubicBezTo>
                  <a:cubicBezTo>
                    <a:pt x="1009" y="17"/>
                    <a:pt x="1009" y="17"/>
                    <a:pt x="1009" y="17"/>
                  </a:cubicBezTo>
                  <a:cubicBezTo>
                    <a:pt x="1009" y="17"/>
                    <a:pt x="1010" y="17"/>
                    <a:pt x="1010" y="17"/>
                  </a:cubicBezTo>
                  <a:close/>
                  <a:moveTo>
                    <a:pt x="1066" y="103"/>
                  </a:moveTo>
                  <a:cubicBezTo>
                    <a:pt x="1066" y="103"/>
                    <a:pt x="1066" y="103"/>
                    <a:pt x="1066" y="103"/>
                  </a:cubicBezTo>
                  <a:cubicBezTo>
                    <a:pt x="1067" y="103"/>
                    <a:pt x="1068" y="103"/>
                    <a:pt x="1069" y="103"/>
                  </a:cubicBezTo>
                  <a:cubicBezTo>
                    <a:pt x="1069" y="102"/>
                    <a:pt x="1069" y="102"/>
                    <a:pt x="1069" y="102"/>
                  </a:cubicBezTo>
                  <a:cubicBezTo>
                    <a:pt x="1069" y="103"/>
                    <a:pt x="1069" y="103"/>
                    <a:pt x="1069" y="103"/>
                  </a:cubicBezTo>
                  <a:cubicBezTo>
                    <a:pt x="1069" y="102"/>
                    <a:pt x="1070" y="103"/>
                    <a:pt x="1070" y="102"/>
                  </a:cubicBezTo>
                  <a:cubicBezTo>
                    <a:pt x="1070" y="102"/>
                    <a:pt x="1070" y="102"/>
                    <a:pt x="1070" y="102"/>
                  </a:cubicBezTo>
                  <a:cubicBezTo>
                    <a:pt x="1071" y="102"/>
                    <a:pt x="1071" y="102"/>
                    <a:pt x="1071" y="102"/>
                  </a:cubicBezTo>
                  <a:cubicBezTo>
                    <a:pt x="1071" y="102"/>
                    <a:pt x="1071" y="102"/>
                    <a:pt x="1072" y="102"/>
                  </a:cubicBezTo>
                  <a:cubicBezTo>
                    <a:pt x="1072" y="102"/>
                    <a:pt x="1072" y="102"/>
                    <a:pt x="1072" y="102"/>
                  </a:cubicBezTo>
                  <a:cubicBezTo>
                    <a:pt x="1072" y="102"/>
                    <a:pt x="1072" y="102"/>
                    <a:pt x="1072" y="102"/>
                  </a:cubicBezTo>
                  <a:cubicBezTo>
                    <a:pt x="1072" y="102"/>
                    <a:pt x="1073" y="102"/>
                    <a:pt x="1073" y="102"/>
                  </a:cubicBezTo>
                  <a:cubicBezTo>
                    <a:pt x="1073" y="101"/>
                    <a:pt x="1073" y="101"/>
                    <a:pt x="1073" y="101"/>
                  </a:cubicBezTo>
                  <a:cubicBezTo>
                    <a:pt x="1073" y="101"/>
                    <a:pt x="1073" y="101"/>
                    <a:pt x="1073" y="101"/>
                  </a:cubicBezTo>
                  <a:cubicBezTo>
                    <a:pt x="1074" y="101"/>
                    <a:pt x="1074" y="101"/>
                    <a:pt x="1075" y="101"/>
                  </a:cubicBezTo>
                  <a:cubicBezTo>
                    <a:pt x="1074" y="101"/>
                    <a:pt x="1074" y="101"/>
                    <a:pt x="1074" y="101"/>
                  </a:cubicBezTo>
                  <a:cubicBezTo>
                    <a:pt x="1075" y="101"/>
                    <a:pt x="1075" y="101"/>
                    <a:pt x="1076" y="101"/>
                  </a:cubicBezTo>
                  <a:cubicBezTo>
                    <a:pt x="1076" y="101"/>
                    <a:pt x="1076" y="101"/>
                    <a:pt x="1076" y="101"/>
                  </a:cubicBezTo>
                  <a:cubicBezTo>
                    <a:pt x="1076" y="101"/>
                    <a:pt x="1076" y="101"/>
                    <a:pt x="1076" y="100"/>
                  </a:cubicBezTo>
                  <a:cubicBezTo>
                    <a:pt x="1076" y="100"/>
                    <a:pt x="1076" y="100"/>
                    <a:pt x="1076" y="100"/>
                  </a:cubicBezTo>
                  <a:cubicBezTo>
                    <a:pt x="1076" y="100"/>
                    <a:pt x="1076" y="100"/>
                    <a:pt x="1076" y="100"/>
                  </a:cubicBezTo>
                  <a:cubicBezTo>
                    <a:pt x="1077" y="100"/>
                    <a:pt x="1077" y="100"/>
                    <a:pt x="1077" y="100"/>
                  </a:cubicBezTo>
                  <a:cubicBezTo>
                    <a:pt x="1077" y="100"/>
                    <a:pt x="1077" y="100"/>
                    <a:pt x="1077" y="100"/>
                  </a:cubicBezTo>
                  <a:cubicBezTo>
                    <a:pt x="1077" y="100"/>
                    <a:pt x="1078" y="100"/>
                    <a:pt x="1078" y="100"/>
                  </a:cubicBezTo>
                  <a:cubicBezTo>
                    <a:pt x="1078" y="100"/>
                    <a:pt x="1078" y="100"/>
                    <a:pt x="1078" y="100"/>
                  </a:cubicBezTo>
                  <a:cubicBezTo>
                    <a:pt x="1078" y="100"/>
                    <a:pt x="1079" y="100"/>
                    <a:pt x="1079" y="99"/>
                  </a:cubicBezTo>
                  <a:cubicBezTo>
                    <a:pt x="1079" y="99"/>
                    <a:pt x="1079" y="99"/>
                    <a:pt x="1079" y="99"/>
                  </a:cubicBezTo>
                  <a:cubicBezTo>
                    <a:pt x="1079" y="99"/>
                    <a:pt x="1079" y="99"/>
                    <a:pt x="1079" y="99"/>
                  </a:cubicBezTo>
                  <a:cubicBezTo>
                    <a:pt x="1079" y="99"/>
                    <a:pt x="1079" y="99"/>
                    <a:pt x="1079" y="99"/>
                  </a:cubicBezTo>
                  <a:cubicBezTo>
                    <a:pt x="1080" y="99"/>
                    <a:pt x="1080" y="99"/>
                    <a:pt x="1080" y="99"/>
                  </a:cubicBezTo>
                  <a:cubicBezTo>
                    <a:pt x="1080" y="99"/>
                    <a:pt x="1080" y="99"/>
                    <a:pt x="1080" y="99"/>
                  </a:cubicBezTo>
                  <a:cubicBezTo>
                    <a:pt x="1080" y="99"/>
                    <a:pt x="1081" y="99"/>
                    <a:pt x="1081" y="98"/>
                  </a:cubicBezTo>
                  <a:cubicBezTo>
                    <a:pt x="1081" y="98"/>
                    <a:pt x="1081" y="98"/>
                    <a:pt x="1081" y="98"/>
                  </a:cubicBezTo>
                  <a:cubicBezTo>
                    <a:pt x="1081" y="98"/>
                    <a:pt x="1081" y="98"/>
                    <a:pt x="1081" y="98"/>
                  </a:cubicBezTo>
                  <a:cubicBezTo>
                    <a:pt x="1081" y="98"/>
                    <a:pt x="1081" y="98"/>
                    <a:pt x="1081" y="98"/>
                  </a:cubicBezTo>
                  <a:cubicBezTo>
                    <a:pt x="1081" y="98"/>
                    <a:pt x="1082" y="98"/>
                    <a:pt x="1082" y="98"/>
                  </a:cubicBezTo>
                  <a:cubicBezTo>
                    <a:pt x="1082" y="98"/>
                    <a:pt x="1082" y="98"/>
                    <a:pt x="1082" y="98"/>
                  </a:cubicBezTo>
                  <a:cubicBezTo>
                    <a:pt x="1082" y="97"/>
                    <a:pt x="1082" y="98"/>
                    <a:pt x="1082" y="97"/>
                  </a:cubicBezTo>
                  <a:cubicBezTo>
                    <a:pt x="1082" y="97"/>
                    <a:pt x="1082" y="97"/>
                    <a:pt x="1082" y="97"/>
                  </a:cubicBezTo>
                  <a:cubicBezTo>
                    <a:pt x="1083" y="97"/>
                    <a:pt x="1083" y="97"/>
                    <a:pt x="1083" y="97"/>
                  </a:cubicBezTo>
                  <a:cubicBezTo>
                    <a:pt x="1083" y="97"/>
                    <a:pt x="1083" y="97"/>
                    <a:pt x="1083" y="97"/>
                  </a:cubicBezTo>
                  <a:cubicBezTo>
                    <a:pt x="1083" y="97"/>
                    <a:pt x="1083" y="97"/>
                    <a:pt x="1083" y="97"/>
                  </a:cubicBezTo>
                  <a:cubicBezTo>
                    <a:pt x="1083" y="93"/>
                    <a:pt x="1083" y="90"/>
                    <a:pt x="1083" y="87"/>
                  </a:cubicBezTo>
                  <a:cubicBezTo>
                    <a:pt x="1083" y="86"/>
                    <a:pt x="1083" y="86"/>
                    <a:pt x="1083" y="87"/>
                  </a:cubicBezTo>
                  <a:cubicBezTo>
                    <a:pt x="1083" y="87"/>
                    <a:pt x="1083" y="87"/>
                    <a:pt x="1083" y="87"/>
                  </a:cubicBezTo>
                  <a:cubicBezTo>
                    <a:pt x="1083" y="87"/>
                    <a:pt x="1083" y="87"/>
                    <a:pt x="1083" y="87"/>
                  </a:cubicBezTo>
                  <a:cubicBezTo>
                    <a:pt x="1083" y="87"/>
                    <a:pt x="1083" y="87"/>
                    <a:pt x="1083" y="87"/>
                  </a:cubicBezTo>
                  <a:cubicBezTo>
                    <a:pt x="1082" y="87"/>
                    <a:pt x="1082" y="87"/>
                    <a:pt x="1082" y="87"/>
                  </a:cubicBezTo>
                  <a:cubicBezTo>
                    <a:pt x="1082" y="87"/>
                    <a:pt x="1082" y="87"/>
                    <a:pt x="1082" y="87"/>
                  </a:cubicBezTo>
                  <a:cubicBezTo>
                    <a:pt x="1082" y="87"/>
                    <a:pt x="1082" y="87"/>
                    <a:pt x="1082" y="88"/>
                  </a:cubicBezTo>
                  <a:cubicBezTo>
                    <a:pt x="1082" y="88"/>
                    <a:pt x="1082" y="88"/>
                    <a:pt x="1082" y="88"/>
                  </a:cubicBezTo>
                  <a:cubicBezTo>
                    <a:pt x="1081" y="88"/>
                    <a:pt x="1081" y="88"/>
                    <a:pt x="1081" y="88"/>
                  </a:cubicBezTo>
                  <a:cubicBezTo>
                    <a:pt x="1081" y="88"/>
                    <a:pt x="1081" y="88"/>
                    <a:pt x="1081" y="88"/>
                  </a:cubicBezTo>
                  <a:cubicBezTo>
                    <a:pt x="1081" y="88"/>
                    <a:pt x="1081" y="88"/>
                    <a:pt x="1080" y="88"/>
                  </a:cubicBezTo>
                  <a:cubicBezTo>
                    <a:pt x="1080" y="88"/>
                    <a:pt x="1080" y="88"/>
                    <a:pt x="1080" y="88"/>
                  </a:cubicBezTo>
                  <a:cubicBezTo>
                    <a:pt x="1080" y="88"/>
                    <a:pt x="1080" y="88"/>
                    <a:pt x="1080" y="89"/>
                  </a:cubicBezTo>
                  <a:cubicBezTo>
                    <a:pt x="1080" y="89"/>
                    <a:pt x="1080" y="89"/>
                    <a:pt x="1080" y="89"/>
                  </a:cubicBezTo>
                  <a:cubicBezTo>
                    <a:pt x="1080" y="89"/>
                    <a:pt x="1080" y="89"/>
                    <a:pt x="1079" y="89"/>
                  </a:cubicBezTo>
                  <a:cubicBezTo>
                    <a:pt x="1079" y="89"/>
                    <a:pt x="1079" y="89"/>
                    <a:pt x="1079" y="89"/>
                  </a:cubicBezTo>
                  <a:cubicBezTo>
                    <a:pt x="1079" y="89"/>
                    <a:pt x="1079" y="89"/>
                    <a:pt x="1079" y="89"/>
                  </a:cubicBezTo>
                  <a:cubicBezTo>
                    <a:pt x="1079" y="89"/>
                    <a:pt x="1079" y="89"/>
                    <a:pt x="1079" y="89"/>
                  </a:cubicBezTo>
                  <a:cubicBezTo>
                    <a:pt x="1079" y="90"/>
                    <a:pt x="1078" y="89"/>
                    <a:pt x="1078" y="90"/>
                  </a:cubicBezTo>
                  <a:cubicBezTo>
                    <a:pt x="1078" y="90"/>
                    <a:pt x="1078" y="90"/>
                    <a:pt x="1078" y="90"/>
                  </a:cubicBezTo>
                  <a:cubicBezTo>
                    <a:pt x="1078" y="90"/>
                    <a:pt x="1078" y="90"/>
                    <a:pt x="1078" y="90"/>
                  </a:cubicBezTo>
                  <a:cubicBezTo>
                    <a:pt x="1078" y="90"/>
                    <a:pt x="1078" y="90"/>
                    <a:pt x="1078" y="90"/>
                  </a:cubicBezTo>
                  <a:cubicBezTo>
                    <a:pt x="1077" y="90"/>
                    <a:pt x="1077" y="90"/>
                    <a:pt x="1077" y="90"/>
                  </a:cubicBezTo>
                  <a:cubicBezTo>
                    <a:pt x="1077" y="90"/>
                    <a:pt x="1077" y="90"/>
                    <a:pt x="1077" y="90"/>
                  </a:cubicBezTo>
                  <a:cubicBezTo>
                    <a:pt x="1077" y="90"/>
                    <a:pt x="1077" y="90"/>
                    <a:pt x="1077" y="90"/>
                  </a:cubicBezTo>
                  <a:cubicBezTo>
                    <a:pt x="1077" y="91"/>
                    <a:pt x="1076" y="91"/>
                    <a:pt x="1076" y="91"/>
                  </a:cubicBezTo>
                  <a:cubicBezTo>
                    <a:pt x="1076" y="91"/>
                    <a:pt x="1076" y="91"/>
                    <a:pt x="1076" y="91"/>
                  </a:cubicBezTo>
                  <a:cubicBezTo>
                    <a:pt x="1076" y="91"/>
                    <a:pt x="1076" y="91"/>
                    <a:pt x="1076" y="91"/>
                  </a:cubicBezTo>
                  <a:cubicBezTo>
                    <a:pt x="1076" y="91"/>
                    <a:pt x="1075" y="91"/>
                    <a:pt x="1075" y="91"/>
                  </a:cubicBezTo>
                  <a:cubicBezTo>
                    <a:pt x="1075" y="91"/>
                    <a:pt x="1075" y="91"/>
                    <a:pt x="1075" y="91"/>
                  </a:cubicBezTo>
                  <a:cubicBezTo>
                    <a:pt x="1075" y="91"/>
                    <a:pt x="1075" y="91"/>
                    <a:pt x="1075" y="91"/>
                  </a:cubicBezTo>
                  <a:cubicBezTo>
                    <a:pt x="1075" y="91"/>
                    <a:pt x="1075" y="91"/>
                    <a:pt x="1075" y="91"/>
                  </a:cubicBezTo>
                  <a:cubicBezTo>
                    <a:pt x="1074" y="92"/>
                    <a:pt x="1074" y="92"/>
                    <a:pt x="1074" y="92"/>
                  </a:cubicBezTo>
                  <a:cubicBezTo>
                    <a:pt x="1074" y="92"/>
                    <a:pt x="1074" y="92"/>
                    <a:pt x="1074" y="92"/>
                  </a:cubicBezTo>
                  <a:cubicBezTo>
                    <a:pt x="1073" y="92"/>
                    <a:pt x="1073" y="92"/>
                    <a:pt x="1073" y="92"/>
                  </a:cubicBezTo>
                  <a:cubicBezTo>
                    <a:pt x="1073" y="92"/>
                    <a:pt x="1073" y="92"/>
                    <a:pt x="1073" y="92"/>
                  </a:cubicBezTo>
                  <a:cubicBezTo>
                    <a:pt x="1073" y="92"/>
                    <a:pt x="1073" y="92"/>
                    <a:pt x="1073" y="92"/>
                  </a:cubicBezTo>
                  <a:cubicBezTo>
                    <a:pt x="1072" y="92"/>
                    <a:pt x="1072" y="92"/>
                    <a:pt x="1072" y="92"/>
                  </a:cubicBezTo>
                  <a:cubicBezTo>
                    <a:pt x="1072" y="93"/>
                    <a:pt x="1072" y="93"/>
                    <a:pt x="1071" y="92"/>
                  </a:cubicBezTo>
                  <a:cubicBezTo>
                    <a:pt x="1071" y="93"/>
                    <a:pt x="1071" y="93"/>
                    <a:pt x="1070" y="93"/>
                  </a:cubicBezTo>
                  <a:cubicBezTo>
                    <a:pt x="1070" y="93"/>
                    <a:pt x="1070" y="93"/>
                    <a:pt x="1070" y="93"/>
                  </a:cubicBezTo>
                  <a:cubicBezTo>
                    <a:pt x="1070" y="93"/>
                    <a:pt x="1070" y="93"/>
                    <a:pt x="1070" y="93"/>
                  </a:cubicBezTo>
                  <a:cubicBezTo>
                    <a:pt x="1070" y="93"/>
                    <a:pt x="1069" y="93"/>
                    <a:pt x="1069" y="93"/>
                  </a:cubicBezTo>
                  <a:cubicBezTo>
                    <a:pt x="1069" y="93"/>
                    <a:pt x="1069" y="93"/>
                    <a:pt x="1069" y="93"/>
                  </a:cubicBezTo>
                  <a:cubicBezTo>
                    <a:pt x="1068" y="94"/>
                    <a:pt x="1067" y="93"/>
                    <a:pt x="1067" y="93"/>
                  </a:cubicBezTo>
                  <a:cubicBezTo>
                    <a:pt x="1067" y="94"/>
                    <a:pt x="1067" y="94"/>
                    <a:pt x="1066" y="94"/>
                  </a:cubicBezTo>
                  <a:cubicBezTo>
                    <a:pt x="1064" y="94"/>
                    <a:pt x="1061" y="94"/>
                    <a:pt x="1058" y="94"/>
                  </a:cubicBezTo>
                  <a:cubicBezTo>
                    <a:pt x="1058" y="94"/>
                    <a:pt x="1058" y="93"/>
                    <a:pt x="1058" y="93"/>
                  </a:cubicBezTo>
                  <a:cubicBezTo>
                    <a:pt x="1057" y="93"/>
                    <a:pt x="1057" y="93"/>
                    <a:pt x="1056" y="93"/>
                  </a:cubicBezTo>
                  <a:cubicBezTo>
                    <a:pt x="1056" y="93"/>
                    <a:pt x="1056" y="93"/>
                    <a:pt x="1056" y="93"/>
                  </a:cubicBezTo>
                  <a:cubicBezTo>
                    <a:pt x="1056" y="93"/>
                    <a:pt x="1055" y="93"/>
                    <a:pt x="1055" y="93"/>
                  </a:cubicBezTo>
                  <a:cubicBezTo>
                    <a:pt x="1055" y="93"/>
                    <a:pt x="1055" y="93"/>
                    <a:pt x="1055" y="93"/>
                  </a:cubicBezTo>
                  <a:cubicBezTo>
                    <a:pt x="1054" y="93"/>
                    <a:pt x="1054" y="93"/>
                    <a:pt x="1054" y="93"/>
                  </a:cubicBezTo>
                  <a:cubicBezTo>
                    <a:pt x="1054" y="93"/>
                    <a:pt x="1054" y="93"/>
                    <a:pt x="1054" y="92"/>
                  </a:cubicBezTo>
                  <a:cubicBezTo>
                    <a:pt x="1053" y="92"/>
                    <a:pt x="1053" y="92"/>
                    <a:pt x="1053" y="92"/>
                  </a:cubicBezTo>
                  <a:cubicBezTo>
                    <a:pt x="1053" y="92"/>
                    <a:pt x="1053" y="92"/>
                    <a:pt x="1053" y="92"/>
                  </a:cubicBezTo>
                  <a:cubicBezTo>
                    <a:pt x="1053" y="92"/>
                    <a:pt x="1052" y="92"/>
                    <a:pt x="1052" y="92"/>
                  </a:cubicBezTo>
                  <a:cubicBezTo>
                    <a:pt x="1052" y="92"/>
                    <a:pt x="1052" y="92"/>
                    <a:pt x="1052" y="92"/>
                  </a:cubicBezTo>
                  <a:cubicBezTo>
                    <a:pt x="1052" y="92"/>
                    <a:pt x="1052" y="92"/>
                    <a:pt x="1051" y="91"/>
                  </a:cubicBezTo>
                  <a:cubicBezTo>
                    <a:pt x="1051" y="91"/>
                    <a:pt x="1051" y="91"/>
                    <a:pt x="1051" y="91"/>
                  </a:cubicBezTo>
                  <a:cubicBezTo>
                    <a:pt x="1051" y="91"/>
                    <a:pt x="1051" y="91"/>
                    <a:pt x="1051" y="91"/>
                  </a:cubicBezTo>
                  <a:cubicBezTo>
                    <a:pt x="1051" y="91"/>
                    <a:pt x="1051" y="91"/>
                    <a:pt x="1051" y="91"/>
                  </a:cubicBezTo>
                  <a:cubicBezTo>
                    <a:pt x="1051" y="91"/>
                    <a:pt x="1051" y="91"/>
                    <a:pt x="1051" y="91"/>
                  </a:cubicBezTo>
                  <a:cubicBezTo>
                    <a:pt x="1051" y="91"/>
                    <a:pt x="1050" y="91"/>
                    <a:pt x="1050" y="91"/>
                  </a:cubicBezTo>
                  <a:cubicBezTo>
                    <a:pt x="1050" y="91"/>
                    <a:pt x="1050" y="91"/>
                    <a:pt x="1050" y="91"/>
                  </a:cubicBezTo>
                  <a:cubicBezTo>
                    <a:pt x="1050" y="91"/>
                    <a:pt x="1050" y="91"/>
                    <a:pt x="1050"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89"/>
                    <a:pt x="1048" y="90"/>
                    <a:pt x="1048" y="89"/>
                  </a:cubicBezTo>
                  <a:cubicBezTo>
                    <a:pt x="1048" y="89"/>
                    <a:pt x="1048" y="89"/>
                    <a:pt x="1048" y="89"/>
                  </a:cubicBezTo>
                  <a:cubicBezTo>
                    <a:pt x="1048" y="89"/>
                    <a:pt x="1048" y="89"/>
                    <a:pt x="1048" y="89"/>
                  </a:cubicBezTo>
                  <a:cubicBezTo>
                    <a:pt x="1048" y="89"/>
                    <a:pt x="1048" y="89"/>
                    <a:pt x="1048" y="89"/>
                  </a:cubicBezTo>
                  <a:cubicBezTo>
                    <a:pt x="1048" y="89"/>
                    <a:pt x="1047" y="89"/>
                    <a:pt x="1047" y="89"/>
                  </a:cubicBezTo>
                  <a:cubicBezTo>
                    <a:pt x="1047" y="89"/>
                    <a:pt x="1047" y="89"/>
                    <a:pt x="1047" y="89"/>
                  </a:cubicBezTo>
                  <a:cubicBezTo>
                    <a:pt x="1047" y="89"/>
                    <a:pt x="1047" y="88"/>
                    <a:pt x="1047" y="88"/>
                  </a:cubicBezTo>
                  <a:cubicBezTo>
                    <a:pt x="1047" y="88"/>
                    <a:pt x="1047" y="88"/>
                    <a:pt x="1047" y="88"/>
                  </a:cubicBezTo>
                  <a:cubicBezTo>
                    <a:pt x="1047" y="88"/>
                    <a:pt x="1047" y="88"/>
                    <a:pt x="1047" y="88"/>
                  </a:cubicBezTo>
                  <a:cubicBezTo>
                    <a:pt x="1047" y="88"/>
                    <a:pt x="1047" y="88"/>
                    <a:pt x="1047" y="88"/>
                  </a:cubicBezTo>
                  <a:cubicBezTo>
                    <a:pt x="1047" y="88"/>
                    <a:pt x="1046" y="88"/>
                    <a:pt x="1046" y="88"/>
                  </a:cubicBezTo>
                  <a:cubicBezTo>
                    <a:pt x="1046" y="88"/>
                    <a:pt x="1046" y="88"/>
                    <a:pt x="1046" y="88"/>
                  </a:cubicBezTo>
                  <a:cubicBezTo>
                    <a:pt x="1046" y="87"/>
                    <a:pt x="1046" y="87"/>
                    <a:pt x="1046" y="87"/>
                  </a:cubicBezTo>
                  <a:cubicBezTo>
                    <a:pt x="1046" y="87"/>
                    <a:pt x="1046" y="87"/>
                    <a:pt x="1046" y="87"/>
                  </a:cubicBezTo>
                  <a:cubicBezTo>
                    <a:pt x="1046" y="87"/>
                    <a:pt x="1046" y="87"/>
                    <a:pt x="1046" y="87"/>
                  </a:cubicBezTo>
                  <a:cubicBezTo>
                    <a:pt x="1046" y="87"/>
                    <a:pt x="1046" y="87"/>
                    <a:pt x="1046" y="87"/>
                  </a:cubicBezTo>
                  <a:cubicBezTo>
                    <a:pt x="1045" y="87"/>
                    <a:pt x="1046" y="86"/>
                    <a:pt x="1045" y="86"/>
                  </a:cubicBezTo>
                  <a:cubicBezTo>
                    <a:pt x="1045" y="86"/>
                    <a:pt x="1045" y="86"/>
                    <a:pt x="1045" y="86"/>
                  </a:cubicBezTo>
                  <a:cubicBezTo>
                    <a:pt x="1045" y="86"/>
                    <a:pt x="1045" y="86"/>
                    <a:pt x="1045" y="86"/>
                  </a:cubicBezTo>
                  <a:cubicBezTo>
                    <a:pt x="1045" y="86"/>
                    <a:pt x="1045" y="86"/>
                    <a:pt x="1045" y="86"/>
                  </a:cubicBezTo>
                  <a:cubicBezTo>
                    <a:pt x="1045" y="86"/>
                    <a:pt x="1045" y="86"/>
                    <a:pt x="1045" y="85"/>
                  </a:cubicBezTo>
                  <a:cubicBezTo>
                    <a:pt x="1045" y="85"/>
                    <a:pt x="1045" y="85"/>
                    <a:pt x="1045" y="85"/>
                  </a:cubicBezTo>
                  <a:cubicBezTo>
                    <a:pt x="1044" y="85"/>
                    <a:pt x="1044" y="85"/>
                    <a:pt x="1044" y="85"/>
                  </a:cubicBezTo>
                  <a:cubicBezTo>
                    <a:pt x="1044" y="85"/>
                    <a:pt x="1044" y="85"/>
                    <a:pt x="1044" y="85"/>
                  </a:cubicBezTo>
                  <a:cubicBezTo>
                    <a:pt x="1044" y="85"/>
                    <a:pt x="1044" y="84"/>
                    <a:pt x="1044" y="84"/>
                  </a:cubicBezTo>
                  <a:cubicBezTo>
                    <a:pt x="1044" y="84"/>
                    <a:pt x="1044" y="84"/>
                    <a:pt x="1044" y="84"/>
                  </a:cubicBezTo>
                  <a:cubicBezTo>
                    <a:pt x="1044" y="84"/>
                    <a:pt x="1044" y="84"/>
                    <a:pt x="1044" y="84"/>
                  </a:cubicBezTo>
                  <a:cubicBezTo>
                    <a:pt x="1044" y="84"/>
                    <a:pt x="1044" y="84"/>
                    <a:pt x="1044" y="84"/>
                  </a:cubicBezTo>
                  <a:cubicBezTo>
                    <a:pt x="1043" y="84"/>
                    <a:pt x="1043" y="83"/>
                    <a:pt x="1043" y="83"/>
                  </a:cubicBezTo>
                  <a:cubicBezTo>
                    <a:pt x="1043" y="83"/>
                    <a:pt x="1043" y="83"/>
                    <a:pt x="1043" y="83"/>
                  </a:cubicBezTo>
                  <a:cubicBezTo>
                    <a:pt x="1043" y="83"/>
                    <a:pt x="1043" y="83"/>
                    <a:pt x="1043" y="82"/>
                  </a:cubicBezTo>
                  <a:cubicBezTo>
                    <a:pt x="1043" y="82"/>
                    <a:pt x="1043" y="82"/>
                    <a:pt x="1043" y="82"/>
                  </a:cubicBezTo>
                  <a:cubicBezTo>
                    <a:pt x="1043" y="82"/>
                    <a:pt x="1043" y="82"/>
                    <a:pt x="1043" y="82"/>
                  </a:cubicBezTo>
                  <a:cubicBezTo>
                    <a:pt x="1043" y="82"/>
                    <a:pt x="1043" y="82"/>
                    <a:pt x="1042" y="81"/>
                  </a:cubicBezTo>
                  <a:cubicBezTo>
                    <a:pt x="1042" y="81"/>
                    <a:pt x="1042" y="81"/>
                    <a:pt x="1042" y="81"/>
                  </a:cubicBezTo>
                  <a:cubicBezTo>
                    <a:pt x="1042" y="81"/>
                    <a:pt x="1042" y="81"/>
                    <a:pt x="1042" y="81"/>
                  </a:cubicBezTo>
                  <a:cubicBezTo>
                    <a:pt x="1042" y="81"/>
                    <a:pt x="1042" y="80"/>
                    <a:pt x="1042" y="80"/>
                  </a:cubicBezTo>
                  <a:cubicBezTo>
                    <a:pt x="1042" y="80"/>
                    <a:pt x="1042" y="80"/>
                    <a:pt x="1042" y="79"/>
                  </a:cubicBezTo>
                  <a:cubicBezTo>
                    <a:pt x="1042" y="79"/>
                    <a:pt x="1042" y="79"/>
                    <a:pt x="1042" y="79"/>
                  </a:cubicBezTo>
                  <a:cubicBezTo>
                    <a:pt x="1042" y="79"/>
                    <a:pt x="1042" y="79"/>
                    <a:pt x="1041" y="78"/>
                  </a:cubicBezTo>
                  <a:cubicBezTo>
                    <a:pt x="1041" y="78"/>
                    <a:pt x="1041" y="78"/>
                    <a:pt x="1041" y="78"/>
                  </a:cubicBezTo>
                  <a:cubicBezTo>
                    <a:pt x="1041" y="77"/>
                    <a:pt x="1041" y="77"/>
                    <a:pt x="1041" y="76"/>
                  </a:cubicBezTo>
                  <a:cubicBezTo>
                    <a:pt x="1041" y="76"/>
                    <a:pt x="1041" y="76"/>
                    <a:pt x="1041" y="76"/>
                  </a:cubicBezTo>
                  <a:cubicBezTo>
                    <a:pt x="1041" y="76"/>
                    <a:pt x="1041" y="75"/>
                    <a:pt x="1041" y="74"/>
                  </a:cubicBezTo>
                  <a:cubicBezTo>
                    <a:pt x="1041" y="74"/>
                    <a:pt x="1041" y="74"/>
                    <a:pt x="1041" y="73"/>
                  </a:cubicBezTo>
                  <a:cubicBezTo>
                    <a:pt x="1040" y="71"/>
                    <a:pt x="1040" y="71"/>
                    <a:pt x="1043" y="71"/>
                  </a:cubicBezTo>
                  <a:cubicBezTo>
                    <a:pt x="1057" y="71"/>
                    <a:pt x="1072" y="71"/>
                    <a:pt x="1086" y="71"/>
                  </a:cubicBezTo>
                  <a:cubicBezTo>
                    <a:pt x="1086" y="71"/>
                    <a:pt x="1087" y="71"/>
                    <a:pt x="1087" y="71"/>
                  </a:cubicBezTo>
                  <a:cubicBezTo>
                    <a:pt x="1088" y="71"/>
                    <a:pt x="1088" y="70"/>
                    <a:pt x="1088" y="70"/>
                  </a:cubicBezTo>
                  <a:cubicBezTo>
                    <a:pt x="1088" y="67"/>
                    <a:pt x="1088" y="64"/>
                    <a:pt x="1088" y="60"/>
                  </a:cubicBezTo>
                  <a:cubicBezTo>
                    <a:pt x="1088" y="60"/>
                    <a:pt x="1088" y="60"/>
                    <a:pt x="1088" y="60"/>
                  </a:cubicBezTo>
                  <a:cubicBezTo>
                    <a:pt x="1087" y="59"/>
                    <a:pt x="1088" y="58"/>
                    <a:pt x="1087" y="57"/>
                  </a:cubicBezTo>
                  <a:cubicBezTo>
                    <a:pt x="1087" y="57"/>
                    <a:pt x="1087" y="57"/>
                    <a:pt x="1087" y="57"/>
                  </a:cubicBezTo>
                  <a:cubicBezTo>
                    <a:pt x="1087" y="56"/>
                    <a:pt x="1087" y="56"/>
                    <a:pt x="1087" y="55"/>
                  </a:cubicBezTo>
                  <a:cubicBezTo>
                    <a:pt x="1087" y="55"/>
                    <a:pt x="1087" y="55"/>
                    <a:pt x="1087" y="55"/>
                  </a:cubicBezTo>
                  <a:cubicBezTo>
                    <a:pt x="1087" y="54"/>
                    <a:pt x="1087" y="54"/>
                    <a:pt x="1087" y="53"/>
                  </a:cubicBezTo>
                  <a:cubicBezTo>
                    <a:pt x="1087" y="53"/>
                    <a:pt x="1087" y="53"/>
                    <a:pt x="1087" y="53"/>
                  </a:cubicBezTo>
                  <a:cubicBezTo>
                    <a:pt x="1087" y="53"/>
                    <a:pt x="1087" y="53"/>
                    <a:pt x="1087" y="53"/>
                  </a:cubicBezTo>
                  <a:cubicBezTo>
                    <a:pt x="1086" y="53"/>
                    <a:pt x="1087" y="52"/>
                    <a:pt x="1086" y="52"/>
                  </a:cubicBezTo>
                  <a:cubicBezTo>
                    <a:pt x="1086" y="52"/>
                    <a:pt x="1086" y="52"/>
                    <a:pt x="1086" y="52"/>
                  </a:cubicBezTo>
                  <a:cubicBezTo>
                    <a:pt x="1086" y="52"/>
                    <a:pt x="1086" y="51"/>
                    <a:pt x="1086" y="51"/>
                  </a:cubicBezTo>
                  <a:cubicBezTo>
                    <a:pt x="1086" y="51"/>
                    <a:pt x="1086" y="51"/>
                    <a:pt x="1086" y="51"/>
                  </a:cubicBezTo>
                  <a:cubicBezTo>
                    <a:pt x="1086" y="51"/>
                    <a:pt x="1086" y="51"/>
                    <a:pt x="1086" y="51"/>
                  </a:cubicBezTo>
                  <a:cubicBezTo>
                    <a:pt x="1086" y="51"/>
                    <a:pt x="1086" y="50"/>
                    <a:pt x="1086" y="50"/>
                  </a:cubicBezTo>
                  <a:cubicBezTo>
                    <a:pt x="1086" y="50"/>
                    <a:pt x="1086" y="50"/>
                    <a:pt x="1086" y="50"/>
                  </a:cubicBezTo>
                  <a:cubicBezTo>
                    <a:pt x="1086" y="50"/>
                    <a:pt x="1086" y="50"/>
                    <a:pt x="1086" y="50"/>
                  </a:cubicBezTo>
                  <a:cubicBezTo>
                    <a:pt x="1086" y="50"/>
                    <a:pt x="1086" y="49"/>
                    <a:pt x="1085" y="49"/>
                  </a:cubicBezTo>
                  <a:cubicBezTo>
                    <a:pt x="1085" y="49"/>
                    <a:pt x="1085" y="49"/>
                    <a:pt x="1085" y="49"/>
                  </a:cubicBezTo>
                  <a:cubicBezTo>
                    <a:pt x="1085" y="49"/>
                    <a:pt x="1085" y="48"/>
                    <a:pt x="1085" y="48"/>
                  </a:cubicBezTo>
                  <a:cubicBezTo>
                    <a:pt x="1085" y="48"/>
                    <a:pt x="1085" y="48"/>
                    <a:pt x="1085" y="48"/>
                  </a:cubicBezTo>
                  <a:cubicBezTo>
                    <a:pt x="1085" y="48"/>
                    <a:pt x="1085" y="48"/>
                    <a:pt x="1085" y="48"/>
                  </a:cubicBezTo>
                  <a:cubicBezTo>
                    <a:pt x="1085" y="48"/>
                    <a:pt x="1085" y="47"/>
                    <a:pt x="1085" y="47"/>
                  </a:cubicBezTo>
                  <a:cubicBezTo>
                    <a:pt x="1085" y="47"/>
                    <a:pt x="1085" y="47"/>
                    <a:pt x="1085" y="47"/>
                  </a:cubicBezTo>
                  <a:cubicBezTo>
                    <a:pt x="1084" y="47"/>
                    <a:pt x="1084" y="47"/>
                    <a:pt x="1084" y="47"/>
                  </a:cubicBezTo>
                  <a:cubicBezTo>
                    <a:pt x="1084" y="47"/>
                    <a:pt x="1084" y="47"/>
                    <a:pt x="1084" y="47"/>
                  </a:cubicBezTo>
                  <a:cubicBezTo>
                    <a:pt x="1084" y="46"/>
                    <a:pt x="1084" y="46"/>
                    <a:pt x="1084" y="46"/>
                  </a:cubicBezTo>
                  <a:cubicBezTo>
                    <a:pt x="1084" y="46"/>
                    <a:pt x="1084" y="46"/>
                    <a:pt x="1084" y="46"/>
                  </a:cubicBezTo>
                  <a:cubicBezTo>
                    <a:pt x="1084" y="46"/>
                    <a:pt x="1084" y="45"/>
                    <a:pt x="1083" y="45"/>
                  </a:cubicBezTo>
                  <a:cubicBezTo>
                    <a:pt x="1084" y="45"/>
                    <a:pt x="1084" y="45"/>
                    <a:pt x="1084" y="45"/>
                  </a:cubicBezTo>
                  <a:cubicBezTo>
                    <a:pt x="1084" y="45"/>
                    <a:pt x="1083" y="45"/>
                    <a:pt x="1083" y="45"/>
                  </a:cubicBezTo>
                  <a:cubicBezTo>
                    <a:pt x="1083" y="45"/>
                    <a:pt x="1083" y="45"/>
                    <a:pt x="1083" y="45"/>
                  </a:cubicBezTo>
                  <a:cubicBezTo>
                    <a:pt x="1083" y="45"/>
                    <a:pt x="1083" y="44"/>
                    <a:pt x="1083" y="44"/>
                  </a:cubicBezTo>
                  <a:cubicBezTo>
                    <a:pt x="1083" y="44"/>
                    <a:pt x="1083" y="44"/>
                    <a:pt x="1083" y="44"/>
                  </a:cubicBezTo>
                  <a:cubicBezTo>
                    <a:pt x="1083" y="44"/>
                    <a:pt x="1082" y="43"/>
                    <a:pt x="1082" y="43"/>
                  </a:cubicBezTo>
                  <a:cubicBezTo>
                    <a:pt x="1082" y="43"/>
                    <a:pt x="1082" y="43"/>
                    <a:pt x="1082" y="43"/>
                  </a:cubicBezTo>
                  <a:cubicBezTo>
                    <a:pt x="1082" y="43"/>
                    <a:pt x="1082" y="43"/>
                    <a:pt x="1082" y="43"/>
                  </a:cubicBezTo>
                  <a:cubicBezTo>
                    <a:pt x="1082" y="43"/>
                    <a:pt x="1082" y="43"/>
                    <a:pt x="1082" y="43"/>
                  </a:cubicBezTo>
                  <a:cubicBezTo>
                    <a:pt x="1082" y="43"/>
                    <a:pt x="1082" y="42"/>
                    <a:pt x="1081" y="42"/>
                  </a:cubicBezTo>
                  <a:cubicBezTo>
                    <a:pt x="1081" y="42"/>
                    <a:pt x="1081" y="42"/>
                    <a:pt x="1081" y="42"/>
                  </a:cubicBezTo>
                  <a:cubicBezTo>
                    <a:pt x="1081" y="42"/>
                    <a:pt x="1081" y="42"/>
                    <a:pt x="1081" y="42"/>
                  </a:cubicBezTo>
                  <a:cubicBezTo>
                    <a:pt x="1081" y="42"/>
                    <a:pt x="1081" y="42"/>
                    <a:pt x="1081" y="42"/>
                  </a:cubicBezTo>
                  <a:cubicBezTo>
                    <a:pt x="1081" y="42"/>
                    <a:pt x="1081" y="41"/>
                    <a:pt x="1081" y="41"/>
                  </a:cubicBezTo>
                  <a:cubicBezTo>
                    <a:pt x="1081" y="41"/>
                    <a:pt x="1081" y="41"/>
                    <a:pt x="1081" y="41"/>
                  </a:cubicBezTo>
                  <a:cubicBezTo>
                    <a:pt x="1081" y="41"/>
                    <a:pt x="1081" y="41"/>
                    <a:pt x="1080" y="41"/>
                  </a:cubicBezTo>
                  <a:cubicBezTo>
                    <a:pt x="1080" y="41"/>
                    <a:pt x="1080" y="41"/>
                    <a:pt x="1080" y="41"/>
                  </a:cubicBezTo>
                  <a:cubicBezTo>
                    <a:pt x="1080" y="40"/>
                    <a:pt x="1079" y="39"/>
                    <a:pt x="1078" y="39"/>
                  </a:cubicBezTo>
                  <a:cubicBezTo>
                    <a:pt x="1078" y="38"/>
                    <a:pt x="1078" y="38"/>
                    <a:pt x="1078" y="38"/>
                  </a:cubicBezTo>
                  <a:cubicBezTo>
                    <a:pt x="1078" y="38"/>
                    <a:pt x="1078" y="38"/>
                    <a:pt x="1078" y="38"/>
                  </a:cubicBezTo>
                  <a:cubicBezTo>
                    <a:pt x="1078" y="38"/>
                    <a:pt x="1078" y="38"/>
                    <a:pt x="1078" y="38"/>
                  </a:cubicBezTo>
                  <a:cubicBezTo>
                    <a:pt x="1078" y="38"/>
                    <a:pt x="1077" y="38"/>
                    <a:pt x="1077" y="38"/>
                  </a:cubicBezTo>
                  <a:cubicBezTo>
                    <a:pt x="1077" y="38"/>
                    <a:pt x="1077" y="38"/>
                    <a:pt x="1077" y="38"/>
                  </a:cubicBezTo>
                  <a:cubicBezTo>
                    <a:pt x="1077" y="38"/>
                    <a:pt x="1077" y="37"/>
                    <a:pt x="1076" y="37"/>
                  </a:cubicBezTo>
                  <a:cubicBezTo>
                    <a:pt x="1076" y="37"/>
                    <a:pt x="1076" y="37"/>
                    <a:pt x="1076" y="37"/>
                  </a:cubicBezTo>
                  <a:cubicBezTo>
                    <a:pt x="1076" y="37"/>
                    <a:pt x="1076" y="37"/>
                    <a:pt x="1076" y="37"/>
                  </a:cubicBezTo>
                  <a:cubicBezTo>
                    <a:pt x="1076" y="37"/>
                    <a:pt x="1076" y="37"/>
                    <a:pt x="1076" y="37"/>
                  </a:cubicBezTo>
                  <a:cubicBezTo>
                    <a:pt x="1076" y="37"/>
                    <a:pt x="1075" y="37"/>
                    <a:pt x="1075" y="36"/>
                  </a:cubicBezTo>
                  <a:cubicBezTo>
                    <a:pt x="1075" y="36"/>
                    <a:pt x="1075" y="36"/>
                    <a:pt x="1075" y="36"/>
                  </a:cubicBezTo>
                  <a:cubicBezTo>
                    <a:pt x="1075" y="36"/>
                    <a:pt x="1075" y="36"/>
                    <a:pt x="1075" y="36"/>
                  </a:cubicBezTo>
                  <a:cubicBezTo>
                    <a:pt x="1075" y="36"/>
                    <a:pt x="1075" y="36"/>
                    <a:pt x="1075" y="36"/>
                  </a:cubicBezTo>
                  <a:cubicBezTo>
                    <a:pt x="1075" y="36"/>
                    <a:pt x="1075" y="36"/>
                    <a:pt x="1075" y="36"/>
                  </a:cubicBezTo>
                  <a:cubicBezTo>
                    <a:pt x="1074" y="36"/>
                    <a:pt x="1074" y="36"/>
                    <a:pt x="1074" y="36"/>
                  </a:cubicBezTo>
                  <a:cubicBezTo>
                    <a:pt x="1074" y="36"/>
                    <a:pt x="1074" y="36"/>
                    <a:pt x="1074" y="36"/>
                  </a:cubicBezTo>
                  <a:cubicBezTo>
                    <a:pt x="1074" y="35"/>
                    <a:pt x="1074" y="36"/>
                    <a:pt x="1073" y="35"/>
                  </a:cubicBezTo>
                  <a:cubicBezTo>
                    <a:pt x="1073" y="35"/>
                    <a:pt x="1073" y="35"/>
                    <a:pt x="1073" y="35"/>
                  </a:cubicBezTo>
                  <a:cubicBezTo>
                    <a:pt x="1073" y="35"/>
                    <a:pt x="1073" y="35"/>
                    <a:pt x="1073" y="35"/>
                  </a:cubicBezTo>
                  <a:cubicBezTo>
                    <a:pt x="1073" y="35"/>
                    <a:pt x="1073" y="35"/>
                    <a:pt x="1073" y="35"/>
                  </a:cubicBezTo>
                  <a:cubicBezTo>
                    <a:pt x="1073" y="35"/>
                    <a:pt x="1072" y="35"/>
                    <a:pt x="1072" y="35"/>
                  </a:cubicBezTo>
                  <a:cubicBezTo>
                    <a:pt x="1072" y="35"/>
                    <a:pt x="1072" y="35"/>
                    <a:pt x="1072" y="35"/>
                  </a:cubicBezTo>
                  <a:cubicBezTo>
                    <a:pt x="1072" y="35"/>
                    <a:pt x="1072" y="35"/>
                    <a:pt x="1072" y="35"/>
                  </a:cubicBezTo>
                  <a:cubicBezTo>
                    <a:pt x="1072" y="34"/>
                    <a:pt x="1071" y="35"/>
                    <a:pt x="1071" y="34"/>
                  </a:cubicBezTo>
                  <a:cubicBezTo>
                    <a:pt x="1071" y="34"/>
                    <a:pt x="1071" y="34"/>
                    <a:pt x="1071" y="34"/>
                  </a:cubicBezTo>
                  <a:cubicBezTo>
                    <a:pt x="1071" y="34"/>
                    <a:pt x="1070" y="34"/>
                    <a:pt x="1070" y="34"/>
                  </a:cubicBezTo>
                  <a:cubicBezTo>
                    <a:pt x="1070" y="34"/>
                    <a:pt x="1070" y="34"/>
                    <a:pt x="1070" y="34"/>
                  </a:cubicBezTo>
                  <a:cubicBezTo>
                    <a:pt x="1070" y="34"/>
                    <a:pt x="1069" y="34"/>
                    <a:pt x="1069" y="34"/>
                  </a:cubicBezTo>
                  <a:cubicBezTo>
                    <a:pt x="1069" y="34"/>
                    <a:pt x="1069" y="34"/>
                    <a:pt x="1069" y="34"/>
                  </a:cubicBezTo>
                  <a:cubicBezTo>
                    <a:pt x="1068" y="33"/>
                    <a:pt x="1068" y="34"/>
                    <a:pt x="1068" y="33"/>
                  </a:cubicBezTo>
                  <a:cubicBezTo>
                    <a:pt x="1067" y="33"/>
                    <a:pt x="1067" y="33"/>
                    <a:pt x="1067" y="33"/>
                  </a:cubicBezTo>
                  <a:cubicBezTo>
                    <a:pt x="1067" y="33"/>
                    <a:pt x="1066" y="33"/>
                    <a:pt x="1066" y="33"/>
                  </a:cubicBezTo>
                  <a:cubicBezTo>
                    <a:pt x="1066" y="33"/>
                    <a:pt x="1066" y="33"/>
                    <a:pt x="1065" y="33"/>
                  </a:cubicBezTo>
                  <a:cubicBezTo>
                    <a:pt x="1065" y="33"/>
                    <a:pt x="1064" y="33"/>
                    <a:pt x="1063" y="33"/>
                  </a:cubicBezTo>
                  <a:cubicBezTo>
                    <a:pt x="1061" y="33"/>
                    <a:pt x="1059" y="33"/>
                    <a:pt x="1058" y="33"/>
                  </a:cubicBezTo>
                  <a:cubicBezTo>
                    <a:pt x="1057" y="33"/>
                    <a:pt x="1056" y="33"/>
                    <a:pt x="1055" y="33"/>
                  </a:cubicBezTo>
                  <a:cubicBezTo>
                    <a:pt x="1055" y="33"/>
                    <a:pt x="1055" y="33"/>
                    <a:pt x="1055" y="33"/>
                  </a:cubicBezTo>
                  <a:cubicBezTo>
                    <a:pt x="1054" y="33"/>
                    <a:pt x="1054" y="33"/>
                    <a:pt x="1053" y="33"/>
                  </a:cubicBezTo>
                  <a:cubicBezTo>
                    <a:pt x="1053" y="33"/>
                    <a:pt x="1053" y="33"/>
                    <a:pt x="1053" y="33"/>
                  </a:cubicBezTo>
                  <a:cubicBezTo>
                    <a:pt x="1053" y="34"/>
                    <a:pt x="1052" y="33"/>
                    <a:pt x="1052" y="34"/>
                  </a:cubicBezTo>
                  <a:cubicBezTo>
                    <a:pt x="1052" y="34"/>
                    <a:pt x="1052" y="34"/>
                    <a:pt x="1052" y="34"/>
                  </a:cubicBezTo>
                  <a:cubicBezTo>
                    <a:pt x="1052" y="34"/>
                    <a:pt x="1051" y="34"/>
                    <a:pt x="1051" y="34"/>
                  </a:cubicBezTo>
                  <a:cubicBezTo>
                    <a:pt x="1051" y="34"/>
                    <a:pt x="1051" y="34"/>
                    <a:pt x="1051" y="34"/>
                  </a:cubicBezTo>
                  <a:cubicBezTo>
                    <a:pt x="1051" y="34"/>
                    <a:pt x="1050" y="34"/>
                    <a:pt x="1050" y="34"/>
                  </a:cubicBezTo>
                  <a:cubicBezTo>
                    <a:pt x="1050" y="34"/>
                    <a:pt x="1050" y="34"/>
                    <a:pt x="1050" y="34"/>
                  </a:cubicBezTo>
                  <a:cubicBezTo>
                    <a:pt x="1050" y="35"/>
                    <a:pt x="1049" y="34"/>
                    <a:pt x="1049" y="35"/>
                  </a:cubicBezTo>
                  <a:cubicBezTo>
                    <a:pt x="1049" y="35"/>
                    <a:pt x="1049" y="35"/>
                    <a:pt x="1049" y="35"/>
                  </a:cubicBezTo>
                  <a:cubicBezTo>
                    <a:pt x="1049" y="35"/>
                    <a:pt x="1048" y="35"/>
                    <a:pt x="1048" y="35"/>
                  </a:cubicBezTo>
                  <a:cubicBezTo>
                    <a:pt x="1048" y="35"/>
                    <a:pt x="1048" y="35"/>
                    <a:pt x="1048" y="35"/>
                  </a:cubicBezTo>
                  <a:cubicBezTo>
                    <a:pt x="1048" y="35"/>
                    <a:pt x="1048" y="35"/>
                    <a:pt x="1047" y="35"/>
                  </a:cubicBezTo>
                  <a:cubicBezTo>
                    <a:pt x="1047" y="35"/>
                    <a:pt x="1047" y="35"/>
                    <a:pt x="1047" y="35"/>
                  </a:cubicBezTo>
                  <a:cubicBezTo>
                    <a:pt x="1047" y="36"/>
                    <a:pt x="1047" y="36"/>
                    <a:pt x="1047" y="36"/>
                  </a:cubicBezTo>
                  <a:cubicBezTo>
                    <a:pt x="1047" y="36"/>
                    <a:pt x="1047" y="36"/>
                    <a:pt x="1047" y="36"/>
                  </a:cubicBezTo>
                  <a:cubicBezTo>
                    <a:pt x="1047" y="36"/>
                    <a:pt x="1046" y="36"/>
                    <a:pt x="1046" y="36"/>
                  </a:cubicBezTo>
                  <a:cubicBezTo>
                    <a:pt x="1046" y="36"/>
                    <a:pt x="1046" y="36"/>
                    <a:pt x="1046" y="36"/>
                  </a:cubicBezTo>
                  <a:cubicBezTo>
                    <a:pt x="1046" y="36"/>
                    <a:pt x="1045" y="36"/>
                    <a:pt x="1045" y="36"/>
                  </a:cubicBezTo>
                  <a:cubicBezTo>
                    <a:pt x="1045" y="36"/>
                    <a:pt x="1045" y="36"/>
                    <a:pt x="1045" y="36"/>
                  </a:cubicBezTo>
                  <a:cubicBezTo>
                    <a:pt x="1045" y="36"/>
                    <a:pt x="1045" y="37"/>
                    <a:pt x="1045" y="37"/>
                  </a:cubicBezTo>
                  <a:cubicBezTo>
                    <a:pt x="1045" y="37"/>
                    <a:pt x="1045" y="37"/>
                    <a:pt x="1045" y="37"/>
                  </a:cubicBezTo>
                  <a:cubicBezTo>
                    <a:pt x="1045" y="37"/>
                    <a:pt x="1044" y="37"/>
                    <a:pt x="1044" y="37"/>
                  </a:cubicBezTo>
                  <a:cubicBezTo>
                    <a:pt x="1044" y="37"/>
                    <a:pt x="1044" y="37"/>
                    <a:pt x="1044" y="37"/>
                  </a:cubicBezTo>
                  <a:cubicBezTo>
                    <a:pt x="1044" y="37"/>
                    <a:pt x="1044" y="37"/>
                    <a:pt x="1044" y="38"/>
                  </a:cubicBezTo>
                  <a:cubicBezTo>
                    <a:pt x="1044" y="38"/>
                    <a:pt x="1044" y="38"/>
                    <a:pt x="1044" y="38"/>
                  </a:cubicBezTo>
                  <a:cubicBezTo>
                    <a:pt x="1043" y="38"/>
                    <a:pt x="1043" y="38"/>
                    <a:pt x="1043" y="38"/>
                  </a:cubicBezTo>
                  <a:cubicBezTo>
                    <a:pt x="1043" y="38"/>
                    <a:pt x="1043" y="38"/>
                    <a:pt x="1043" y="38"/>
                  </a:cubicBezTo>
                  <a:cubicBezTo>
                    <a:pt x="1043" y="38"/>
                    <a:pt x="1043" y="38"/>
                    <a:pt x="1043" y="38"/>
                  </a:cubicBezTo>
                  <a:cubicBezTo>
                    <a:pt x="1043" y="38"/>
                    <a:pt x="1043" y="38"/>
                    <a:pt x="1043" y="38"/>
                  </a:cubicBezTo>
                  <a:cubicBezTo>
                    <a:pt x="1043" y="38"/>
                    <a:pt x="1042" y="38"/>
                    <a:pt x="1042" y="39"/>
                  </a:cubicBezTo>
                  <a:cubicBezTo>
                    <a:pt x="1042" y="39"/>
                    <a:pt x="1042" y="39"/>
                    <a:pt x="1042" y="39"/>
                  </a:cubicBezTo>
                  <a:cubicBezTo>
                    <a:pt x="1042" y="39"/>
                    <a:pt x="1042" y="39"/>
                    <a:pt x="1042" y="39"/>
                  </a:cubicBezTo>
                  <a:cubicBezTo>
                    <a:pt x="1042" y="39"/>
                    <a:pt x="1042" y="39"/>
                    <a:pt x="1042" y="39"/>
                  </a:cubicBezTo>
                  <a:cubicBezTo>
                    <a:pt x="1042" y="39"/>
                    <a:pt x="1042" y="39"/>
                    <a:pt x="1041" y="39"/>
                  </a:cubicBezTo>
                  <a:cubicBezTo>
                    <a:pt x="1041" y="39"/>
                    <a:pt x="1041" y="39"/>
                    <a:pt x="1041" y="39"/>
                  </a:cubicBezTo>
                  <a:cubicBezTo>
                    <a:pt x="1041" y="40"/>
                    <a:pt x="1040" y="40"/>
                    <a:pt x="1040" y="40"/>
                  </a:cubicBezTo>
                  <a:cubicBezTo>
                    <a:pt x="1040" y="40"/>
                    <a:pt x="1040" y="40"/>
                    <a:pt x="1040" y="40"/>
                  </a:cubicBezTo>
                  <a:cubicBezTo>
                    <a:pt x="1040" y="40"/>
                    <a:pt x="1040" y="40"/>
                    <a:pt x="1040" y="41"/>
                  </a:cubicBezTo>
                  <a:cubicBezTo>
                    <a:pt x="1040" y="41"/>
                    <a:pt x="1040" y="41"/>
                    <a:pt x="1040" y="41"/>
                  </a:cubicBezTo>
                  <a:cubicBezTo>
                    <a:pt x="1040" y="41"/>
                    <a:pt x="1039" y="41"/>
                    <a:pt x="1039" y="41"/>
                  </a:cubicBezTo>
                  <a:cubicBezTo>
                    <a:pt x="1039" y="41"/>
                    <a:pt x="1039" y="41"/>
                    <a:pt x="1039" y="41"/>
                  </a:cubicBezTo>
                  <a:cubicBezTo>
                    <a:pt x="1039" y="41"/>
                    <a:pt x="1039" y="41"/>
                    <a:pt x="1039" y="41"/>
                  </a:cubicBezTo>
                  <a:cubicBezTo>
                    <a:pt x="1039" y="41"/>
                    <a:pt x="1039" y="41"/>
                    <a:pt x="1039" y="41"/>
                  </a:cubicBezTo>
                  <a:cubicBezTo>
                    <a:pt x="1039" y="41"/>
                    <a:pt x="1039" y="42"/>
                    <a:pt x="1039" y="42"/>
                  </a:cubicBezTo>
                  <a:cubicBezTo>
                    <a:pt x="1039" y="42"/>
                    <a:pt x="1039" y="42"/>
                    <a:pt x="1039" y="42"/>
                  </a:cubicBezTo>
                  <a:cubicBezTo>
                    <a:pt x="1039" y="42"/>
                    <a:pt x="1038" y="42"/>
                    <a:pt x="1038" y="42"/>
                  </a:cubicBezTo>
                  <a:cubicBezTo>
                    <a:pt x="1038" y="42"/>
                    <a:pt x="1038" y="42"/>
                    <a:pt x="1038" y="42"/>
                  </a:cubicBezTo>
                  <a:cubicBezTo>
                    <a:pt x="1038" y="42"/>
                    <a:pt x="1038" y="43"/>
                    <a:pt x="1038" y="43"/>
                  </a:cubicBezTo>
                  <a:cubicBezTo>
                    <a:pt x="1038" y="43"/>
                    <a:pt x="1038" y="43"/>
                    <a:pt x="1038" y="43"/>
                  </a:cubicBezTo>
                  <a:cubicBezTo>
                    <a:pt x="1038" y="43"/>
                    <a:pt x="1037" y="43"/>
                    <a:pt x="1037" y="43"/>
                  </a:cubicBezTo>
                  <a:cubicBezTo>
                    <a:pt x="1037" y="43"/>
                    <a:pt x="1037" y="43"/>
                    <a:pt x="1037" y="43"/>
                  </a:cubicBezTo>
                  <a:cubicBezTo>
                    <a:pt x="1037" y="44"/>
                    <a:pt x="1037" y="44"/>
                    <a:pt x="1037" y="44"/>
                  </a:cubicBezTo>
                  <a:cubicBezTo>
                    <a:pt x="1037" y="44"/>
                    <a:pt x="1037" y="44"/>
                    <a:pt x="1037" y="44"/>
                  </a:cubicBezTo>
                  <a:cubicBezTo>
                    <a:pt x="1037" y="44"/>
                    <a:pt x="1037" y="44"/>
                    <a:pt x="1036" y="45"/>
                  </a:cubicBezTo>
                  <a:cubicBezTo>
                    <a:pt x="1036" y="45"/>
                    <a:pt x="1036" y="45"/>
                    <a:pt x="1036" y="45"/>
                  </a:cubicBezTo>
                  <a:cubicBezTo>
                    <a:pt x="1036" y="45"/>
                    <a:pt x="1036" y="45"/>
                    <a:pt x="1036" y="45"/>
                  </a:cubicBezTo>
                  <a:cubicBezTo>
                    <a:pt x="1036" y="45"/>
                    <a:pt x="1036" y="45"/>
                    <a:pt x="1036" y="45"/>
                  </a:cubicBezTo>
                  <a:cubicBezTo>
                    <a:pt x="1036" y="45"/>
                    <a:pt x="1036" y="46"/>
                    <a:pt x="1036" y="46"/>
                  </a:cubicBezTo>
                  <a:cubicBezTo>
                    <a:pt x="1036" y="46"/>
                    <a:pt x="1036" y="46"/>
                    <a:pt x="1036" y="46"/>
                  </a:cubicBezTo>
                  <a:cubicBezTo>
                    <a:pt x="1035" y="46"/>
                    <a:pt x="1035" y="46"/>
                    <a:pt x="1035" y="46"/>
                  </a:cubicBezTo>
                  <a:cubicBezTo>
                    <a:pt x="1035" y="46"/>
                    <a:pt x="1035" y="46"/>
                    <a:pt x="1035" y="46"/>
                  </a:cubicBezTo>
                  <a:cubicBezTo>
                    <a:pt x="1035" y="46"/>
                    <a:pt x="1035" y="47"/>
                    <a:pt x="1035" y="47"/>
                  </a:cubicBezTo>
                  <a:cubicBezTo>
                    <a:pt x="1035" y="47"/>
                    <a:pt x="1035" y="47"/>
                    <a:pt x="1035" y="47"/>
                  </a:cubicBezTo>
                  <a:cubicBezTo>
                    <a:pt x="1035" y="47"/>
                    <a:pt x="1035" y="47"/>
                    <a:pt x="1035" y="47"/>
                  </a:cubicBezTo>
                  <a:cubicBezTo>
                    <a:pt x="1035" y="47"/>
                    <a:pt x="1035" y="47"/>
                    <a:pt x="1035" y="47"/>
                  </a:cubicBezTo>
                  <a:cubicBezTo>
                    <a:pt x="1034" y="47"/>
                    <a:pt x="1034" y="48"/>
                    <a:pt x="1034" y="48"/>
                  </a:cubicBezTo>
                  <a:cubicBezTo>
                    <a:pt x="1034" y="48"/>
                    <a:pt x="1034" y="48"/>
                    <a:pt x="1034" y="48"/>
                  </a:cubicBezTo>
                  <a:cubicBezTo>
                    <a:pt x="1034" y="48"/>
                    <a:pt x="1034" y="48"/>
                    <a:pt x="1034" y="49"/>
                  </a:cubicBezTo>
                  <a:cubicBezTo>
                    <a:pt x="1034" y="49"/>
                    <a:pt x="1034" y="49"/>
                    <a:pt x="1034" y="49"/>
                  </a:cubicBezTo>
                  <a:cubicBezTo>
                    <a:pt x="1034" y="49"/>
                    <a:pt x="1034" y="49"/>
                    <a:pt x="1033" y="49"/>
                  </a:cubicBezTo>
                  <a:cubicBezTo>
                    <a:pt x="1033" y="49"/>
                    <a:pt x="1033" y="49"/>
                    <a:pt x="1033" y="49"/>
                  </a:cubicBezTo>
                  <a:cubicBezTo>
                    <a:pt x="1033" y="49"/>
                    <a:pt x="1033" y="50"/>
                    <a:pt x="1033" y="50"/>
                  </a:cubicBezTo>
                  <a:cubicBezTo>
                    <a:pt x="1033" y="50"/>
                    <a:pt x="1033" y="50"/>
                    <a:pt x="1033" y="50"/>
                  </a:cubicBezTo>
                  <a:cubicBezTo>
                    <a:pt x="1033" y="50"/>
                    <a:pt x="1033" y="51"/>
                    <a:pt x="1033" y="51"/>
                  </a:cubicBezTo>
                  <a:cubicBezTo>
                    <a:pt x="1033" y="51"/>
                    <a:pt x="1033" y="51"/>
                    <a:pt x="1033" y="51"/>
                  </a:cubicBezTo>
                  <a:cubicBezTo>
                    <a:pt x="1033" y="51"/>
                    <a:pt x="1033" y="51"/>
                    <a:pt x="1032" y="51"/>
                  </a:cubicBezTo>
                  <a:cubicBezTo>
                    <a:pt x="1032" y="51"/>
                    <a:pt x="1032" y="51"/>
                    <a:pt x="1032" y="51"/>
                  </a:cubicBezTo>
                  <a:cubicBezTo>
                    <a:pt x="1032" y="52"/>
                    <a:pt x="1032" y="52"/>
                    <a:pt x="1032" y="52"/>
                  </a:cubicBezTo>
                  <a:cubicBezTo>
                    <a:pt x="1032" y="52"/>
                    <a:pt x="1032" y="52"/>
                    <a:pt x="1032" y="52"/>
                  </a:cubicBezTo>
                  <a:cubicBezTo>
                    <a:pt x="1032" y="53"/>
                    <a:pt x="1032" y="53"/>
                    <a:pt x="1032" y="53"/>
                  </a:cubicBezTo>
                  <a:cubicBezTo>
                    <a:pt x="1032" y="53"/>
                    <a:pt x="1032" y="53"/>
                    <a:pt x="1032" y="53"/>
                  </a:cubicBezTo>
                  <a:cubicBezTo>
                    <a:pt x="1031" y="53"/>
                    <a:pt x="1032" y="54"/>
                    <a:pt x="1031" y="54"/>
                  </a:cubicBezTo>
                  <a:cubicBezTo>
                    <a:pt x="1031" y="54"/>
                    <a:pt x="1031" y="54"/>
                    <a:pt x="1031" y="54"/>
                  </a:cubicBezTo>
                  <a:cubicBezTo>
                    <a:pt x="1031" y="54"/>
                    <a:pt x="1031" y="55"/>
                    <a:pt x="1031" y="55"/>
                  </a:cubicBezTo>
                  <a:cubicBezTo>
                    <a:pt x="1031" y="55"/>
                    <a:pt x="1031" y="55"/>
                    <a:pt x="1031" y="55"/>
                  </a:cubicBezTo>
                  <a:cubicBezTo>
                    <a:pt x="1031" y="56"/>
                    <a:pt x="1031" y="56"/>
                    <a:pt x="1031" y="56"/>
                  </a:cubicBezTo>
                  <a:cubicBezTo>
                    <a:pt x="1031" y="56"/>
                    <a:pt x="1031" y="57"/>
                    <a:pt x="1031" y="57"/>
                  </a:cubicBezTo>
                  <a:cubicBezTo>
                    <a:pt x="1030" y="57"/>
                    <a:pt x="1031" y="57"/>
                    <a:pt x="1030" y="58"/>
                  </a:cubicBezTo>
                  <a:cubicBezTo>
                    <a:pt x="1030" y="58"/>
                    <a:pt x="1030" y="58"/>
                    <a:pt x="1030" y="58"/>
                  </a:cubicBezTo>
                  <a:cubicBezTo>
                    <a:pt x="1030" y="58"/>
                    <a:pt x="1030" y="59"/>
                    <a:pt x="1030" y="59"/>
                  </a:cubicBezTo>
                  <a:cubicBezTo>
                    <a:pt x="1030" y="59"/>
                    <a:pt x="1030" y="59"/>
                    <a:pt x="1030" y="59"/>
                  </a:cubicBezTo>
                  <a:cubicBezTo>
                    <a:pt x="1030" y="59"/>
                    <a:pt x="1030" y="59"/>
                    <a:pt x="1030" y="59"/>
                  </a:cubicBezTo>
                  <a:cubicBezTo>
                    <a:pt x="1030" y="60"/>
                    <a:pt x="1030" y="61"/>
                    <a:pt x="1030" y="61"/>
                  </a:cubicBezTo>
                  <a:cubicBezTo>
                    <a:pt x="1030" y="61"/>
                    <a:pt x="1030" y="61"/>
                    <a:pt x="1030" y="61"/>
                  </a:cubicBezTo>
                  <a:cubicBezTo>
                    <a:pt x="1029" y="62"/>
                    <a:pt x="1030" y="63"/>
                    <a:pt x="1029" y="64"/>
                  </a:cubicBezTo>
                  <a:cubicBezTo>
                    <a:pt x="1029" y="64"/>
                    <a:pt x="1029" y="65"/>
                    <a:pt x="1029" y="65"/>
                  </a:cubicBezTo>
                  <a:cubicBezTo>
                    <a:pt x="1029" y="67"/>
                    <a:pt x="1029" y="70"/>
                    <a:pt x="1029" y="72"/>
                  </a:cubicBezTo>
                  <a:cubicBezTo>
                    <a:pt x="1029" y="72"/>
                    <a:pt x="1029" y="73"/>
                    <a:pt x="1029" y="73"/>
                  </a:cubicBezTo>
                  <a:cubicBezTo>
                    <a:pt x="1030" y="74"/>
                    <a:pt x="1029" y="75"/>
                    <a:pt x="1030" y="76"/>
                  </a:cubicBezTo>
                  <a:cubicBezTo>
                    <a:pt x="1030" y="76"/>
                    <a:pt x="1030" y="76"/>
                    <a:pt x="1030" y="76"/>
                  </a:cubicBezTo>
                  <a:cubicBezTo>
                    <a:pt x="1030" y="77"/>
                    <a:pt x="1030" y="77"/>
                    <a:pt x="1030" y="78"/>
                  </a:cubicBezTo>
                  <a:cubicBezTo>
                    <a:pt x="1030" y="78"/>
                    <a:pt x="1030" y="78"/>
                    <a:pt x="1030" y="78"/>
                  </a:cubicBezTo>
                  <a:cubicBezTo>
                    <a:pt x="1030" y="79"/>
                    <a:pt x="1030" y="79"/>
                    <a:pt x="1030" y="80"/>
                  </a:cubicBezTo>
                  <a:cubicBezTo>
                    <a:pt x="1030" y="80"/>
                    <a:pt x="1030" y="80"/>
                    <a:pt x="1030" y="80"/>
                  </a:cubicBezTo>
                  <a:cubicBezTo>
                    <a:pt x="1031" y="80"/>
                    <a:pt x="1030" y="81"/>
                    <a:pt x="1031" y="81"/>
                  </a:cubicBezTo>
                  <a:cubicBezTo>
                    <a:pt x="1031" y="81"/>
                    <a:pt x="1031" y="81"/>
                    <a:pt x="1031" y="81"/>
                  </a:cubicBezTo>
                  <a:cubicBezTo>
                    <a:pt x="1031" y="82"/>
                    <a:pt x="1031" y="82"/>
                    <a:pt x="1031" y="82"/>
                  </a:cubicBezTo>
                  <a:cubicBezTo>
                    <a:pt x="1031" y="82"/>
                    <a:pt x="1031" y="82"/>
                    <a:pt x="1031" y="82"/>
                  </a:cubicBezTo>
                  <a:cubicBezTo>
                    <a:pt x="1031" y="83"/>
                    <a:pt x="1031" y="83"/>
                    <a:pt x="1031" y="83"/>
                  </a:cubicBezTo>
                  <a:cubicBezTo>
                    <a:pt x="1031" y="83"/>
                    <a:pt x="1031" y="83"/>
                    <a:pt x="1031" y="83"/>
                  </a:cubicBezTo>
                  <a:cubicBezTo>
                    <a:pt x="1031" y="83"/>
                    <a:pt x="1031" y="83"/>
                    <a:pt x="1031" y="83"/>
                  </a:cubicBezTo>
                  <a:cubicBezTo>
                    <a:pt x="1031" y="84"/>
                    <a:pt x="1031" y="84"/>
                    <a:pt x="1031" y="84"/>
                  </a:cubicBezTo>
                  <a:cubicBezTo>
                    <a:pt x="1032" y="84"/>
                    <a:pt x="1032" y="84"/>
                    <a:pt x="1032" y="84"/>
                  </a:cubicBezTo>
                  <a:cubicBezTo>
                    <a:pt x="1032" y="84"/>
                    <a:pt x="1032" y="84"/>
                    <a:pt x="1032" y="84"/>
                  </a:cubicBezTo>
                  <a:cubicBezTo>
                    <a:pt x="1032" y="85"/>
                    <a:pt x="1032" y="85"/>
                    <a:pt x="1032" y="85"/>
                  </a:cubicBezTo>
                  <a:cubicBezTo>
                    <a:pt x="1032" y="85"/>
                    <a:pt x="1032" y="85"/>
                    <a:pt x="1032" y="85"/>
                  </a:cubicBezTo>
                  <a:cubicBezTo>
                    <a:pt x="1032" y="86"/>
                    <a:pt x="1032" y="86"/>
                    <a:pt x="1032" y="86"/>
                  </a:cubicBezTo>
                  <a:cubicBezTo>
                    <a:pt x="1032" y="86"/>
                    <a:pt x="1032" y="86"/>
                    <a:pt x="1032" y="86"/>
                  </a:cubicBezTo>
                  <a:cubicBezTo>
                    <a:pt x="1033" y="86"/>
                    <a:pt x="1033" y="87"/>
                    <a:pt x="1033" y="87"/>
                  </a:cubicBezTo>
                  <a:cubicBezTo>
                    <a:pt x="1033" y="87"/>
                    <a:pt x="1033" y="87"/>
                    <a:pt x="1033" y="87"/>
                  </a:cubicBezTo>
                  <a:cubicBezTo>
                    <a:pt x="1033" y="87"/>
                    <a:pt x="1033" y="87"/>
                    <a:pt x="1033" y="87"/>
                  </a:cubicBezTo>
                  <a:cubicBezTo>
                    <a:pt x="1033" y="87"/>
                    <a:pt x="1033" y="87"/>
                    <a:pt x="1033" y="88"/>
                  </a:cubicBezTo>
                  <a:cubicBezTo>
                    <a:pt x="1033" y="88"/>
                    <a:pt x="1033" y="88"/>
                    <a:pt x="1033" y="88"/>
                  </a:cubicBezTo>
                  <a:cubicBezTo>
                    <a:pt x="1033" y="88"/>
                    <a:pt x="1033" y="88"/>
                    <a:pt x="1033" y="88"/>
                  </a:cubicBezTo>
                  <a:cubicBezTo>
                    <a:pt x="1033" y="88"/>
                    <a:pt x="1033" y="88"/>
                    <a:pt x="1033" y="88"/>
                  </a:cubicBezTo>
                  <a:cubicBezTo>
                    <a:pt x="1034" y="88"/>
                    <a:pt x="1034" y="88"/>
                    <a:pt x="1034" y="88"/>
                  </a:cubicBezTo>
                  <a:cubicBezTo>
                    <a:pt x="1034" y="88"/>
                    <a:pt x="1034" y="88"/>
                    <a:pt x="1034" y="88"/>
                  </a:cubicBezTo>
                  <a:cubicBezTo>
                    <a:pt x="1034" y="89"/>
                    <a:pt x="1034" y="89"/>
                    <a:pt x="1034" y="89"/>
                  </a:cubicBezTo>
                  <a:cubicBezTo>
                    <a:pt x="1034" y="89"/>
                    <a:pt x="1034" y="89"/>
                    <a:pt x="1034" y="89"/>
                  </a:cubicBezTo>
                  <a:cubicBezTo>
                    <a:pt x="1034" y="89"/>
                    <a:pt x="1034" y="90"/>
                    <a:pt x="1034" y="90"/>
                  </a:cubicBezTo>
                  <a:cubicBezTo>
                    <a:pt x="1034" y="90"/>
                    <a:pt x="1034" y="90"/>
                    <a:pt x="1034" y="90"/>
                  </a:cubicBezTo>
                  <a:cubicBezTo>
                    <a:pt x="1034" y="90"/>
                    <a:pt x="1034" y="90"/>
                    <a:pt x="1035" y="90"/>
                  </a:cubicBezTo>
                  <a:cubicBezTo>
                    <a:pt x="1035" y="90"/>
                    <a:pt x="1035" y="90"/>
                    <a:pt x="1035" y="90"/>
                  </a:cubicBezTo>
                  <a:cubicBezTo>
                    <a:pt x="1035" y="90"/>
                    <a:pt x="1035" y="91"/>
                    <a:pt x="1035" y="91"/>
                  </a:cubicBezTo>
                  <a:cubicBezTo>
                    <a:pt x="1035" y="91"/>
                    <a:pt x="1035" y="91"/>
                    <a:pt x="1035" y="91"/>
                  </a:cubicBezTo>
                  <a:cubicBezTo>
                    <a:pt x="1035" y="91"/>
                    <a:pt x="1035" y="91"/>
                    <a:pt x="1035" y="91"/>
                  </a:cubicBezTo>
                  <a:cubicBezTo>
                    <a:pt x="1035" y="91"/>
                    <a:pt x="1035" y="91"/>
                    <a:pt x="1035" y="91"/>
                  </a:cubicBezTo>
                  <a:cubicBezTo>
                    <a:pt x="1035" y="92"/>
                    <a:pt x="1035" y="92"/>
                    <a:pt x="1036" y="92"/>
                  </a:cubicBezTo>
                  <a:cubicBezTo>
                    <a:pt x="1036" y="92"/>
                    <a:pt x="1036" y="92"/>
                    <a:pt x="1036" y="92"/>
                  </a:cubicBezTo>
                  <a:cubicBezTo>
                    <a:pt x="1036" y="92"/>
                    <a:pt x="1036" y="92"/>
                    <a:pt x="1036" y="92"/>
                  </a:cubicBezTo>
                  <a:cubicBezTo>
                    <a:pt x="1036" y="92"/>
                    <a:pt x="1036" y="92"/>
                    <a:pt x="1036" y="92"/>
                  </a:cubicBezTo>
                  <a:cubicBezTo>
                    <a:pt x="1036" y="93"/>
                    <a:pt x="1036" y="93"/>
                    <a:pt x="1036" y="93"/>
                  </a:cubicBezTo>
                  <a:cubicBezTo>
                    <a:pt x="1036" y="93"/>
                    <a:pt x="1036" y="93"/>
                    <a:pt x="1036" y="93"/>
                  </a:cubicBezTo>
                  <a:cubicBezTo>
                    <a:pt x="1036" y="93"/>
                    <a:pt x="1036" y="93"/>
                    <a:pt x="1037" y="93"/>
                  </a:cubicBezTo>
                  <a:cubicBezTo>
                    <a:pt x="1037" y="93"/>
                    <a:pt x="1037" y="93"/>
                    <a:pt x="1037" y="93"/>
                  </a:cubicBezTo>
                  <a:cubicBezTo>
                    <a:pt x="1037" y="93"/>
                    <a:pt x="1037" y="93"/>
                    <a:pt x="1037" y="94"/>
                  </a:cubicBezTo>
                  <a:cubicBezTo>
                    <a:pt x="1037" y="94"/>
                    <a:pt x="1037" y="94"/>
                    <a:pt x="1037" y="94"/>
                  </a:cubicBezTo>
                  <a:cubicBezTo>
                    <a:pt x="1037" y="94"/>
                    <a:pt x="1037" y="94"/>
                    <a:pt x="1038" y="94"/>
                  </a:cubicBezTo>
                  <a:cubicBezTo>
                    <a:pt x="1038" y="94"/>
                    <a:pt x="1038" y="94"/>
                    <a:pt x="1038" y="94"/>
                  </a:cubicBezTo>
                  <a:cubicBezTo>
                    <a:pt x="1038" y="95"/>
                    <a:pt x="1038" y="95"/>
                    <a:pt x="1038" y="95"/>
                  </a:cubicBezTo>
                  <a:cubicBezTo>
                    <a:pt x="1038" y="95"/>
                    <a:pt x="1038" y="95"/>
                    <a:pt x="1038" y="95"/>
                  </a:cubicBezTo>
                  <a:cubicBezTo>
                    <a:pt x="1038" y="95"/>
                    <a:pt x="1038" y="95"/>
                    <a:pt x="1038" y="95"/>
                  </a:cubicBezTo>
                  <a:cubicBezTo>
                    <a:pt x="1038" y="95"/>
                    <a:pt x="1038" y="95"/>
                    <a:pt x="1038" y="95"/>
                  </a:cubicBezTo>
                  <a:cubicBezTo>
                    <a:pt x="1038" y="95"/>
                    <a:pt x="1039" y="95"/>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40" y="97"/>
                    <a:pt x="1040" y="97"/>
                    <a:pt x="1040" y="97"/>
                  </a:cubicBezTo>
                  <a:cubicBezTo>
                    <a:pt x="1040" y="97"/>
                    <a:pt x="1040" y="97"/>
                    <a:pt x="1040" y="97"/>
                  </a:cubicBezTo>
                  <a:cubicBezTo>
                    <a:pt x="1041" y="97"/>
                    <a:pt x="1041" y="97"/>
                    <a:pt x="1041" y="97"/>
                  </a:cubicBezTo>
                  <a:cubicBezTo>
                    <a:pt x="1041" y="97"/>
                    <a:pt x="1041" y="97"/>
                    <a:pt x="1041" y="97"/>
                  </a:cubicBezTo>
                  <a:cubicBezTo>
                    <a:pt x="1041" y="97"/>
                    <a:pt x="1041" y="98"/>
                    <a:pt x="1041" y="98"/>
                  </a:cubicBezTo>
                  <a:cubicBezTo>
                    <a:pt x="1041" y="98"/>
                    <a:pt x="1041" y="98"/>
                    <a:pt x="1041" y="98"/>
                  </a:cubicBezTo>
                  <a:cubicBezTo>
                    <a:pt x="1041" y="98"/>
                    <a:pt x="1042" y="98"/>
                    <a:pt x="1042" y="98"/>
                  </a:cubicBezTo>
                  <a:cubicBezTo>
                    <a:pt x="1042" y="98"/>
                    <a:pt x="1042" y="98"/>
                    <a:pt x="1042" y="98"/>
                  </a:cubicBezTo>
                  <a:cubicBezTo>
                    <a:pt x="1042" y="98"/>
                    <a:pt x="1042" y="98"/>
                    <a:pt x="1042" y="98"/>
                  </a:cubicBezTo>
                  <a:cubicBezTo>
                    <a:pt x="1042" y="98"/>
                    <a:pt x="1042" y="98"/>
                    <a:pt x="1042" y="98"/>
                  </a:cubicBezTo>
                  <a:cubicBezTo>
                    <a:pt x="1042" y="99"/>
                    <a:pt x="1043" y="98"/>
                    <a:pt x="1043" y="99"/>
                  </a:cubicBezTo>
                  <a:cubicBezTo>
                    <a:pt x="1043" y="99"/>
                    <a:pt x="1043" y="99"/>
                    <a:pt x="1043" y="99"/>
                  </a:cubicBezTo>
                  <a:cubicBezTo>
                    <a:pt x="1043" y="99"/>
                    <a:pt x="1043" y="99"/>
                    <a:pt x="1043" y="99"/>
                  </a:cubicBezTo>
                  <a:cubicBezTo>
                    <a:pt x="1043" y="99"/>
                    <a:pt x="1043" y="99"/>
                    <a:pt x="1043" y="99"/>
                  </a:cubicBezTo>
                  <a:cubicBezTo>
                    <a:pt x="1043" y="99"/>
                    <a:pt x="1044" y="99"/>
                    <a:pt x="1044" y="99"/>
                  </a:cubicBezTo>
                  <a:cubicBezTo>
                    <a:pt x="1044" y="99"/>
                    <a:pt x="1044" y="99"/>
                    <a:pt x="1044" y="99"/>
                  </a:cubicBezTo>
                  <a:cubicBezTo>
                    <a:pt x="1044" y="100"/>
                    <a:pt x="1044" y="100"/>
                    <a:pt x="1045" y="100"/>
                  </a:cubicBezTo>
                  <a:cubicBezTo>
                    <a:pt x="1045" y="100"/>
                    <a:pt x="1045" y="100"/>
                    <a:pt x="1045" y="100"/>
                  </a:cubicBezTo>
                  <a:cubicBezTo>
                    <a:pt x="1045" y="100"/>
                    <a:pt x="1045" y="100"/>
                    <a:pt x="1045" y="100"/>
                  </a:cubicBezTo>
                  <a:cubicBezTo>
                    <a:pt x="1045" y="100"/>
                    <a:pt x="1045" y="100"/>
                    <a:pt x="1045" y="100"/>
                  </a:cubicBezTo>
                  <a:cubicBezTo>
                    <a:pt x="1045" y="100"/>
                    <a:pt x="1045" y="100"/>
                    <a:pt x="1045" y="100"/>
                  </a:cubicBezTo>
                  <a:cubicBezTo>
                    <a:pt x="1045" y="100"/>
                    <a:pt x="1046" y="100"/>
                    <a:pt x="1046" y="100"/>
                  </a:cubicBezTo>
                  <a:cubicBezTo>
                    <a:pt x="1046" y="100"/>
                    <a:pt x="1046" y="100"/>
                    <a:pt x="1046" y="100"/>
                  </a:cubicBezTo>
                  <a:cubicBezTo>
                    <a:pt x="1046" y="100"/>
                    <a:pt x="1046" y="100"/>
                    <a:pt x="1046" y="100"/>
                  </a:cubicBezTo>
                  <a:cubicBezTo>
                    <a:pt x="1046" y="101"/>
                    <a:pt x="1047" y="101"/>
                    <a:pt x="1047" y="101"/>
                  </a:cubicBezTo>
                  <a:cubicBezTo>
                    <a:pt x="1047" y="101"/>
                    <a:pt x="1047" y="101"/>
                    <a:pt x="1047" y="101"/>
                  </a:cubicBezTo>
                  <a:cubicBezTo>
                    <a:pt x="1047" y="101"/>
                    <a:pt x="1047" y="101"/>
                    <a:pt x="1047" y="101"/>
                  </a:cubicBezTo>
                  <a:cubicBezTo>
                    <a:pt x="1047" y="101"/>
                    <a:pt x="1047" y="101"/>
                    <a:pt x="1047" y="101"/>
                  </a:cubicBezTo>
                  <a:cubicBezTo>
                    <a:pt x="1048" y="102"/>
                    <a:pt x="1048" y="101"/>
                    <a:pt x="1048" y="101"/>
                  </a:cubicBezTo>
                  <a:cubicBezTo>
                    <a:pt x="1048" y="101"/>
                    <a:pt x="1048" y="101"/>
                    <a:pt x="1048" y="101"/>
                  </a:cubicBezTo>
                  <a:cubicBezTo>
                    <a:pt x="1049" y="102"/>
                    <a:pt x="1049" y="102"/>
                    <a:pt x="1050" y="102"/>
                  </a:cubicBezTo>
                  <a:cubicBezTo>
                    <a:pt x="1049" y="102"/>
                    <a:pt x="1049" y="102"/>
                    <a:pt x="1049" y="102"/>
                  </a:cubicBezTo>
                  <a:cubicBezTo>
                    <a:pt x="1050" y="102"/>
                    <a:pt x="1050" y="102"/>
                    <a:pt x="1051" y="102"/>
                  </a:cubicBezTo>
                  <a:cubicBezTo>
                    <a:pt x="1051" y="102"/>
                    <a:pt x="1051" y="102"/>
                    <a:pt x="1051" y="102"/>
                  </a:cubicBezTo>
                  <a:cubicBezTo>
                    <a:pt x="1051" y="102"/>
                    <a:pt x="1051" y="102"/>
                    <a:pt x="1051" y="102"/>
                  </a:cubicBezTo>
                  <a:cubicBezTo>
                    <a:pt x="1051" y="103"/>
                    <a:pt x="1052" y="102"/>
                    <a:pt x="1052" y="103"/>
                  </a:cubicBezTo>
                  <a:cubicBezTo>
                    <a:pt x="1052" y="102"/>
                    <a:pt x="1052" y="102"/>
                    <a:pt x="1052" y="102"/>
                  </a:cubicBezTo>
                  <a:cubicBezTo>
                    <a:pt x="1053" y="103"/>
                    <a:pt x="1053" y="103"/>
                    <a:pt x="1053" y="103"/>
                  </a:cubicBezTo>
                  <a:cubicBezTo>
                    <a:pt x="1053" y="103"/>
                    <a:pt x="1054" y="103"/>
                    <a:pt x="1054" y="103"/>
                  </a:cubicBezTo>
                  <a:cubicBezTo>
                    <a:pt x="1054" y="103"/>
                    <a:pt x="1055" y="103"/>
                    <a:pt x="1055" y="103"/>
                  </a:cubicBezTo>
                  <a:cubicBezTo>
                    <a:pt x="1056" y="103"/>
                    <a:pt x="1057" y="103"/>
                    <a:pt x="1058" y="103"/>
                  </a:cubicBezTo>
                  <a:cubicBezTo>
                    <a:pt x="1059" y="103"/>
                    <a:pt x="1060" y="103"/>
                    <a:pt x="1062" y="103"/>
                  </a:cubicBezTo>
                  <a:cubicBezTo>
                    <a:pt x="1063" y="103"/>
                    <a:pt x="1064" y="103"/>
                    <a:pt x="1066" y="103"/>
                  </a:cubicBezTo>
                  <a:close/>
                  <a:moveTo>
                    <a:pt x="749" y="83"/>
                  </a:moveTo>
                  <a:cubicBezTo>
                    <a:pt x="749" y="83"/>
                    <a:pt x="749" y="83"/>
                    <a:pt x="749" y="83"/>
                  </a:cubicBezTo>
                  <a:cubicBezTo>
                    <a:pt x="749" y="83"/>
                    <a:pt x="749" y="84"/>
                    <a:pt x="749" y="84"/>
                  </a:cubicBezTo>
                  <a:cubicBezTo>
                    <a:pt x="749" y="84"/>
                    <a:pt x="749" y="84"/>
                    <a:pt x="749" y="84"/>
                  </a:cubicBezTo>
                  <a:cubicBezTo>
                    <a:pt x="750" y="84"/>
                    <a:pt x="750" y="85"/>
                    <a:pt x="750" y="85"/>
                  </a:cubicBezTo>
                  <a:cubicBezTo>
                    <a:pt x="750" y="85"/>
                    <a:pt x="750" y="85"/>
                    <a:pt x="750" y="85"/>
                  </a:cubicBezTo>
                  <a:cubicBezTo>
                    <a:pt x="750" y="85"/>
                    <a:pt x="750" y="85"/>
                    <a:pt x="750" y="85"/>
                  </a:cubicBezTo>
                  <a:cubicBezTo>
                    <a:pt x="750" y="85"/>
                    <a:pt x="750" y="86"/>
                    <a:pt x="750" y="86"/>
                  </a:cubicBezTo>
                  <a:cubicBezTo>
                    <a:pt x="750" y="86"/>
                    <a:pt x="750" y="86"/>
                    <a:pt x="750" y="86"/>
                  </a:cubicBezTo>
                  <a:cubicBezTo>
                    <a:pt x="750" y="86"/>
                    <a:pt x="750" y="86"/>
                    <a:pt x="750" y="87"/>
                  </a:cubicBezTo>
                  <a:cubicBezTo>
                    <a:pt x="750" y="87"/>
                    <a:pt x="750" y="87"/>
                    <a:pt x="750" y="87"/>
                  </a:cubicBezTo>
                  <a:cubicBezTo>
                    <a:pt x="751" y="87"/>
                    <a:pt x="751" y="87"/>
                    <a:pt x="751" y="87"/>
                  </a:cubicBezTo>
                  <a:cubicBezTo>
                    <a:pt x="751" y="87"/>
                    <a:pt x="751" y="87"/>
                    <a:pt x="751" y="87"/>
                  </a:cubicBezTo>
                  <a:cubicBezTo>
                    <a:pt x="751" y="87"/>
                    <a:pt x="751" y="87"/>
                    <a:pt x="751" y="87"/>
                  </a:cubicBezTo>
                  <a:cubicBezTo>
                    <a:pt x="751" y="88"/>
                    <a:pt x="751" y="88"/>
                    <a:pt x="751" y="88"/>
                  </a:cubicBezTo>
                  <a:cubicBezTo>
                    <a:pt x="751" y="88"/>
                    <a:pt x="751" y="88"/>
                    <a:pt x="751" y="88"/>
                  </a:cubicBezTo>
                  <a:cubicBezTo>
                    <a:pt x="751" y="88"/>
                    <a:pt x="751" y="88"/>
                    <a:pt x="751" y="88"/>
                  </a:cubicBezTo>
                  <a:cubicBezTo>
                    <a:pt x="751" y="88"/>
                    <a:pt x="751" y="88"/>
                    <a:pt x="751" y="89"/>
                  </a:cubicBezTo>
                  <a:cubicBezTo>
                    <a:pt x="751" y="89"/>
                    <a:pt x="751" y="89"/>
                    <a:pt x="751" y="89"/>
                  </a:cubicBezTo>
                  <a:cubicBezTo>
                    <a:pt x="752" y="89"/>
                    <a:pt x="752" y="89"/>
                    <a:pt x="752" y="89"/>
                  </a:cubicBezTo>
                  <a:cubicBezTo>
                    <a:pt x="752" y="89"/>
                    <a:pt x="752" y="89"/>
                    <a:pt x="752" y="89"/>
                  </a:cubicBezTo>
                  <a:cubicBezTo>
                    <a:pt x="752" y="90"/>
                    <a:pt x="752" y="90"/>
                    <a:pt x="752" y="90"/>
                  </a:cubicBezTo>
                  <a:cubicBezTo>
                    <a:pt x="752" y="90"/>
                    <a:pt x="752" y="90"/>
                    <a:pt x="752" y="90"/>
                  </a:cubicBezTo>
                  <a:cubicBezTo>
                    <a:pt x="752" y="90"/>
                    <a:pt x="753" y="91"/>
                    <a:pt x="753" y="91"/>
                  </a:cubicBezTo>
                  <a:cubicBezTo>
                    <a:pt x="753" y="91"/>
                    <a:pt x="753" y="91"/>
                    <a:pt x="753" y="91"/>
                  </a:cubicBezTo>
                  <a:cubicBezTo>
                    <a:pt x="753" y="91"/>
                    <a:pt x="753" y="92"/>
                    <a:pt x="754" y="92"/>
                  </a:cubicBezTo>
                  <a:cubicBezTo>
                    <a:pt x="754" y="92"/>
                    <a:pt x="754" y="92"/>
                    <a:pt x="754" y="92"/>
                  </a:cubicBezTo>
                  <a:cubicBezTo>
                    <a:pt x="754" y="92"/>
                    <a:pt x="754" y="92"/>
                    <a:pt x="754" y="92"/>
                  </a:cubicBezTo>
                  <a:cubicBezTo>
                    <a:pt x="754" y="92"/>
                    <a:pt x="754" y="92"/>
                    <a:pt x="754" y="92"/>
                  </a:cubicBezTo>
                  <a:cubicBezTo>
                    <a:pt x="754" y="93"/>
                    <a:pt x="754" y="93"/>
                    <a:pt x="755" y="93"/>
                  </a:cubicBezTo>
                  <a:cubicBezTo>
                    <a:pt x="755" y="93"/>
                    <a:pt x="755" y="93"/>
                    <a:pt x="755" y="93"/>
                  </a:cubicBezTo>
                  <a:cubicBezTo>
                    <a:pt x="755" y="94"/>
                    <a:pt x="755" y="94"/>
                    <a:pt x="755" y="94"/>
                  </a:cubicBezTo>
                  <a:cubicBezTo>
                    <a:pt x="755" y="94"/>
                    <a:pt x="755" y="94"/>
                    <a:pt x="755" y="94"/>
                  </a:cubicBezTo>
                  <a:cubicBezTo>
                    <a:pt x="755" y="94"/>
                    <a:pt x="755" y="94"/>
                    <a:pt x="755" y="94"/>
                  </a:cubicBezTo>
                  <a:cubicBezTo>
                    <a:pt x="755" y="94"/>
                    <a:pt x="755" y="94"/>
                    <a:pt x="755" y="94"/>
                  </a:cubicBezTo>
                  <a:cubicBezTo>
                    <a:pt x="755" y="94"/>
                    <a:pt x="756" y="94"/>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7" y="95"/>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8" y="96"/>
                    <a:pt x="758" y="97"/>
                    <a:pt x="758" y="97"/>
                  </a:cubicBezTo>
                  <a:cubicBezTo>
                    <a:pt x="758" y="97"/>
                    <a:pt x="758" y="97"/>
                    <a:pt x="758" y="97"/>
                  </a:cubicBezTo>
                  <a:cubicBezTo>
                    <a:pt x="758" y="97"/>
                    <a:pt x="758" y="97"/>
                    <a:pt x="758" y="97"/>
                  </a:cubicBezTo>
                  <a:cubicBezTo>
                    <a:pt x="758" y="97"/>
                    <a:pt x="758" y="97"/>
                    <a:pt x="758" y="97"/>
                  </a:cubicBezTo>
                  <a:cubicBezTo>
                    <a:pt x="758" y="97"/>
                    <a:pt x="759" y="97"/>
                    <a:pt x="759" y="98"/>
                  </a:cubicBezTo>
                  <a:cubicBezTo>
                    <a:pt x="759" y="98"/>
                    <a:pt x="759" y="98"/>
                    <a:pt x="759" y="98"/>
                  </a:cubicBezTo>
                  <a:cubicBezTo>
                    <a:pt x="759" y="98"/>
                    <a:pt x="759" y="98"/>
                    <a:pt x="760" y="98"/>
                  </a:cubicBezTo>
                  <a:cubicBezTo>
                    <a:pt x="760" y="98"/>
                    <a:pt x="760" y="98"/>
                    <a:pt x="760" y="98"/>
                  </a:cubicBezTo>
                  <a:cubicBezTo>
                    <a:pt x="760" y="98"/>
                    <a:pt x="760" y="98"/>
                    <a:pt x="761" y="99"/>
                  </a:cubicBezTo>
                  <a:cubicBezTo>
                    <a:pt x="761" y="99"/>
                    <a:pt x="761" y="99"/>
                    <a:pt x="761" y="99"/>
                  </a:cubicBezTo>
                  <a:cubicBezTo>
                    <a:pt x="761" y="99"/>
                    <a:pt x="761" y="99"/>
                    <a:pt x="761" y="99"/>
                  </a:cubicBezTo>
                  <a:cubicBezTo>
                    <a:pt x="761" y="99"/>
                    <a:pt x="761" y="99"/>
                    <a:pt x="761" y="99"/>
                  </a:cubicBezTo>
                  <a:cubicBezTo>
                    <a:pt x="761" y="99"/>
                    <a:pt x="761" y="99"/>
                    <a:pt x="762" y="99"/>
                  </a:cubicBezTo>
                  <a:cubicBezTo>
                    <a:pt x="762" y="99"/>
                    <a:pt x="762" y="99"/>
                    <a:pt x="762" y="99"/>
                  </a:cubicBezTo>
                  <a:cubicBezTo>
                    <a:pt x="762" y="100"/>
                    <a:pt x="762" y="100"/>
                    <a:pt x="762" y="100"/>
                  </a:cubicBezTo>
                  <a:cubicBezTo>
                    <a:pt x="762" y="100"/>
                    <a:pt x="762" y="100"/>
                    <a:pt x="762" y="100"/>
                  </a:cubicBezTo>
                  <a:cubicBezTo>
                    <a:pt x="762" y="100"/>
                    <a:pt x="763" y="100"/>
                    <a:pt x="763" y="100"/>
                  </a:cubicBezTo>
                  <a:cubicBezTo>
                    <a:pt x="763" y="100"/>
                    <a:pt x="763" y="100"/>
                    <a:pt x="763" y="100"/>
                  </a:cubicBezTo>
                  <a:cubicBezTo>
                    <a:pt x="763" y="100"/>
                    <a:pt x="764" y="100"/>
                    <a:pt x="764" y="100"/>
                  </a:cubicBezTo>
                  <a:cubicBezTo>
                    <a:pt x="764" y="100"/>
                    <a:pt x="764" y="100"/>
                    <a:pt x="764" y="100"/>
                  </a:cubicBezTo>
                  <a:cubicBezTo>
                    <a:pt x="764" y="101"/>
                    <a:pt x="764" y="101"/>
                    <a:pt x="764" y="101"/>
                  </a:cubicBezTo>
                  <a:cubicBezTo>
                    <a:pt x="764" y="101"/>
                    <a:pt x="764" y="101"/>
                    <a:pt x="764" y="101"/>
                  </a:cubicBezTo>
                  <a:cubicBezTo>
                    <a:pt x="765" y="101"/>
                    <a:pt x="765" y="101"/>
                    <a:pt x="765" y="101"/>
                  </a:cubicBezTo>
                  <a:cubicBezTo>
                    <a:pt x="765" y="101"/>
                    <a:pt x="765" y="101"/>
                    <a:pt x="765" y="101"/>
                  </a:cubicBezTo>
                  <a:cubicBezTo>
                    <a:pt x="766" y="101"/>
                    <a:pt x="766" y="101"/>
                    <a:pt x="766" y="101"/>
                  </a:cubicBezTo>
                  <a:cubicBezTo>
                    <a:pt x="766" y="101"/>
                    <a:pt x="766" y="101"/>
                    <a:pt x="766" y="101"/>
                  </a:cubicBezTo>
                  <a:cubicBezTo>
                    <a:pt x="766" y="102"/>
                    <a:pt x="766" y="102"/>
                    <a:pt x="766" y="102"/>
                  </a:cubicBezTo>
                  <a:cubicBezTo>
                    <a:pt x="767" y="102"/>
                    <a:pt x="767" y="102"/>
                    <a:pt x="767" y="102"/>
                  </a:cubicBezTo>
                  <a:cubicBezTo>
                    <a:pt x="767" y="102"/>
                    <a:pt x="767" y="102"/>
                    <a:pt x="767" y="102"/>
                  </a:cubicBezTo>
                  <a:cubicBezTo>
                    <a:pt x="768" y="102"/>
                    <a:pt x="768" y="102"/>
                    <a:pt x="768" y="102"/>
                  </a:cubicBezTo>
                  <a:cubicBezTo>
                    <a:pt x="768" y="102"/>
                    <a:pt x="768" y="102"/>
                    <a:pt x="769" y="102"/>
                  </a:cubicBezTo>
                  <a:cubicBezTo>
                    <a:pt x="769" y="102"/>
                    <a:pt x="769" y="102"/>
                    <a:pt x="769" y="102"/>
                  </a:cubicBezTo>
                  <a:cubicBezTo>
                    <a:pt x="769" y="102"/>
                    <a:pt x="769" y="102"/>
                    <a:pt x="769" y="102"/>
                  </a:cubicBezTo>
                  <a:cubicBezTo>
                    <a:pt x="769" y="102"/>
                    <a:pt x="770" y="102"/>
                    <a:pt x="770" y="103"/>
                  </a:cubicBezTo>
                  <a:cubicBezTo>
                    <a:pt x="770" y="102"/>
                    <a:pt x="770" y="102"/>
                    <a:pt x="770" y="102"/>
                  </a:cubicBezTo>
                  <a:cubicBezTo>
                    <a:pt x="770" y="103"/>
                    <a:pt x="770" y="103"/>
                    <a:pt x="770" y="103"/>
                  </a:cubicBezTo>
                  <a:cubicBezTo>
                    <a:pt x="771" y="103"/>
                    <a:pt x="772" y="103"/>
                    <a:pt x="772" y="103"/>
                  </a:cubicBezTo>
                  <a:cubicBezTo>
                    <a:pt x="772" y="103"/>
                    <a:pt x="773" y="103"/>
                    <a:pt x="773" y="103"/>
                  </a:cubicBezTo>
                  <a:cubicBezTo>
                    <a:pt x="774" y="103"/>
                    <a:pt x="775" y="103"/>
                    <a:pt x="776" y="103"/>
                  </a:cubicBezTo>
                  <a:cubicBezTo>
                    <a:pt x="777" y="103"/>
                    <a:pt x="778" y="103"/>
                    <a:pt x="779" y="103"/>
                  </a:cubicBezTo>
                  <a:cubicBezTo>
                    <a:pt x="781" y="103"/>
                    <a:pt x="782" y="103"/>
                    <a:pt x="784" y="103"/>
                  </a:cubicBezTo>
                  <a:cubicBezTo>
                    <a:pt x="784" y="103"/>
                    <a:pt x="784" y="103"/>
                    <a:pt x="784" y="103"/>
                  </a:cubicBezTo>
                  <a:cubicBezTo>
                    <a:pt x="785" y="103"/>
                    <a:pt x="786" y="103"/>
                    <a:pt x="786" y="103"/>
                  </a:cubicBezTo>
                  <a:cubicBezTo>
                    <a:pt x="786" y="102"/>
                    <a:pt x="786" y="102"/>
                    <a:pt x="786" y="102"/>
                  </a:cubicBezTo>
                  <a:cubicBezTo>
                    <a:pt x="787" y="103"/>
                    <a:pt x="787" y="103"/>
                    <a:pt x="787" y="103"/>
                  </a:cubicBezTo>
                  <a:cubicBezTo>
                    <a:pt x="787" y="102"/>
                    <a:pt x="788" y="103"/>
                    <a:pt x="788" y="102"/>
                  </a:cubicBezTo>
                  <a:cubicBezTo>
                    <a:pt x="788" y="102"/>
                    <a:pt x="788" y="102"/>
                    <a:pt x="788" y="102"/>
                  </a:cubicBezTo>
                  <a:cubicBezTo>
                    <a:pt x="789" y="102"/>
                    <a:pt x="789" y="102"/>
                    <a:pt x="789" y="102"/>
                  </a:cubicBezTo>
                  <a:cubicBezTo>
                    <a:pt x="789" y="102"/>
                    <a:pt x="789" y="102"/>
                    <a:pt x="790" y="102"/>
                  </a:cubicBezTo>
                  <a:cubicBezTo>
                    <a:pt x="790" y="102"/>
                    <a:pt x="790" y="102"/>
                    <a:pt x="790" y="102"/>
                  </a:cubicBezTo>
                  <a:cubicBezTo>
                    <a:pt x="790" y="102"/>
                    <a:pt x="790" y="102"/>
                    <a:pt x="790" y="102"/>
                  </a:cubicBezTo>
                  <a:cubicBezTo>
                    <a:pt x="790" y="102"/>
                    <a:pt x="791" y="102"/>
                    <a:pt x="791" y="101"/>
                  </a:cubicBezTo>
                  <a:cubicBezTo>
                    <a:pt x="791" y="102"/>
                    <a:pt x="791" y="102"/>
                    <a:pt x="791" y="102"/>
                  </a:cubicBezTo>
                  <a:cubicBezTo>
                    <a:pt x="791" y="101"/>
                    <a:pt x="792" y="101"/>
                    <a:pt x="792" y="101"/>
                  </a:cubicBezTo>
                  <a:cubicBezTo>
                    <a:pt x="792" y="101"/>
                    <a:pt x="792" y="101"/>
                    <a:pt x="792" y="101"/>
                  </a:cubicBezTo>
                  <a:cubicBezTo>
                    <a:pt x="792" y="101"/>
                    <a:pt x="792" y="101"/>
                    <a:pt x="792" y="101"/>
                  </a:cubicBezTo>
                  <a:cubicBezTo>
                    <a:pt x="793" y="101"/>
                    <a:pt x="793" y="101"/>
                    <a:pt x="793" y="101"/>
                  </a:cubicBezTo>
                  <a:cubicBezTo>
                    <a:pt x="793" y="101"/>
                    <a:pt x="793" y="101"/>
                    <a:pt x="793" y="101"/>
                  </a:cubicBezTo>
                  <a:cubicBezTo>
                    <a:pt x="794" y="100"/>
                    <a:pt x="794" y="101"/>
                    <a:pt x="794" y="100"/>
                  </a:cubicBezTo>
                  <a:cubicBezTo>
                    <a:pt x="794" y="100"/>
                    <a:pt x="794" y="100"/>
                    <a:pt x="794" y="100"/>
                  </a:cubicBezTo>
                  <a:cubicBezTo>
                    <a:pt x="794" y="100"/>
                    <a:pt x="795" y="100"/>
                    <a:pt x="795" y="100"/>
                  </a:cubicBezTo>
                  <a:cubicBezTo>
                    <a:pt x="795" y="100"/>
                    <a:pt x="795" y="100"/>
                    <a:pt x="795" y="100"/>
                  </a:cubicBezTo>
                  <a:cubicBezTo>
                    <a:pt x="795" y="100"/>
                    <a:pt x="795" y="100"/>
                    <a:pt x="795" y="100"/>
                  </a:cubicBezTo>
                  <a:cubicBezTo>
                    <a:pt x="795" y="100"/>
                    <a:pt x="796" y="100"/>
                    <a:pt x="796" y="100"/>
                  </a:cubicBezTo>
                  <a:cubicBezTo>
                    <a:pt x="796" y="100"/>
                    <a:pt x="796" y="100"/>
                    <a:pt x="796" y="100"/>
                  </a:cubicBezTo>
                  <a:cubicBezTo>
                    <a:pt x="796" y="100"/>
                    <a:pt x="797" y="100"/>
                    <a:pt x="797" y="99"/>
                  </a:cubicBezTo>
                  <a:cubicBezTo>
                    <a:pt x="797" y="99"/>
                    <a:pt x="797" y="99"/>
                    <a:pt x="797" y="99"/>
                  </a:cubicBezTo>
                  <a:cubicBezTo>
                    <a:pt x="797" y="99"/>
                    <a:pt x="797" y="99"/>
                    <a:pt x="797" y="99"/>
                  </a:cubicBezTo>
                  <a:cubicBezTo>
                    <a:pt x="797" y="99"/>
                    <a:pt x="797" y="99"/>
                    <a:pt x="797" y="99"/>
                  </a:cubicBezTo>
                  <a:cubicBezTo>
                    <a:pt x="798" y="99"/>
                    <a:pt x="798" y="99"/>
                    <a:pt x="798" y="99"/>
                  </a:cubicBezTo>
                  <a:cubicBezTo>
                    <a:pt x="798" y="99"/>
                    <a:pt x="798" y="99"/>
                    <a:pt x="798" y="99"/>
                  </a:cubicBezTo>
                  <a:cubicBezTo>
                    <a:pt x="798" y="99"/>
                    <a:pt x="798" y="98"/>
                    <a:pt x="798" y="98"/>
                  </a:cubicBezTo>
                  <a:cubicBezTo>
                    <a:pt x="799" y="98"/>
                    <a:pt x="799" y="98"/>
                    <a:pt x="799" y="98"/>
                  </a:cubicBezTo>
                  <a:cubicBezTo>
                    <a:pt x="799" y="98"/>
                    <a:pt x="799" y="98"/>
                    <a:pt x="799" y="98"/>
                  </a:cubicBezTo>
                  <a:cubicBezTo>
                    <a:pt x="799" y="98"/>
                    <a:pt x="799" y="98"/>
                    <a:pt x="799" y="98"/>
                  </a:cubicBezTo>
                  <a:cubicBezTo>
                    <a:pt x="799" y="98"/>
                    <a:pt x="800" y="98"/>
                    <a:pt x="800" y="98"/>
                  </a:cubicBezTo>
                  <a:cubicBezTo>
                    <a:pt x="800" y="98"/>
                    <a:pt x="800" y="98"/>
                    <a:pt x="800" y="98"/>
                  </a:cubicBezTo>
                  <a:cubicBezTo>
                    <a:pt x="800" y="98"/>
                    <a:pt x="800" y="97"/>
                    <a:pt x="800" y="97"/>
                  </a:cubicBezTo>
                  <a:cubicBezTo>
                    <a:pt x="800" y="97"/>
                    <a:pt x="800" y="97"/>
                    <a:pt x="800" y="97"/>
                  </a:cubicBezTo>
                  <a:cubicBezTo>
                    <a:pt x="801" y="97"/>
                    <a:pt x="801" y="96"/>
                    <a:pt x="801" y="96"/>
                  </a:cubicBezTo>
                  <a:cubicBezTo>
                    <a:pt x="801" y="93"/>
                    <a:pt x="801" y="90"/>
                    <a:pt x="801" y="87"/>
                  </a:cubicBezTo>
                  <a:cubicBezTo>
                    <a:pt x="801" y="87"/>
                    <a:pt x="801" y="87"/>
                    <a:pt x="801" y="87"/>
                  </a:cubicBezTo>
                  <a:cubicBezTo>
                    <a:pt x="801" y="87"/>
                    <a:pt x="801" y="87"/>
                    <a:pt x="801" y="87"/>
                  </a:cubicBezTo>
                  <a:cubicBezTo>
                    <a:pt x="800" y="87"/>
                    <a:pt x="800" y="87"/>
                    <a:pt x="800" y="87"/>
                  </a:cubicBezTo>
                  <a:cubicBezTo>
                    <a:pt x="800" y="87"/>
                    <a:pt x="800" y="87"/>
                    <a:pt x="800" y="87"/>
                  </a:cubicBezTo>
                  <a:cubicBezTo>
                    <a:pt x="800" y="87"/>
                    <a:pt x="800" y="87"/>
                    <a:pt x="800" y="87"/>
                  </a:cubicBezTo>
                  <a:cubicBezTo>
                    <a:pt x="800" y="87"/>
                    <a:pt x="800" y="87"/>
                    <a:pt x="800" y="87"/>
                  </a:cubicBezTo>
                  <a:cubicBezTo>
                    <a:pt x="800" y="87"/>
                    <a:pt x="799" y="87"/>
                    <a:pt x="799" y="88"/>
                  </a:cubicBezTo>
                  <a:cubicBezTo>
                    <a:pt x="799" y="88"/>
                    <a:pt x="799" y="88"/>
                    <a:pt x="799" y="88"/>
                  </a:cubicBezTo>
                  <a:cubicBezTo>
                    <a:pt x="799" y="88"/>
                    <a:pt x="799" y="88"/>
                    <a:pt x="799" y="88"/>
                  </a:cubicBezTo>
                  <a:cubicBezTo>
                    <a:pt x="799" y="88"/>
                    <a:pt x="799" y="88"/>
                    <a:pt x="799" y="88"/>
                  </a:cubicBezTo>
                  <a:cubicBezTo>
                    <a:pt x="799" y="88"/>
                    <a:pt x="798" y="88"/>
                    <a:pt x="798" y="88"/>
                  </a:cubicBezTo>
                  <a:cubicBezTo>
                    <a:pt x="798" y="88"/>
                    <a:pt x="798" y="88"/>
                    <a:pt x="798" y="88"/>
                  </a:cubicBezTo>
                  <a:cubicBezTo>
                    <a:pt x="798" y="88"/>
                    <a:pt x="798" y="89"/>
                    <a:pt x="798" y="89"/>
                  </a:cubicBezTo>
                  <a:cubicBezTo>
                    <a:pt x="798" y="89"/>
                    <a:pt x="798" y="89"/>
                    <a:pt x="798" y="89"/>
                  </a:cubicBezTo>
                  <a:cubicBezTo>
                    <a:pt x="798" y="89"/>
                    <a:pt x="797" y="89"/>
                    <a:pt x="797" y="89"/>
                  </a:cubicBezTo>
                  <a:cubicBezTo>
                    <a:pt x="797" y="89"/>
                    <a:pt x="797" y="89"/>
                    <a:pt x="797" y="89"/>
                  </a:cubicBezTo>
                  <a:cubicBezTo>
                    <a:pt x="797" y="89"/>
                    <a:pt x="797" y="89"/>
                    <a:pt x="797" y="89"/>
                  </a:cubicBezTo>
                  <a:cubicBezTo>
                    <a:pt x="797" y="89"/>
                    <a:pt x="797" y="89"/>
                    <a:pt x="797" y="89"/>
                  </a:cubicBezTo>
                  <a:cubicBezTo>
                    <a:pt x="797" y="90"/>
                    <a:pt x="796" y="89"/>
                    <a:pt x="796" y="90"/>
                  </a:cubicBezTo>
                  <a:cubicBezTo>
                    <a:pt x="796" y="90"/>
                    <a:pt x="796" y="90"/>
                    <a:pt x="796" y="90"/>
                  </a:cubicBezTo>
                  <a:cubicBezTo>
                    <a:pt x="796" y="90"/>
                    <a:pt x="796" y="90"/>
                    <a:pt x="795" y="90"/>
                  </a:cubicBezTo>
                  <a:cubicBezTo>
                    <a:pt x="795" y="90"/>
                    <a:pt x="795" y="90"/>
                    <a:pt x="795" y="90"/>
                  </a:cubicBezTo>
                  <a:cubicBezTo>
                    <a:pt x="795" y="90"/>
                    <a:pt x="795" y="90"/>
                    <a:pt x="795" y="90"/>
                  </a:cubicBezTo>
                  <a:cubicBezTo>
                    <a:pt x="795" y="90"/>
                    <a:pt x="795" y="90"/>
                    <a:pt x="795" y="90"/>
                  </a:cubicBezTo>
                  <a:cubicBezTo>
                    <a:pt x="794" y="91"/>
                    <a:pt x="794" y="91"/>
                    <a:pt x="794" y="91"/>
                  </a:cubicBezTo>
                  <a:cubicBezTo>
                    <a:pt x="794" y="91"/>
                    <a:pt x="794" y="91"/>
                    <a:pt x="794" y="91"/>
                  </a:cubicBezTo>
                  <a:cubicBezTo>
                    <a:pt x="794" y="91"/>
                    <a:pt x="793" y="91"/>
                    <a:pt x="793" y="91"/>
                  </a:cubicBezTo>
                  <a:cubicBezTo>
                    <a:pt x="793" y="91"/>
                    <a:pt x="793" y="91"/>
                    <a:pt x="793" y="91"/>
                  </a:cubicBezTo>
                  <a:cubicBezTo>
                    <a:pt x="793" y="91"/>
                    <a:pt x="793" y="91"/>
                    <a:pt x="793" y="91"/>
                  </a:cubicBezTo>
                  <a:cubicBezTo>
                    <a:pt x="793" y="91"/>
                    <a:pt x="792" y="92"/>
                    <a:pt x="792" y="91"/>
                  </a:cubicBezTo>
                  <a:cubicBezTo>
                    <a:pt x="792" y="92"/>
                    <a:pt x="792" y="92"/>
                    <a:pt x="792" y="92"/>
                  </a:cubicBezTo>
                  <a:cubicBezTo>
                    <a:pt x="792" y="92"/>
                    <a:pt x="792" y="92"/>
                    <a:pt x="792" y="92"/>
                  </a:cubicBezTo>
                  <a:cubicBezTo>
                    <a:pt x="791" y="92"/>
                    <a:pt x="791" y="92"/>
                    <a:pt x="791" y="92"/>
                  </a:cubicBezTo>
                  <a:cubicBezTo>
                    <a:pt x="791" y="92"/>
                    <a:pt x="791" y="92"/>
                    <a:pt x="791" y="92"/>
                  </a:cubicBezTo>
                  <a:cubicBezTo>
                    <a:pt x="790" y="92"/>
                    <a:pt x="790" y="92"/>
                    <a:pt x="789" y="92"/>
                  </a:cubicBezTo>
                  <a:cubicBezTo>
                    <a:pt x="789" y="92"/>
                    <a:pt x="789" y="92"/>
                    <a:pt x="789" y="92"/>
                  </a:cubicBezTo>
                  <a:cubicBezTo>
                    <a:pt x="789" y="93"/>
                    <a:pt x="789" y="93"/>
                    <a:pt x="788" y="93"/>
                  </a:cubicBezTo>
                  <a:cubicBezTo>
                    <a:pt x="788" y="93"/>
                    <a:pt x="788" y="93"/>
                    <a:pt x="788" y="93"/>
                  </a:cubicBezTo>
                  <a:cubicBezTo>
                    <a:pt x="788" y="93"/>
                    <a:pt x="787" y="93"/>
                    <a:pt x="787" y="93"/>
                  </a:cubicBezTo>
                  <a:cubicBezTo>
                    <a:pt x="787" y="93"/>
                    <a:pt x="787" y="93"/>
                    <a:pt x="787" y="93"/>
                  </a:cubicBezTo>
                  <a:cubicBezTo>
                    <a:pt x="786" y="93"/>
                    <a:pt x="786" y="93"/>
                    <a:pt x="786" y="93"/>
                  </a:cubicBezTo>
                  <a:cubicBezTo>
                    <a:pt x="786" y="93"/>
                    <a:pt x="785" y="93"/>
                    <a:pt x="785" y="93"/>
                  </a:cubicBezTo>
                  <a:cubicBezTo>
                    <a:pt x="785" y="94"/>
                    <a:pt x="784" y="94"/>
                    <a:pt x="784" y="94"/>
                  </a:cubicBezTo>
                  <a:cubicBezTo>
                    <a:pt x="782" y="94"/>
                    <a:pt x="779" y="94"/>
                    <a:pt x="776" y="94"/>
                  </a:cubicBezTo>
                  <a:cubicBezTo>
                    <a:pt x="776" y="94"/>
                    <a:pt x="776" y="94"/>
                    <a:pt x="776" y="93"/>
                  </a:cubicBezTo>
                  <a:cubicBezTo>
                    <a:pt x="775" y="93"/>
                    <a:pt x="775" y="93"/>
                    <a:pt x="774" y="93"/>
                  </a:cubicBezTo>
                  <a:cubicBezTo>
                    <a:pt x="774" y="93"/>
                    <a:pt x="774" y="93"/>
                    <a:pt x="774" y="93"/>
                  </a:cubicBezTo>
                  <a:cubicBezTo>
                    <a:pt x="774" y="93"/>
                    <a:pt x="774" y="93"/>
                    <a:pt x="774" y="93"/>
                  </a:cubicBezTo>
                  <a:cubicBezTo>
                    <a:pt x="774" y="93"/>
                    <a:pt x="773" y="93"/>
                    <a:pt x="773" y="93"/>
                  </a:cubicBezTo>
                  <a:cubicBezTo>
                    <a:pt x="773" y="93"/>
                    <a:pt x="773" y="93"/>
                    <a:pt x="773" y="93"/>
                  </a:cubicBezTo>
                  <a:cubicBezTo>
                    <a:pt x="773" y="93"/>
                    <a:pt x="773" y="93"/>
                    <a:pt x="773" y="93"/>
                  </a:cubicBezTo>
                  <a:cubicBezTo>
                    <a:pt x="772" y="93"/>
                    <a:pt x="772" y="93"/>
                    <a:pt x="772" y="92"/>
                  </a:cubicBezTo>
                  <a:cubicBezTo>
                    <a:pt x="772" y="92"/>
                    <a:pt x="772" y="92"/>
                    <a:pt x="772" y="92"/>
                  </a:cubicBezTo>
                  <a:cubicBezTo>
                    <a:pt x="771" y="92"/>
                    <a:pt x="771" y="92"/>
                    <a:pt x="771" y="92"/>
                  </a:cubicBezTo>
                  <a:cubicBezTo>
                    <a:pt x="771" y="92"/>
                    <a:pt x="771" y="92"/>
                    <a:pt x="771" y="92"/>
                  </a:cubicBezTo>
                  <a:cubicBezTo>
                    <a:pt x="771" y="92"/>
                    <a:pt x="771" y="92"/>
                    <a:pt x="771" y="92"/>
                  </a:cubicBezTo>
                  <a:cubicBezTo>
                    <a:pt x="770" y="92"/>
                    <a:pt x="770" y="92"/>
                    <a:pt x="770" y="92"/>
                  </a:cubicBezTo>
                  <a:cubicBezTo>
                    <a:pt x="770" y="92"/>
                    <a:pt x="770" y="92"/>
                    <a:pt x="770" y="92"/>
                  </a:cubicBezTo>
                  <a:cubicBezTo>
                    <a:pt x="770" y="92"/>
                    <a:pt x="769" y="92"/>
                    <a:pt x="769" y="91"/>
                  </a:cubicBezTo>
                  <a:cubicBezTo>
                    <a:pt x="769" y="91"/>
                    <a:pt x="769" y="91"/>
                    <a:pt x="769" y="91"/>
                  </a:cubicBezTo>
                  <a:cubicBezTo>
                    <a:pt x="769" y="91"/>
                    <a:pt x="769" y="91"/>
                    <a:pt x="769" y="91"/>
                  </a:cubicBezTo>
                  <a:cubicBezTo>
                    <a:pt x="769" y="91"/>
                    <a:pt x="769" y="91"/>
                    <a:pt x="769" y="91"/>
                  </a:cubicBezTo>
                  <a:cubicBezTo>
                    <a:pt x="768" y="91"/>
                    <a:pt x="768" y="91"/>
                    <a:pt x="768" y="91"/>
                  </a:cubicBezTo>
                  <a:cubicBezTo>
                    <a:pt x="768" y="91"/>
                    <a:pt x="768" y="91"/>
                    <a:pt x="768" y="91"/>
                  </a:cubicBezTo>
                  <a:cubicBezTo>
                    <a:pt x="768" y="90"/>
                    <a:pt x="768" y="91"/>
                    <a:pt x="767" y="90"/>
                  </a:cubicBezTo>
                  <a:cubicBezTo>
                    <a:pt x="767" y="90"/>
                    <a:pt x="767" y="90"/>
                    <a:pt x="767" y="90"/>
                  </a:cubicBezTo>
                  <a:cubicBezTo>
                    <a:pt x="767" y="90"/>
                    <a:pt x="767" y="90"/>
                    <a:pt x="766" y="90"/>
                  </a:cubicBezTo>
                  <a:cubicBezTo>
                    <a:pt x="766" y="90"/>
                    <a:pt x="766" y="90"/>
                    <a:pt x="766" y="90"/>
                  </a:cubicBezTo>
                  <a:cubicBezTo>
                    <a:pt x="766" y="90"/>
                    <a:pt x="766" y="89"/>
                    <a:pt x="766" y="89"/>
                  </a:cubicBezTo>
                  <a:cubicBezTo>
                    <a:pt x="766" y="89"/>
                    <a:pt x="766" y="89"/>
                    <a:pt x="766" y="89"/>
                  </a:cubicBezTo>
                  <a:cubicBezTo>
                    <a:pt x="766" y="89"/>
                    <a:pt x="766" y="89"/>
                    <a:pt x="766" y="89"/>
                  </a:cubicBezTo>
                  <a:cubicBezTo>
                    <a:pt x="766" y="89"/>
                    <a:pt x="766" y="89"/>
                    <a:pt x="766" y="89"/>
                  </a:cubicBezTo>
                  <a:cubicBezTo>
                    <a:pt x="765" y="88"/>
                    <a:pt x="765" y="88"/>
                    <a:pt x="764" y="87"/>
                  </a:cubicBezTo>
                  <a:cubicBezTo>
                    <a:pt x="764" y="87"/>
                    <a:pt x="764" y="87"/>
                    <a:pt x="764" y="87"/>
                  </a:cubicBezTo>
                  <a:cubicBezTo>
                    <a:pt x="764" y="87"/>
                    <a:pt x="764" y="87"/>
                    <a:pt x="764" y="87"/>
                  </a:cubicBezTo>
                  <a:cubicBezTo>
                    <a:pt x="764" y="87"/>
                    <a:pt x="764" y="87"/>
                    <a:pt x="764" y="87"/>
                  </a:cubicBezTo>
                  <a:cubicBezTo>
                    <a:pt x="764" y="87"/>
                    <a:pt x="763" y="87"/>
                    <a:pt x="763" y="87"/>
                  </a:cubicBezTo>
                  <a:cubicBezTo>
                    <a:pt x="763" y="87"/>
                    <a:pt x="763" y="87"/>
                    <a:pt x="763" y="87"/>
                  </a:cubicBezTo>
                  <a:cubicBezTo>
                    <a:pt x="763" y="86"/>
                    <a:pt x="763" y="86"/>
                    <a:pt x="763" y="86"/>
                  </a:cubicBezTo>
                  <a:cubicBezTo>
                    <a:pt x="763" y="86"/>
                    <a:pt x="763" y="86"/>
                    <a:pt x="763" y="86"/>
                  </a:cubicBezTo>
                  <a:cubicBezTo>
                    <a:pt x="763" y="86"/>
                    <a:pt x="763" y="86"/>
                    <a:pt x="763" y="86"/>
                  </a:cubicBezTo>
                  <a:cubicBezTo>
                    <a:pt x="763" y="86"/>
                    <a:pt x="763" y="86"/>
                    <a:pt x="763" y="86"/>
                  </a:cubicBezTo>
                  <a:cubicBezTo>
                    <a:pt x="763" y="85"/>
                    <a:pt x="762" y="85"/>
                    <a:pt x="762" y="85"/>
                  </a:cubicBezTo>
                  <a:cubicBezTo>
                    <a:pt x="762" y="85"/>
                    <a:pt x="762" y="85"/>
                    <a:pt x="762" y="85"/>
                  </a:cubicBezTo>
                  <a:cubicBezTo>
                    <a:pt x="762" y="85"/>
                    <a:pt x="762" y="85"/>
                    <a:pt x="762" y="84"/>
                  </a:cubicBezTo>
                  <a:cubicBezTo>
                    <a:pt x="762" y="85"/>
                    <a:pt x="762" y="85"/>
                    <a:pt x="762" y="85"/>
                  </a:cubicBezTo>
                  <a:cubicBezTo>
                    <a:pt x="762" y="84"/>
                    <a:pt x="762" y="84"/>
                    <a:pt x="762" y="84"/>
                  </a:cubicBezTo>
                  <a:cubicBezTo>
                    <a:pt x="762" y="84"/>
                    <a:pt x="762" y="84"/>
                    <a:pt x="762" y="84"/>
                  </a:cubicBezTo>
                  <a:cubicBezTo>
                    <a:pt x="762" y="84"/>
                    <a:pt x="762" y="84"/>
                    <a:pt x="762" y="84"/>
                  </a:cubicBezTo>
                  <a:cubicBezTo>
                    <a:pt x="762" y="84"/>
                    <a:pt x="761" y="84"/>
                    <a:pt x="761" y="83"/>
                  </a:cubicBezTo>
                  <a:cubicBezTo>
                    <a:pt x="761" y="83"/>
                    <a:pt x="761" y="83"/>
                    <a:pt x="761" y="83"/>
                  </a:cubicBezTo>
                  <a:cubicBezTo>
                    <a:pt x="761" y="83"/>
                    <a:pt x="761" y="83"/>
                    <a:pt x="761" y="83"/>
                  </a:cubicBezTo>
                  <a:cubicBezTo>
                    <a:pt x="761" y="83"/>
                    <a:pt x="761" y="83"/>
                    <a:pt x="761" y="83"/>
                  </a:cubicBezTo>
                  <a:cubicBezTo>
                    <a:pt x="761" y="83"/>
                    <a:pt x="761" y="83"/>
                    <a:pt x="761" y="83"/>
                  </a:cubicBezTo>
                  <a:cubicBezTo>
                    <a:pt x="761" y="82"/>
                    <a:pt x="761" y="82"/>
                    <a:pt x="760" y="82"/>
                  </a:cubicBezTo>
                  <a:cubicBezTo>
                    <a:pt x="761" y="82"/>
                    <a:pt x="761" y="82"/>
                    <a:pt x="761" y="82"/>
                  </a:cubicBezTo>
                  <a:cubicBezTo>
                    <a:pt x="760" y="81"/>
                    <a:pt x="760" y="81"/>
                    <a:pt x="760" y="81"/>
                  </a:cubicBezTo>
                  <a:cubicBezTo>
                    <a:pt x="760" y="81"/>
                    <a:pt x="760" y="81"/>
                    <a:pt x="760" y="81"/>
                  </a:cubicBezTo>
                  <a:cubicBezTo>
                    <a:pt x="760" y="81"/>
                    <a:pt x="760" y="80"/>
                    <a:pt x="760" y="80"/>
                  </a:cubicBezTo>
                  <a:cubicBezTo>
                    <a:pt x="760" y="80"/>
                    <a:pt x="760" y="80"/>
                    <a:pt x="760" y="80"/>
                  </a:cubicBezTo>
                  <a:cubicBezTo>
                    <a:pt x="760" y="80"/>
                    <a:pt x="760" y="79"/>
                    <a:pt x="760" y="79"/>
                  </a:cubicBezTo>
                  <a:cubicBezTo>
                    <a:pt x="759" y="79"/>
                    <a:pt x="759" y="79"/>
                    <a:pt x="759" y="79"/>
                  </a:cubicBezTo>
                  <a:cubicBezTo>
                    <a:pt x="759" y="78"/>
                    <a:pt x="759" y="78"/>
                    <a:pt x="759" y="77"/>
                  </a:cubicBezTo>
                  <a:cubicBezTo>
                    <a:pt x="759" y="77"/>
                    <a:pt x="759" y="77"/>
                    <a:pt x="759" y="77"/>
                  </a:cubicBezTo>
                  <a:cubicBezTo>
                    <a:pt x="759" y="77"/>
                    <a:pt x="759" y="76"/>
                    <a:pt x="759" y="75"/>
                  </a:cubicBezTo>
                  <a:cubicBezTo>
                    <a:pt x="759" y="75"/>
                    <a:pt x="759" y="75"/>
                    <a:pt x="759" y="75"/>
                  </a:cubicBezTo>
                  <a:cubicBezTo>
                    <a:pt x="758" y="74"/>
                    <a:pt x="759" y="73"/>
                    <a:pt x="758" y="72"/>
                  </a:cubicBezTo>
                  <a:cubicBezTo>
                    <a:pt x="758" y="72"/>
                    <a:pt x="758" y="71"/>
                    <a:pt x="759" y="71"/>
                  </a:cubicBezTo>
                  <a:cubicBezTo>
                    <a:pt x="759" y="71"/>
                    <a:pt x="760" y="71"/>
                    <a:pt x="760" y="71"/>
                  </a:cubicBezTo>
                  <a:cubicBezTo>
                    <a:pt x="775" y="71"/>
                    <a:pt x="789" y="71"/>
                    <a:pt x="804" y="71"/>
                  </a:cubicBezTo>
                  <a:cubicBezTo>
                    <a:pt x="805" y="71"/>
                    <a:pt x="805" y="71"/>
                    <a:pt x="806" y="70"/>
                  </a:cubicBezTo>
                  <a:cubicBezTo>
                    <a:pt x="806" y="68"/>
                    <a:pt x="806" y="65"/>
                    <a:pt x="806" y="62"/>
                  </a:cubicBezTo>
                  <a:cubicBezTo>
                    <a:pt x="805" y="61"/>
                    <a:pt x="806" y="60"/>
                    <a:pt x="805" y="59"/>
                  </a:cubicBezTo>
                  <a:cubicBezTo>
                    <a:pt x="805" y="58"/>
                    <a:pt x="805" y="58"/>
                    <a:pt x="805" y="58"/>
                  </a:cubicBezTo>
                  <a:cubicBezTo>
                    <a:pt x="805" y="58"/>
                    <a:pt x="805" y="57"/>
                    <a:pt x="805" y="56"/>
                  </a:cubicBezTo>
                  <a:cubicBezTo>
                    <a:pt x="805" y="56"/>
                    <a:pt x="805" y="56"/>
                    <a:pt x="805" y="56"/>
                  </a:cubicBezTo>
                  <a:cubicBezTo>
                    <a:pt x="805" y="55"/>
                    <a:pt x="805" y="55"/>
                    <a:pt x="805" y="54"/>
                  </a:cubicBezTo>
                  <a:cubicBezTo>
                    <a:pt x="805" y="54"/>
                    <a:pt x="805" y="54"/>
                    <a:pt x="805" y="54"/>
                  </a:cubicBezTo>
                  <a:cubicBezTo>
                    <a:pt x="805" y="54"/>
                    <a:pt x="805" y="54"/>
                    <a:pt x="805" y="54"/>
                  </a:cubicBezTo>
                  <a:cubicBezTo>
                    <a:pt x="805" y="54"/>
                    <a:pt x="805" y="53"/>
                    <a:pt x="804" y="53"/>
                  </a:cubicBezTo>
                  <a:cubicBezTo>
                    <a:pt x="804" y="53"/>
                    <a:pt x="804" y="53"/>
                    <a:pt x="804" y="53"/>
                  </a:cubicBezTo>
                  <a:cubicBezTo>
                    <a:pt x="804" y="53"/>
                    <a:pt x="804" y="53"/>
                    <a:pt x="804" y="53"/>
                  </a:cubicBezTo>
                  <a:cubicBezTo>
                    <a:pt x="804" y="52"/>
                    <a:pt x="804" y="52"/>
                    <a:pt x="804" y="51"/>
                  </a:cubicBezTo>
                  <a:cubicBezTo>
                    <a:pt x="804" y="51"/>
                    <a:pt x="804" y="51"/>
                    <a:pt x="804" y="51"/>
                  </a:cubicBezTo>
                  <a:cubicBezTo>
                    <a:pt x="804" y="51"/>
                    <a:pt x="804" y="51"/>
                    <a:pt x="804" y="50"/>
                  </a:cubicBezTo>
                  <a:cubicBezTo>
                    <a:pt x="804" y="50"/>
                    <a:pt x="804" y="50"/>
                    <a:pt x="804" y="50"/>
                  </a:cubicBezTo>
                  <a:cubicBezTo>
                    <a:pt x="803" y="50"/>
                    <a:pt x="804" y="50"/>
                    <a:pt x="803" y="49"/>
                  </a:cubicBezTo>
                  <a:cubicBezTo>
                    <a:pt x="803" y="49"/>
                    <a:pt x="803" y="49"/>
                    <a:pt x="803" y="49"/>
                  </a:cubicBezTo>
                  <a:cubicBezTo>
                    <a:pt x="803" y="49"/>
                    <a:pt x="803" y="49"/>
                    <a:pt x="803" y="49"/>
                  </a:cubicBezTo>
                  <a:cubicBezTo>
                    <a:pt x="803" y="49"/>
                    <a:pt x="803" y="49"/>
                    <a:pt x="803" y="49"/>
                  </a:cubicBezTo>
                  <a:cubicBezTo>
                    <a:pt x="803" y="48"/>
                    <a:pt x="803" y="48"/>
                    <a:pt x="803" y="48"/>
                  </a:cubicBezTo>
                  <a:cubicBezTo>
                    <a:pt x="803" y="48"/>
                    <a:pt x="803" y="48"/>
                    <a:pt x="803" y="48"/>
                  </a:cubicBezTo>
                  <a:cubicBezTo>
                    <a:pt x="802" y="47"/>
                    <a:pt x="803" y="47"/>
                    <a:pt x="802" y="47"/>
                  </a:cubicBezTo>
                  <a:cubicBezTo>
                    <a:pt x="802" y="47"/>
                    <a:pt x="802" y="47"/>
                    <a:pt x="802" y="47"/>
                  </a:cubicBezTo>
                  <a:cubicBezTo>
                    <a:pt x="802" y="47"/>
                    <a:pt x="802" y="46"/>
                    <a:pt x="802" y="46"/>
                  </a:cubicBezTo>
                  <a:cubicBezTo>
                    <a:pt x="802" y="46"/>
                    <a:pt x="802" y="46"/>
                    <a:pt x="802" y="46"/>
                  </a:cubicBezTo>
                  <a:cubicBezTo>
                    <a:pt x="802" y="46"/>
                    <a:pt x="802" y="46"/>
                    <a:pt x="802" y="46"/>
                  </a:cubicBezTo>
                  <a:cubicBezTo>
                    <a:pt x="802" y="46"/>
                    <a:pt x="802" y="46"/>
                    <a:pt x="802" y="46"/>
                  </a:cubicBezTo>
                  <a:cubicBezTo>
                    <a:pt x="802" y="45"/>
                    <a:pt x="801" y="45"/>
                    <a:pt x="801" y="45"/>
                  </a:cubicBezTo>
                  <a:cubicBezTo>
                    <a:pt x="801" y="45"/>
                    <a:pt x="801" y="45"/>
                    <a:pt x="801" y="45"/>
                  </a:cubicBezTo>
                  <a:cubicBezTo>
                    <a:pt x="801" y="45"/>
                    <a:pt x="801" y="45"/>
                    <a:pt x="801" y="45"/>
                  </a:cubicBezTo>
                  <a:cubicBezTo>
                    <a:pt x="801" y="45"/>
                    <a:pt x="801" y="45"/>
                    <a:pt x="801" y="44"/>
                  </a:cubicBezTo>
                  <a:cubicBezTo>
                    <a:pt x="801" y="44"/>
                    <a:pt x="801" y="44"/>
                    <a:pt x="801" y="44"/>
                  </a:cubicBezTo>
                  <a:cubicBezTo>
                    <a:pt x="801" y="44"/>
                    <a:pt x="801" y="44"/>
                    <a:pt x="801" y="44"/>
                  </a:cubicBezTo>
                  <a:cubicBezTo>
                    <a:pt x="801" y="44"/>
                    <a:pt x="801" y="44"/>
                    <a:pt x="801" y="44"/>
                  </a:cubicBezTo>
                  <a:cubicBezTo>
                    <a:pt x="800" y="44"/>
                    <a:pt x="800" y="44"/>
                    <a:pt x="800" y="43"/>
                  </a:cubicBezTo>
                  <a:cubicBezTo>
                    <a:pt x="800" y="43"/>
                    <a:pt x="800" y="43"/>
                    <a:pt x="800" y="43"/>
                  </a:cubicBezTo>
                  <a:cubicBezTo>
                    <a:pt x="800" y="43"/>
                    <a:pt x="800" y="43"/>
                    <a:pt x="800" y="43"/>
                  </a:cubicBezTo>
                  <a:cubicBezTo>
                    <a:pt x="800" y="43"/>
                    <a:pt x="800" y="43"/>
                    <a:pt x="800" y="43"/>
                  </a:cubicBezTo>
                  <a:cubicBezTo>
                    <a:pt x="800" y="43"/>
                    <a:pt x="800" y="42"/>
                    <a:pt x="800" y="42"/>
                  </a:cubicBezTo>
                  <a:cubicBezTo>
                    <a:pt x="800" y="42"/>
                    <a:pt x="800" y="42"/>
                    <a:pt x="800" y="42"/>
                  </a:cubicBezTo>
                  <a:cubicBezTo>
                    <a:pt x="799" y="42"/>
                    <a:pt x="799" y="42"/>
                    <a:pt x="799" y="42"/>
                  </a:cubicBezTo>
                  <a:cubicBezTo>
                    <a:pt x="799" y="42"/>
                    <a:pt x="799" y="42"/>
                    <a:pt x="799" y="42"/>
                  </a:cubicBezTo>
                  <a:cubicBezTo>
                    <a:pt x="799" y="42"/>
                    <a:pt x="799" y="41"/>
                    <a:pt x="799" y="41"/>
                  </a:cubicBezTo>
                  <a:cubicBezTo>
                    <a:pt x="799" y="41"/>
                    <a:pt x="799" y="41"/>
                    <a:pt x="799" y="41"/>
                  </a:cubicBezTo>
                  <a:cubicBezTo>
                    <a:pt x="799" y="41"/>
                    <a:pt x="799" y="41"/>
                    <a:pt x="798" y="41"/>
                  </a:cubicBezTo>
                  <a:cubicBezTo>
                    <a:pt x="798" y="41"/>
                    <a:pt x="798" y="41"/>
                    <a:pt x="798" y="41"/>
                  </a:cubicBezTo>
                  <a:cubicBezTo>
                    <a:pt x="798" y="41"/>
                    <a:pt x="798" y="41"/>
                    <a:pt x="798" y="41"/>
                  </a:cubicBezTo>
                  <a:cubicBezTo>
                    <a:pt x="798" y="41"/>
                    <a:pt x="798" y="41"/>
                    <a:pt x="798" y="41"/>
                  </a:cubicBezTo>
                  <a:cubicBezTo>
                    <a:pt x="798" y="40"/>
                    <a:pt x="798" y="40"/>
                    <a:pt x="798" y="40"/>
                  </a:cubicBezTo>
                  <a:cubicBezTo>
                    <a:pt x="798" y="40"/>
                    <a:pt x="798" y="40"/>
                    <a:pt x="798" y="40"/>
                  </a:cubicBezTo>
                  <a:cubicBezTo>
                    <a:pt x="798" y="40"/>
                    <a:pt x="798" y="40"/>
                    <a:pt x="797" y="40"/>
                  </a:cubicBezTo>
                  <a:cubicBezTo>
                    <a:pt x="797" y="40"/>
                    <a:pt x="797" y="40"/>
                    <a:pt x="797" y="40"/>
                  </a:cubicBezTo>
                  <a:cubicBezTo>
                    <a:pt x="797" y="40"/>
                    <a:pt x="797" y="40"/>
                    <a:pt x="797" y="40"/>
                  </a:cubicBezTo>
                  <a:cubicBezTo>
                    <a:pt x="797" y="40"/>
                    <a:pt x="797" y="40"/>
                    <a:pt x="797" y="40"/>
                  </a:cubicBezTo>
                  <a:cubicBezTo>
                    <a:pt x="797" y="39"/>
                    <a:pt x="797" y="39"/>
                    <a:pt x="797" y="39"/>
                  </a:cubicBezTo>
                  <a:cubicBezTo>
                    <a:pt x="797" y="39"/>
                    <a:pt x="797" y="39"/>
                    <a:pt x="797" y="39"/>
                  </a:cubicBezTo>
                  <a:cubicBezTo>
                    <a:pt x="797" y="39"/>
                    <a:pt x="797" y="39"/>
                    <a:pt x="796" y="39"/>
                  </a:cubicBezTo>
                  <a:cubicBezTo>
                    <a:pt x="796" y="39"/>
                    <a:pt x="796" y="39"/>
                    <a:pt x="796" y="39"/>
                  </a:cubicBezTo>
                  <a:cubicBezTo>
                    <a:pt x="796" y="39"/>
                    <a:pt x="796" y="39"/>
                    <a:pt x="796" y="39"/>
                  </a:cubicBezTo>
                  <a:cubicBezTo>
                    <a:pt x="796" y="39"/>
                    <a:pt x="796" y="39"/>
                    <a:pt x="796" y="39"/>
                  </a:cubicBezTo>
                  <a:cubicBezTo>
                    <a:pt x="796" y="38"/>
                    <a:pt x="796" y="38"/>
                    <a:pt x="796" y="38"/>
                  </a:cubicBezTo>
                  <a:cubicBezTo>
                    <a:pt x="796" y="38"/>
                    <a:pt x="796" y="38"/>
                    <a:pt x="796" y="38"/>
                  </a:cubicBezTo>
                  <a:cubicBezTo>
                    <a:pt x="796" y="38"/>
                    <a:pt x="795" y="38"/>
                    <a:pt x="795" y="38"/>
                  </a:cubicBezTo>
                  <a:cubicBezTo>
                    <a:pt x="795" y="38"/>
                    <a:pt x="795" y="38"/>
                    <a:pt x="795" y="38"/>
                  </a:cubicBezTo>
                  <a:cubicBezTo>
                    <a:pt x="795" y="38"/>
                    <a:pt x="795" y="38"/>
                    <a:pt x="795" y="37"/>
                  </a:cubicBezTo>
                  <a:cubicBezTo>
                    <a:pt x="795" y="37"/>
                    <a:pt x="795" y="37"/>
                    <a:pt x="795" y="37"/>
                  </a:cubicBezTo>
                  <a:cubicBezTo>
                    <a:pt x="795" y="37"/>
                    <a:pt x="794" y="37"/>
                    <a:pt x="794" y="37"/>
                  </a:cubicBezTo>
                  <a:cubicBezTo>
                    <a:pt x="794" y="37"/>
                    <a:pt x="794" y="37"/>
                    <a:pt x="794" y="37"/>
                  </a:cubicBezTo>
                  <a:cubicBezTo>
                    <a:pt x="794" y="37"/>
                    <a:pt x="794" y="37"/>
                    <a:pt x="794" y="37"/>
                  </a:cubicBezTo>
                  <a:cubicBezTo>
                    <a:pt x="794" y="37"/>
                    <a:pt x="794" y="37"/>
                    <a:pt x="794" y="37"/>
                  </a:cubicBezTo>
                  <a:cubicBezTo>
                    <a:pt x="793" y="37"/>
                    <a:pt x="793" y="36"/>
                    <a:pt x="793" y="36"/>
                  </a:cubicBezTo>
                  <a:cubicBezTo>
                    <a:pt x="793" y="37"/>
                    <a:pt x="793" y="37"/>
                    <a:pt x="793" y="37"/>
                  </a:cubicBezTo>
                  <a:cubicBezTo>
                    <a:pt x="793" y="36"/>
                    <a:pt x="793" y="36"/>
                    <a:pt x="793" y="36"/>
                  </a:cubicBezTo>
                  <a:cubicBezTo>
                    <a:pt x="793" y="36"/>
                    <a:pt x="793" y="36"/>
                    <a:pt x="793" y="36"/>
                  </a:cubicBezTo>
                  <a:cubicBezTo>
                    <a:pt x="792" y="36"/>
                    <a:pt x="792" y="36"/>
                    <a:pt x="792" y="36"/>
                  </a:cubicBezTo>
                  <a:cubicBezTo>
                    <a:pt x="792" y="36"/>
                    <a:pt x="792" y="36"/>
                    <a:pt x="792" y="36"/>
                  </a:cubicBezTo>
                  <a:cubicBezTo>
                    <a:pt x="792" y="36"/>
                    <a:pt x="791" y="36"/>
                    <a:pt x="791" y="35"/>
                  </a:cubicBezTo>
                  <a:cubicBezTo>
                    <a:pt x="791" y="35"/>
                    <a:pt x="791" y="35"/>
                    <a:pt x="791" y="35"/>
                  </a:cubicBezTo>
                  <a:cubicBezTo>
                    <a:pt x="791" y="35"/>
                    <a:pt x="791" y="35"/>
                    <a:pt x="790" y="35"/>
                  </a:cubicBezTo>
                  <a:cubicBezTo>
                    <a:pt x="790" y="35"/>
                    <a:pt x="790" y="35"/>
                    <a:pt x="790" y="35"/>
                  </a:cubicBezTo>
                  <a:cubicBezTo>
                    <a:pt x="790" y="35"/>
                    <a:pt x="790" y="35"/>
                    <a:pt x="790" y="35"/>
                  </a:cubicBezTo>
                  <a:cubicBezTo>
                    <a:pt x="790" y="35"/>
                    <a:pt x="790" y="35"/>
                    <a:pt x="790" y="35"/>
                  </a:cubicBezTo>
                  <a:cubicBezTo>
                    <a:pt x="790" y="34"/>
                    <a:pt x="789" y="34"/>
                    <a:pt x="789" y="34"/>
                  </a:cubicBezTo>
                  <a:cubicBezTo>
                    <a:pt x="789" y="34"/>
                    <a:pt x="789" y="34"/>
                    <a:pt x="789" y="34"/>
                  </a:cubicBezTo>
                  <a:cubicBezTo>
                    <a:pt x="789" y="34"/>
                    <a:pt x="789" y="34"/>
                    <a:pt x="789" y="34"/>
                  </a:cubicBezTo>
                  <a:cubicBezTo>
                    <a:pt x="789" y="34"/>
                    <a:pt x="788" y="34"/>
                    <a:pt x="788" y="34"/>
                  </a:cubicBezTo>
                  <a:cubicBezTo>
                    <a:pt x="788" y="34"/>
                    <a:pt x="788" y="34"/>
                    <a:pt x="788" y="34"/>
                  </a:cubicBezTo>
                  <a:cubicBezTo>
                    <a:pt x="787" y="34"/>
                    <a:pt x="787" y="34"/>
                    <a:pt x="787" y="34"/>
                  </a:cubicBezTo>
                  <a:cubicBezTo>
                    <a:pt x="787" y="34"/>
                    <a:pt x="787" y="34"/>
                    <a:pt x="787" y="34"/>
                  </a:cubicBezTo>
                  <a:cubicBezTo>
                    <a:pt x="787" y="34"/>
                    <a:pt x="787" y="34"/>
                    <a:pt x="787" y="34"/>
                  </a:cubicBezTo>
                  <a:cubicBezTo>
                    <a:pt x="786" y="33"/>
                    <a:pt x="786" y="34"/>
                    <a:pt x="785" y="33"/>
                  </a:cubicBezTo>
                  <a:cubicBezTo>
                    <a:pt x="785" y="33"/>
                    <a:pt x="785" y="33"/>
                    <a:pt x="785" y="33"/>
                  </a:cubicBezTo>
                  <a:cubicBezTo>
                    <a:pt x="785" y="33"/>
                    <a:pt x="785" y="33"/>
                    <a:pt x="785" y="33"/>
                  </a:cubicBezTo>
                  <a:cubicBezTo>
                    <a:pt x="785" y="33"/>
                    <a:pt x="784" y="33"/>
                    <a:pt x="784" y="33"/>
                  </a:cubicBezTo>
                  <a:cubicBezTo>
                    <a:pt x="784" y="33"/>
                    <a:pt x="783" y="33"/>
                    <a:pt x="783" y="33"/>
                  </a:cubicBezTo>
                  <a:cubicBezTo>
                    <a:pt x="782" y="33"/>
                    <a:pt x="781" y="33"/>
                    <a:pt x="781" y="33"/>
                  </a:cubicBezTo>
                  <a:cubicBezTo>
                    <a:pt x="779" y="33"/>
                    <a:pt x="777" y="33"/>
                    <a:pt x="776" y="33"/>
                  </a:cubicBezTo>
                  <a:cubicBezTo>
                    <a:pt x="775" y="33"/>
                    <a:pt x="774" y="33"/>
                    <a:pt x="773" y="33"/>
                  </a:cubicBezTo>
                  <a:cubicBezTo>
                    <a:pt x="773" y="33"/>
                    <a:pt x="773" y="33"/>
                    <a:pt x="773" y="33"/>
                  </a:cubicBezTo>
                  <a:cubicBezTo>
                    <a:pt x="772" y="33"/>
                    <a:pt x="772" y="33"/>
                    <a:pt x="771" y="33"/>
                  </a:cubicBezTo>
                  <a:cubicBezTo>
                    <a:pt x="771" y="33"/>
                    <a:pt x="771" y="33"/>
                    <a:pt x="771" y="33"/>
                  </a:cubicBezTo>
                  <a:cubicBezTo>
                    <a:pt x="771" y="34"/>
                    <a:pt x="770" y="33"/>
                    <a:pt x="770" y="34"/>
                  </a:cubicBezTo>
                  <a:cubicBezTo>
                    <a:pt x="770" y="34"/>
                    <a:pt x="770" y="34"/>
                    <a:pt x="770" y="34"/>
                  </a:cubicBezTo>
                  <a:cubicBezTo>
                    <a:pt x="770" y="34"/>
                    <a:pt x="770" y="34"/>
                    <a:pt x="770" y="34"/>
                  </a:cubicBezTo>
                  <a:cubicBezTo>
                    <a:pt x="769" y="34"/>
                    <a:pt x="769" y="34"/>
                    <a:pt x="769" y="34"/>
                  </a:cubicBezTo>
                  <a:cubicBezTo>
                    <a:pt x="769" y="34"/>
                    <a:pt x="769" y="34"/>
                    <a:pt x="769" y="34"/>
                  </a:cubicBezTo>
                  <a:cubicBezTo>
                    <a:pt x="768" y="34"/>
                    <a:pt x="768" y="34"/>
                    <a:pt x="768" y="34"/>
                  </a:cubicBezTo>
                  <a:cubicBezTo>
                    <a:pt x="768" y="34"/>
                    <a:pt x="768" y="34"/>
                    <a:pt x="768" y="34"/>
                  </a:cubicBezTo>
                  <a:cubicBezTo>
                    <a:pt x="767" y="34"/>
                    <a:pt x="767" y="34"/>
                    <a:pt x="767" y="35"/>
                  </a:cubicBezTo>
                  <a:cubicBezTo>
                    <a:pt x="767" y="35"/>
                    <a:pt x="767" y="35"/>
                    <a:pt x="767" y="35"/>
                  </a:cubicBezTo>
                  <a:cubicBezTo>
                    <a:pt x="767" y="35"/>
                    <a:pt x="766" y="35"/>
                    <a:pt x="766" y="35"/>
                  </a:cubicBezTo>
                  <a:cubicBezTo>
                    <a:pt x="766" y="35"/>
                    <a:pt x="766" y="35"/>
                    <a:pt x="766" y="35"/>
                  </a:cubicBezTo>
                  <a:cubicBezTo>
                    <a:pt x="766" y="35"/>
                    <a:pt x="766" y="35"/>
                    <a:pt x="766" y="35"/>
                  </a:cubicBezTo>
                  <a:cubicBezTo>
                    <a:pt x="766" y="35"/>
                    <a:pt x="765" y="35"/>
                    <a:pt x="765" y="35"/>
                  </a:cubicBezTo>
                  <a:cubicBezTo>
                    <a:pt x="765" y="35"/>
                    <a:pt x="765" y="35"/>
                    <a:pt x="765" y="35"/>
                  </a:cubicBezTo>
                  <a:cubicBezTo>
                    <a:pt x="765" y="36"/>
                    <a:pt x="765" y="35"/>
                    <a:pt x="764" y="36"/>
                  </a:cubicBezTo>
                  <a:cubicBezTo>
                    <a:pt x="764" y="36"/>
                    <a:pt x="764" y="36"/>
                    <a:pt x="764" y="36"/>
                  </a:cubicBezTo>
                  <a:cubicBezTo>
                    <a:pt x="764" y="36"/>
                    <a:pt x="764" y="36"/>
                    <a:pt x="764" y="36"/>
                  </a:cubicBezTo>
                  <a:cubicBezTo>
                    <a:pt x="764" y="36"/>
                    <a:pt x="764" y="36"/>
                    <a:pt x="764" y="36"/>
                  </a:cubicBezTo>
                  <a:cubicBezTo>
                    <a:pt x="764" y="36"/>
                    <a:pt x="764" y="36"/>
                    <a:pt x="764" y="36"/>
                  </a:cubicBezTo>
                  <a:cubicBezTo>
                    <a:pt x="764" y="36"/>
                    <a:pt x="763" y="36"/>
                    <a:pt x="763" y="36"/>
                  </a:cubicBezTo>
                  <a:cubicBezTo>
                    <a:pt x="763" y="36"/>
                    <a:pt x="763" y="36"/>
                    <a:pt x="763" y="36"/>
                  </a:cubicBezTo>
                  <a:cubicBezTo>
                    <a:pt x="763" y="37"/>
                    <a:pt x="763" y="37"/>
                    <a:pt x="763" y="37"/>
                  </a:cubicBezTo>
                  <a:cubicBezTo>
                    <a:pt x="763" y="37"/>
                    <a:pt x="763" y="37"/>
                    <a:pt x="763" y="37"/>
                  </a:cubicBezTo>
                  <a:cubicBezTo>
                    <a:pt x="762" y="37"/>
                    <a:pt x="762" y="37"/>
                    <a:pt x="762" y="37"/>
                  </a:cubicBezTo>
                  <a:cubicBezTo>
                    <a:pt x="762" y="37"/>
                    <a:pt x="762" y="37"/>
                    <a:pt x="762" y="37"/>
                  </a:cubicBezTo>
                  <a:cubicBezTo>
                    <a:pt x="762" y="37"/>
                    <a:pt x="762" y="37"/>
                    <a:pt x="762" y="37"/>
                  </a:cubicBezTo>
                  <a:cubicBezTo>
                    <a:pt x="762" y="37"/>
                    <a:pt x="762" y="37"/>
                    <a:pt x="762" y="37"/>
                  </a:cubicBezTo>
                  <a:cubicBezTo>
                    <a:pt x="761" y="38"/>
                    <a:pt x="761" y="38"/>
                    <a:pt x="761" y="38"/>
                  </a:cubicBezTo>
                  <a:cubicBezTo>
                    <a:pt x="761" y="38"/>
                    <a:pt x="761" y="38"/>
                    <a:pt x="761" y="38"/>
                  </a:cubicBezTo>
                  <a:cubicBezTo>
                    <a:pt x="760" y="38"/>
                    <a:pt x="760" y="38"/>
                    <a:pt x="760" y="39"/>
                  </a:cubicBezTo>
                  <a:cubicBezTo>
                    <a:pt x="760" y="39"/>
                    <a:pt x="760" y="39"/>
                    <a:pt x="760" y="39"/>
                  </a:cubicBezTo>
                  <a:cubicBezTo>
                    <a:pt x="760" y="39"/>
                    <a:pt x="759" y="39"/>
                    <a:pt x="759" y="39"/>
                  </a:cubicBezTo>
                  <a:cubicBezTo>
                    <a:pt x="759" y="39"/>
                    <a:pt x="759" y="39"/>
                    <a:pt x="759" y="39"/>
                  </a:cubicBezTo>
                  <a:cubicBezTo>
                    <a:pt x="759" y="39"/>
                    <a:pt x="759" y="39"/>
                    <a:pt x="759" y="40"/>
                  </a:cubicBezTo>
                  <a:cubicBezTo>
                    <a:pt x="759" y="40"/>
                    <a:pt x="759" y="40"/>
                    <a:pt x="759" y="40"/>
                  </a:cubicBezTo>
                  <a:cubicBezTo>
                    <a:pt x="759" y="40"/>
                    <a:pt x="759" y="40"/>
                    <a:pt x="758" y="40"/>
                  </a:cubicBezTo>
                  <a:cubicBezTo>
                    <a:pt x="758" y="40"/>
                    <a:pt x="758" y="40"/>
                    <a:pt x="758" y="40"/>
                  </a:cubicBezTo>
                  <a:cubicBezTo>
                    <a:pt x="758" y="40"/>
                    <a:pt x="758" y="40"/>
                    <a:pt x="758" y="40"/>
                  </a:cubicBezTo>
                  <a:cubicBezTo>
                    <a:pt x="758" y="40"/>
                    <a:pt x="758" y="40"/>
                    <a:pt x="758" y="40"/>
                  </a:cubicBezTo>
                  <a:cubicBezTo>
                    <a:pt x="758" y="40"/>
                    <a:pt x="758" y="40"/>
                    <a:pt x="758" y="41"/>
                  </a:cubicBezTo>
                  <a:cubicBezTo>
                    <a:pt x="758" y="41"/>
                    <a:pt x="758" y="41"/>
                    <a:pt x="758" y="41"/>
                  </a:cubicBezTo>
                  <a:cubicBezTo>
                    <a:pt x="758" y="41"/>
                    <a:pt x="758" y="41"/>
                    <a:pt x="757" y="41"/>
                  </a:cubicBezTo>
                  <a:cubicBezTo>
                    <a:pt x="757" y="41"/>
                    <a:pt x="757" y="41"/>
                    <a:pt x="757" y="41"/>
                  </a:cubicBezTo>
                  <a:cubicBezTo>
                    <a:pt x="757" y="41"/>
                    <a:pt x="757" y="41"/>
                    <a:pt x="757" y="41"/>
                  </a:cubicBezTo>
                  <a:cubicBezTo>
                    <a:pt x="757" y="41"/>
                    <a:pt x="757" y="41"/>
                    <a:pt x="757" y="41"/>
                  </a:cubicBezTo>
                  <a:cubicBezTo>
                    <a:pt x="757" y="41"/>
                    <a:pt x="757" y="42"/>
                    <a:pt x="757" y="42"/>
                  </a:cubicBezTo>
                  <a:cubicBezTo>
                    <a:pt x="757" y="42"/>
                    <a:pt x="757" y="42"/>
                    <a:pt x="757" y="42"/>
                  </a:cubicBezTo>
                  <a:cubicBezTo>
                    <a:pt x="757" y="42"/>
                    <a:pt x="756" y="42"/>
                    <a:pt x="756" y="42"/>
                  </a:cubicBezTo>
                  <a:cubicBezTo>
                    <a:pt x="756" y="42"/>
                    <a:pt x="756" y="42"/>
                    <a:pt x="756" y="42"/>
                  </a:cubicBezTo>
                  <a:cubicBezTo>
                    <a:pt x="756" y="42"/>
                    <a:pt x="756" y="42"/>
                    <a:pt x="756" y="42"/>
                  </a:cubicBezTo>
                  <a:cubicBezTo>
                    <a:pt x="756" y="42"/>
                    <a:pt x="756" y="42"/>
                    <a:pt x="756" y="42"/>
                  </a:cubicBezTo>
                  <a:cubicBezTo>
                    <a:pt x="756" y="42"/>
                    <a:pt x="756" y="43"/>
                    <a:pt x="756" y="43"/>
                  </a:cubicBezTo>
                  <a:cubicBezTo>
                    <a:pt x="756" y="43"/>
                    <a:pt x="756" y="43"/>
                    <a:pt x="756" y="43"/>
                  </a:cubicBezTo>
                  <a:cubicBezTo>
                    <a:pt x="756" y="43"/>
                    <a:pt x="755" y="43"/>
                    <a:pt x="755" y="43"/>
                  </a:cubicBezTo>
                  <a:cubicBezTo>
                    <a:pt x="755" y="43"/>
                    <a:pt x="755" y="43"/>
                    <a:pt x="755" y="43"/>
                  </a:cubicBezTo>
                  <a:cubicBezTo>
                    <a:pt x="755" y="43"/>
                    <a:pt x="755" y="44"/>
                    <a:pt x="755" y="44"/>
                  </a:cubicBezTo>
                  <a:cubicBezTo>
                    <a:pt x="755" y="44"/>
                    <a:pt x="755" y="44"/>
                    <a:pt x="755" y="44"/>
                  </a:cubicBezTo>
                  <a:cubicBezTo>
                    <a:pt x="755" y="44"/>
                    <a:pt x="754" y="44"/>
                    <a:pt x="754" y="44"/>
                  </a:cubicBezTo>
                  <a:cubicBezTo>
                    <a:pt x="754" y="44"/>
                    <a:pt x="754" y="44"/>
                    <a:pt x="754" y="44"/>
                  </a:cubicBezTo>
                  <a:cubicBezTo>
                    <a:pt x="754" y="45"/>
                    <a:pt x="754" y="45"/>
                    <a:pt x="754" y="45"/>
                  </a:cubicBezTo>
                  <a:cubicBezTo>
                    <a:pt x="754" y="45"/>
                    <a:pt x="754" y="45"/>
                    <a:pt x="754" y="45"/>
                  </a:cubicBezTo>
                  <a:cubicBezTo>
                    <a:pt x="753" y="46"/>
                    <a:pt x="753" y="46"/>
                    <a:pt x="753" y="46"/>
                  </a:cubicBezTo>
                  <a:cubicBezTo>
                    <a:pt x="753" y="46"/>
                    <a:pt x="753" y="46"/>
                    <a:pt x="753" y="46"/>
                  </a:cubicBezTo>
                  <a:cubicBezTo>
                    <a:pt x="753" y="46"/>
                    <a:pt x="753" y="46"/>
                    <a:pt x="753" y="47"/>
                  </a:cubicBezTo>
                  <a:cubicBezTo>
                    <a:pt x="753" y="47"/>
                    <a:pt x="753" y="47"/>
                    <a:pt x="753" y="47"/>
                  </a:cubicBezTo>
                  <a:cubicBezTo>
                    <a:pt x="753" y="47"/>
                    <a:pt x="753" y="47"/>
                    <a:pt x="753" y="47"/>
                  </a:cubicBezTo>
                  <a:cubicBezTo>
                    <a:pt x="753" y="47"/>
                    <a:pt x="753" y="47"/>
                    <a:pt x="753" y="47"/>
                  </a:cubicBezTo>
                  <a:cubicBezTo>
                    <a:pt x="752" y="47"/>
                    <a:pt x="752" y="47"/>
                    <a:pt x="752" y="48"/>
                  </a:cubicBezTo>
                  <a:cubicBezTo>
                    <a:pt x="752" y="48"/>
                    <a:pt x="752" y="48"/>
                    <a:pt x="752" y="48"/>
                  </a:cubicBezTo>
                  <a:cubicBezTo>
                    <a:pt x="752" y="48"/>
                    <a:pt x="752" y="48"/>
                    <a:pt x="752" y="48"/>
                  </a:cubicBezTo>
                  <a:cubicBezTo>
                    <a:pt x="752" y="48"/>
                    <a:pt x="752" y="48"/>
                    <a:pt x="752" y="48"/>
                  </a:cubicBezTo>
                  <a:cubicBezTo>
                    <a:pt x="752" y="48"/>
                    <a:pt x="752" y="49"/>
                    <a:pt x="752" y="49"/>
                  </a:cubicBezTo>
                  <a:cubicBezTo>
                    <a:pt x="752" y="49"/>
                    <a:pt x="752" y="49"/>
                    <a:pt x="752" y="49"/>
                  </a:cubicBezTo>
                  <a:cubicBezTo>
                    <a:pt x="751" y="49"/>
                    <a:pt x="751" y="49"/>
                    <a:pt x="751" y="50"/>
                  </a:cubicBezTo>
                  <a:cubicBezTo>
                    <a:pt x="751" y="50"/>
                    <a:pt x="751" y="50"/>
                    <a:pt x="751" y="50"/>
                  </a:cubicBezTo>
                  <a:cubicBezTo>
                    <a:pt x="751" y="50"/>
                    <a:pt x="751" y="50"/>
                    <a:pt x="751" y="50"/>
                  </a:cubicBezTo>
                  <a:cubicBezTo>
                    <a:pt x="751" y="50"/>
                    <a:pt x="751" y="50"/>
                    <a:pt x="751" y="50"/>
                  </a:cubicBezTo>
                  <a:cubicBezTo>
                    <a:pt x="751" y="51"/>
                    <a:pt x="751" y="51"/>
                    <a:pt x="750" y="51"/>
                  </a:cubicBezTo>
                  <a:cubicBezTo>
                    <a:pt x="751" y="51"/>
                    <a:pt x="751" y="51"/>
                    <a:pt x="751" y="51"/>
                  </a:cubicBezTo>
                  <a:cubicBezTo>
                    <a:pt x="750" y="51"/>
                    <a:pt x="750" y="52"/>
                    <a:pt x="750" y="52"/>
                  </a:cubicBezTo>
                  <a:cubicBezTo>
                    <a:pt x="750" y="52"/>
                    <a:pt x="750" y="52"/>
                    <a:pt x="750" y="52"/>
                  </a:cubicBezTo>
                  <a:cubicBezTo>
                    <a:pt x="750" y="52"/>
                    <a:pt x="750" y="52"/>
                    <a:pt x="750" y="52"/>
                  </a:cubicBezTo>
                  <a:cubicBezTo>
                    <a:pt x="750" y="52"/>
                    <a:pt x="750" y="53"/>
                    <a:pt x="750" y="53"/>
                  </a:cubicBezTo>
                  <a:cubicBezTo>
                    <a:pt x="750" y="53"/>
                    <a:pt x="750" y="53"/>
                    <a:pt x="750" y="53"/>
                  </a:cubicBezTo>
                  <a:cubicBezTo>
                    <a:pt x="750" y="53"/>
                    <a:pt x="750" y="53"/>
                    <a:pt x="749" y="54"/>
                  </a:cubicBezTo>
                  <a:cubicBezTo>
                    <a:pt x="749" y="54"/>
                    <a:pt x="749" y="54"/>
                    <a:pt x="749" y="54"/>
                  </a:cubicBezTo>
                  <a:cubicBezTo>
                    <a:pt x="749" y="54"/>
                    <a:pt x="749" y="54"/>
                    <a:pt x="749" y="54"/>
                  </a:cubicBezTo>
                  <a:cubicBezTo>
                    <a:pt x="749" y="54"/>
                    <a:pt x="749" y="54"/>
                    <a:pt x="749" y="55"/>
                  </a:cubicBezTo>
                  <a:cubicBezTo>
                    <a:pt x="749" y="55"/>
                    <a:pt x="749" y="55"/>
                    <a:pt x="749" y="55"/>
                  </a:cubicBezTo>
                  <a:cubicBezTo>
                    <a:pt x="749" y="55"/>
                    <a:pt x="749" y="55"/>
                    <a:pt x="749" y="56"/>
                  </a:cubicBezTo>
                  <a:cubicBezTo>
                    <a:pt x="749" y="56"/>
                    <a:pt x="749" y="56"/>
                    <a:pt x="749" y="56"/>
                  </a:cubicBezTo>
                  <a:cubicBezTo>
                    <a:pt x="749" y="56"/>
                    <a:pt x="749" y="56"/>
                    <a:pt x="749" y="56"/>
                  </a:cubicBezTo>
                  <a:cubicBezTo>
                    <a:pt x="748" y="56"/>
                    <a:pt x="749" y="57"/>
                    <a:pt x="748" y="57"/>
                  </a:cubicBezTo>
                  <a:cubicBezTo>
                    <a:pt x="748" y="57"/>
                    <a:pt x="748" y="57"/>
                    <a:pt x="748" y="57"/>
                  </a:cubicBezTo>
                  <a:cubicBezTo>
                    <a:pt x="748" y="58"/>
                    <a:pt x="748" y="58"/>
                    <a:pt x="748" y="58"/>
                  </a:cubicBezTo>
                  <a:cubicBezTo>
                    <a:pt x="748" y="59"/>
                    <a:pt x="748" y="59"/>
                    <a:pt x="748" y="59"/>
                  </a:cubicBezTo>
                  <a:cubicBezTo>
                    <a:pt x="748" y="59"/>
                    <a:pt x="748" y="60"/>
                    <a:pt x="748" y="60"/>
                  </a:cubicBezTo>
                  <a:cubicBezTo>
                    <a:pt x="748" y="60"/>
                    <a:pt x="748" y="60"/>
                    <a:pt x="748" y="60"/>
                  </a:cubicBezTo>
                  <a:cubicBezTo>
                    <a:pt x="747" y="61"/>
                    <a:pt x="748" y="62"/>
                    <a:pt x="747" y="62"/>
                  </a:cubicBezTo>
                  <a:cubicBezTo>
                    <a:pt x="747" y="63"/>
                    <a:pt x="747" y="63"/>
                    <a:pt x="747" y="63"/>
                  </a:cubicBezTo>
                  <a:cubicBezTo>
                    <a:pt x="747" y="64"/>
                    <a:pt x="747" y="66"/>
                    <a:pt x="747" y="67"/>
                  </a:cubicBezTo>
                  <a:cubicBezTo>
                    <a:pt x="747" y="68"/>
                    <a:pt x="747" y="69"/>
                    <a:pt x="747" y="69"/>
                  </a:cubicBezTo>
                  <a:cubicBezTo>
                    <a:pt x="747" y="71"/>
                    <a:pt x="747" y="72"/>
                    <a:pt x="747" y="74"/>
                  </a:cubicBezTo>
                  <a:cubicBezTo>
                    <a:pt x="747" y="74"/>
                    <a:pt x="747" y="75"/>
                    <a:pt x="747" y="75"/>
                  </a:cubicBezTo>
                  <a:cubicBezTo>
                    <a:pt x="748" y="75"/>
                    <a:pt x="747" y="76"/>
                    <a:pt x="748" y="77"/>
                  </a:cubicBezTo>
                  <a:cubicBezTo>
                    <a:pt x="748" y="77"/>
                    <a:pt x="748" y="77"/>
                    <a:pt x="748" y="77"/>
                  </a:cubicBezTo>
                  <a:cubicBezTo>
                    <a:pt x="748" y="78"/>
                    <a:pt x="748" y="78"/>
                    <a:pt x="748" y="79"/>
                  </a:cubicBezTo>
                  <a:cubicBezTo>
                    <a:pt x="748" y="79"/>
                    <a:pt x="748" y="79"/>
                    <a:pt x="748" y="79"/>
                  </a:cubicBezTo>
                  <a:cubicBezTo>
                    <a:pt x="748" y="79"/>
                    <a:pt x="748" y="79"/>
                    <a:pt x="748" y="79"/>
                  </a:cubicBezTo>
                  <a:cubicBezTo>
                    <a:pt x="748" y="79"/>
                    <a:pt x="748" y="80"/>
                    <a:pt x="748" y="80"/>
                  </a:cubicBezTo>
                  <a:cubicBezTo>
                    <a:pt x="748" y="80"/>
                    <a:pt x="748" y="80"/>
                    <a:pt x="748" y="81"/>
                  </a:cubicBezTo>
                  <a:cubicBezTo>
                    <a:pt x="749" y="81"/>
                    <a:pt x="748" y="81"/>
                    <a:pt x="749" y="82"/>
                  </a:cubicBezTo>
                  <a:cubicBezTo>
                    <a:pt x="749" y="82"/>
                    <a:pt x="749" y="82"/>
                    <a:pt x="749" y="82"/>
                  </a:cubicBezTo>
                  <a:cubicBezTo>
                    <a:pt x="749" y="82"/>
                    <a:pt x="749" y="83"/>
                    <a:pt x="749" y="83"/>
                  </a:cubicBezTo>
                  <a:close/>
                  <a:moveTo>
                    <a:pt x="1231" y="92"/>
                  </a:moveTo>
                  <a:cubicBezTo>
                    <a:pt x="1231" y="92"/>
                    <a:pt x="1231" y="92"/>
                    <a:pt x="1231" y="92"/>
                  </a:cubicBezTo>
                  <a:cubicBezTo>
                    <a:pt x="1231" y="92"/>
                    <a:pt x="1230" y="92"/>
                    <a:pt x="1230" y="92"/>
                  </a:cubicBezTo>
                  <a:cubicBezTo>
                    <a:pt x="1230" y="92"/>
                    <a:pt x="1230" y="92"/>
                    <a:pt x="1230" y="92"/>
                  </a:cubicBezTo>
                  <a:cubicBezTo>
                    <a:pt x="1230" y="92"/>
                    <a:pt x="1230" y="92"/>
                    <a:pt x="1230" y="92"/>
                  </a:cubicBezTo>
                  <a:cubicBezTo>
                    <a:pt x="1230" y="92"/>
                    <a:pt x="1229" y="92"/>
                    <a:pt x="1229" y="91"/>
                  </a:cubicBezTo>
                  <a:cubicBezTo>
                    <a:pt x="1229" y="91"/>
                    <a:pt x="1229" y="91"/>
                    <a:pt x="1229" y="91"/>
                  </a:cubicBezTo>
                  <a:cubicBezTo>
                    <a:pt x="1229" y="91"/>
                    <a:pt x="1229" y="91"/>
                    <a:pt x="1229" y="91"/>
                  </a:cubicBezTo>
                  <a:cubicBezTo>
                    <a:pt x="1229" y="91"/>
                    <a:pt x="1229" y="91"/>
                    <a:pt x="1229" y="91"/>
                  </a:cubicBezTo>
                  <a:cubicBezTo>
                    <a:pt x="1229" y="91"/>
                    <a:pt x="1228" y="91"/>
                    <a:pt x="1228" y="91"/>
                  </a:cubicBezTo>
                  <a:cubicBezTo>
                    <a:pt x="1228" y="91"/>
                    <a:pt x="1228" y="91"/>
                    <a:pt x="1228" y="91"/>
                  </a:cubicBezTo>
                  <a:cubicBezTo>
                    <a:pt x="1228" y="91"/>
                    <a:pt x="1228" y="91"/>
                    <a:pt x="1227" y="90"/>
                  </a:cubicBezTo>
                  <a:cubicBezTo>
                    <a:pt x="1227" y="90"/>
                    <a:pt x="1227" y="90"/>
                    <a:pt x="1227" y="90"/>
                  </a:cubicBezTo>
                  <a:cubicBezTo>
                    <a:pt x="1227" y="90"/>
                    <a:pt x="1227" y="90"/>
                    <a:pt x="1227" y="90"/>
                  </a:cubicBezTo>
                  <a:cubicBezTo>
                    <a:pt x="1227" y="90"/>
                    <a:pt x="1227" y="90"/>
                    <a:pt x="1227" y="90"/>
                  </a:cubicBezTo>
                  <a:cubicBezTo>
                    <a:pt x="1227" y="90"/>
                    <a:pt x="1226" y="90"/>
                    <a:pt x="1226" y="89"/>
                  </a:cubicBezTo>
                  <a:cubicBezTo>
                    <a:pt x="1226" y="89"/>
                    <a:pt x="1226" y="89"/>
                    <a:pt x="1226" y="89"/>
                  </a:cubicBezTo>
                  <a:cubicBezTo>
                    <a:pt x="1226" y="89"/>
                    <a:pt x="1226" y="89"/>
                    <a:pt x="1226" y="89"/>
                  </a:cubicBezTo>
                  <a:cubicBezTo>
                    <a:pt x="1226" y="89"/>
                    <a:pt x="1226" y="89"/>
                    <a:pt x="1226" y="89"/>
                  </a:cubicBezTo>
                  <a:cubicBezTo>
                    <a:pt x="1225" y="89"/>
                    <a:pt x="1225" y="89"/>
                    <a:pt x="1225" y="89"/>
                  </a:cubicBezTo>
                  <a:cubicBezTo>
                    <a:pt x="1225" y="89"/>
                    <a:pt x="1225" y="89"/>
                    <a:pt x="1225" y="89"/>
                  </a:cubicBezTo>
                  <a:cubicBezTo>
                    <a:pt x="1225" y="89"/>
                    <a:pt x="1225" y="88"/>
                    <a:pt x="1225" y="88"/>
                  </a:cubicBezTo>
                  <a:cubicBezTo>
                    <a:pt x="1225" y="88"/>
                    <a:pt x="1225" y="88"/>
                    <a:pt x="1225" y="88"/>
                  </a:cubicBezTo>
                  <a:cubicBezTo>
                    <a:pt x="1225" y="88"/>
                    <a:pt x="1225" y="88"/>
                    <a:pt x="1224" y="88"/>
                  </a:cubicBezTo>
                  <a:cubicBezTo>
                    <a:pt x="1225" y="88"/>
                    <a:pt x="1225" y="88"/>
                    <a:pt x="1225" y="88"/>
                  </a:cubicBezTo>
                  <a:cubicBezTo>
                    <a:pt x="1224" y="88"/>
                    <a:pt x="1224" y="88"/>
                    <a:pt x="1224" y="88"/>
                  </a:cubicBezTo>
                  <a:cubicBezTo>
                    <a:pt x="1224" y="88"/>
                    <a:pt x="1224" y="88"/>
                    <a:pt x="1224" y="88"/>
                  </a:cubicBezTo>
                  <a:cubicBezTo>
                    <a:pt x="1224" y="87"/>
                    <a:pt x="1224" y="87"/>
                    <a:pt x="1224" y="87"/>
                  </a:cubicBezTo>
                  <a:cubicBezTo>
                    <a:pt x="1224" y="87"/>
                    <a:pt x="1224" y="87"/>
                    <a:pt x="1224" y="87"/>
                  </a:cubicBezTo>
                  <a:cubicBezTo>
                    <a:pt x="1224" y="87"/>
                    <a:pt x="1224" y="87"/>
                    <a:pt x="1224" y="87"/>
                  </a:cubicBezTo>
                  <a:cubicBezTo>
                    <a:pt x="1224" y="87"/>
                    <a:pt x="1224" y="87"/>
                    <a:pt x="1224" y="87"/>
                  </a:cubicBezTo>
                  <a:cubicBezTo>
                    <a:pt x="1223" y="87"/>
                    <a:pt x="1223" y="86"/>
                    <a:pt x="1223" y="86"/>
                  </a:cubicBezTo>
                  <a:cubicBezTo>
                    <a:pt x="1223" y="86"/>
                    <a:pt x="1223" y="86"/>
                    <a:pt x="1223" y="86"/>
                  </a:cubicBezTo>
                  <a:cubicBezTo>
                    <a:pt x="1223" y="86"/>
                    <a:pt x="1223" y="86"/>
                    <a:pt x="1222" y="86"/>
                  </a:cubicBezTo>
                  <a:cubicBezTo>
                    <a:pt x="1222" y="86"/>
                    <a:pt x="1222" y="86"/>
                    <a:pt x="1222" y="86"/>
                  </a:cubicBezTo>
                  <a:cubicBezTo>
                    <a:pt x="1222" y="85"/>
                    <a:pt x="1222" y="85"/>
                    <a:pt x="1222" y="85"/>
                  </a:cubicBezTo>
                  <a:cubicBezTo>
                    <a:pt x="1222" y="85"/>
                    <a:pt x="1222" y="85"/>
                    <a:pt x="1222" y="85"/>
                  </a:cubicBezTo>
                  <a:cubicBezTo>
                    <a:pt x="1222" y="85"/>
                    <a:pt x="1222" y="85"/>
                    <a:pt x="1222" y="84"/>
                  </a:cubicBezTo>
                  <a:cubicBezTo>
                    <a:pt x="1222" y="84"/>
                    <a:pt x="1222" y="84"/>
                    <a:pt x="1222" y="84"/>
                  </a:cubicBezTo>
                  <a:cubicBezTo>
                    <a:pt x="1222" y="84"/>
                    <a:pt x="1222" y="84"/>
                    <a:pt x="1221" y="84"/>
                  </a:cubicBezTo>
                  <a:cubicBezTo>
                    <a:pt x="1221" y="84"/>
                    <a:pt x="1221" y="84"/>
                    <a:pt x="1221" y="84"/>
                  </a:cubicBezTo>
                  <a:cubicBezTo>
                    <a:pt x="1221" y="84"/>
                    <a:pt x="1221" y="83"/>
                    <a:pt x="1221" y="83"/>
                  </a:cubicBezTo>
                  <a:cubicBezTo>
                    <a:pt x="1221" y="83"/>
                    <a:pt x="1221" y="83"/>
                    <a:pt x="1221" y="83"/>
                  </a:cubicBezTo>
                  <a:cubicBezTo>
                    <a:pt x="1221" y="83"/>
                    <a:pt x="1221" y="83"/>
                    <a:pt x="1221" y="82"/>
                  </a:cubicBezTo>
                  <a:cubicBezTo>
                    <a:pt x="1221" y="82"/>
                    <a:pt x="1221" y="82"/>
                    <a:pt x="1221" y="82"/>
                  </a:cubicBezTo>
                  <a:cubicBezTo>
                    <a:pt x="1221" y="82"/>
                    <a:pt x="1221" y="82"/>
                    <a:pt x="1220" y="82"/>
                  </a:cubicBezTo>
                  <a:cubicBezTo>
                    <a:pt x="1220" y="82"/>
                    <a:pt x="1220" y="82"/>
                    <a:pt x="1220" y="81"/>
                  </a:cubicBezTo>
                  <a:cubicBezTo>
                    <a:pt x="1220" y="81"/>
                    <a:pt x="1220" y="81"/>
                    <a:pt x="1220" y="81"/>
                  </a:cubicBezTo>
                  <a:cubicBezTo>
                    <a:pt x="1220" y="81"/>
                    <a:pt x="1220" y="81"/>
                    <a:pt x="1220" y="81"/>
                  </a:cubicBezTo>
                  <a:cubicBezTo>
                    <a:pt x="1220" y="80"/>
                    <a:pt x="1220" y="80"/>
                    <a:pt x="1220" y="80"/>
                  </a:cubicBezTo>
                  <a:cubicBezTo>
                    <a:pt x="1220" y="80"/>
                    <a:pt x="1220" y="80"/>
                    <a:pt x="1220" y="80"/>
                  </a:cubicBezTo>
                  <a:cubicBezTo>
                    <a:pt x="1220" y="80"/>
                    <a:pt x="1220" y="80"/>
                    <a:pt x="1220" y="80"/>
                  </a:cubicBezTo>
                  <a:cubicBezTo>
                    <a:pt x="1220" y="79"/>
                    <a:pt x="1220" y="79"/>
                    <a:pt x="1220" y="79"/>
                  </a:cubicBezTo>
                  <a:cubicBezTo>
                    <a:pt x="1219" y="79"/>
                    <a:pt x="1220" y="79"/>
                    <a:pt x="1219" y="78"/>
                  </a:cubicBezTo>
                  <a:cubicBezTo>
                    <a:pt x="1219" y="78"/>
                    <a:pt x="1219" y="78"/>
                    <a:pt x="1219" y="78"/>
                  </a:cubicBezTo>
                  <a:cubicBezTo>
                    <a:pt x="1219" y="78"/>
                    <a:pt x="1219" y="77"/>
                    <a:pt x="1219" y="77"/>
                  </a:cubicBezTo>
                  <a:cubicBezTo>
                    <a:pt x="1219" y="77"/>
                    <a:pt x="1219" y="77"/>
                    <a:pt x="1219" y="77"/>
                  </a:cubicBezTo>
                  <a:cubicBezTo>
                    <a:pt x="1219" y="76"/>
                    <a:pt x="1219" y="75"/>
                    <a:pt x="1219" y="75"/>
                  </a:cubicBezTo>
                  <a:cubicBezTo>
                    <a:pt x="1219" y="74"/>
                    <a:pt x="1218" y="74"/>
                    <a:pt x="1219" y="74"/>
                  </a:cubicBezTo>
                  <a:cubicBezTo>
                    <a:pt x="1218" y="71"/>
                    <a:pt x="1218" y="71"/>
                    <a:pt x="1221" y="71"/>
                  </a:cubicBezTo>
                  <a:cubicBezTo>
                    <a:pt x="1235" y="71"/>
                    <a:pt x="1250" y="71"/>
                    <a:pt x="1264" y="71"/>
                  </a:cubicBezTo>
                  <a:cubicBezTo>
                    <a:pt x="1264" y="71"/>
                    <a:pt x="1264" y="71"/>
                    <a:pt x="1265" y="71"/>
                  </a:cubicBezTo>
                  <a:cubicBezTo>
                    <a:pt x="1266" y="71"/>
                    <a:pt x="1266" y="70"/>
                    <a:pt x="1266" y="70"/>
                  </a:cubicBezTo>
                  <a:cubicBezTo>
                    <a:pt x="1266" y="67"/>
                    <a:pt x="1266" y="64"/>
                    <a:pt x="1266" y="61"/>
                  </a:cubicBezTo>
                  <a:cubicBezTo>
                    <a:pt x="1266" y="61"/>
                    <a:pt x="1265" y="60"/>
                    <a:pt x="1266" y="60"/>
                  </a:cubicBezTo>
                  <a:cubicBezTo>
                    <a:pt x="1265" y="59"/>
                    <a:pt x="1266" y="58"/>
                    <a:pt x="1265" y="58"/>
                  </a:cubicBezTo>
                  <a:cubicBezTo>
                    <a:pt x="1265" y="57"/>
                    <a:pt x="1265" y="57"/>
                    <a:pt x="1265" y="57"/>
                  </a:cubicBezTo>
                  <a:cubicBezTo>
                    <a:pt x="1265" y="57"/>
                    <a:pt x="1265" y="56"/>
                    <a:pt x="1265" y="56"/>
                  </a:cubicBezTo>
                  <a:cubicBezTo>
                    <a:pt x="1265" y="55"/>
                    <a:pt x="1265" y="55"/>
                    <a:pt x="1265" y="55"/>
                  </a:cubicBezTo>
                  <a:cubicBezTo>
                    <a:pt x="1265" y="55"/>
                    <a:pt x="1265" y="54"/>
                    <a:pt x="1265" y="54"/>
                  </a:cubicBezTo>
                  <a:cubicBezTo>
                    <a:pt x="1265" y="54"/>
                    <a:pt x="1264" y="54"/>
                    <a:pt x="1265" y="54"/>
                  </a:cubicBezTo>
                  <a:cubicBezTo>
                    <a:pt x="1264" y="53"/>
                    <a:pt x="1265" y="53"/>
                    <a:pt x="1264" y="52"/>
                  </a:cubicBezTo>
                  <a:cubicBezTo>
                    <a:pt x="1264" y="52"/>
                    <a:pt x="1264" y="52"/>
                    <a:pt x="1264" y="52"/>
                  </a:cubicBezTo>
                  <a:cubicBezTo>
                    <a:pt x="1264" y="52"/>
                    <a:pt x="1264" y="51"/>
                    <a:pt x="1264" y="51"/>
                  </a:cubicBezTo>
                  <a:cubicBezTo>
                    <a:pt x="1264" y="51"/>
                    <a:pt x="1264" y="51"/>
                    <a:pt x="1264" y="51"/>
                  </a:cubicBezTo>
                  <a:cubicBezTo>
                    <a:pt x="1264" y="51"/>
                    <a:pt x="1264" y="50"/>
                    <a:pt x="1264" y="50"/>
                  </a:cubicBezTo>
                  <a:cubicBezTo>
                    <a:pt x="1264" y="50"/>
                    <a:pt x="1264" y="50"/>
                    <a:pt x="1264" y="50"/>
                  </a:cubicBezTo>
                  <a:cubicBezTo>
                    <a:pt x="1263" y="50"/>
                    <a:pt x="1264" y="49"/>
                    <a:pt x="1263" y="49"/>
                  </a:cubicBezTo>
                  <a:cubicBezTo>
                    <a:pt x="1263" y="49"/>
                    <a:pt x="1263" y="49"/>
                    <a:pt x="1263" y="49"/>
                  </a:cubicBezTo>
                  <a:cubicBezTo>
                    <a:pt x="1263" y="49"/>
                    <a:pt x="1263" y="48"/>
                    <a:pt x="1263" y="48"/>
                  </a:cubicBezTo>
                  <a:cubicBezTo>
                    <a:pt x="1263" y="48"/>
                    <a:pt x="1263" y="48"/>
                    <a:pt x="1263" y="48"/>
                  </a:cubicBezTo>
                  <a:cubicBezTo>
                    <a:pt x="1263" y="48"/>
                    <a:pt x="1263" y="48"/>
                    <a:pt x="1263" y="48"/>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6"/>
                    <a:pt x="1262" y="46"/>
                    <a:pt x="1262" y="46"/>
                  </a:cubicBezTo>
                  <a:cubicBezTo>
                    <a:pt x="1262" y="46"/>
                    <a:pt x="1262" y="46"/>
                    <a:pt x="1262" y="46"/>
                  </a:cubicBezTo>
                  <a:cubicBezTo>
                    <a:pt x="1262" y="46"/>
                    <a:pt x="1262" y="46"/>
                    <a:pt x="1262" y="46"/>
                  </a:cubicBezTo>
                  <a:cubicBezTo>
                    <a:pt x="1262" y="46"/>
                    <a:pt x="1262" y="46"/>
                    <a:pt x="1261" y="45"/>
                  </a:cubicBezTo>
                  <a:cubicBezTo>
                    <a:pt x="1261" y="45"/>
                    <a:pt x="1261" y="45"/>
                    <a:pt x="1261" y="45"/>
                  </a:cubicBezTo>
                  <a:cubicBezTo>
                    <a:pt x="1261" y="45"/>
                    <a:pt x="1261" y="45"/>
                    <a:pt x="1261" y="45"/>
                  </a:cubicBezTo>
                  <a:cubicBezTo>
                    <a:pt x="1261" y="45"/>
                    <a:pt x="1261" y="45"/>
                    <a:pt x="1261" y="45"/>
                  </a:cubicBezTo>
                  <a:cubicBezTo>
                    <a:pt x="1261" y="45"/>
                    <a:pt x="1261" y="44"/>
                    <a:pt x="1261" y="44"/>
                  </a:cubicBezTo>
                  <a:cubicBezTo>
                    <a:pt x="1261" y="44"/>
                    <a:pt x="1261" y="44"/>
                    <a:pt x="1261" y="44"/>
                  </a:cubicBezTo>
                  <a:cubicBezTo>
                    <a:pt x="1261" y="44"/>
                    <a:pt x="1261" y="44"/>
                    <a:pt x="1260" y="44"/>
                  </a:cubicBezTo>
                  <a:cubicBezTo>
                    <a:pt x="1260" y="44"/>
                    <a:pt x="1260" y="44"/>
                    <a:pt x="1260" y="44"/>
                  </a:cubicBezTo>
                  <a:cubicBezTo>
                    <a:pt x="1260" y="44"/>
                    <a:pt x="1260" y="43"/>
                    <a:pt x="1260" y="43"/>
                  </a:cubicBezTo>
                  <a:cubicBezTo>
                    <a:pt x="1260" y="43"/>
                    <a:pt x="1260" y="43"/>
                    <a:pt x="1260" y="43"/>
                  </a:cubicBezTo>
                  <a:cubicBezTo>
                    <a:pt x="1260" y="43"/>
                    <a:pt x="1260" y="43"/>
                    <a:pt x="1260" y="43"/>
                  </a:cubicBezTo>
                  <a:cubicBezTo>
                    <a:pt x="1260" y="43"/>
                    <a:pt x="1260" y="43"/>
                    <a:pt x="1260" y="43"/>
                  </a:cubicBezTo>
                  <a:cubicBezTo>
                    <a:pt x="1259" y="42"/>
                    <a:pt x="1259" y="42"/>
                    <a:pt x="1259" y="42"/>
                  </a:cubicBezTo>
                  <a:cubicBezTo>
                    <a:pt x="1259" y="42"/>
                    <a:pt x="1259" y="42"/>
                    <a:pt x="1259" y="42"/>
                  </a:cubicBezTo>
                  <a:cubicBezTo>
                    <a:pt x="1259" y="42"/>
                    <a:pt x="1259" y="41"/>
                    <a:pt x="1259" y="41"/>
                  </a:cubicBezTo>
                  <a:cubicBezTo>
                    <a:pt x="1259" y="41"/>
                    <a:pt x="1259" y="41"/>
                    <a:pt x="1259" y="41"/>
                  </a:cubicBezTo>
                  <a:cubicBezTo>
                    <a:pt x="1259" y="41"/>
                    <a:pt x="1258" y="41"/>
                    <a:pt x="1258" y="41"/>
                  </a:cubicBezTo>
                  <a:cubicBezTo>
                    <a:pt x="1258" y="41"/>
                    <a:pt x="1258" y="41"/>
                    <a:pt x="1258" y="41"/>
                  </a:cubicBezTo>
                  <a:cubicBezTo>
                    <a:pt x="1258" y="41"/>
                    <a:pt x="1258" y="41"/>
                    <a:pt x="1258" y="41"/>
                  </a:cubicBezTo>
                  <a:cubicBezTo>
                    <a:pt x="1258" y="41"/>
                    <a:pt x="1258" y="41"/>
                    <a:pt x="1258" y="41"/>
                  </a:cubicBezTo>
                  <a:cubicBezTo>
                    <a:pt x="1257" y="40"/>
                    <a:pt x="1257" y="39"/>
                    <a:pt x="1256" y="39"/>
                  </a:cubicBezTo>
                  <a:cubicBezTo>
                    <a:pt x="1256" y="39"/>
                    <a:pt x="1256" y="39"/>
                    <a:pt x="1256" y="39"/>
                  </a:cubicBezTo>
                  <a:cubicBezTo>
                    <a:pt x="1256" y="39"/>
                    <a:pt x="1256" y="39"/>
                    <a:pt x="1256" y="39"/>
                  </a:cubicBezTo>
                  <a:cubicBezTo>
                    <a:pt x="1256" y="39"/>
                    <a:pt x="1256" y="39"/>
                    <a:pt x="1256" y="39"/>
                  </a:cubicBezTo>
                  <a:cubicBezTo>
                    <a:pt x="1256" y="38"/>
                    <a:pt x="1256" y="38"/>
                    <a:pt x="1255" y="38"/>
                  </a:cubicBezTo>
                  <a:cubicBezTo>
                    <a:pt x="1256" y="38"/>
                    <a:pt x="1256" y="38"/>
                    <a:pt x="1256" y="38"/>
                  </a:cubicBezTo>
                  <a:cubicBezTo>
                    <a:pt x="1255" y="38"/>
                    <a:pt x="1255" y="38"/>
                    <a:pt x="1255" y="38"/>
                  </a:cubicBezTo>
                  <a:cubicBezTo>
                    <a:pt x="1255" y="38"/>
                    <a:pt x="1255" y="38"/>
                    <a:pt x="1255" y="38"/>
                  </a:cubicBezTo>
                  <a:cubicBezTo>
                    <a:pt x="1255" y="38"/>
                    <a:pt x="1255" y="38"/>
                    <a:pt x="1255" y="37"/>
                  </a:cubicBezTo>
                  <a:cubicBezTo>
                    <a:pt x="1255" y="37"/>
                    <a:pt x="1255" y="37"/>
                    <a:pt x="1255" y="37"/>
                  </a:cubicBezTo>
                  <a:cubicBezTo>
                    <a:pt x="1254" y="37"/>
                    <a:pt x="1254" y="37"/>
                    <a:pt x="1254" y="37"/>
                  </a:cubicBezTo>
                  <a:cubicBezTo>
                    <a:pt x="1254" y="37"/>
                    <a:pt x="1254" y="37"/>
                    <a:pt x="1254" y="37"/>
                  </a:cubicBezTo>
                  <a:cubicBezTo>
                    <a:pt x="1254" y="37"/>
                    <a:pt x="1254" y="37"/>
                    <a:pt x="1254" y="37"/>
                  </a:cubicBezTo>
                  <a:cubicBezTo>
                    <a:pt x="1254" y="37"/>
                    <a:pt x="1254" y="37"/>
                    <a:pt x="1254" y="37"/>
                  </a:cubicBezTo>
                  <a:cubicBezTo>
                    <a:pt x="1254" y="37"/>
                    <a:pt x="1253" y="37"/>
                    <a:pt x="1253" y="36"/>
                  </a:cubicBezTo>
                  <a:cubicBezTo>
                    <a:pt x="1253" y="36"/>
                    <a:pt x="1253" y="36"/>
                    <a:pt x="1253" y="36"/>
                  </a:cubicBezTo>
                  <a:cubicBezTo>
                    <a:pt x="1253" y="36"/>
                    <a:pt x="1253" y="36"/>
                    <a:pt x="1252" y="36"/>
                  </a:cubicBezTo>
                  <a:cubicBezTo>
                    <a:pt x="1252" y="36"/>
                    <a:pt x="1252" y="36"/>
                    <a:pt x="1252" y="36"/>
                  </a:cubicBezTo>
                  <a:cubicBezTo>
                    <a:pt x="1252" y="36"/>
                    <a:pt x="1252" y="36"/>
                    <a:pt x="1252" y="36"/>
                  </a:cubicBezTo>
                  <a:cubicBezTo>
                    <a:pt x="1252" y="36"/>
                    <a:pt x="1252" y="36"/>
                    <a:pt x="1252" y="36"/>
                  </a:cubicBezTo>
                  <a:cubicBezTo>
                    <a:pt x="1252" y="35"/>
                    <a:pt x="1252" y="36"/>
                    <a:pt x="1251" y="35"/>
                  </a:cubicBezTo>
                  <a:cubicBezTo>
                    <a:pt x="1251" y="35"/>
                    <a:pt x="1251" y="35"/>
                    <a:pt x="1251" y="35"/>
                  </a:cubicBezTo>
                  <a:cubicBezTo>
                    <a:pt x="1251" y="35"/>
                    <a:pt x="1251" y="35"/>
                    <a:pt x="1251" y="35"/>
                  </a:cubicBezTo>
                  <a:cubicBezTo>
                    <a:pt x="1250" y="35"/>
                    <a:pt x="1250" y="35"/>
                    <a:pt x="1250" y="35"/>
                  </a:cubicBezTo>
                  <a:cubicBezTo>
                    <a:pt x="1250" y="35"/>
                    <a:pt x="1250" y="35"/>
                    <a:pt x="1250" y="35"/>
                  </a:cubicBezTo>
                  <a:cubicBezTo>
                    <a:pt x="1250" y="35"/>
                    <a:pt x="1250" y="35"/>
                    <a:pt x="1250" y="35"/>
                  </a:cubicBezTo>
                  <a:cubicBezTo>
                    <a:pt x="1249" y="34"/>
                    <a:pt x="1249" y="35"/>
                    <a:pt x="1249" y="34"/>
                  </a:cubicBezTo>
                  <a:cubicBezTo>
                    <a:pt x="1249" y="34"/>
                    <a:pt x="1249" y="34"/>
                    <a:pt x="1249" y="34"/>
                  </a:cubicBezTo>
                  <a:cubicBezTo>
                    <a:pt x="1249" y="34"/>
                    <a:pt x="1248" y="34"/>
                    <a:pt x="1248" y="34"/>
                  </a:cubicBezTo>
                  <a:cubicBezTo>
                    <a:pt x="1248" y="34"/>
                    <a:pt x="1248" y="34"/>
                    <a:pt x="1248" y="34"/>
                  </a:cubicBezTo>
                  <a:cubicBezTo>
                    <a:pt x="1248" y="34"/>
                    <a:pt x="1247" y="34"/>
                    <a:pt x="1247" y="34"/>
                  </a:cubicBezTo>
                  <a:cubicBezTo>
                    <a:pt x="1247" y="34"/>
                    <a:pt x="1247" y="34"/>
                    <a:pt x="1246" y="34"/>
                  </a:cubicBezTo>
                  <a:cubicBezTo>
                    <a:pt x="1246" y="33"/>
                    <a:pt x="1246" y="34"/>
                    <a:pt x="1245" y="33"/>
                  </a:cubicBezTo>
                  <a:cubicBezTo>
                    <a:pt x="1245" y="33"/>
                    <a:pt x="1245" y="33"/>
                    <a:pt x="1245" y="33"/>
                  </a:cubicBezTo>
                  <a:cubicBezTo>
                    <a:pt x="1245" y="33"/>
                    <a:pt x="1244" y="33"/>
                    <a:pt x="1244" y="33"/>
                  </a:cubicBezTo>
                  <a:cubicBezTo>
                    <a:pt x="1243" y="33"/>
                    <a:pt x="1243" y="33"/>
                    <a:pt x="1243" y="33"/>
                  </a:cubicBezTo>
                  <a:cubicBezTo>
                    <a:pt x="1242" y="33"/>
                    <a:pt x="1241" y="33"/>
                    <a:pt x="1241" y="33"/>
                  </a:cubicBezTo>
                  <a:cubicBezTo>
                    <a:pt x="1239" y="33"/>
                    <a:pt x="1237" y="33"/>
                    <a:pt x="1236" y="33"/>
                  </a:cubicBezTo>
                  <a:cubicBezTo>
                    <a:pt x="1235" y="33"/>
                    <a:pt x="1234" y="33"/>
                    <a:pt x="1233" y="33"/>
                  </a:cubicBezTo>
                  <a:cubicBezTo>
                    <a:pt x="1233" y="33"/>
                    <a:pt x="1233" y="33"/>
                    <a:pt x="1233" y="33"/>
                  </a:cubicBezTo>
                  <a:cubicBezTo>
                    <a:pt x="1232" y="33"/>
                    <a:pt x="1232" y="33"/>
                    <a:pt x="1231" y="33"/>
                  </a:cubicBezTo>
                  <a:cubicBezTo>
                    <a:pt x="1231" y="33"/>
                    <a:pt x="1231" y="33"/>
                    <a:pt x="1231" y="33"/>
                  </a:cubicBezTo>
                  <a:cubicBezTo>
                    <a:pt x="1231" y="33"/>
                    <a:pt x="1231" y="33"/>
                    <a:pt x="1231" y="33"/>
                  </a:cubicBezTo>
                  <a:cubicBezTo>
                    <a:pt x="1231" y="34"/>
                    <a:pt x="1230" y="33"/>
                    <a:pt x="1230" y="34"/>
                  </a:cubicBezTo>
                  <a:cubicBezTo>
                    <a:pt x="1230" y="34"/>
                    <a:pt x="1230" y="34"/>
                    <a:pt x="1230" y="34"/>
                  </a:cubicBezTo>
                  <a:cubicBezTo>
                    <a:pt x="1230" y="34"/>
                    <a:pt x="1229" y="34"/>
                    <a:pt x="1229" y="34"/>
                  </a:cubicBezTo>
                  <a:cubicBezTo>
                    <a:pt x="1229" y="34"/>
                    <a:pt x="1229" y="34"/>
                    <a:pt x="1229" y="34"/>
                  </a:cubicBezTo>
                  <a:cubicBezTo>
                    <a:pt x="1229" y="34"/>
                    <a:pt x="1229" y="34"/>
                    <a:pt x="1229" y="34"/>
                  </a:cubicBezTo>
                  <a:cubicBezTo>
                    <a:pt x="1228" y="34"/>
                    <a:pt x="1228" y="34"/>
                    <a:pt x="1228" y="34"/>
                  </a:cubicBezTo>
                  <a:cubicBezTo>
                    <a:pt x="1228" y="34"/>
                    <a:pt x="1228" y="34"/>
                    <a:pt x="1228" y="34"/>
                  </a:cubicBezTo>
                  <a:cubicBezTo>
                    <a:pt x="1227" y="35"/>
                    <a:pt x="1227" y="34"/>
                    <a:pt x="1227" y="35"/>
                  </a:cubicBezTo>
                  <a:cubicBezTo>
                    <a:pt x="1227" y="35"/>
                    <a:pt x="1227" y="35"/>
                    <a:pt x="1227" y="35"/>
                  </a:cubicBezTo>
                  <a:cubicBezTo>
                    <a:pt x="1226" y="35"/>
                    <a:pt x="1226" y="35"/>
                    <a:pt x="1226" y="35"/>
                  </a:cubicBezTo>
                  <a:cubicBezTo>
                    <a:pt x="1226" y="35"/>
                    <a:pt x="1226" y="35"/>
                    <a:pt x="1226" y="35"/>
                  </a:cubicBezTo>
                  <a:cubicBezTo>
                    <a:pt x="1226" y="35"/>
                    <a:pt x="1225" y="35"/>
                    <a:pt x="1225" y="35"/>
                  </a:cubicBezTo>
                  <a:cubicBezTo>
                    <a:pt x="1225" y="35"/>
                    <a:pt x="1225" y="35"/>
                    <a:pt x="1225" y="35"/>
                  </a:cubicBezTo>
                  <a:cubicBezTo>
                    <a:pt x="1225" y="36"/>
                    <a:pt x="1225" y="36"/>
                    <a:pt x="1225" y="36"/>
                  </a:cubicBezTo>
                  <a:cubicBezTo>
                    <a:pt x="1225" y="36"/>
                    <a:pt x="1225" y="36"/>
                    <a:pt x="1225" y="36"/>
                  </a:cubicBezTo>
                  <a:cubicBezTo>
                    <a:pt x="1224" y="36"/>
                    <a:pt x="1224" y="36"/>
                    <a:pt x="1224" y="36"/>
                  </a:cubicBezTo>
                  <a:cubicBezTo>
                    <a:pt x="1224" y="36"/>
                    <a:pt x="1224" y="36"/>
                    <a:pt x="1224" y="36"/>
                  </a:cubicBezTo>
                  <a:cubicBezTo>
                    <a:pt x="1224" y="36"/>
                    <a:pt x="1223" y="36"/>
                    <a:pt x="1223" y="36"/>
                  </a:cubicBezTo>
                  <a:cubicBezTo>
                    <a:pt x="1223" y="36"/>
                    <a:pt x="1223" y="36"/>
                    <a:pt x="1223" y="36"/>
                  </a:cubicBezTo>
                  <a:cubicBezTo>
                    <a:pt x="1223" y="37"/>
                    <a:pt x="1223" y="37"/>
                    <a:pt x="1223" y="37"/>
                  </a:cubicBezTo>
                  <a:cubicBezTo>
                    <a:pt x="1223" y="37"/>
                    <a:pt x="1223" y="37"/>
                    <a:pt x="1223" y="37"/>
                  </a:cubicBezTo>
                  <a:cubicBezTo>
                    <a:pt x="1222" y="37"/>
                    <a:pt x="1222" y="37"/>
                    <a:pt x="1222" y="37"/>
                  </a:cubicBezTo>
                  <a:cubicBezTo>
                    <a:pt x="1222" y="37"/>
                    <a:pt x="1222" y="37"/>
                    <a:pt x="1222" y="37"/>
                  </a:cubicBezTo>
                  <a:cubicBezTo>
                    <a:pt x="1222" y="37"/>
                    <a:pt x="1222" y="37"/>
                    <a:pt x="1221" y="38"/>
                  </a:cubicBezTo>
                  <a:cubicBezTo>
                    <a:pt x="1222" y="38"/>
                    <a:pt x="1222" y="38"/>
                    <a:pt x="1222" y="38"/>
                  </a:cubicBezTo>
                  <a:cubicBezTo>
                    <a:pt x="1221" y="38"/>
                    <a:pt x="1221" y="38"/>
                    <a:pt x="1221" y="38"/>
                  </a:cubicBezTo>
                  <a:cubicBezTo>
                    <a:pt x="1221" y="38"/>
                    <a:pt x="1221" y="38"/>
                    <a:pt x="1221" y="38"/>
                  </a:cubicBezTo>
                  <a:cubicBezTo>
                    <a:pt x="1221" y="38"/>
                    <a:pt x="1220" y="38"/>
                    <a:pt x="1220" y="39"/>
                  </a:cubicBezTo>
                  <a:cubicBezTo>
                    <a:pt x="1220" y="39"/>
                    <a:pt x="1220" y="39"/>
                    <a:pt x="1220" y="39"/>
                  </a:cubicBezTo>
                  <a:cubicBezTo>
                    <a:pt x="1220" y="39"/>
                    <a:pt x="1220" y="39"/>
                    <a:pt x="1220" y="39"/>
                  </a:cubicBezTo>
                  <a:cubicBezTo>
                    <a:pt x="1220" y="39"/>
                    <a:pt x="1220" y="39"/>
                    <a:pt x="1220" y="39"/>
                  </a:cubicBezTo>
                  <a:cubicBezTo>
                    <a:pt x="1220" y="39"/>
                    <a:pt x="1219" y="39"/>
                    <a:pt x="1219" y="39"/>
                  </a:cubicBezTo>
                  <a:cubicBezTo>
                    <a:pt x="1219" y="39"/>
                    <a:pt x="1219" y="39"/>
                    <a:pt x="1219" y="39"/>
                  </a:cubicBezTo>
                  <a:cubicBezTo>
                    <a:pt x="1219" y="40"/>
                    <a:pt x="1219" y="40"/>
                    <a:pt x="1218" y="40"/>
                  </a:cubicBezTo>
                  <a:cubicBezTo>
                    <a:pt x="1218" y="40"/>
                    <a:pt x="1218" y="40"/>
                    <a:pt x="1218" y="40"/>
                  </a:cubicBezTo>
                  <a:cubicBezTo>
                    <a:pt x="1218" y="40"/>
                    <a:pt x="1218" y="40"/>
                    <a:pt x="1218" y="40"/>
                  </a:cubicBezTo>
                  <a:cubicBezTo>
                    <a:pt x="1218" y="40"/>
                    <a:pt x="1218" y="40"/>
                    <a:pt x="1218" y="40"/>
                  </a:cubicBezTo>
                  <a:cubicBezTo>
                    <a:pt x="1218" y="40"/>
                    <a:pt x="1218" y="40"/>
                    <a:pt x="1218" y="41"/>
                  </a:cubicBezTo>
                  <a:cubicBezTo>
                    <a:pt x="1218" y="41"/>
                    <a:pt x="1218" y="41"/>
                    <a:pt x="1218" y="41"/>
                  </a:cubicBezTo>
                  <a:cubicBezTo>
                    <a:pt x="1217" y="41"/>
                    <a:pt x="1217" y="41"/>
                    <a:pt x="1217" y="41"/>
                  </a:cubicBezTo>
                  <a:cubicBezTo>
                    <a:pt x="1217" y="41"/>
                    <a:pt x="1217" y="41"/>
                    <a:pt x="1217" y="41"/>
                  </a:cubicBezTo>
                  <a:cubicBezTo>
                    <a:pt x="1217" y="41"/>
                    <a:pt x="1217" y="41"/>
                    <a:pt x="1217" y="41"/>
                  </a:cubicBezTo>
                  <a:cubicBezTo>
                    <a:pt x="1217" y="41"/>
                    <a:pt x="1217" y="41"/>
                    <a:pt x="1217" y="41"/>
                  </a:cubicBezTo>
                  <a:cubicBezTo>
                    <a:pt x="1217" y="41"/>
                    <a:pt x="1217" y="42"/>
                    <a:pt x="1217" y="42"/>
                  </a:cubicBezTo>
                  <a:cubicBezTo>
                    <a:pt x="1217" y="42"/>
                    <a:pt x="1217" y="42"/>
                    <a:pt x="1217" y="42"/>
                  </a:cubicBezTo>
                  <a:cubicBezTo>
                    <a:pt x="1216" y="42"/>
                    <a:pt x="1216" y="42"/>
                    <a:pt x="1216" y="42"/>
                  </a:cubicBezTo>
                  <a:cubicBezTo>
                    <a:pt x="1216" y="42"/>
                    <a:pt x="1216" y="42"/>
                    <a:pt x="1216" y="42"/>
                  </a:cubicBezTo>
                  <a:cubicBezTo>
                    <a:pt x="1216" y="42"/>
                    <a:pt x="1216" y="42"/>
                    <a:pt x="1216" y="42"/>
                  </a:cubicBezTo>
                  <a:cubicBezTo>
                    <a:pt x="1216" y="42"/>
                    <a:pt x="1216" y="42"/>
                    <a:pt x="1216" y="42"/>
                  </a:cubicBezTo>
                  <a:cubicBezTo>
                    <a:pt x="1216" y="43"/>
                    <a:pt x="1215" y="43"/>
                    <a:pt x="1215" y="43"/>
                  </a:cubicBezTo>
                  <a:cubicBezTo>
                    <a:pt x="1215" y="43"/>
                    <a:pt x="1215" y="43"/>
                    <a:pt x="1215" y="43"/>
                  </a:cubicBezTo>
                  <a:cubicBezTo>
                    <a:pt x="1215" y="44"/>
                    <a:pt x="1215" y="44"/>
                    <a:pt x="1215" y="44"/>
                  </a:cubicBezTo>
                  <a:cubicBezTo>
                    <a:pt x="1215" y="44"/>
                    <a:pt x="1215" y="44"/>
                    <a:pt x="1215" y="44"/>
                  </a:cubicBezTo>
                  <a:cubicBezTo>
                    <a:pt x="1215" y="44"/>
                    <a:pt x="1215" y="44"/>
                    <a:pt x="1215" y="44"/>
                  </a:cubicBezTo>
                  <a:cubicBezTo>
                    <a:pt x="1215" y="44"/>
                    <a:pt x="1215" y="44"/>
                    <a:pt x="1215" y="44"/>
                  </a:cubicBezTo>
                  <a:cubicBezTo>
                    <a:pt x="1214" y="44"/>
                    <a:pt x="1214" y="45"/>
                    <a:pt x="1214" y="45"/>
                  </a:cubicBezTo>
                  <a:cubicBezTo>
                    <a:pt x="1214" y="45"/>
                    <a:pt x="1214" y="45"/>
                    <a:pt x="1214" y="45"/>
                  </a:cubicBezTo>
                  <a:cubicBezTo>
                    <a:pt x="1214" y="45"/>
                    <a:pt x="1214" y="45"/>
                    <a:pt x="1214" y="45"/>
                  </a:cubicBezTo>
                  <a:cubicBezTo>
                    <a:pt x="1214" y="45"/>
                    <a:pt x="1214" y="45"/>
                    <a:pt x="1214" y="45"/>
                  </a:cubicBezTo>
                  <a:cubicBezTo>
                    <a:pt x="1213" y="45"/>
                    <a:pt x="1213" y="46"/>
                    <a:pt x="1213" y="46"/>
                  </a:cubicBezTo>
                  <a:cubicBezTo>
                    <a:pt x="1213" y="46"/>
                    <a:pt x="1213" y="46"/>
                    <a:pt x="1213" y="46"/>
                  </a:cubicBezTo>
                  <a:cubicBezTo>
                    <a:pt x="1213" y="46"/>
                    <a:pt x="1213" y="47"/>
                    <a:pt x="1213" y="47"/>
                  </a:cubicBezTo>
                  <a:cubicBezTo>
                    <a:pt x="1213" y="47"/>
                    <a:pt x="1213" y="47"/>
                    <a:pt x="1213" y="47"/>
                  </a:cubicBezTo>
                  <a:cubicBezTo>
                    <a:pt x="1213" y="47"/>
                    <a:pt x="1212" y="47"/>
                    <a:pt x="1212" y="47"/>
                  </a:cubicBezTo>
                  <a:cubicBezTo>
                    <a:pt x="1212" y="47"/>
                    <a:pt x="1212" y="47"/>
                    <a:pt x="1212" y="47"/>
                  </a:cubicBezTo>
                  <a:cubicBezTo>
                    <a:pt x="1212" y="47"/>
                    <a:pt x="1212" y="48"/>
                    <a:pt x="1212" y="48"/>
                  </a:cubicBezTo>
                  <a:cubicBezTo>
                    <a:pt x="1212" y="48"/>
                    <a:pt x="1212" y="48"/>
                    <a:pt x="1212" y="48"/>
                  </a:cubicBezTo>
                  <a:cubicBezTo>
                    <a:pt x="1212" y="48"/>
                    <a:pt x="1212" y="48"/>
                    <a:pt x="1212" y="49"/>
                  </a:cubicBezTo>
                  <a:cubicBezTo>
                    <a:pt x="1212" y="49"/>
                    <a:pt x="1212" y="49"/>
                    <a:pt x="1212" y="49"/>
                  </a:cubicBezTo>
                  <a:cubicBezTo>
                    <a:pt x="1211" y="49"/>
                    <a:pt x="1212" y="49"/>
                    <a:pt x="1211" y="49"/>
                  </a:cubicBezTo>
                  <a:cubicBezTo>
                    <a:pt x="1211" y="49"/>
                    <a:pt x="1211" y="49"/>
                    <a:pt x="1211" y="49"/>
                  </a:cubicBezTo>
                  <a:cubicBezTo>
                    <a:pt x="1211" y="49"/>
                    <a:pt x="1211" y="50"/>
                    <a:pt x="1211" y="50"/>
                  </a:cubicBezTo>
                  <a:cubicBezTo>
                    <a:pt x="1211" y="50"/>
                    <a:pt x="1211" y="50"/>
                    <a:pt x="1211" y="50"/>
                  </a:cubicBezTo>
                  <a:cubicBezTo>
                    <a:pt x="1211" y="50"/>
                    <a:pt x="1211" y="51"/>
                    <a:pt x="1211" y="51"/>
                  </a:cubicBezTo>
                  <a:cubicBezTo>
                    <a:pt x="1211" y="51"/>
                    <a:pt x="1211" y="51"/>
                    <a:pt x="1211" y="51"/>
                  </a:cubicBezTo>
                  <a:cubicBezTo>
                    <a:pt x="1210" y="51"/>
                    <a:pt x="1210" y="51"/>
                    <a:pt x="1210" y="51"/>
                  </a:cubicBezTo>
                  <a:cubicBezTo>
                    <a:pt x="1210" y="51"/>
                    <a:pt x="1210" y="51"/>
                    <a:pt x="1210" y="51"/>
                  </a:cubicBezTo>
                  <a:cubicBezTo>
                    <a:pt x="1210" y="52"/>
                    <a:pt x="1210" y="52"/>
                    <a:pt x="1210" y="52"/>
                  </a:cubicBezTo>
                  <a:cubicBezTo>
                    <a:pt x="1210" y="52"/>
                    <a:pt x="1210" y="52"/>
                    <a:pt x="1210" y="52"/>
                  </a:cubicBezTo>
                  <a:cubicBezTo>
                    <a:pt x="1210" y="53"/>
                    <a:pt x="1210" y="53"/>
                    <a:pt x="1210" y="53"/>
                  </a:cubicBezTo>
                  <a:cubicBezTo>
                    <a:pt x="1210" y="53"/>
                    <a:pt x="1210" y="53"/>
                    <a:pt x="1210" y="53"/>
                  </a:cubicBezTo>
                  <a:cubicBezTo>
                    <a:pt x="1209" y="53"/>
                    <a:pt x="1209" y="54"/>
                    <a:pt x="1209" y="54"/>
                  </a:cubicBezTo>
                  <a:cubicBezTo>
                    <a:pt x="1209" y="54"/>
                    <a:pt x="1209" y="54"/>
                    <a:pt x="1209" y="54"/>
                  </a:cubicBezTo>
                  <a:cubicBezTo>
                    <a:pt x="1209" y="54"/>
                    <a:pt x="1209" y="54"/>
                    <a:pt x="1209" y="54"/>
                  </a:cubicBezTo>
                  <a:cubicBezTo>
                    <a:pt x="1209" y="54"/>
                    <a:pt x="1209" y="55"/>
                    <a:pt x="1209" y="55"/>
                  </a:cubicBezTo>
                  <a:cubicBezTo>
                    <a:pt x="1209" y="55"/>
                    <a:pt x="1209" y="55"/>
                    <a:pt x="1209" y="55"/>
                  </a:cubicBezTo>
                  <a:cubicBezTo>
                    <a:pt x="1209" y="55"/>
                    <a:pt x="1209" y="55"/>
                    <a:pt x="1209" y="55"/>
                  </a:cubicBezTo>
                  <a:cubicBezTo>
                    <a:pt x="1209" y="56"/>
                    <a:pt x="1209" y="56"/>
                    <a:pt x="1209" y="56"/>
                  </a:cubicBezTo>
                  <a:cubicBezTo>
                    <a:pt x="1209" y="56"/>
                    <a:pt x="1209" y="56"/>
                    <a:pt x="1209" y="56"/>
                  </a:cubicBezTo>
                  <a:cubicBezTo>
                    <a:pt x="1208" y="57"/>
                    <a:pt x="1208" y="57"/>
                    <a:pt x="1208" y="57"/>
                  </a:cubicBezTo>
                  <a:cubicBezTo>
                    <a:pt x="1208" y="58"/>
                    <a:pt x="1208" y="58"/>
                    <a:pt x="1208" y="58"/>
                  </a:cubicBezTo>
                  <a:cubicBezTo>
                    <a:pt x="1208" y="58"/>
                    <a:pt x="1208" y="58"/>
                    <a:pt x="1208" y="58"/>
                  </a:cubicBezTo>
                  <a:cubicBezTo>
                    <a:pt x="1208" y="58"/>
                    <a:pt x="1208" y="59"/>
                    <a:pt x="1208" y="59"/>
                  </a:cubicBezTo>
                  <a:cubicBezTo>
                    <a:pt x="1208" y="59"/>
                    <a:pt x="1208" y="59"/>
                    <a:pt x="1208" y="59"/>
                  </a:cubicBezTo>
                  <a:cubicBezTo>
                    <a:pt x="1208" y="60"/>
                    <a:pt x="1208" y="60"/>
                    <a:pt x="1208" y="61"/>
                  </a:cubicBezTo>
                  <a:cubicBezTo>
                    <a:pt x="1208" y="61"/>
                    <a:pt x="1208" y="61"/>
                    <a:pt x="1207" y="61"/>
                  </a:cubicBezTo>
                  <a:cubicBezTo>
                    <a:pt x="1207" y="62"/>
                    <a:pt x="1208" y="63"/>
                    <a:pt x="1207" y="63"/>
                  </a:cubicBezTo>
                  <a:cubicBezTo>
                    <a:pt x="1207" y="64"/>
                    <a:pt x="1207" y="64"/>
                    <a:pt x="1207" y="64"/>
                  </a:cubicBezTo>
                  <a:cubicBezTo>
                    <a:pt x="1207" y="67"/>
                    <a:pt x="1207" y="70"/>
                    <a:pt x="1207" y="73"/>
                  </a:cubicBezTo>
                  <a:cubicBezTo>
                    <a:pt x="1207" y="73"/>
                    <a:pt x="1207" y="73"/>
                    <a:pt x="1207" y="74"/>
                  </a:cubicBezTo>
                  <a:cubicBezTo>
                    <a:pt x="1208" y="74"/>
                    <a:pt x="1207" y="75"/>
                    <a:pt x="1207" y="76"/>
                  </a:cubicBezTo>
                  <a:cubicBezTo>
                    <a:pt x="1208" y="76"/>
                    <a:pt x="1208" y="76"/>
                    <a:pt x="1208" y="76"/>
                  </a:cubicBezTo>
                  <a:cubicBezTo>
                    <a:pt x="1208" y="77"/>
                    <a:pt x="1207" y="78"/>
                    <a:pt x="1208" y="78"/>
                  </a:cubicBezTo>
                  <a:cubicBezTo>
                    <a:pt x="1208" y="78"/>
                    <a:pt x="1208" y="78"/>
                    <a:pt x="1208" y="78"/>
                  </a:cubicBezTo>
                  <a:cubicBezTo>
                    <a:pt x="1208" y="79"/>
                    <a:pt x="1208" y="79"/>
                    <a:pt x="1208" y="80"/>
                  </a:cubicBezTo>
                  <a:cubicBezTo>
                    <a:pt x="1208" y="80"/>
                    <a:pt x="1208" y="80"/>
                    <a:pt x="1208" y="80"/>
                  </a:cubicBezTo>
                  <a:cubicBezTo>
                    <a:pt x="1208" y="80"/>
                    <a:pt x="1208" y="80"/>
                    <a:pt x="1208" y="80"/>
                  </a:cubicBezTo>
                  <a:cubicBezTo>
                    <a:pt x="1208" y="80"/>
                    <a:pt x="1208" y="81"/>
                    <a:pt x="1209" y="81"/>
                  </a:cubicBezTo>
                  <a:cubicBezTo>
                    <a:pt x="1209" y="81"/>
                    <a:pt x="1209" y="81"/>
                    <a:pt x="1209" y="81"/>
                  </a:cubicBezTo>
                  <a:cubicBezTo>
                    <a:pt x="1209" y="82"/>
                    <a:pt x="1209" y="82"/>
                    <a:pt x="1209" y="82"/>
                  </a:cubicBezTo>
                  <a:cubicBezTo>
                    <a:pt x="1209" y="82"/>
                    <a:pt x="1209" y="82"/>
                    <a:pt x="1209" y="82"/>
                  </a:cubicBezTo>
                  <a:cubicBezTo>
                    <a:pt x="1209" y="82"/>
                    <a:pt x="1209" y="83"/>
                    <a:pt x="1209" y="83"/>
                  </a:cubicBezTo>
                  <a:cubicBezTo>
                    <a:pt x="1209" y="83"/>
                    <a:pt x="1209" y="83"/>
                    <a:pt x="1209" y="84"/>
                  </a:cubicBezTo>
                  <a:cubicBezTo>
                    <a:pt x="1209" y="84"/>
                    <a:pt x="1209" y="84"/>
                    <a:pt x="1209" y="84"/>
                  </a:cubicBezTo>
                  <a:cubicBezTo>
                    <a:pt x="1209" y="84"/>
                    <a:pt x="1209" y="84"/>
                    <a:pt x="1210" y="84"/>
                  </a:cubicBezTo>
                  <a:cubicBezTo>
                    <a:pt x="1210" y="85"/>
                    <a:pt x="1210" y="85"/>
                    <a:pt x="1210" y="85"/>
                  </a:cubicBezTo>
                  <a:cubicBezTo>
                    <a:pt x="1210" y="85"/>
                    <a:pt x="1210" y="85"/>
                    <a:pt x="1210" y="85"/>
                  </a:cubicBezTo>
                  <a:cubicBezTo>
                    <a:pt x="1210" y="85"/>
                    <a:pt x="1210" y="85"/>
                    <a:pt x="1210" y="85"/>
                  </a:cubicBezTo>
                  <a:cubicBezTo>
                    <a:pt x="1210" y="86"/>
                    <a:pt x="1210" y="86"/>
                    <a:pt x="1210" y="86"/>
                  </a:cubicBezTo>
                  <a:cubicBezTo>
                    <a:pt x="1210" y="86"/>
                    <a:pt x="1210" y="86"/>
                    <a:pt x="1210" y="86"/>
                  </a:cubicBezTo>
                  <a:cubicBezTo>
                    <a:pt x="1210" y="86"/>
                    <a:pt x="1210" y="86"/>
                    <a:pt x="1210" y="86"/>
                  </a:cubicBezTo>
                  <a:cubicBezTo>
                    <a:pt x="1210" y="87"/>
                    <a:pt x="1210" y="87"/>
                    <a:pt x="1211" y="87"/>
                  </a:cubicBezTo>
                  <a:cubicBezTo>
                    <a:pt x="1211" y="87"/>
                    <a:pt x="1211" y="87"/>
                    <a:pt x="1211" y="87"/>
                  </a:cubicBezTo>
                  <a:cubicBezTo>
                    <a:pt x="1211" y="87"/>
                    <a:pt x="1211" y="88"/>
                    <a:pt x="1211" y="88"/>
                  </a:cubicBezTo>
                  <a:cubicBezTo>
                    <a:pt x="1211" y="88"/>
                    <a:pt x="1211" y="88"/>
                    <a:pt x="1211" y="88"/>
                  </a:cubicBezTo>
                  <a:cubicBezTo>
                    <a:pt x="1211" y="88"/>
                    <a:pt x="1211" y="88"/>
                    <a:pt x="1211" y="89"/>
                  </a:cubicBezTo>
                  <a:cubicBezTo>
                    <a:pt x="1211" y="89"/>
                    <a:pt x="1211" y="89"/>
                    <a:pt x="1211" y="89"/>
                  </a:cubicBezTo>
                  <a:cubicBezTo>
                    <a:pt x="1212" y="89"/>
                    <a:pt x="1211" y="89"/>
                    <a:pt x="1212" y="89"/>
                  </a:cubicBezTo>
                  <a:cubicBezTo>
                    <a:pt x="1212" y="89"/>
                    <a:pt x="1212" y="89"/>
                    <a:pt x="1212" y="89"/>
                  </a:cubicBezTo>
                  <a:cubicBezTo>
                    <a:pt x="1212" y="89"/>
                    <a:pt x="1212" y="90"/>
                    <a:pt x="1212" y="90"/>
                  </a:cubicBezTo>
                  <a:cubicBezTo>
                    <a:pt x="1212" y="90"/>
                    <a:pt x="1212" y="90"/>
                    <a:pt x="1212" y="90"/>
                  </a:cubicBezTo>
                  <a:cubicBezTo>
                    <a:pt x="1212" y="90"/>
                    <a:pt x="1212" y="90"/>
                    <a:pt x="1212" y="90"/>
                  </a:cubicBezTo>
                  <a:cubicBezTo>
                    <a:pt x="1212" y="90"/>
                    <a:pt x="1212" y="90"/>
                    <a:pt x="1212" y="90"/>
                  </a:cubicBezTo>
                  <a:cubicBezTo>
                    <a:pt x="1213" y="91"/>
                    <a:pt x="1213" y="91"/>
                    <a:pt x="1213" y="91"/>
                  </a:cubicBezTo>
                  <a:cubicBezTo>
                    <a:pt x="1213" y="91"/>
                    <a:pt x="1213" y="91"/>
                    <a:pt x="1213" y="91"/>
                  </a:cubicBezTo>
                  <a:cubicBezTo>
                    <a:pt x="1213" y="92"/>
                    <a:pt x="1213" y="92"/>
                    <a:pt x="1213" y="92"/>
                  </a:cubicBezTo>
                  <a:cubicBezTo>
                    <a:pt x="1213" y="92"/>
                    <a:pt x="1213" y="92"/>
                    <a:pt x="1213" y="92"/>
                  </a:cubicBezTo>
                  <a:cubicBezTo>
                    <a:pt x="1214" y="92"/>
                    <a:pt x="1214" y="92"/>
                    <a:pt x="1214" y="92"/>
                  </a:cubicBezTo>
                  <a:cubicBezTo>
                    <a:pt x="1214" y="92"/>
                    <a:pt x="1214" y="92"/>
                    <a:pt x="1214" y="92"/>
                  </a:cubicBezTo>
                  <a:cubicBezTo>
                    <a:pt x="1214" y="93"/>
                    <a:pt x="1214" y="93"/>
                    <a:pt x="1214" y="93"/>
                  </a:cubicBezTo>
                  <a:cubicBezTo>
                    <a:pt x="1214" y="93"/>
                    <a:pt x="1214" y="93"/>
                    <a:pt x="1214" y="93"/>
                  </a:cubicBezTo>
                  <a:cubicBezTo>
                    <a:pt x="1214" y="93"/>
                    <a:pt x="1214" y="93"/>
                    <a:pt x="1214" y="93"/>
                  </a:cubicBezTo>
                  <a:cubicBezTo>
                    <a:pt x="1214" y="93"/>
                    <a:pt x="1214" y="93"/>
                    <a:pt x="1214" y="93"/>
                  </a:cubicBezTo>
                  <a:cubicBezTo>
                    <a:pt x="1215" y="93"/>
                    <a:pt x="1215" y="94"/>
                    <a:pt x="1215" y="94"/>
                  </a:cubicBezTo>
                  <a:cubicBezTo>
                    <a:pt x="1215" y="94"/>
                    <a:pt x="1215" y="94"/>
                    <a:pt x="1215" y="94"/>
                  </a:cubicBezTo>
                  <a:cubicBezTo>
                    <a:pt x="1215" y="94"/>
                    <a:pt x="1215" y="94"/>
                    <a:pt x="1216" y="94"/>
                  </a:cubicBezTo>
                  <a:cubicBezTo>
                    <a:pt x="1216" y="94"/>
                    <a:pt x="1216" y="94"/>
                    <a:pt x="1216" y="94"/>
                  </a:cubicBezTo>
                  <a:cubicBezTo>
                    <a:pt x="1216" y="95"/>
                    <a:pt x="1216" y="95"/>
                    <a:pt x="1216" y="95"/>
                  </a:cubicBezTo>
                  <a:cubicBezTo>
                    <a:pt x="1216" y="95"/>
                    <a:pt x="1216" y="95"/>
                    <a:pt x="1216" y="95"/>
                  </a:cubicBezTo>
                  <a:cubicBezTo>
                    <a:pt x="1216" y="95"/>
                    <a:pt x="1216" y="95"/>
                    <a:pt x="1216" y="95"/>
                  </a:cubicBezTo>
                  <a:cubicBezTo>
                    <a:pt x="1216" y="95"/>
                    <a:pt x="1216" y="95"/>
                    <a:pt x="1216" y="95"/>
                  </a:cubicBezTo>
                  <a:cubicBezTo>
                    <a:pt x="1216" y="95"/>
                    <a:pt x="1216" y="95"/>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7"/>
                    <a:pt x="1218" y="97"/>
                  </a:cubicBezTo>
                  <a:cubicBezTo>
                    <a:pt x="1218" y="97"/>
                    <a:pt x="1218" y="97"/>
                    <a:pt x="1218" y="97"/>
                  </a:cubicBezTo>
                  <a:cubicBezTo>
                    <a:pt x="1218" y="97"/>
                    <a:pt x="1218" y="97"/>
                    <a:pt x="1219" y="97"/>
                  </a:cubicBezTo>
                  <a:cubicBezTo>
                    <a:pt x="1219" y="97"/>
                    <a:pt x="1219" y="97"/>
                    <a:pt x="1219" y="97"/>
                  </a:cubicBezTo>
                  <a:cubicBezTo>
                    <a:pt x="1219" y="97"/>
                    <a:pt x="1219" y="98"/>
                    <a:pt x="1219" y="98"/>
                  </a:cubicBezTo>
                  <a:cubicBezTo>
                    <a:pt x="1219" y="98"/>
                    <a:pt x="1219" y="98"/>
                    <a:pt x="1219" y="98"/>
                  </a:cubicBezTo>
                  <a:cubicBezTo>
                    <a:pt x="1219" y="98"/>
                    <a:pt x="1219" y="98"/>
                    <a:pt x="1219" y="98"/>
                  </a:cubicBezTo>
                  <a:cubicBezTo>
                    <a:pt x="1219" y="98"/>
                    <a:pt x="1219" y="98"/>
                    <a:pt x="1219" y="98"/>
                  </a:cubicBezTo>
                  <a:cubicBezTo>
                    <a:pt x="1219" y="98"/>
                    <a:pt x="1220" y="98"/>
                    <a:pt x="1220" y="98"/>
                  </a:cubicBezTo>
                  <a:cubicBezTo>
                    <a:pt x="1220" y="98"/>
                    <a:pt x="1220" y="98"/>
                    <a:pt x="1220" y="98"/>
                  </a:cubicBezTo>
                  <a:cubicBezTo>
                    <a:pt x="1220" y="99"/>
                    <a:pt x="1220" y="99"/>
                    <a:pt x="1220" y="99"/>
                  </a:cubicBezTo>
                  <a:cubicBezTo>
                    <a:pt x="1220" y="99"/>
                    <a:pt x="1220" y="99"/>
                    <a:pt x="1220" y="99"/>
                  </a:cubicBezTo>
                  <a:cubicBezTo>
                    <a:pt x="1221" y="99"/>
                    <a:pt x="1221" y="99"/>
                    <a:pt x="1221" y="99"/>
                  </a:cubicBezTo>
                  <a:cubicBezTo>
                    <a:pt x="1221" y="99"/>
                    <a:pt x="1221" y="99"/>
                    <a:pt x="1221" y="99"/>
                  </a:cubicBezTo>
                  <a:cubicBezTo>
                    <a:pt x="1221" y="99"/>
                    <a:pt x="1222" y="99"/>
                    <a:pt x="1222" y="99"/>
                  </a:cubicBezTo>
                  <a:cubicBezTo>
                    <a:pt x="1222" y="99"/>
                    <a:pt x="1222" y="99"/>
                    <a:pt x="1222" y="99"/>
                  </a:cubicBezTo>
                  <a:cubicBezTo>
                    <a:pt x="1222" y="100"/>
                    <a:pt x="1222" y="100"/>
                    <a:pt x="1222" y="100"/>
                  </a:cubicBezTo>
                  <a:cubicBezTo>
                    <a:pt x="1222" y="100"/>
                    <a:pt x="1222" y="100"/>
                    <a:pt x="1222" y="100"/>
                  </a:cubicBezTo>
                  <a:cubicBezTo>
                    <a:pt x="1222" y="100"/>
                    <a:pt x="1222" y="100"/>
                    <a:pt x="1222" y="100"/>
                  </a:cubicBezTo>
                  <a:cubicBezTo>
                    <a:pt x="1223" y="100"/>
                    <a:pt x="1223" y="100"/>
                    <a:pt x="1223" y="100"/>
                  </a:cubicBezTo>
                  <a:cubicBezTo>
                    <a:pt x="1223" y="100"/>
                    <a:pt x="1223" y="100"/>
                    <a:pt x="1223" y="100"/>
                  </a:cubicBezTo>
                  <a:cubicBezTo>
                    <a:pt x="1223" y="100"/>
                    <a:pt x="1223" y="100"/>
                    <a:pt x="1224" y="100"/>
                  </a:cubicBezTo>
                  <a:cubicBezTo>
                    <a:pt x="1224" y="100"/>
                    <a:pt x="1224" y="100"/>
                    <a:pt x="1224" y="100"/>
                  </a:cubicBezTo>
                  <a:cubicBezTo>
                    <a:pt x="1224" y="101"/>
                    <a:pt x="1224" y="101"/>
                    <a:pt x="1224" y="101"/>
                  </a:cubicBezTo>
                  <a:cubicBezTo>
                    <a:pt x="1224" y="101"/>
                    <a:pt x="1224" y="101"/>
                    <a:pt x="1225" y="101"/>
                  </a:cubicBezTo>
                  <a:cubicBezTo>
                    <a:pt x="1225" y="101"/>
                    <a:pt x="1225" y="101"/>
                    <a:pt x="1225" y="101"/>
                  </a:cubicBezTo>
                  <a:cubicBezTo>
                    <a:pt x="1225" y="101"/>
                    <a:pt x="1225" y="101"/>
                    <a:pt x="1225" y="101"/>
                  </a:cubicBezTo>
                  <a:cubicBezTo>
                    <a:pt x="1225" y="101"/>
                    <a:pt x="1225" y="101"/>
                    <a:pt x="1225" y="101"/>
                  </a:cubicBezTo>
                  <a:cubicBezTo>
                    <a:pt x="1226" y="102"/>
                    <a:pt x="1226" y="101"/>
                    <a:pt x="1226" y="101"/>
                  </a:cubicBezTo>
                  <a:cubicBezTo>
                    <a:pt x="1226" y="101"/>
                    <a:pt x="1226" y="101"/>
                    <a:pt x="1226" y="101"/>
                  </a:cubicBezTo>
                  <a:cubicBezTo>
                    <a:pt x="1227" y="102"/>
                    <a:pt x="1227" y="102"/>
                    <a:pt x="1227" y="102"/>
                  </a:cubicBezTo>
                  <a:cubicBezTo>
                    <a:pt x="1227" y="102"/>
                    <a:pt x="1227" y="102"/>
                    <a:pt x="1227" y="102"/>
                  </a:cubicBezTo>
                  <a:cubicBezTo>
                    <a:pt x="1228" y="102"/>
                    <a:pt x="1228" y="102"/>
                    <a:pt x="1229" y="102"/>
                  </a:cubicBezTo>
                  <a:cubicBezTo>
                    <a:pt x="1229" y="102"/>
                    <a:pt x="1229" y="102"/>
                    <a:pt x="1229" y="102"/>
                  </a:cubicBezTo>
                  <a:cubicBezTo>
                    <a:pt x="1229" y="102"/>
                    <a:pt x="1229" y="102"/>
                    <a:pt x="1229" y="102"/>
                  </a:cubicBezTo>
                  <a:cubicBezTo>
                    <a:pt x="1229" y="103"/>
                    <a:pt x="1230" y="102"/>
                    <a:pt x="1230" y="103"/>
                  </a:cubicBezTo>
                  <a:cubicBezTo>
                    <a:pt x="1230" y="102"/>
                    <a:pt x="1230" y="102"/>
                    <a:pt x="1230" y="102"/>
                  </a:cubicBezTo>
                  <a:cubicBezTo>
                    <a:pt x="1230" y="103"/>
                    <a:pt x="1230" y="103"/>
                    <a:pt x="1230" y="103"/>
                  </a:cubicBezTo>
                  <a:cubicBezTo>
                    <a:pt x="1231" y="103"/>
                    <a:pt x="1232" y="103"/>
                    <a:pt x="1232" y="103"/>
                  </a:cubicBezTo>
                  <a:cubicBezTo>
                    <a:pt x="1232" y="103"/>
                    <a:pt x="1232" y="103"/>
                    <a:pt x="1233" y="103"/>
                  </a:cubicBezTo>
                  <a:cubicBezTo>
                    <a:pt x="1234" y="103"/>
                    <a:pt x="1235" y="103"/>
                    <a:pt x="1236" y="103"/>
                  </a:cubicBezTo>
                  <a:cubicBezTo>
                    <a:pt x="1237" y="103"/>
                    <a:pt x="1238" y="103"/>
                    <a:pt x="1239" y="103"/>
                  </a:cubicBezTo>
                  <a:cubicBezTo>
                    <a:pt x="1241" y="103"/>
                    <a:pt x="1242" y="103"/>
                    <a:pt x="1244" y="103"/>
                  </a:cubicBezTo>
                  <a:cubicBezTo>
                    <a:pt x="1244" y="103"/>
                    <a:pt x="1244" y="103"/>
                    <a:pt x="1244" y="103"/>
                  </a:cubicBezTo>
                  <a:cubicBezTo>
                    <a:pt x="1245" y="103"/>
                    <a:pt x="1246" y="103"/>
                    <a:pt x="1246" y="103"/>
                  </a:cubicBezTo>
                  <a:cubicBezTo>
                    <a:pt x="1246" y="103"/>
                    <a:pt x="1247" y="103"/>
                    <a:pt x="1247" y="103"/>
                  </a:cubicBezTo>
                  <a:cubicBezTo>
                    <a:pt x="1247" y="102"/>
                    <a:pt x="1248" y="103"/>
                    <a:pt x="1248" y="102"/>
                  </a:cubicBezTo>
                  <a:cubicBezTo>
                    <a:pt x="1248" y="102"/>
                    <a:pt x="1248" y="102"/>
                    <a:pt x="1248" y="102"/>
                  </a:cubicBezTo>
                  <a:cubicBezTo>
                    <a:pt x="1248" y="102"/>
                    <a:pt x="1248" y="102"/>
                    <a:pt x="1248" y="102"/>
                  </a:cubicBezTo>
                  <a:cubicBezTo>
                    <a:pt x="1249" y="102"/>
                    <a:pt x="1249" y="102"/>
                    <a:pt x="1250" y="102"/>
                  </a:cubicBezTo>
                  <a:cubicBezTo>
                    <a:pt x="1250" y="102"/>
                    <a:pt x="1250" y="102"/>
                    <a:pt x="1250" y="102"/>
                  </a:cubicBezTo>
                  <a:cubicBezTo>
                    <a:pt x="1250" y="102"/>
                    <a:pt x="1250" y="102"/>
                    <a:pt x="1250" y="102"/>
                  </a:cubicBezTo>
                  <a:cubicBezTo>
                    <a:pt x="1250" y="102"/>
                    <a:pt x="1251" y="102"/>
                    <a:pt x="1251" y="102"/>
                  </a:cubicBezTo>
                  <a:cubicBezTo>
                    <a:pt x="1251" y="101"/>
                    <a:pt x="1251" y="101"/>
                    <a:pt x="1251" y="101"/>
                  </a:cubicBezTo>
                  <a:cubicBezTo>
                    <a:pt x="1251" y="101"/>
                    <a:pt x="1251" y="101"/>
                    <a:pt x="1251" y="101"/>
                  </a:cubicBezTo>
                  <a:cubicBezTo>
                    <a:pt x="1252" y="101"/>
                    <a:pt x="1252" y="101"/>
                    <a:pt x="1252" y="101"/>
                  </a:cubicBezTo>
                  <a:cubicBezTo>
                    <a:pt x="1252" y="101"/>
                    <a:pt x="1252" y="101"/>
                    <a:pt x="1252" y="101"/>
                  </a:cubicBezTo>
                  <a:cubicBezTo>
                    <a:pt x="1252" y="101"/>
                    <a:pt x="1252" y="101"/>
                    <a:pt x="1252" y="101"/>
                  </a:cubicBezTo>
                  <a:cubicBezTo>
                    <a:pt x="1253" y="101"/>
                    <a:pt x="1253" y="101"/>
                    <a:pt x="1253" y="101"/>
                  </a:cubicBezTo>
                  <a:cubicBezTo>
                    <a:pt x="1253" y="101"/>
                    <a:pt x="1253" y="101"/>
                    <a:pt x="1253" y="101"/>
                  </a:cubicBezTo>
                  <a:cubicBezTo>
                    <a:pt x="1253" y="101"/>
                    <a:pt x="1253" y="101"/>
                    <a:pt x="1253" y="101"/>
                  </a:cubicBezTo>
                  <a:cubicBezTo>
                    <a:pt x="1254" y="101"/>
                    <a:pt x="1254" y="101"/>
                    <a:pt x="1254" y="100"/>
                  </a:cubicBezTo>
                  <a:cubicBezTo>
                    <a:pt x="1254" y="100"/>
                    <a:pt x="1254" y="100"/>
                    <a:pt x="1254" y="100"/>
                  </a:cubicBezTo>
                  <a:cubicBezTo>
                    <a:pt x="1254" y="100"/>
                    <a:pt x="1255" y="100"/>
                    <a:pt x="1255" y="100"/>
                  </a:cubicBezTo>
                  <a:cubicBezTo>
                    <a:pt x="1255" y="100"/>
                    <a:pt x="1255" y="100"/>
                    <a:pt x="1255" y="100"/>
                  </a:cubicBezTo>
                  <a:cubicBezTo>
                    <a:pt x="1255" y="100"/>
                    <a:pt x="1256" y="100"/>
                    <a:pt x="1256" y="100"/>
                  </a:cubicBezTo>
                  <a:cubicBezTo>
                    <a:pt x="1256" y="100"/>
                    <a:pt x="1256" y="100"/>
                    <a:pt x="1256" y="100"/>
                  </a:cubicBezTo>
                  <a:cubicBezTo>
                    <a:pt x="1256" y="100"/>
                    <a:pt x="1256" y="100"/>
                    <a:pt x="1257" y="99"/>
                  </a:cubicBezTo>
                  <a:cubicBezTo>
                    <a:pt x="1257" y="99"/>
                    <a:pt x="1257" y="99"/>
                    <a:pt x="1257" y="99"/>
                  </a:cubicBezTo>
                  <a:cubicBezTo>
                    <a:pt x="1257" y="99"/>
                    <a:pt x="1257" y="99"/>
                    <a:pt x="1257" y="99"/>
                  </a:cubicBezTo>
                  <a:cubicBezTo>
                    <a:pt x="1257" y="99"/>
                    <a:pt x="1257" y="99"/>
                    <a:pt x="1257" y="99"/>
                  </a:cubicBezTo>
                  <a:cubicBezTo>
                    <a:pt x="1257" y="99"/>
                    <a:pt x="1258" y="99"/>
                    <a:pt x="1258" y="99"/>
                  </a:cubicBezTo>
                  <a:cubicBezTo>
                    <a:pt x="1258" y="99"/>
                    <a:pt x="1258" y="99"/>
                    <a:pt x="1258" y="99"/>
                  </a:cubicBezTo>
                  <a:cubicBezTo>
                    <a:pt x="1258" y="99"/>
                    <a:pt x="1259" y="99"/>
                    <a:pt x="1259" y="98"/>
                  </a:cubicBezTo>
                  <a:cubicBezTo>
                    <a:pt x="1259" y="98"/>
                    <a:pt x="1259" y="98"/>
                    <a:pt x="1259" y="98"/>
                  </a:cubicBezTo>
                  <a:cubicBezTo>
                    <a:pt x="1259" y="98"/>
                    <a:pt x="1259" y="98"/>
                    <a:pt x="1259" y="98"/>
                  </a:cubicBezTo>
                  <a:cubicBezTo>
                    <a:pt x="1259" y="98"/>
                    <a:pt x="1259" y="98"/>
                    <a:pt x="1259" y="98"/>
                  </a:cubicBezTo>
                  <a:cubicBezTo>
                    <a:pt x="1259" y="98"/>
                    <a:pt x="1260" y="98"/>
                    <a:pt x="1260" y="98"/>
                  </a:cubicBezTo>
                  <a:cubicBezTo>
                    <a:pt x="1260" y="98"/>
                    <a:pt x="1260" y="98"/>
                    <a:pt x="1260" y="98"/>
                  </a:cubicBezTo>
                  <a:cubicBezTo>
                    <a:pt x="1260" y="98"/>
                    <a:pt x="1260" y="97"/>
                    <a:pt x="1260" y="97"/>
                  </a:cubicBezTo>
                  <a:cubicBezTo>
                    <a:pt x="1260" y="97"/>
                    <a:pt x="1260" y="97"/>
                    <a:pt x="1260" y="97"/>
                  </a:cubicBezTo>
                  <a:cubicBezTo>
                    <a:pt x="1260" y="97"/>
                    <a:pt x="1261" y="97"/>
                    <a:pt x="1261" y="97"/>
                  </a:cubicBezTo>
                  <a:cubicBezTo>
                    <a:pt x="1261" y="97"/>
                    <a:pt x="1261" y="97"/>
                    <a:pt x="1261" y="97"/>
                  </a:cubicBezTo>
                  <a:cubicBezTo>
                    <a:pt x="1261" y="94"/>
                    <a:pt x="1261" y="91"/>
                    <a:pt x="1261" y="87"/>
                  </a:cubicBezTo>
                  <a:cubicBezTo>
                    <a:pt x="1261" y="86"/>
                    <a:pt x="1260" y="87"/>
                    <a:pt x="1260" y="87"/>
                  </a:cubicBezTo>
                  <a:cubicBezTo>
                    <a:pt x="1260" y="87"/>
                    <a:pt x="1260" y="87"/>
                    <a:pt x="1260" y="87"/>
                  </a:cubicBezTo>
                  <a:cubicBezTo>
                    <a:pt x="1260" y="87"/>
                    <a:pt x="1260" y="87"/>
                    <a:pt x="1259" y="88"/>
                  </a:cubicBezTo>
                  <a:cubicBezTo>
                    <a:pt x="1259" y="88"/>
                    <a:pt x="1259" y="88"/>
                    <a:pt x="1259" y="88"/>
                  </a:cubicBezTo>
                  <a:cubicBezTo>
                    <a:pt x="1259" y="88"/>
                    <a:pt x="1259" y="88"/>
                    <a:pt x="1259" y="88"/>
                  </a:cubicBezTo>
                  <a:cubicBezTo>
                    <a:pt x="1259" y="88"/>
                    <a:pt x="1259" y="88"/>
                    <a:pt x="1259" y="88"/>
                  </a:cubicBezTo>
                  <a:cubicBezTo>
                    <a:pt x="1259" y="88"/>
                    <a:pt x="1258" y="88"/>
                    <a:pt x="1258" y="88"/>
                  </a:cubicBezTo>
                  <a:cubicBezTo>
                    <a:pt x="1258" y="88"/>
                    <a:pt x="1258" y="88"/>
                    <a:pt x="1258" y="88"/>
                  </a:cubicBezTo>
                  <a:cubicBezTo>
                    <a:pt x="1258" y="88"/>
                    <a:pt x="1258" y="88"/>
                    <a:pt x="1258" y="89"/>
                  </a:cubicBezTo>
                  <a:cubicBezTo>
                    <a:pt x="1258" y="89"/>
                    <a:pt x="1258" y="89"/>
                    <a:pt x="1258" y="89"/>
                  </a:cubicBezTo>
                  <a:cubicBezTo>
                    <a:pt x="1258" y="89"/>
                    <a:pt x="1257" y="89"/>
                    <a:pt x="1257" y="89"/>
                  </a:cubicBezTo>
                  <a:cubicBezTo>
                    <a:pt x="1257" y="89"/>
                    <a:pt x="1257" y="89"/>
                    <a:pt x="1257" y="89"/>
                  </a:cubicBezTo>
                  <a:cubicBezTo>
                    <a:pt x="1257" y="89"/>
                    <a:pt x="1257" y="89"/>
                    <a:pt x="1257" y="89"/>
                  </a:cubicBezTo>
                  <a:cubicBezTo>
                    <a:pt x="1257" y="89"/>
                    <a:pt x="1257" y="89"/>
                    <a:pt x="1257" y="89"/>
                  </a:cubicBezTo>
                  <a:cubicBezTo>
                    <a:pt x="1256" y="90"/>
                    <a:pt x="1256" y="89"/>
                    <a:pt x="1256" y="90"/>
                  </a:cubicBezTo>
                  <a:cubicBezTo>
                    <a:pt x="1256" y="90"/>
                    <a:pt x="1256" y="90"/>
                    <a:pt x="1256" y="90"/>
                  </a:cubicBezTo>
                  <a:cubicBezTo>
                    <a:pt x="1256" y="90"/>
                    <a:pt x="1255" y="90"/>
                    <a:pt x="1255" y="90"/>
                  </a:cubicBezTo>
                  <a:cubicBezTo>
                    <a:pt x="1255" y="90"/>
                    <a:pt x="1255" y="90"/>
                    <a:pt x="1255" y="90"/>
                  </a:cubicBezTo>
                  <a:cubicBezTo>
                    <a:pt x="1255" y="90"/>
                    <a:pt x="1255" y="90"/>
                    <a:pt x="1255" y="90"/>
                  </a:cubicBezTo>
                  <a:cubicBezTo>
                    <a:pt x="1255" y="90"/>
                    <a:pt x="1255" y="90"/>
                    <a:pt x="1255" y="90"/>
                  </a:cubicBezTo>
                  <a:cubicBezTo>
                    <a:pt x="1255" y="90"/>
                    <a:pt x="1255" y="90"/>
                    <a:pt x="1255" y="90"/>
                  </a:cubicBezTo>
                  <a:cubicBezTo>
                    <a:pt x="1254" y="91"/>
                    <a:pt x="1254" y="90"/>
                    <a:pt x="1254" y="91"/>
                  </a:cubicBezTo>
                  <a:cubicBezTo>
                    <a:pt x="1254" y="91"/>
                    <a:pt x="1254" y="91"/>
                    <a:pt x="1254" y="91"/>
                  </a:cubicBezTo>
                  <a:cubicBezTo>
                    <a:pt x="1254" y="91"/>
                    <a:pt x="1253" y="91"/>
                    <a:pt x="1253" y="91"/>
                  </a:cubicBezTo>
                  <a:cubicBezTo>
                    <a:pt x="1253" y="91"/>
                    <a:pt x="1253" y="91"/>
                    <a:pt x="1253" y="91"/>
                  </a:cubicBezTo>
                  <a:cubicBezTo>
                    <a:pt x="1253" y="91"/>
                    <a:pt x="1253" y="91"/>
                    <a:pt x="1252" y="91"/>
                  </a:cubicBezTo>
                  <a:cubicBezTo>
                    <a:pt x="1252" y="91"/>
                    <a:pt x="1252" y="91"/>
                    <a:pt x="1252" y="91"/>
                  </a:cubicBezTo>
                  <a:cubicBezTo>
                    <a:pt x="1252" y="92"/>
                    <a:pt x="1252" y="91"/>
                    <a:pt x="1251" y="92"/>
                  </a:cubicBezTo>
                  <a:cubicBezTo>
                    <a:pt x="1251" y="92"/>
                    <a:pt x="1251" y="92"/>
                    <a:pt x="1251" y="92"/>
                  </a:cubicBezTo>
                  <a:cubicBezTo>
                    <a:pt x="1251" y="92"/>
                    <a:pt x="1251" y="92"/>
                    <a:pt x="1251" y="92"/>
                  </a:cubicBezTo>
                  <a:cubicBezTo>
                    <a:pt x="1251" y="92"/>
                    <a:pt x="1251" y="92"/>
                    <a:pt x="1250" y="92"/>
                  </a:cubicBezTo>
                  <a:cubicBezTo>
                    <a:pt x="1250" y="92"/>
                    <a:pt x="1250" y="92"/>
                    <a:pt x="1250" y="92"/>
                  </a:cubicBezTo>
                  <a:cubicBezTo>
                    <a:pt x="1250" y="93"/>
                    <a:pt x="1249" y="93"/>
                    <a:pt x="1249" y="92"/>
                  </a:cubicBezTo>
                  <a:cubicBezTo>
                    <a:pt x="1249" y="93"/>
                    <a:pt x="1249" y="93"/>
                    <a:pt x="1248" y="93"/>
                  </a:cubicBezTo>
                  <a:cubicBezTo>
                    <a:pt x="1248" y="93"/>
                    <a:pt x="1248" y="93"/>
                    <a:pt x="1248" y="93"/>
                  </a:cubicBezTo>
                  <a:cubicBezTo>
                    <a:pt x="1248" y="93"/>
                    <a:pt x="1247" y="93"/>
                    <a:pt x="1247" y="93"/>
                  </a:cubicBezTo>
                  <a:cubicBezTo>
                    <a:pt x="1247" y="93"/>
                    <a:pt x="1247" y="93"/>
                    <a:pt x="1246" y="93"/>
                  </a:cubicBezTo>
                  <a:cubicBezTo>
                    <a:pt x="1246" y="93"/>
                    <a:pt x="1245" y="93"/>
                    <a:pt x="1245" y="93"/>
                  </a:cubicBezTo>
                  <a:cubicBezTo>
                    <a:pt x="1245" y="94"/>
                    <a:pt x="1244" y="94"/>
                    <a:pt x="1244" y="94"/>
                  </a:cubicBezTo>
                  <a:cubicBezTo>
                    <a:pt x="1242" y="94"/>
                    <a:pt x="1239" y="94"/>
                    <a:pt x="1236" y="94"/>
                  </a:cubicBezTo>
                  <a:cubicBezTo>
                    <a:pt x="1236" y="94"/>
                    <a:pt x="1236" y="94"/>
                    <a:pt x="1236" y="93"/>
                  </a:cubicBezTo>
                  <a:cubicBezTo>
                    <a:pt x="1235" y="93"/>
                    <a:pt x="1235" y="93"/>
                    <a:pt x="1234" y="93"/>
                  </a:cubicBezTo>
                  <a:cubicBezTo>
                    <a:pt x="1234" y="93"/>
                    <a:pt x="1234" y="93"/>
                    <a:pt x="1234" y="93"/>
                  </a:cubicBezTo>
                  <a:cubicBezTo>
                    <a:pt x="1234" y="93"/>
                    <a:pt x="1233" y="93"/>
                    <a:pt x="1233" y="93"/>
                  </a:cubicBezTo>
                  <a:cubicBezTo>
                    <a:pt x="1233" y="93"/>
                    <a:pt x="1233" y="93"/>
                    <a:pt x="1233" y="93"/>
                  </a:cubicBezTo>
                  <a:cubicBezTo>
                    <a:pt x="1232" y="93"/>
                    <a:pt x="1232" y="93"/>
                    <a:pt x="1232" y="93"/>
                  </a:cubicBezTo>
                  <a:cubicBezTo>
                    <a:pt x="1232" y="93"/>
                    <a:pt x="1232" y="93"/>
                    <a:pt x="1232" y="93"/>
                  </a:cubicBezTo>
                  <a:cubicBezTo>
                    <a:pt x="1232" y="92"/>
                    <a:pt x="1232" y="92"/>
                    <a:pt x="1232" y="92"/>
                  </a:cubicBezTo>
                  <a:cubicBezTo>
                    <a:pt x="1231" y="92"/>
                    <a:pt x="1231" y="92"/>
                    <a:pt x="1231" y="92"/>
                  </a:cubicBezTo>
                  <a:close/>
                  <a:moveTo>
                    <a:pt x="589" y="84"/>
                  </a:moveTo>
                  <a:cubicBezTo>
                    <a:pt x="589" y="84"/>
                    <a:pt x="589" y="84"/>
                    <a:pt x="589" y="84"/>
                  </a:cubicBezTo>
                  <a:cubicBezTo>
                    <a:pt x="589" y="84"/>
                    <a:pt x="589" y="83"/>
                    <a:pt x="589" y="83"/>
                  </a:cubicBezTo>
                  <a:cubicBezTo>
                    <a:pt x="589" y="83"/>
                    <a:pt x="589" y="83"/>
                    <a:pt x="589" y="82"/>
                  </a:cubicBezTo>
                  <a:cubicBezTo>
                    <a:pt x="589" y="82"/>
                    <a:pt x="589" y="81"/>
                    <a:pt x="589" y="80"/>
                  </a:cubicBezTo>
                  <a:cubicBezTo>
                    <a:pt x="589" y="79"/>
                    <a:pt x="589" y="77"/>
                    <a:pt x="589" y="76"/>
                  </a:cubicBezTo>
                  <a:cubicBezTo>
                    <a:pt x="589" y="75"/>
                    <a:pt x="589" y="74"/>
                    <a:pt x="589" y="73"/>
                  </a:cubicBezTo>
                  <a:cubicBezTo>
                    <a:pt x="589" y="73"/>
                    <a:pt x="589" y="73"/>
                    <a:pt x="589" y="73"/>
                  </a:cubicBezTo>
                  <a:cubicBezTo>
                    <a:pt x="589" y="73"/>
                    <a:pt x="589" y="73"/>
                    <a:pt x="589" y="73"/>
                  </a:cubicBezTo>
                  <a:cubicBezTo>
                    <a:pt x="589" y="73"/>
                    <a:pt x="589" y="72"/>
                    <a:pt x="589" y="72"/>
                  </a:cubicBezTo>
                  <a:cubicBezTo>
                    <a:pt x="589" y="72"/>
                    <a:pt x="588" y="72"/>
                    <a:pt x="589" y="72"/>
                  </a:cubicBezTo>
                  <a:cubicBezTo>
                    <a:pt x="588" y="71"/>
                    <a:pt x="589" y="71"/>
                    <a:pt x="588" y="71"/>
                  </a:cubicBezTo>
                  <a:cubicBezTo>
                    <a:pt x="588" y="71"/>
                    <a:pt x="588" y="71"/>
                    <a:pt x="588" y="71"/>
                  </a:cubicBezTo>
                  <a:cubicBezTo>
                    <a:pt x="588" y="70"/>
                    <a:pt x="588" y="70"/>
                    <a:pt x="588" y="70"/>
                  </a:cubicBezTo>
                  <a:cubicBezTo>
                    <a:pt x="588" y="70"/>
                    <a:pt x="588" y="70"/>
                    <a:pt x="588" y="70"/>
                  </a:cubicBezTo>
                  <a:cubicBezTo>
                    <a:pt x="588" y="69"/>
                    <a:pt x="588" y="69"/>
                    <a:pt x="588" y="69"/>
                  </a:cubicBezTo>
                  <a:cubicBezTo>
                    <a:pt x="588" y="69"/>
                    <a:pt x="588" y="69"/>
                    <a:pt x="588" y="69"/>
                  </a:cubicBezTo>
                  <a:cubicBezTo>
                    <a:pt x="587" y="69"/>
                    <a:pt x="587" y="68"/>
                    <a:pt x="587" y="68"/>
                  </a:cubicBezTo>
                  <a:cubicBezTo>
                    <a:pt x="587" y="68"/>
                    <a:pt x="587" y="68"/>
                    <a:pt x="587" y="68"/>
                  </a:cubicBezTo>
                  <a:cubicBezTo>
                    <a:pt x="587" y="68"/>
                    <a:pt x="587" y="68"/>
                    <a:pt x="587" y="68"/>
                  </a:cubicBezTo>
                  <a:cubicBezTo>
                    <a:pt x="587" y="68"/>
                    <a:pt x="587" y="68"/>
                    <a:pt x="587" y="67"/>
                  </a:cubicBezTo>
                  <a:cubicBezTo>
                    <a:pt x="587" y="67"/>
                    <a:pt x="587" y="67"/>
                    <a:pt x="587" y="67"/>
                  </a:cubicBezTo>
                  <a:cubicBezTo>
                    <a:pt x="587" y="67"/>
                    <a:pt x="587" y="67"/>
                    <a:pt x="587" y="67"/>
                  </a:cubicBezTo>
                  <a:cubicBezTo>
                    <a:pt x="587" y="67"/>
                    <a:pt x="587" y="67"/>
                    <a:pt x="587" y="67"/>
                  </a:cubicBezTo>
                  <a:cubicBezTo>
                    <a:pt x="587" y="67"/>
                    <a:pt x="587" y="67"/>
                    <a:pt x="587" y="67"/>
                  </a:cubicBezTo>
                  <a:cubicBezTo>
                    <a:pt x="586" y="67"/>
                    <a:pt x="586" y="66"/>
                    <a:pt x="586" y="66"/>
                  </a:cubicBezTo>
                  <a:cubicBezTo>
                    <a:pt x="586" y="66"/>
                    <a:pt x="586" y="66"/>
                    <a:pt x="586" y="66"/>
                  </a:cubicBezTo>
                  <a:cubicBezTo>
                    <a:pt x="586" y="66"/>
                    <a:pt x="586" y="65"/>
                    <a:pt x="586" y="65"/>
                  </a:cubicBezTo>
                  <a:cubicBezTo>
                    <a:pt x="586" y="65"/>
                    <a:pt x="586" y="65"/>
                    <a:pt x="586" y="65"/>
                  </a:cubicBezTo>
                  <a:cubicBezTo>
                    <a:pt x="586" y="65"/>
                    <a:pt x="586" y="65"/>
                    <a:pt x="585" y="65"/>
                  </a:cubicBezTo>
                  <a:cubicBezTo>
                    <a:pt x="585" y="65"/>
                    <a:pt x="585" y="65"/>
                    <a:pt x="585" y="65"/>
                  </a:cubicBezTo>
                  <a:cubicBezTo>
                    <a:pt x="585" y="65"/>
                    <a:pt x="585" y="64"/>
                    <a:pt x="585" y="64"/>
                  </a:cubicBezTo>
                  <a:cubicBezTo>
                    <a:pt x="585" y="64"/>
                    <a:pt x="585" y="64"/>
                    <a:pt x="585" y="64"/>
                  </a:cubicBezTo>
                  <a:cubicBezTo>
                    <a:pt x="585" y="64"/>
                    <a:pt x="585" y="64"/>
                    <a:pt x="584" y="64"/>
                  </a:cubicBezTo>
                  <a:cubicBezTo>
                    <a:pt x="584" y="64"/>
                    <a:pt x="584" y="64"/>
                    <a:pt x="584" y="64"/>
                  </a:cubicBezTo>
                  <a:cubicBezTo>
                    <a:pt x="584" y="63"/>
                    <a:pt x="584" y="63"/>
                    <a:pt x="584" y="63"/>
                  </a:cubicBezTo>
                  <a:cubicBezTo>
                    <a:pt x="584" y="63"/>
                    <a:pt x="584" y="63"/>
                    <a:pt x="584" y="63"/>
                  </a:cubicBezTo>
                  <a:cubicBezTo>
                    <a:pt x="584" y="63"/>
                    <a:pt x="584"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0"/>
                    <a:pt x="581" y="60"/>
                    <a:pt x="581" y="60"/>
                  </a:cubicBezTo>
                  <a:cubicBezTo>
                    <a:pt x="581" y="60"/>
                    <a:pt x="581" y="60"/>
                    <a:pt x="581" y="60"/>
                  </a:cubicBezTo>
                  <a:cubicBezTo>
                    <a:pt x="581" y="60"/>
                    <a:pt x="581" y="60"/>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79" y="59"/>
                    <a:pt x="579" y="58"/>
                    <a:pt x="579" y="58"/>
                  </a:cubicBezTo>
                  <a:cubicBezTo>
                    <a:pt x="579" y="58"/>
                    <a:pt x="579" y="58"/>
                    <a:pt x="579" y="58"/>
                  </a:cubicBezTo>
                  <a:cubicBezTo>
                    <a:pt x="579" y="58"/>
                    <a:pt x="578" y="58"/>
                    <a:pt x="578" y="58"/>
                  </a:cubicBezTo>
                  <a:cubicBezTo>
                    <a:pt x="578" y="58"/>
                    <a:pt x="578" y="58"/>
                    <a:pt x="578" y="58"/>
                  </a:cubicBezTo>
                  <a:cubicBezTo>
                    <a:pt x="578" y="58"/>
                    <a:pt x="578" y="57"/>
                    <a:pt x="578" y="57"/>
                  </a:cubicBezTo>
                  <a:cubicBezTo>
                    <a:pt x="578" y="57"/>
                    <a:pt x="578" y="57"/>
                    <a:pt x="578" y="57"/>
                  </a:cubicBezTo>
                  <a:cubicBezTo>
                    <a:pt x="578" y="57"/>
                    <a:pt x="578" y="57"/>
                    <a:pt x="577" y="57"/>
                  </a:cubicBezTo>
                  <a:cubicBezTo>
                    <a:pt x="577" y="57"/>
                    <a:pt x="577" y="57"/>
                    <a:pt x="577" y="57"/>
                  </a:cubicBezTo>
                  <a:cubicBezTo>
                    <a:pt x="577" y="57"/>
                    <a:pt x="577" y="57"/>
                    <a:pt x="577" y="57"/>
                  </a:cubicBezTo>
                  <a:cubicBezTo>
                    <a:pt x="577" y="57"/>
                    <a:pt x="577" y="57"/>
                    <a:pt x="577" y="57"/>
                  </a:cubicBezTo>
                  <a:cubicBezTo>
                    <a:pt x="577" y="56"/>
                    <a:pt x="577" y="56"/>
                    <a:pt x="576" y="56"/>
                  </a:cubicBezTo>
                  <a:cubicBezTo>
                    <a:pt x="576" y="56"/>
                    <a:pt x="576" y="56"/>
                    <a:pt x="576" y="56"/>
                  </a:cubicBezTo>
                  <a:cubicBezTo>
                    <a:pt x="576" y="56"/>
                    <a:pt x="576" y="56"/>
                    <a:pt x="575" y="56"/>
                  </a:cubicBezTo>
                  <a:cubicBezTo>
                    <a:pt x="575" y="56"/>
                    <a:pt x="575" y="56"/>
                    <a:pt x="575" y="56"/>
                  </a:cubicBezTo>
                  <a:cubicBezTo>
                    <a:pt x="575" y="55"/>
                    <a:pt x="575" y="55"/>
                    <a:pt x="575" y="55"/>
                  </a:cubicBezTo>
                  <a:cubicBezTo>
                    <a:pt x="575" y="55"/>
                    <a:pt x="575" y="55"/>
                    <a:pt x="575" y="55"/>
                  </a:cubicBezTo>
                  <a:cubicBezTo>
                    <a:pt x="575" y="55"/>
                    <a:pt x="574" y="55"/>
                    <a:pt x="574" y="55"/>
                  </a:cubicBezTo>
                  <a:cubicBezTo>
                    <a:pt x="574" y="55"/>
                    <a:pt x="574" y="55"/>
                    <a:pt x="574" y="55"/>
                  </a:cubicBezTo>
                  <a:cubicBezTo>
                    <a:pt x="574" y="55"/>
                    <a:pt x="574" y="55"/>
                    <a:pt x="574" y="55"/>
                  </a:cubicBezTo>
                  <a:cubicBezTo>
                    <a:pt x="574" y="55"/>
                    <a:pt x="574" y="55"/>
                    <a:pt x="574" y="55"/>
                  </a:cubicBezTo>
                  <a:cubicBezTo>
                    <a:pt x="574" y="54"/>
                    <a:pt x="573" y="54"/>
                    <a:pt x="573" y="54"/>
                  </a:cubicBezTo>
                  <a:cubicBezTo>
                    <a:pt x="573" y="54"/>
                    <a:pt x="573" y="54"/>
                    <a:pt x="573" y="54"/>
                  </a:cubicBezTo>
                  <a:cubicBezTo>
                    <a:pt x="573" y="54"/>
                    <a:pt x="573" y="54"/>
                    <a:pt x="573" y="54"/>
                  </a:cubicBezTo>
                  <a:cubicBezTo>
                    <a:pt x="573" y="54"/>
                    <a:pt x="573" y="54"/>
                    <a:pt x="573" y="54"/>
                  </a:cubicBezTo>
                  <a:cubicBezTo>
                    <a:pt x="573" y="54"/>
                    <a:pt x="572" y="54"/>
                    <a:pt x="572" y="53"/>
                  </a:cubicBezTo>
                  <a:cubicBezTo>
                    <a:pt x="572" y="54"/>
                    <a:pt x="572" y="54"/>
                    <a:pt x="572" y="54"/>
                  </a:cubicBezTo>
                  <a:cubicBezTo>
                    <a:pt x="572" y="53"/>
                    <a:pt x="572" y="53"/>
                    <a:pt x="572" y="53"/>
                  </a:cubicBezTo>
                  <a:cubicBezTo>
                    <a:pt x="572" y="53"/>
                    <a:pt x="572" y="53"/>
                    <a:pt x="572" y="53"/>
                  </a:cubicBezTo>
                  <a:cubicBezTo>
                    <a:pt x="571" y="53"/>
                    <a:pt x="571" y="53"/>
                    <a:pt x="571" y="53"/>
                  </a:cubicBezTo>
                  <a:cubicBezTo>
                    <a:pt x="571" y="53"/>
                    <a:pt x="571" y="53"/>
                    <a:pt x="571" y="53"/>
                  </a:cubicBezTo>
                  <a:cubicBezTo>
                    <a:pt x="571" y="53"/>
                    <a:pt x="571" y="53"/>
                    <a:pt x="570" y="52"/>
                  </a:cubicBezTo>
                  <a:cubicBezTo>
                    <a:pt x="570" y="52"/>
                    <a:pt x="570" y="52"/>
                    <a:pt x="570" y="52"/>
                  </a:cubicBezTo>
                  <a:cubicBezTo>
                    <a:pt x="570" y="52"/>
                    <a:pt x="570" y="52"/>
                    <a:pt x="570" y="52"/>
                  </a:cubicBezTo>
                  <a:cubicBezTo>
                    <a:pt x="570" y="52"/>
                    <a:pt x="570" y="52"/>
                    <a:pt x="570" y="52"/>
                  </a:cubicBezTo>
                  <a:cubicBezTo>
                    <a:pt x="570" y="52"/>
                    <a:pt x="570" y="52"/>
                    <a:pt x="570" y="52"/>
                  </a:cubicBezTo>
                  <a:cubicBezTo>
                    <a:pt x="570" y="52"/>
                    <a:pt x="570" y="52"/>
                    <a:pt x="569" y="52"/>
                  </a:cubicBezTo>
                  <a:cubicBezTo>
                    <a:pt x="569" y="52"/>
                    <a:pt x="569" y="52"/>
                    <a:pt x="569" y="52"/>
                  </a:cubicBezTo>
                  <a:cubicBezTo>
                    <a:pt x="569" y="52"/>
                    <a:pt x="569" y="52"/>
                    <a:pt x="569" y="51"/>
                  </a:cubicBezTo>
                  <a:cubicBezTo>
                    <a:pt x="569" y="51"/>
                    <a:pt x="569" y="51"/>
                    <a:pt x="569" y="51"/>
                  </a:cubicBezTo>
                  <a:cubicBezTo>
                    <a:pt x="569" y="51"/>
                    <a:pt x="568" y="51"/>
                    <a:pt x="568" y="51"/>
                  </a:cubicBezTo>
                  <a:cubicBezTo>
                    <a:pt x="568" y="51"/>
                    <a:pt x="568" y="51"/>
                    <a:pt x="568" y="51"/>
                  </a:cubicBezTo>
                  <a:cubicBezTo>
                    <a:pt x="568" y="51"/>
                    <a:pt x="568" y="51"/>
                    <a:pt x="568" y="51"/>
                  </a:cubicBezTo>
                  <a:cubicBezTo>
                    <a:pt x="568" y="51"/>
                    <a:pt x="568" y="51"/>
                    <a:pt x="568" y="51"/>
                  </a:cubicBezTo>
                  <a:cubicBezTo>
                    <a:pt x="568" y="50"/>
                    <a:pt x="567" y="51"/>
                    <a:pt x="567" y="50"/>
                  </a:cubicBezTo>
                  <a:cubicBezTo>
                    <a:pt x="567" y="50"/>
                    <a:pt x="567" y="50"/>
                    <a:pt x="567" y="50"/>
                  </a:cubicBezTo>
                  <a:cubicBezTo>
                    <a:pt x="567" y="50"/>
                    <a:pt x="566" y="50"/>
                    <a:pt x="566" y="50"/>
                  </a:cubicBezTo>
                  <a:cubicBezTo>
                    <a:pt x="566" y="50"/>
                    <a:pt x="566" y="50"/>
                    <a:pt x="566" y="50"/>
                  </a:cubicBezTo>
                  <a:cubicBezTo>
                    <a:pt x="566" y="50"/>
                    <a:pt x="566" y="50"/>
                    <a:pt x="566" y="50"/>
                  </a:cubicBezTo>
                  <a:cubicBezTo>
                    <a:pt x="566" y="50"/>
                    <a:pt x="566" y="50"/>
                    <a:pt x="566" y="50"/>
                  </a:cubicBezTo>
                  <a:cubicBezTo>
                    <a:pt x="565" y="50"/>
                    <a:pt x="565" y="49"/>
                    <a:pt x="565" y="49"/>
                  </a:cubicBezTo>
                  <a:cubicBezTo>
                    <a:pt x="565" y="49"/>
                    <a:pt x="565" y="49"/>
                    <a:pt x="565" y="49"/>
                  </a:cubicBezTo>
                  <a:cubicBezTo>
                    <a:pt x="565" y="49"/>
                    <a:pt x="565" y="49"/>
                    <a:pt x="565" y="49"/>
                  </a:cubicBezTo>
                  <a:cubicBezTo>
                    <a:pt x="565" y="49"/>
                    <a:pt x="565" y="49"/>
                    <a:pt x="565" y="49"/>
                  </a:cubicBezTo>
                  <a:cubicBezTo>
                    <a:pt x="565" y="49"/>
                    <a:pt x="565" y="49"/>
                    <a:pt x="565" y="49"/>
                  </a:cubicBezTo>
                  <a:cubicBezTo>
                    <a:pt x="564" y="49"/>
                    <a:pt x="564" y="49"/>
                    <a:pt x="564" y="49"/>
                  </a:cubicBezTo>
                  <a:cubicBezTo>
                    <a:pt x="564" y="49"/>
                    <a:pt x="564" y="49"/>
                    <a:pt x="564" y="49"/>
                  </a:cubicBezTo>
                  <a:cubicBezTo>
                    <a:pt x="564" y="48"/>
                    <a:pt x="563" y="48"/>
                    <a:pt x="563" y="48"/>
                  </a:cubicBezTo>
                  <a:cubicBezTo>
                    <a:pt x="563" y="48"/>
                    <a:pt x="563" y="48"/>
                    <a:pt x="563" y="48"/>
                  </a:cubicBezTo>
                  <a:cubicBezTo>
                    <a:pt x="563" y="48"/>
                    <a:pt x="563" y="48"/>
                    <a:pt x="563" y="48"/>
                  </a:cubicBezTo>
                  <a:cubicBezTo>
                    <a:pt x="563" y="48"/>
                    <a:pt x="563" y="48"/>
                    <a:pt x="563" y="48"/>
                  </a:cubicBezTo>
                  <a:cubicBezTo>
                    <a:pt x="563" y="48"/>
                    <a:pt x="562" y="48"/>
                    <a:pt x="562" y="48"/>
                  </a:cubicBezTo>
                  <a:cubicBezTo>
                    <a:pt x="562" y="48"/>
                    <a:pt x="562" y="48"/>
                    <a:pt x="562" y="48"/>
                  </a:cubicBezTo>
                  <a:cubicBezTo>
                    <a:pt x="562" y="47"/>
                    <a:pt x="562" y="47"/>
                    <a:pt x="561" y="47"/>
                  </a:cubicBezTo>
                  <a:cubicBezTo>
                    <a:pt x="561" y="47"/>
                    <a:pt x="561" y="47"/>
                    <a:pt x="561" y="47"/>
                  </a:cubicBezTo>
                  <a:cubicBezTo>
                    <a:pt x="561" y="47"/>
                    <a:pt x="561" y="47"/>
                    <a:pt x="561" y="47"/>
                  </a:cubicBezTo>
                  <a:cubicBezTo>
                    <a:pt x="561" y="47"/>
                    <a:pt x="561" y="47"/>
                    <a:pt x="561" y="47"/>
                  </a:cubicBezTo>
                  <a:cubicBezTo>
                    <a:pt x="561" y="47"/>
                    <a:pt x="561" y="47"/>
                    <a:pt x="560" y="47"/>
                  </a:cubicBezTo>
                  <a:cubicBezTo>
                    <a:pt x="560" y="47"/>
                    <a:pt x="560" y="47"/>
                    <a:pt x="560" y="47"/>
                  </a:cubicBezTo>
                  <a:cubicBezTo>
                    <a:pt x="560" y="46"/>
                    <a:pt x="560" y="46"/>
                    <a:pt x="560" y="46"/>
                  </a:cubicBezTo>
                  <a:cubicBezTo>
                    <a:pt x="560" y="46"/>
                    <a:pt x="560" y="46"/>
                    <a:pt x="560" y="46"/>
                  </a:cubicBezTo>
                  <a:cubicBezTo>
                    <a:pt x="560" y="46"/>
                    <a:pt x="559" y="46"/>
                    <a:pt x="559" y="46"/>
                  </a:cubicBezTo>
                  <a:cubicBezTo>
                    <a:pt x="559" y="46"/>
                    <a:pt x="559" y="46"/>
                    <a:pt x="559" y="46"/>
                  </a:cubicBezTo>
                  <a:cubicBezTo>
                    <a:pt x="559" y="46"/>
                    <a:pt x="559" y="46"/>
                    <a:pt x="559" y="45"/>
                  </a:cubicBezTo>
                  <a:cubicBezTo>
                    <a:pt x="559" y="45"/>
                    <a:pt x="559" y="45"/>
                    <a:pt x="559" y="45"/>
                  </a:cubicBezTo>
                  <a:cubicBezTo>
                    <a:pt x="559" y="45"/>
                    <a:pt x="558" y="45"/>
                    <a:pt x="558" y="45"/>
                  </a:cubicBezTo>
                  <a:cubicBezTo>
                    <a:pt x="558" y="45"/>
                    <a:pt x="558" y="45"/>
                    <a:pt x="558" y="45"/>
                  </a:cubicBezTo>
                  <a:cubicBezTo>
                    <a:pt x="558" y="45"/>
                    <a:pt x="558" y="45"/>
                    <a:pt x="558" y="45"/>
                  </a:cubicBezTo>
                  <a:cubicBezTo>
                    <a:pt x="558" y="45"/>
                    <a:pt x="558" y="45"/>
                    <a:pt x="558" y="45"/>
                  </a:cubicBezTo>
                  <a:cubicBezTo>
                    <a:pt x="557" y="45"/>
                    <a:pt x="557" y="45"/>
                    <a:pt x="557" y="44"/>
                  </a:cubicBezTo>
                  <a:cubicBezTo>
                    <a:pt x="557" y="45"/>
                    <a:pt x="557" y="45"/>
                    <a:pt x="557" y="45"/>
                  </a:cubicBezTo>
                  <a:cubicBezTo>
                    <a:pt x="557" y="44"/>
                    <a:pt x="557" y="44"/>
                    <a:pt x="557" y="44"/>
                  </a:cubicBezTo>
                  <a:cubicBezTo>
                    <a:pt x="557" y="44"/>
                    <a:pt x="557" y="44"/>
                    <a:pt x="557" y="44"/>
                  </a:cubicBezTo>
                  <a:cubicBezTo>
                    <a:pt x="556" y="44"/>
                    <a:pt x="556" y="44"/>
                    <a:pt x="556" y="44"/>
                  </a:cubicBezTo>
                  <a:cubicBezTo>
                    <a:pt x="556" y="44"/>
                    <a:pt x="556" y="44"/>
                    <a:pt x="556" y="44"/>
                  </a:cubicBezTo>
                  <a:cubicBezTo>
                    <a:pt x="556" y="43"/>
                    <a:pt x="555" y="43"/>
                    <a:pt x="555" y="43"/>
                  </a:cubicBezTo>
                  <a:cubicBezTo>
                    <a:pt x="555" y="43"/>
                    <a:pt x="555" y="43"/>
                    <a:pt x="555" y="43"/>
                  </a:cubicBezTo>
                  <a:cubicBezTo>
                    <a:pt x="555" y="43"/>
                    <a:pt x="555" y="43"/>
                    <a:pt x="555" y="43"/>
                  </a:cubicBezTo>
                  <a:cubicBezTo>
                    <a:pt x="555" y="43"/>
                    <a:pt x="555" y="43"/>
                    <a:pt x="555" y="43"/>
                  </a:cubicBezTo>
                  <a:cubicBezTo>
                    <a:pt x="555" y="43"/>
                    <a:pt x="555" y="42"/>
                    <a:pt x="554" y="42"/>
                  </a:cubicBezTo>
                  <a:cubicBezTo>
                    <a:pt x="554" y="42"/>
                    <a:pt x="554" y="42"/>
                    <a:pt x="554" y="42"/>
                  </a:cubicBezTo>
                  <a:cubicBezTo>
                    <a:pt x="554" y="42"/>
                    <a:pt x="554" y="42"/>
                    <a:pt x="553" y="42"/>
                  </a:cubicBezTo>
                  <a:cubicBezTo>
                    <a:pt x="553" y="42"/>
                    <a:pt x="553" y="42"/>
                    <a:pt x="553" y="42"/>
                  </a:cubicBezTo>
                  <a:cubicBezTo>
                    <a:pt x="553" y="42"/>
                    <a:pt x="553" y="41"/>
                    <a:pt x="553" y="41"/>
                  </a:cubicBezTo>
                  <a:cubicBezTo>
                    <a:pt x="553" y="41"/>
                    <a:pt x="553" y="41"/>
                    <a:pt x="553" y="41"/>
                  </a:cubicBezTo>
                  <a:cubicBezTo>
                    <a:pt x="553" y="41"/>
                    <a:pt x="553" y="41"/>
                    <a:pt x="553" y="41"/>
                  </a:cubicBezTo>
                  <a:cubicBezTo>
                    <a:pt x="553" y="41"/>
                    <a:pt x="553" y="41"/>
                    <a:pt x="553" y="41"/>
                  </a:cubicBezTo>
                  <a:cubicBezTo>
                    <a:pt x="553" y="41"/>
                    <a:pt x="553" y="41"/>
                    <a:pt x="552" y="41"/>
                  </a:cubicBezTo>
                  <a:cubicBezTo>
                    <a:pt x="552" y="41"/>
                    <a:pt x="552" y="41"/>
                    <a:pt x="552" y="41"/>
                  </a:cubicBezTo>
                  <a:cubicBezTo>
                    <a:pt x="552" y="40"/>
                    <a:pt x="552" y="40"/>
                    <a:pt x="551" y="39"/>
                  </a:cubicBezTo>
                  <a:cubicBezTo>
                    <a:pt x="551" y="39"/>
                    <a:pt x="551" y="39"/>
                    <a:pt x="551" y="39"/>
                  </a:cubicBezTo>
                  <a:cubicBezTo>
                    <a:pt x="551" y="39"/>
                    <a:pt x="551" y="39"/>
                    <a:pt x="551" y="39"/>
                  </a:cubicBezTo>
                  <a:cubicBezTo>
                    <a:pt x="551" y="39"/>
                    <a:pt x="551" y="39"/>
                    <a:pt x="551" y="39"/>
                  </a:cubicBezTo>
                  <a:cubicBezTo>
                    <a:pt x="551" y="39"/>
                    <a:pt x="551" y="38"/>
                    <a:pt x="551" y="38"/>
                  </a:cubicBezTo>
                  <a:cubicBezTo>
                    <a:pt x="551" y="38"/>
                    <a:pt x="551" y="38"/>
                    <a:pt x="551" y="38"/>
                  </a:cubicBezTo>
                  <a:cubicBezTo>
                    <a:pt x="551" y="38"/>
                    <a:pt x="550" y="38"/>
                    <a:pt x="550" y="38"/>
                  </a:cubicBezTo>
                  <a:cubicBezTo>
                    <a:pt x="550" y="38"/>
                    <a:pt x="550" y="38"/>
                    <a:pt x="550" y="38"/>
                  </a:cubicBezTo>
                  <a:cubicBezTo>
                    <a:pt x="550" y="38"/>
                    <a:pt x="550" y="37"/>
                    <a:pt x="550" y="37"/>
                  </a:cubicBezTo>
                  <a:cubicBezTo>
                    <a:pt x="550" y="37"/>
                    <a:pt x="550" y="37"/>
                    <a:pt x="550" y="37"/>
                  </a:cubicBezTo>
                  <a:cubicBezTo>
                    <a:pt x="550" y="37"/>
                    <a:pt x="550" y="37"/>
                    <a:pt x="550" y="36"/>
                  </a:cubicBezTo>
                  <a:cubicBezTo>
                    <a:pt x="550" y="36"/>
                    <a:pt x="550" y="36"/>
                    <a:pt x="550" y="36"/>
                  </a:cubicBezTo>
                  <a:cubicBezTo>
                    <a:pt x="550" y="36"/>
                    <a:pt x="550" y="36"/>
                    <a:pt x="550" y="36"/>
                  </a:cubicBezTo>
                  <a:cubicBezTo>
                    <a:pt x="549" y="36"/>
                    <a:pt x="549" y="36"/>
                    <a:pt x="549" y="35"/>
                  </a:cubicBezTo>
                  <a:cubicBezTo>
                    <a:pt x="549" y="35"/>
                    <a:pt x="549" y="35"/>
                    <a:pt x="549" y="35"/>
                  </a:cubicBezTo>
                  <a:cubicBezTo>
                    <a:pt x="549" y="35"/>
                    <a:pt x="549" y="34"/>
                    <a:pt x="549" y="34"/>
                  </a:cubicBezTo>
                  <a:cubicBezTo>
                    <a:pt x="549" y="34"/>
                    <a:pt x="549" y="34"/>
                    <a:pt x="549" y="33"/>
                  </a:cubicBezTo>
                  <a:cubicBezTo>
                    <a:pt x="549" y="31"/>
                    <a:pt x="549" y="29"/>
                    <a:pt x="549" y="27"/>
                  </a:cubicBezTo>
                  <a:cubicBezTo>
                    <a:pt x="549" y="27"/>
                    <a:pt x="549" y="27"/>
                    <a:pt x="549" y="27"/>
                  </a:cubicBezTo>
                  <a:cubicBezTo>
                    <a:pt x="549" y="27"/>
                    <a:pt x="549" y="26"/>
                    <a:pt x="549" y="26"/>
                  </a:cubicBezTo>
                  <a:cubicBezTo>
                    <a:pt x="549" y="26"/>
                    <a:pt x="549" y="26"/>
                    <a:pt x="549" y="26"/>
                  </a:cubicBezTo>
                  <a:cubicBezTo>
                    <a:pt x="549" y="25"/>
                    <a:pt x="549" y="25"/>
                    <a:pt x="550" y="25"/>
                  </a:cubicBezTo>
                  <a:cubicBezTo>
                    <a:pt x="550" y="25"/>
                    <a:pt x="550" y="25"/>
                    <a:pt x="550" y="25"/>
                  </a:cubicBezTo>
                  <a:cubicBezTo>
                    <a:pt x="550" y="25"/>
                    <a:pt x="550" y="24"/>
                    <a:pt x="550" y="24"/>
                  </a:cubicBezTo>
                  <a:cubicBezTo>
                    <a:pt x="550" y="24"/>
                    <a:pt x="550" y="24"/>
                    <a:pt x="550" y="24"/>
                  </a:cubicBezTo>
                  <a:cubicBezTo>
                    <a:pt x="550" y="24"/>
                    <a:pt x="550" y="24"/>
                    <a:pt x="550" y="23"/>
                  </a:cubicBezTo>
                  <a:cubicBezTo>
                    <a:pt x="550" y="24"/>
                    <a:pt x="550" y="24"/>
                    <a:pt x="550" y="24"/>
                  </a:cubicBezTo>
                  <a:cubicBezTo>
                    <a:pt x="551" y="23"/>
                    <a:pt x="550" y="23"/>
                    <a:pt x="551" y="23"/>
                  </a:cubicBezTo>
                  <a:cubicBezTo>
                    <a:pt x="551" y="23"/>
                    <a:pt x="551" y="23"/>
                    <a:pt x="551" y="23"/>
                  </a:cubicBezTo>
                  <a:cubicBezTo>
                    <a:pt x="551" y="23"/>
                    <a:pt x="551" y="23"/>
                    <a:pt x="551" y="22"/>
                  </a:cubicBezTo>
                  <a:cubicBezTo>
                    <a:pt x="551" y="22"/>
                    <a:pt x="551" y="22"/>
                    <a:pt x="551" y="22"/>
                  </a:cubicBezTo>
                  <a:cubicBezTo>
                    <a:pt x="551" y="22"/>
                    <a:pt x="551" y="22"/>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3" y="21"/>
                    <a:pt x="553" y="21"/>
                    <a:pt x="553" y="20"/>
                  </a:cubicBezTo>
                  <a:cubicBezTo>
                    <a:pt x="553" y="20"/>
                    <a:pt x="553" y="20"/>
                    <a:pt x="553" y="20"/>
                  </a:cubicBezTo>
                  <a:cubicBezTo>
                    <a:pt x="553" y="20"/>
                    <a:pt x="554" y="20"/>
                    <a:pt x="554" y="20"/>
                  </a:cubicBezTo>
                  <a:cubicBezTo>
                    <a:pt x="554" y="20"/>
                    <a:pt x="554" y="20"/>
                    <a:pt x="554" y="20"/>
                  </a:cubicBezTo>
                  <a:cubicBezTo>
                    <a:pt x="554" y="20"/>
                    <a:pt x="554" y="19"/>
                    <a:pt x="554" y="19"/>
                  </a:cubicBezTo>
                  <a:cubicBezTo>
                    <a:pt x="554" y="19"/>
                    <a:pt x="554" y="19"/>
                    <a:pt x="554" y="19"/>
                  </a:cubicBezTo>
                  <a:cubicBezTo>
                    <a:pt x="554" y="19"/>
                    <a:pt x="554" y="19"/>
                    <a:pt x="554" y="19"/>
                  </a:cubicBezTo>
                  <a:cubicBezTo>
                    <a:pt x="555" y="19"/>
                    <a:pt x="555" y="19"/>
                    <a:pt x="555" y="19"/>
                  </a:cubicBezTo>
                  <a:cubicBezTo>
                    <a:pt x="555" y="19"/>
                    <a:pt x="555" y="19"/>
                    <a:pt x="555" y="19"/>
                  </a:cubicBezTo>
                  <a:cubicBezTo>
                    <a:pt x="555" y="19"/>
                    <a:pt x="555" y="19"/>
                    <a:pt x="555" y="19"/>
                  </a:cubicBezTo>
                  <a:cubicBezTo>
                    <a:pt x="555" y="18"/>
                    <a:pt x="556" y="19"/>
                    <a:pt x="556" y="18"/>
                  </a:cubicBezTo>
                  <a:cubicBezTo>
                    <a:pt x="556" y="18"/>
                    <a:pt x="556" y="18"/>
                    <a:pt x="556" y="18"/>
                  </a:cubicBezTo>
                  <a:cubicBezTo>
                    <a:pt x="556" y="18"/>
                    <a:pt x="556" y="18"/>
                    <a:pt x="557" y="18"/>
                  </a:cubicBezTo>
                  <a:cubicBezTo>
                    <a:pt x="556" y="18"/>
                    <a:pt x="556" y="18"/>
                    <a:pt x="556" y="18"/>
                  </a:cubicBezTo>
                  <a:cubicBezTo>
                    <a:pt x="557" y="18"/>
                    <a:pt x="557" y="18"/>
                    <a:pt x="557" y="18"/>
                  </a:cubicBezTo>
                  <a:cubicBezTo>
                    <a:pt x="557" y="18"/>
                    <a:pt x="557" y="18"/>
                    <a:pt x="557" y="18"/>
                  </a:cubicBezTo>
                  <a:cubicBezTo>
                    <a:pt x="557" y="17"/>
                    <a:pt x="558" y="17"/>
                    <a:pt x="558" y="17"/>
                  </a:cubicBezTo>
                  <a:cubicBezTo>
                    <a:pt x="558" y="17"/>
                    <a:pt x="558" y="17"/>
                    <a:pt x="558" y="17"/>
                  </a:cubicBezTo>
                  <a:cubicBezTo>
                    <a:pt x="558" y="17"/>
                    <a:pt x="559" y="17"/>
                    <a:pt x="559" y="17"/>
                  </a:cubicBezTo>
                  <a:cubicBezTo>
                    <a:pt x="559" y="17"/>
                    <a:pt x="559" y="17"/>
                    <a:pt x="559" y="17"/>
                  </a:cubicBezTo>
                  <a:cubicBezTo>
                    <a:pt x="559" y="17"/>
                    <a:pt x="560" y="17"/>
                    <a:pt x="560" y="17"/>
                  </a:cubicBezTo>
                  <a:cubicBezTo>
                    <a:pt x="560" y="17"/>
                    <a:pt x="560" y="17"/>
                    <a:pt x="560" y="17"/>
                  </a:cubicBezTo>
                  <a:cubicBezTo>
                    <a:pt x="560" y="17"/>
                    <a:pt x="560" y="17"/>
                    <a:pt x="560" y="17"/>
                  </a:cubicBezTo>
                  <a:cubicBezTo>
                    <a:pt x="561" y="16"/>
                    <a:pt x="561" y="17"/>
                    <a:pt x="562" y="16"/>
                  </a:cubicBezTo>
                  <a:cubicBezTo>
                    <a:pt x="562" y="16"/>
                    <a:pt x="562" y="16"/>
                    <a:pt x="562" y="16"/>
                  </a:cubicBezTo>
                  <a:cubicBezTo>
                    <a:pt x="562" y="16"/>
                    <a:pt x="562" y="16"/>
                    <a:pt x="562" y="16"/>
                  </a:cubicBezTo>
                  <a:cubicBezTo>
                    <a:pt x="563" y="16"/>
                    <a:pt x="564" y="16"/>
                    <a:pt x="565" y="16"/>
                  </a:cubicBezTo>
                  <a:cubicBezTo>
                    <a:pt x="566" y="16"/>
                    <a:pt x="567" y="16"/>
                    <a:pt x="568" y="16"/>
                  </a:cubicBezTo>
                  <a:cubicBezTo>
                    <a:pt x="569" y="16"/>
                    <a:pt x="570" y="16"/>
                    <a:pt x="571" y="16"/>
                  </a:cubicBezTo>
                  <a:cubicBezTo>
                    <a:pt x="571" y="16"/>
                    <a:pt x="572" y="16"/>
                    <a:pt x="572" y="16"/>
                  </a:cubicBezTo>
                  <a:cubicBezTo>
                    <a:pt x="572" y="17"/>
                    <a:pt x="573" y="16"/>
                    <a:pt x="573" y="17"/>
                  </a:cubicBezTo>
                  <a:cubicBezTo>
                    <a:pt x="574" y="16"/>
                    <a:pt x="574" y="16"/>
                    <a:pt x="574" y="16"/>
                  </a:cubicBezTo>
                  <a:cubicBezTo>
                    <a:pt x="574" y="17"/>
                    <a:pt x="574" y="17"/>
                    <a:pt x="574" y="17"/>
                  </a:cubicBezTo>
                  <a:cubicBezTo>
                    <a:pt x="574" y="17"/>
                    <a:pt x="575" y="17"/>
                    <a:pt x="575" y="17"/>
                  </a:cubicBezTo>
                  <a:cubicBezTo>
                    <a:pt x="575" y="17"/>
                    <a:pt x="575" y="17"/>
                    <a:pt x="575" y="17"/>
                  </a:cubicBezTo>
                  <a:cubicBezTo>
                    <a:pt x="575" y="17"/>
                    <a:pt x="575" y="17"/>
                    <a:pt x="575" y="17"/>
                  </a:cubicBezTo>
                  <a:cubicBezTo>
                    <a:pt x="576" y="17"/>
                    <a:pt x="576" y="17"/>
                    <a:pt x="576" y="17"/>
                  </a:cubicBezTo>
                  <a:cubicBezTo>
                    <a:pt x="577" y="17"/>
                    <a:pt x="577" y="17"/>
                    <a:pt x="577" y="17"/>
                  </a:cubicBezTo>
                  <a:cubicBezTo>
                    <a:pt x="577" y="17"/>
                    <a:pt x="577" y="17"/>
                    <a:pt x="577" y="17"/>
                  </a:cubicBezTo>
                  <a:cubicBezTo>
                    <a:pt x="577" y="17"/>
                    <a:pt x="577" y="17"/>
                    <a:pt x="578" y="18"/>
                  </a:cubicBezTo>
                  <a:cubicBezTo>
                    <a:pt x="578" y="18"/>
                    <a:pt x="578" y="18"/>
                    <a:pt x="578" y="18"/>
                  </a:cubicBezTo>
                  <a:cubicBezTo>
                    <a:pt x="578" y="18"/>
                    <a:pt x="578" y="18"/>
                    <a:pt x="578" y="18"/>
                  </a:cubicBezTo>
                  <a:cubicBezTo>
                    <a:pt x="578" y="18"/>
                    <a:pt x="578" y="18"/>
                    <a:pt x="579" y="18"/>
                  </a:cubicBezTo>
                  <a:cubicBezTo>
                    <a:pt x="579" y="18"/>
                    <a:pt x="579" y="18"/>
                    <a:pt x="579" y="18"/>
                  </a:cubicBezTo>
                  <a:cubicBezTo>
                    <a:pt x="579" y="18"/>
                    <a:pt x="579" y="18"/>
                    <a:pt x="580" y="18"/>
                  </a:cubicBezTo>
                  <a:cubicBezTo>
                    <a:pt x="580" y="18"/>
                    <a:pt x="580" y="18"/>
                    <a:pt x="580" y="18"/>
                  </a:cubicBezTo>
                  <a:cubicBezTo>
                    <a:pt x="580" y="19"/>
                    <a:pt x="580" y="18"/>
                    <a:pt x="580" y="19"/>
                  </a:cubicBezTo>
                  <a:cubicBezTo>
                    <a:pt x="580" y="19"/>
                    <a:pt x="580" y="19"/>
                    <a:pt x="580" y="19"/>
                  </a:cubicBezTo>
                  <a:cubicBezTo>
                    <a:pt x="580" y="19"/>
                    <a:pt x="581" y="19"/>
                    <a:pt x="581" y="19"/>
                  </a:cubicBezTo>
                  <a:cubicBezTo>
                    <a:pt x="581" y="19"/>
                    <a:pt x="581" y="19"/>
                    <a:pt x="581" y="19"/>
                  </a:cubicBezTo>
                  <a:cubicBezTo>
                    <a:pt x="581" y="19"/>
                    <a:pt x="581" y="19"/>
                    <a:pt x="582" y="19"/>
                  </a:cubicBezTo>
                  <a:cubicBezTo>
                    <a:pt x="582" y="19"/>
                    <a:pt x="582" y="19"/>
                    <a:pt x="582" y="19"/>
                  </a:cubicBezTo>
                  <a:cubicBezTo>
                    <a:pt x="582" y="20"/>
                    <a:pt x="582" y="19"/>
                    <a:pt x="582" y="20"/>
                  </a:cubicBezTo>
                  <a:cubicBezTo>
                    <a:pt x="582" y="20"/>
                    <a:pt x="582" y="20"/>
                    <a:pt x="582" y="20"/>
                  </a:cubicBezTo>
                  <a:cubicBezTo>
                    <a:pt x="582" y="20"/>
                    <a:pt x="583" y="20"/>
                    <a:pt x="583" y="20"/>
                  </a:cubicBezTo>
                  <a:cubicBezTo>
                    <a:pt x="583" y="20"/>
                    <a:pt x="583" y="20"/>
                    <a:pt x="583" y="20"/>
                  </a:cubicBezTo>
                  <a:cubicBezTo>
                    <a:pt x="583" y="20"/>
                    <a:pt x="583" y="20"/>
                    <a:pt x="583" y="20"/>
                  </a:cubicBezTo>
                  <a:cubicBezTo>
                    <a:pt x="583" y="20"/>
                    <a:pt x="583" y="20"/>
                    <a:pt x="583" y="20"/>
                  </a:cubicBezTo>
                  <a:cubicBezTo>
                    <a:pt x="584" y="21"/>
                    <a:pt x="584" y="21"/>
                    <a:pt x="584" y="21"/>
                  </a:cubicBezTo>
                  <a:cubicBezTo>
                    <a:pt x="584" y="21"/>
                    <a:pt x="584" y="21"/>
                    <a:pt x="584" y="21"/>
                  </a:cubicBezTo>
                  <a:cubicBezTo>
                    <a:pt x="584" y="21"/>
                    <a:pt x="584" y="21"/>
                    <a:pt x="584" y="21"/>
                  </a:cubicBezTo>
                  <a:cubicBezTo>
                    <a:pt x="584" y="21"/>
                    <a:pt x="584" y="21"/>
                    <a:pt x="584" y="21"/>
                  </a:cubicBezTo>
                  <a:cubicBezTo>
                    <a:pt x="585" y="21"/>
                    <a:pt x="585" y="21"/>
                    <a:pt x="585" y="21"/>
                  </a:cubicBezTo>
                  <a:cubicBezTo>
                    <a:pt x="585" y="21"/>
                    <a:pt x="585" y="21"/>
                    <a:pt x="585" y="21"/>
                  </a:cubicBezTo>
                  <a:cubicBezTo>
                    <a:pt x="586" y="21"/>
                    <a:pt x="585" y="21"/>
                    <a:pt x="585" y="20"/>
                  </a:cubicBezTo>
                  <a:cubicBezTo>
                    <a:pt x="585" y="18"/>
                    <a:pt x="585" y="15"/>
                    <a:pt x="585" y="13"/>
                  </a:cubicBezTo>
                  <a:cubicBezTo>
                    <a:pt x="585" y="11"/>
                    <a:pt x="586" y="10"/>
                    <a:pt x="585" y="9"/>
                  </a:cubicBezTo>
                  <a:cubicBezTo>
                    <a:pt x="585" y="9"/>
                    <a:pt x="585" y="9"/>
                    <a:pt x="585" y="9"/>
                  </a:cubicBezTo>
                  <a:cubicBezTo>
                    <a:pt x="585" y="9"/>
                    <a:pt x="585" y="9"/>
                    <a:pt x="584" y="9"/>
                  </a:cubicBezTo>
                  <a:cubicBezTo>
                    <a:pt x="584" y="9"/>
                    <a:pt x="584" y="9"/>
                    <a:pt x="584" y="9"/>
                  </a:cubicBezTo>
                  <a:cubicBezTo>
                    <a:pt x="584" y="8"/>
                    <a:pt x="584" y="8"/>
                    <a:pt x="584" y="8"/>
                  </a:cubicBezTo>
                  <a:cubicBezTo>
                    <a:pt x="584" y="8"/>
                    <a:pt x="584" y="8"/>
                    <a:pt x="584" y="8"/>
                  </a:cubicBezTo>
                  <a:cubicBezTo>
                    <a:pt x="583" y="8"/>
                    <a:pt x="583" y="8"/>
                    <a:pt x="583" y="8"/>
                  </a:cubicBezTo>
                  <a:cubicBezTo>
                    <a:pt x="583" y="8"/>
                    <a:pt x="583" y="8"/>
                    <a:pt x="583" y="8"/>
                  </a:cubicBezTo>
                  <a:cubicBezTo>
                    <a:pt x="583" y="8"/>
                    <a:pt x="583" y="8"/>
                    <a:pt x="583" y="8"/>
                  </a:cubicBezTo>
                  <a:cubicBezTo>
                    <a:pt x="582" y="8"/>
                    <a:pt x="582" y="8"/>
                    <a:pt x="582" y="8"/>
                  </a:cubicBezTo>
                  <a:cubicBezTo>
                    <a:pt x="582" y="8"/>
                    <a:pt x="582" y="8"/>
                    <a:pt x="582" y="8"/>
                  </a:cubicBezTo>
                  <a:cubicBezTo>
                    <a:pt x="582" y="8"/>
                    <a:pt x="582" y="8"/>
                    <a:pt x="582" y="8"/>
                  </a:cubicBezTo>
                  <a:cubicBezTo>
                    <a:pt x="581" y="7"/>
                    <a:pt x="581" y="7"/>
                    <a:pt x="581" y="7"/>
                  </a:cubicBezTo>
                  <a:cubicBezTo>
                    <a:pt x="581" y="7"/>
                    <a:pt x="581" y="7"/>
                    <a:pt x="581" y="7"/>
                  </a:cubicBezTo>
                  <a:cubicBezTo>
                    <a:pt x="580" y="7"/>
                    <a:pt x="580" y="7"/>
                    <a:pt x="579" y="7"/>
                  </a:cubicBezTo>
                  <a:cubicBezTo>
                    <a:pt x="579" y="7"/>
                    <a:pt x="579" y="7"/>
                    <a:pt x="579" y="7"/>
                  </a:cubicBezTo>
                  <a:cubicBezTo>
                    <a:pt x="578" y="7"/>
                    <a:pt x="578" y="7"/>
                    <a:pt x="577" y="7"/>
                  </a:cubicBezTo>
                  <a:cubicBezTo>
                    <a:pt x="577" y="7"/>
                    <a:pt x="577" y="7"/>
                    <a:pt x="577" y="6"/>
                  </a:cubicBezTo>
                  <a:cubicBezTo>
                    <a:pt x="577" y="6"/>
                    <a:pt x="576" y="6"/>
                    <a:pt x="575" y="6"/>
                  </a:cubicBezTo>
                  <a:cubicBezTo>
                    <a:pt x="575" y="6"/>
                    <a:pt x="575" y="6"/>
                    <a:pt x="575" y="6"/>
                  </a:cubicBezTo>
                  <a:cubicBezTo>
                    <a:pt x="573" y="6"/>
                    <a:pt x="572" y="6"/>
                    <a:pt x="571" y="6"/>
                  </a:cubicBezTo>
                  <a:cubicBezTo>
                    <a:pt x="570" y="6"/>
                    <a:pt x="569" y="6"/>
                    <a:pt x="568" y="6"/>
                  </a:cubicBezTo>
                  <a:cubicBezTo>
                    <a:pt x="567" y="6"/>
                    <a:pt x="567" y="6"/>
                    <a:pt x="566" y="6"/>
                  </a:cubicBezTo>
                  <a:cubicBezTo>
                    <a:pt x="565" y="6"/>
                    <a:pt x="564" y="6"/>
                    <a:pt x="564" y="6"/>
                  </a:cubicBezTo>
                  <a:cubicBezTo>
                    <a:pt x="563" y="6"/>
                    <a:pt x="562" y="6"/>
                    <a:pt x="561" y="6"/>
                  </a:cubicBezTo>
                  <a:cubicBezTo>
                    <a:pt x="561" y="6"/>
                    <a:pt x="561" y="6"/>
                    <a:pt x="560" y="6"/>
                  </a:cubicBezTo>
                  <a:cubicBezTo>
                    <a:pt x="560" y="7"/>
                    <a:pt x="559" y="6"/>
                    <a:pt x="559" y="6"/>
                  </a:cubicBezTo>
                  <a:cubicBezTo>
                    <a:pt x="559" y="7"/>
                    <a:pt x="559" y="7"/>
                    <a:pt x="558" y="7"/>
                  </a:cubicBezTo>
                  <a:cubicBezTo>
                    <a:pt x="558" y="7"/>
                    <a:pt x="557" y="6"/>
                    <a:pt x="557" y="7"/>
                  </a:cubicBezTo>
                  <a:cubicBezTo>
                    <a:pt x="557" y="7"/>
                    <a:pt x="557" y="7"/>
                    <a:pt x="557" y="7"/>
                  </a:cubicBezTo>
                  <a:cubicBezTo>
                    <a:pt x="557" y="7"/>
                    <a:pt x="556" y="7"/>
                    <a:pt x="556" y="7"/>
                  </a:cubicBezTo>
                  <a:cubicBezTo>
                    <a:pt x="556" y="7"/>
                    <a:pt x="556" y="7"/>
                    <a:pt x="556" y="7"/>
                  </a:cubicBezTo>
                  <a:cubicBezTo>
                    <a:pt x="555" y="7"/>
                    <a:pt x="555" y="7"/>
                    <a:pt x="555" y="8"/>
                  </a:cubicBezTo>
                  <a:cubicBezTo>
                    <a:pt x="555" y="8"/>
                    <a:pt x="555" y="8"/>
                    <a:pt x="555" y="8"/>
                  </a:cubicBezTo>
                  <a:cubicBezTo>
                    <a:pt x="554" y="8"/>
                    <a:pt x="554" y="8"/>
                    <a:pt x="553" y="8"/>
                  </a:cubicBezTo>
                  <a:cubicBezTo>
                    <a:pt x="553" y="8"/>
                    <a:pt x="553" y="8"/>
                    <a:pt x="553" y="8"/>
                  </a:cubicBezTo>
                  <a:cubicBezTo>
                    <a:pt x="553" y="8"/>
                    <a:pt x="553" y="8"/>
                    <a:pt x="553" y="8"/>
                  </a:cubicBezTo>
                  <a:cubicBezTo>
                    <a:pt x="553" y="8"/>
                    <a:pt x="553" y="8"/>
                    <a:pt x="553" y="8"/>
                  </a:cubicBezTo>
                  <a:cubicBezTo>
                    <a:pt x="552" y="9"/>
                    <a:pt x="552" y="8"/>
                    <a:pt x="552" y="9"/>
                  </a:cubicBezTo>
                  <a:cubicBezTo>
                    <a:pt x="552" y="9"/>
                    <a:pt x="552" y="9"/>
                    <a:pt x="552" y="9"/>
                  </a:cubicBezTo>
                  <a:cubicBezTo>
                    <a:pt x="552" y="9"/>
                    <a:pt x="551" y="9"/>
                    <a:pt x="551" y="9"/>
                  </a:cubicBezTo>
                  <a:cubicBezTo>
                    <a:pt x="551" y="9"/>
                    <a:pt x="551" y="9"/>
                    <a:pt x="551" y="9"/>
                  </a:cubicBezTo>
                  <a:cubicBezTo>
                    <a:pt x="551" y="9"/>
                    <a:pt x="550" y="9"/>
                    <a:pt x="550" y="9"/>
                  </a:cubicBezTo>
                  <a:cubicBezTo>
                    <a:pt x="550" y="9"/>
                    <a:pt x="550" y="9"/>
                    <a:pt x="550" y="9"/>
                  </a:cubicBezTo>
                  <a:cubicBezTo>
                    <a:pt x="550" y="9"/>
                    <a:pt x="550" y="9"/>
                    <a:pt x="550" y="10"/>
                  </a:cubicBezTo>
                  <a:cubicBezTo>
                    <a:pt x="550" y="10"/>
                    <a:pt x="550" y="10"/>
                    <a:pt x="550" y="10"/>
                  </a:cubicBezTo>
                  <a:cubicBezTo>
                    <a:pt x="550" y="10"/>
                    <a:pt x="549" y="10"/>
                    <a:pt x="549" y="10"/>
                  </a:cubicBezTo>
                  <a:cubicBezTo>
                    <a:pt x="549" y="10"/>
                    <a:pt x="549" y="10"/>
                    <a:pt x="549" y="10"/>
                  </a:cubicBezTo>
                  <a:cubicBezTo>
                    <a:pt x="549" y="10"/>
                    <a:pt x="549" y="10"/>
                    <a:pt x="549" y="10"/>
                  </a:cubicBezTo>
                  <a:cubicBezTo>
                    <a:pt x="549" y="10"/>
                    <a:pt x="549" y="10"/>
                    <a:pt x="549" y="10"/>
                  </a:cubicBezTo>
                  <a:cubicBezTo>
                    <a:pt x="549" y="10"/>
                    <a:pt x="549" y="10"/>
                    <a:pt x="549" y="10"/>
                  </a:cubicBezTo>
                  <a:cubicBezTo>
                    <a:pt x="548" y="11"/>
                    <a:pt x="548" y="10"/>
                    <a:pt x="548" y="11"/>
                  </a:cubicBezTo>
                  <a:cubicBezTo>
                    <a:pt x="548" y="11"/>
                    <a:pt x="548" y="11"/>
                    <a:pt x="548" y="11"/>
                  </a:cubicBezTo>
                  <a:cubicBezTo>
                    <a:pt x="548" y="11"/>
                    <a:pt x="548" y="11"/>
                    <a:pt x="548" y="11"/>
                  </a:cubicBezTo>
                  <a:cubicBezTo>
                    <a:pt x="548" y="11"/>
                    <a:pt x="548" y="11"/>
                    <a:pt x="548" y="11"/>
                  </a:cubicBezTo>
                  <a:cubicBezTo>
                    <a:pt x="547" y="11"/>
                    <a:pt x="547" y="11"/>
                    <a:pt x="547" y="11"/>
                  </a:cubicBezTo>
                  <a:cubicBezTo>
                    <a:pt x="547" y="11"/>
                    <a:pt x="547" y="11"/>
                    <a:pt x="547" y="11"/>
                  </a:cubicBezTo>
                  <a:cubicBezTo>
                    <a:pt x="547" y="11"/>
                    <a:pt x="547" y="12"/>
                    <a:pt x="546" y="12"/>
                  </a:cubicBezTo>
                  <a:cubicBezTo>
                    <a:pt x="546" y="12"/>
                    <a:pt x="546" y="12"/>
                    <a:pt x="546" y="12"/>
                  </a:cubicBezTo>
                  <a:cubicBezTo>
                    <a:pt x="546" y="12"/>
                    <a:pt x="546" y="12"/>
                    <a:pt x="545" y="12"/>
                  </a:cubicBezTo>
                  <a:cubicBezTo>
                    <a:pt x="546" y="12"/>
                    <a:pt x="546" y="12"/>
                    <a:pt x="546" y="12"/>
                  </a:cubicBezTo>
                  <a:cubicBezTo>
                    <a:pt x="545" y="12"/>
                    <a:pt x="545" y="13"/>
                    <a:pt x="545" y="13"/>
                  </a:cubicBezTo>
                  <a:cubicBezTo>
                    <a:pt x="545" y="13"/>
                    <a:pt x="545" y="13"/>
                    <a:pt x="545" y="13"/>
                  </a:cubicBezTo>
                  <a:cubicBezTo>
                    <a:pt x="545" y="13"/>
                    <a:pt x="545" y="13"/>
                    <a:pt x="545" y="13"/>
                  </a:cubicBezTo>
                  <a:cubicBezTo>
                    <a:pt x="545" y="13"/>
                    <a:pt x="545" y="13"/>
                    <a:pt x="545" y="13"/>
                  </a:cubicBezTo>
                  <a:cubicBezTo>
                    <a:pt x="545" y="13"/>
                    <a:pt x="545" y="13"/>
                    <a:pt x="544" y="13"/>
                  </a:cubicBezTo>
                  <a:cubicBezTo>
                    <a:pt x="544" y="13"/>
                    <a:pt x="544" y="13"/>
                    <a:pt x="544" y="13"/>
                  </a:cubicBezTo>
                  <a:cubicBezTo>
                    <a:pt x="544" y="14"/>
                    <a:pt x="544" y="14"/>
                    <a:pt x="544" y="14"/>
                  </a:cubicBezTo>
                  <a:cubicBezTo>
                    <a:pt x="544" y="14"/>
                    <a:pt x="544" y="14"/>
                    <a:pt x="544" y="14"/>
                  </a:cubicBezTo>
                  <a:cubicBezTo>
                    <a:pt x="544" y="14"/>
                    <a:pt x="544" y="14"/>
                    <a:pt x="544" y="14"/>
                  </a:cubicBezTo>
                  <a:cubicBezTo>
                    <a:pt x="544" y="14"/>
                    <a:pt x="544" y="14"/>
                    <a:pt x="544" y="14"/>
                  </a:cubicBezTo>
                  <a:cubicBezTo>
                    <a:pt x="544" y="14"/>
                    <a:pt x="543" y="14"/>
                    <a:pt x="543" y="14"/>
                  </a:cubicBezTo>
                  <a:cubicBezTo>
                    <a:pt x="543" y="14"/>
                    <a:pt x="543" y="14"/>
                    <a:pt x="543" y="14"/>
                  </a:cubicBezTo>
                  <a:cubicBezTo>
                    <a:pt x="543" y="15"/>
                    <a:pt x="543" y="15"/>
                    <a:pt x="543" y="15"/>
                  </a:cubicBezTo>
                  <a:cubicBezTo>
                    <a:pt x="543" y="15"/>
                    <a:pt x="543" y="15"/>
                    <a:pt x="543" y="15"/>
                  </a:cubicBezTo>
                  <a:cubicBezTo>
                    <a:pt x="543" y="15"/>
                    <a:pt x="543" y="15"/>
                    <a:pt x="543" y="15"/>
                  </a:cubicBezTo>
                  <a:cubicBezTo>
                    <a:pt x="543" y="15"/>
                    <a:pt x="543" y="15"/>
                    <a:pt x="543" y="15"/>
                  </a:cubicBezTo>
                  <a:cubicBezTo>
                    <a:pt x="543" y="15"/>
                    <a:pt x="542" y="15"/>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1" y="16"/>
                    <a:pt x="541" y="17"/>
                    <a:pt x="541" y="17"/>
                  </a:cubicBezTo>
                  <a:cubicBezTo>
                    <a:pt x="541" y="17"/>
                    <a:pt x="541" y="17"/>
                    <a:pt x="541" y="17"/>
                  </a:cubicBezTo>
                  <a:cubicBezTo>
                    <a:pt x="541" y="17"/>
                    <a:pt x="541" y="17"/>
                    <a:pt x="541" y="17"/>
                  </a:cubicBezTo>
                  <a:cubicBezTo>
                    <a:pt x="541" y="17"/>
                    <a:pt x="541" y="17"/>
                    <a:pt x="541" y="17"/>
                  </a:cubicBezTo>
                  <a:cubicBezTo>
                    <a:pt x="541" y="17"/>
                    <a:pt x="541" y="18"/>
                    <a:pt x="541" y="18"/>
                  </a:cubicBezTo>
                  <a:cubicBezTo>
                    <a:pt x="541" y="18"/>
                    <a:pt x="541" y="18"/>
                    <a:pt x="541" y="18"/>
                  </a:cubicBezTo>
                  <a:cubicBezTo>
                    <a:pt x="540" y="18"/>
                    <a:pt x="540" y="18"/>
                    <a:pt x="540" y="18"/>
                  </a:cubicBezTo>
                  <a:cubicBezTo>
                    <a:pt x="540" y="18"/>
                    <a:pt x="540" y="18"/>
                    <a:pt x="540" y="18"/>
                  </a:cubicBezTo>
                  <a:cubicBezTo>
                    <a:pt x="540" y="18"/>
                    <a:pt x="540" y="19"/>
                    <a:pt x="540" y="19"/>
                  </a:cubicBezTo>
                  <a:cubicBezTo>
                    <a:pt x="540" y="19"/>
                    <a:pt x="540" y="19"/>
                    <a:pt x="540" y="19"/>
                  </a:cubicBezTo>
                  <a:cubicBezTo>
                    <a:pt x="540" y="19"/>
                    <a:pt x="540" y="19"/>
                    <a:pt x="540" y="19"/>
                  </a:cubicBezTo>
                  <a:cubicBezTo>
                    <a:pt x="540" y="19"/>
                    <a:pt x="540" y="19"/>
                    <a:pt x="540" y="19"/>
                  </a:cubicBezTo>
                  <a:cubicBezTo>
                    <a:pt x="539" y="20"/>
                    <a:pt x="539" y="20"/>
                    <a:pt x="539" y="20"/>
                  </a:cubicBezTo>
                  <a:cubicBezTo>
                    <a:pt x="539" y="20"/>
                    <a:pt x="539" y="20"/>
                    <a:pt x="539" y="20"/>
                  </a:cubicBezTo>
                  <a:cubicBezTo>
                    <a:pt x="539" y="20"/>
                    <a:pt x="539" y="21"/>
                    <a:pt x="539" y="21"/>
                  </a:cubicBezTo>
                  <a:cubicBezTo>
                    <a:pt x="539" y="21"/>
                    <a:pt x="539" y="21"/>
                    <a:pt x="539" y="21"/>
                  </a:cubicBezTo>
                  <a:cubicBezTo>
                    <a:pt x="539" y="21"/>
                    <a:pt x="539" y="21"/>
                    <a:pt x="539" y="21"/>
                  </a:cubicBezTo>
                  <a:cubicBezTo>
                    <a:pt x="539" y="21"/>
                    <a:pt x="539" y="22"/>
                    <a:pt x="538" y="22"/>
                  </a:cubicBezTo>
                  <a:cubicBezTo>
                    <a:pt x="538" y="22"/>
                    <a:pt x="538" y="22"/>
                    <a:pt x="538" y="22"/>
                  </a:cubicBezTo>
                  <a:cubicBezTo>
                    <a:pt x="538" y="22"/>
                    <a:pt x="538" y="22"/>
                    <a:pt x="538" y="23"/>
                  </a:cubicBezTo>
                  <a:cubicBezTo>
                    <a:pt x="538" y="23"/>
                    <a:pt x="538" y="23"/>
                    <a:pt x="538" y="23"/>
                  </a:cubicBezTo>
                  <a:cubicBezTo>
                    <a:pt x="538" y="23"/>
                    <a:pt x="538" y="23"/>
                    <a:pt x="538" y="23"/>
                  </a:cubicBezTo>
                  <a:cubicBezTo>
                    <a:pt x="538" y="23"/>
                    <a:pt x="538" y="23"/>
                    <a:pt x="538" y="24"/>
                  </a:cubicBezTo>
                  <a:cubicBezTo>
                    <a:pt x="538" y="24"/>
                    <a:pt x="538" y="24"/>
                    <a:pt x="538" y="24"/>
                  </a:cubicBezTo>
                  <a:cubicBezTo>
                    <a:pt x="538" y="24"/>
                    <a:pt x="538" y="24"/>
                    <a:pt x="538" y="24"/>
                  </a:cubicBezTo>
                  <a:cubicBezTo>
                    <a:pt x="537" y="24"/>
                    <a:pt x="538" y="25"/>
                    <a:pt x="537" y="25"/>
                  </a:cubicBezTo>
                  <a:cubicBezTo>
                    <a:pt x="538" y="25"/>
                    <a:pt x="538" y="25"/>
                    <a:pt x="537" y="25"/>
                  </a:cubicBezTo>
                  <a:cubicBezTo>
                    <a:pt x="537" y="26"/>
                    <a:pt x="537" y="26"/>
                    <a:pt x="537" y="27"/>
                  </a:cubicBezTo>
                  <a:cubicBezTo>
                    <a:pt x="537" y="28"/>
                    <a:pt x="537" y="29"/>
                    <a:pt x="537" y="30"/>
                  </a:cubicBezTo>
                  <a:cubicBezTo>
                    <a:pt x="537" y="32"/>
                    <a:pt x="537" y="35"/>
                    <a:pt x="538" y="37"/>
                  </a:cubicBezTo>
                  <a:cubicBezTo>
                    <a:pt x="539" y="42"/>
                    <a:pt x="541" y="46"/>
                    <a:pt x="545" y="49"/>
                  </a:cubicBezTo>
                  <a:cubicBezTo>
                    <a:pt x="548" y="52"/>
                    <a:pt x="552" y="55"/>
                    <a:pt x="556" y="57"/>
                  </a:cubicBezTo>
                  <a:cubicBezTo>
                    <a:pt x="559" y="58"/>
                    <a:pt x="561" y="60"/>
                    <a:pt x="563" y="61"/>
                  </a:cubicBezTo>
                  <a:cubicBezTo>
                    <a:pt x="567" y="63"/>
                    <a:pt x="570" y="65"/>
                    <a:pt x="573" y="68"/>
                  </a:cubicBezTo>
                  <a:cubicBezTo>
                    <a:pt x="576" y="71"/>
                    <a:pt x="578" y="75"/>
                    <a:pt x="578" y="79"/>
                  </a:cubicBezTo>
                  <a:cubicBezTo>
                    <a:pt x="578" y="86"/>
                    <a:pt x="574" y="90"/>
                    <a:pt x="568" y="92"/>
                  </a:cubicBezTo>
                  <a:cubicBezTo>
                    <a:pt x="566" y="93"/>
                    <a:pt x="563" y="93"/>
                    <a:pt x="561" y="93"/>
                  </a:cubicBezTo>
                  <a:cubicBezTo>
                    <a:pt x="553" y="93"/>
                    <a:pt x="545" y="91"/>
                    <a:pt x="538" y="86"/>
                  </a:cubicBezTo>
                  <a:cubicBezTo>
                    <a:pt x="538" y="85"/>
                    <a:pt x="537" y="85"/>
                    <a:pt x="537" y="85"/>
                  </a:cubicBezTo>
                  <a:cubicBezTo>
                    <a:pt x="537" y="89"/>
                    <a:pt x="537" y="93"/>
                    <a:pt x="537" y="97"/>
                  </a:cubicBezTo>
                  <a:cubicBezTo>
                    <a:pt x="537" y="98"/>
                    <a:pt x="537" y="98"/>
                    <a:pt x="538" y="98"/>
                  </a:cubicBezTo>
                  <a:cubicBezTo>
                    <a:pt x="539" y="99"/>
                    <a:pt x="541" y="100"/>
                    <a:pt x="543" y="100"/>
                  </a:cubicBezTo>
                  <a:cubicBezTo>
                    <a:pt x="546" y="102"/>
                    <a:pt x="550" y="102"/>
                    <a:pt x="553" y="103"/>
                  </a:cubicBezTo>
                  <a:cubicBezTo>
                    <a:pt x="555" y="103"/>
                    <a:pt x="556" y="103"/>
                    <a:pt x="557" y="103"/>
                  </a:cubicBezTo>
                  <a:cubicBezTo>
                    <a:pt x="558" y="103"/>
                    <a:pt x="559" y="103"/>
                    <a:pt x="560" y="103"/>
                  </a:cubicBezTo>
                  <a:cubicBezTo>
                    <a:pt x="561" y="103"/>
                    <a:pt x="562" y="103"/>
                    <a:pt x="564" y="103"/>
                  </a:cubicBezTo>
                  <a:cubicBezTo>
                    <a:pt x="564" y="103"/>
                    <a:pt x="564" y="103"/>
                    <a:pt x="564" y="103"/>
                  </a:cubicBezTo>
                  <a:cubicBezTo>
                    <a:pt x="565" y="103"/>
                    <a:pt x="566" y="103"/>
                    <a:pt x="566" y="103"/>
                  </a:cubicBezTo>
                  <a:cubicBezTo>
                    <a:pt x="566" y="102"/>
                    <a:pt x="567" y="102"/>
                    <a:pt x="567" y="103"/>
                  </a:cubicBezTo>
                  <a:cubicBezTo>
                    <a:pt x="567" y="102"/>
                    <a:pt x="568" y="103"/>
                    <a:pt x="568" y="102"/>
                  </a:cubicBezTo>
                  <a:cubicBezTo>
                    <a:pt x="568" y="102"/>
                    <a:pt x="568" y="102"/>
                    <a:pt x="568" y="102"/>
                  </a:cubicBezTo>
                  <a:cubicBezTo>
                    <a:pt x="569" y="102"/>
                    <a:pt x="569" y="102"/>
                    <a:pt x="569" y="102"/>
                  </a:cubicBezTo>
                  <a:cubicBezTo>
                    <a:pt x="569" y="102"/>
                    <a:pt x="569" y="102"/>
                    <a:pt x="570" y="102"/>
                  </a:cubicBezTo>
                  <a:cubicBezTo>
                    <a:pt x="570" y="102"/>
                    <a:pt x="570" y="102"/>
                    <a:pt x="570" y="102"/>
                  </a:cubicBezTo>
                  <a:cubicBezTo>
                    <a:pt x="570" y="102"/>
                    <a:pt x="570" y="102"/>
                    <a:pt x="570" y="102"/>
                  </a:cubicBezTo>
                  <a:cubicBezTo>
                    <a:pt x="570" y="102"/>
                    <a:pt x="571" y="102"/>
                    <a:pt x="571" y="101"/>
                  </a:cubicBezTo>
                  <a:cubicBezTo>
                    <a:pt x="571" y="101"/>
                    <a:pt x="571" y="101"/>
                    <a:pt x="571" y="101"/>
                  </a:cubicBezTo>
                  <a:cubicBezTo>
                    <a:pt x="571" y="101"/>
                    <a:pt x="572" y="101"/>
                    <a:pt x="572" y="101"/>
                  </a:cubicBezTo>
                  <a:cubicBezTo>
                    <a:pt x="572" y="101"/>
                    <a:pt x="572" y="101"/>
                    <a:pt x="572" y="101"/>
                  </a:cubicBezTo>
                  <a:cubicBezTo>
                    <a:pt x="572" y="101"/>
                    <a:pt x="573" y="101"/>
                    <a:pt x="573" y="101"/>
                  </a:cubicBezTo>
                  <a:cubicBezTo>
                    <a:pt x="573" y="101"/>
                    <a:pt x="573" y="101"/>
                    <a:pt x="573" y="101"/>
                  </a:cubicBezTo>
                  <a:cubicBezTo>
                    <a:pt x="573" y="101"/>
                    <a:pt x="574" y="101"/>
                    <a:pt x="574" y="100"/>
                  </a:cubicBezTo>
                  <a:cubicBezTo>
                    <a:pt x="574" y="100"/>
                    <a:pt x="574" y="100"/>
                    <a:pt x="574" y="100"/>
                  </a:cubicBezTo>
                  <a:cubicBezTo>
                    <a:pt x="574" y="100"/>
                    <a:pt x="574" y="100"/>
                    <a:pt x="574" y="100"/>
                  </a:cubicBezTo>
                  <a:cubicBezTo>
                    <a:pt x="574" y="100"/>
                    <a:pt x="575" y="100"/>
                    <a:pt x="575" y="100"/>
                  </a:cubicBezTo>
                  <a:cubicBezTo>
                    <a:pt x="575" y="100"/>
                    <a:pt x="575" y="100"/>
                    <a:pt x="575" y="100"/>
                  </a:cubicBezTo>
                  <a:cubicBezTo>
                    <a:pt x="575" y="100"/>
                    <a:pt x="576" y="100"/>
                    <a:pt x="576" y="100"/>
                  </a:cubicBezTo>
                  <a:cubicBezTo>
                    <a:pt x="576" y="100"/>
                    <a:pt x="576" y="100"/>
                    <a:pt x="576" y="100"/>
                  </a:cubicBezTo>
                  <a:cubicBezTo>
                    <a:pt x="576" y="100"/>
                    <a:pt x="576" y="100"/>
                    <a:pt x="576" y="99"/>
                  </a:cubicBezTo>
                  <a:cubicBezTo>
                    <a:pt x="576" y="99"/>
                    <a:pt x="576" y="99"/>
                    <a:pt x="576" y="99"/>
                  </a:cubicBezTo>
                  <a:cubicBezTo>
                    <a:pt x="577" y="99"/>
                    <a:pt x="577" y="99"/>
                    <a:pt x="577" y="99"/>
                  </a:cubicBezTo>
                  <a:cubicBezTo>
                    <a:pt x="577" y="99"/>
                    <a:pt x="577" y="99"/>
                    <a:pt x="577" y="99"/>
                  </a:cubicBezTo>
                  <a:cubicBezTo>
                    <a:pt x="577" y="99"/>
                    <a:pt x="578" y="99"/>
                    <a:pt x="578" y="99"/>
                  </a:cubicBezTo>
                  <a:cubicBezTo>
                    <a:pt x="578" y="99"/>
                    <a:pt x="578" y="99"/>
                    <a:pt x="578" y="99"/>
                  </a:cubicBezTo>
                  <a:cubicBezTo>
                    <a:pt x="578" y="99"/>
                    <a:pt x="578" y="98"/>
                    <a:pt x="578" y="98"/>
                  </a:cubicBezTo>
                  <a:cubicBezTo>
                    <a:pt x="578" y="98"/>
                    <a:pt x="578" y="98"/>
                    <a:pt x="578" y="98"/>
                  </a:cubicBezTo>
                  <a:cubicBezTo>
                    <a:pt x="578" y="98"/>
                    <a:pt x="579" y="98"/>
                    <a:pt x="579" y="98"/>
                  </a:cubicBezTo>
                  <a:cubicBezTo>
                    <a:pt x="579" y="98"/>
                    <a:pt x="579" y="98"/>
                    <a:pt x="579" y="98"/>
                  </a:cubicBezTo>
                  <a:cubicBezTo>
                    <a:pt x="579" y="98"/>
                    <a:pt x="579" y="98"/>
                    <a:pt x="579" y="98"/>
                  </a:cubicBezTo>
                  <a:cubicBezTo>
                    <a:pt x="579" y="98"/>
                    <a:pt x="579" y="98"/>
                    <a:pt x="579" y="98"/>
                  </a:cubicBezTo>
                  <a:cubicBezTo>
                    <a:pt x="579" y="97"/>
                    <a:pt x="580" y="98"/>
                    <a:pt x="580" y="97"/>
                  </a:cubicBezTo>
                  <a:cubicBezTo>
                    <a:pt x="580" y="97"/>
                    <a:pt x="580" y="97"/>
                    <a:pt x="580" y="97"/>
                  </a:cubicBezTo>
                  <a:cubicBezTo>
                    <a:pt x="580" y="97"/>
                    <a:pt x="580" y="97"/>
                    <a:pt x="580" y="97"/>
                  </a:cubicBezTo>
                  <a:cubicBezTo>
                    <a:pt x="580" y="97"/>
                    <a:pt x="580" y="97"/>
                    <a:pt x="580" y="97"/>
                  </a:cubicBezTo>
                  <a:cubicBezTo>
                    <a:pt x="580" y="97"/>
                    <a:pt x="580" y="97"/>
                    <a:pt x="581" y="97"/>
                  </a:cubicBezTo>
                  <a:cubicBezTo>
                    <a:pt x="581" y="97"/>
                    <a:pt x="581" y="97"/>
                    <a:pt x="581" y="97"/>
                  </a:cubicBezTo>
                  <a:cubicBezTo>
                    <a:pt x="581" y="96"/>
                    <a:pt x="581" y="97"/>
                    <a:pt x="581" y="96"/>
                  </a:cubicBezTo>
                  <a:cubicBezTo>
                    <a:pt x="581" y="96"/>
                    <a:pt x="581" y="96"/>
                    <a:pt x="581" y="96"/>
                  </a:cubicBezTo>
                  <a:cubicBezTo>
                    <a:pt x="581" y="96"/>
                    <a:pt x="582" y="96"/>
                    <a:pt x="582" y="96"/>
                  </a:cubicBezTo>
                  <a:cubicBezTo>
                    <a:pt x="582" y="96"/>
                    <a:pt x="582" y="96"/>
                    <a:pt x="582" y="96"/>
                  </a:cubicBezTo>
                  <a:cubicBezTo>
                    <a:pt x="582" y="96"/>
                    <a:pt x="582" y="96"/>
                    <a:pt x="582" y="96"/>
                  </a:cubicBezTo>
                  <a:cubicBezTo>
                    <a:pt x="582" y="96"/>
                    <a:pt x="582" y="96"/>
                    <a:pt x="582" y="96"/>
                  </a:cubicBezTo>
                  <a:cubicBezTo>
                    <a:pt x="582" y="95"/>
                    <a:pt x="582" y="95"/>
                    <a:pt x="582" y="95"/>
                  </a:cubicBezTo>
                  <a:cubicBezTo>
                    <a:pt x="582" y="95"/>
                    <a:pt x="582" y="95"/>
                    <a:pt x="582" y="95"/>
                  </a:cubicBezTo>
                  <a:cubicBezTo>
                    <a:pt x="582" y="95"/>
                    <a:pt x="583" y="95"/>
                    <a:pt x="583" y="95"/>
                  </a:cubicBezTo>
                  <a:cubicBezTo>
                    <a:pt x="583" y="95"/>
                    <a:pt x="583" y="95"/>
                    <a:pt x="583" y="95"/>
                  </a:cubicBezTo>
                  <a:cubicBezTo>
                    <a:pt x="583" y="95"/>
                    <a:pt x="583" y="95"/>
                    <a:pt x="583" y="95"/>
                  </a:cubicBezTo>
                  <a:cubicBezTo>
                    <a:pt x="583" y="95"/>
                    <a:pt x="583" y="95"/>
                    <a:pt x="583" y="95"/>
                  </a:cubicBezTo>
                  <a:cubicBezTo>
                    <a:pt x="583" y="94"/>
                    <a:pt x="583" y="94"/>
                    <a:pt x="583" y="94"/>
                  </a:cubicBezTo>
                  <a:cubicBezTo>
                    <a:pt x="583" y="94"/>
                    <a:pt x="583" y="94"/>
                    <a:pt x="583" y="94"/>
                  </a:cubicBezTo>
                  <a:cubicBezTo>
                    <a:pt x="583" y="94"/>
                    <a:pt x="584" y="94"/>
                    <a:pt x="584" y="94"/>
                  </a:cubicBezTo>
                  <a:cubicBezTo>
                    <a:pt x="584" y="94"/>
                    <a:pt x="584" y="94"/>
                    <a:pt x="584" y="94"/>
                  </a:cubicBezTo>
                  <a:cubicBezTo>
                    <a:pt x="584" y="94"/>
                    <a:pt x="584" y="94"/>
                    <a:pt x="584" y="93"/>
                  </a:cubicBezTo>
                  <a:cubicBezTo>
                    <a:pt x="584" y="93"/>
                    <a:pt x="584" y="93"/>
                    <a:pt x="584" y="93"/>
                  </a:cubicBezTo>
                  <a:cubicBezTo>
                    <a:pt x="584" y="93"/>
                    <a:pt x="584" y="93"/>
                    <a:pt x="584" y="93"/>
                  </a:cubicBezTo>
                  <a:cubicBezTo>
                    <a:pt x="584" y="93"/>
                    <a:pt x="584" y="93"/>
                    <a:pt x="584" y="93"/>
                  </a:cubicBezTo>
                  <a:cubicBezTo>
                    <a:pt x="585" y="93"/>
                    <a:pt x="585" y="93"/>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6" y="92"/>
                    <a:pt x="586" y="91"/>
                    <a:pt x="586" y="91"/>
                  </a:cubicBezTo>
                  <a:cubicBezTo>
                    <a:pt x="586" y="91"/>
                    <a:pt x="586" y="91"/>
                    <a:pt x="586" y="91"/>
                  </a:cubicBezTo>
                  <a:cubicBezTo>
                    <a:pt x="586" y="91"/>
                    <a:pt x="586" y="91"/>
                    <a:pt x="586" y="90"/>
                  </a:cubicBezTo>
                  <a:cubicBezTo>
                    <a:pt x="586" y="90"/>
                    <a:pt x="586" y="90"/>
                    <a:pt x="586" y="90"/>
                  </a:cubicBezTo>
                  <a:cubicBezTo>
                    <a:pt x="586" y="90"/>
                    <a:pt x="586" y="90"/>
                    <a:pt x="586" y="90"/>
                  </a:cubicBezTo>
                  <a:cubicBezTo>
                    <a:pt x="586" y="90"/>
                    <a:pt x="586" y="90"/>
                    <a:pt x="586" y="90"/>
                  </a:cubicBezTo>
                  <a:cubicBezTo>
                    <a:pt x="587" y="90"/>
                    <a:pt x="587" y="89"/>
                    <a:pt x="587" y="89"/>
                  </a:cubicBezTo>
                  <a:cubicBezTo>
                    <a:pt x="587" y="89"/>
                    <a:pt x="587" y="89"/>
                    <a:pt x="587" y="89"/>
                  </a:cubicBezTo>
                  <a:cubicBezTo>
                    <a:pt x="587" y="89"/>
                    <a:pt x="587" y="89"/>
                    <a:pt x="587" y="89"/>
                  </a:cubicBezTo>
                  <a:cubicBezTo>
                    <a:pt x="587" y="89"/>
                    <a:pt x="587" y="89"/>
                    <a:pt x="587" y="89"/>
                  </a:cubicBezTo>
                  <a:cubicBezTo>
                    <a:pt x="588" y="88"/>
                    <a:pt x="587" y="88"/>
                    <a:pt x="588" y="88"/>
                  </a:cubicBezTo>
                  <a:cubicBezTo>
                    <a:pt x="588" y="88"/>
                    <a:pt x="588" y="88"/>
                    <a:pt x="588" y="88"/>
                  </a:cubicBezTo>
                  <a:cubicBezTo>
                    <a:pt x="588" y="87"/>
                    <a:pt x="588" y="87"/>
                    <a:pt x="588" y="87"/>
                  </a:cubicBezTo>
                  <a:cubicBezTo>
                    <a:pt x="588" y="87"/>
                    <a:pt x="588" y="87"/>
                    <a:pt x="588" y="87"/>
                  </a:cubicBezTo>
                  <a:cubicBezTo>
                    <a:pt x="588" y="86"/>
                    <a:pt x="588" y="86"/>
                    <a:pt x="588" y="86"/>
                  </a:cubicBezTo>
                  <a:cubicBezTo>
                    <a:pt x="588" y="86"/>
                    <a:pt x="588" y="86"/>
                    <a:pt x="588" y="85"/>
                  </a:cubicBezTo>
                  <a:cubicBezTo>
                    <a:pt x="589" y="85"/>
                    <a:pt x="588" y="85"/>
                    <a:pt x="589" y="84"/>
                  </a:cubicBezTo>
                  <a:close/>
                  <a:moveTo>
                    <a:pt x="300" y="53"/>
                  </a:moveTo>
                  <a:cubicBezTo>
                    <a:pt x="297" y="43"/>
                    <a:pt x="290" y="37"/>
                    <a:pt x="280" y="34"/>
                  </a:cubicBezTo>
                  <a:cubicBezTo>
                    <a:pt x="274" y="32"/>
                    <a:pt x="268" y="32"/>
                    <a:pt x="262" y="33"/>
                  </a:cubicBezTo>
                  <a:cubicBezTo>
                    <a:pt x="251" y="35"/>
                    <a:pt x="243" y="42"/>
                    <a:pt x="239" y="52"/>
                  </a:cubicBezTo>
                  <a:cubicBezTo>
                    <a:pt x="235" y="62"/>
                    <a:pt x="235" y="72"/>
                    <a:pt x="238" y="82"/>
                  </a:cubicBezTo>
                  <a:cubicBezTo>
                    <a:pt x="241" y="91"/>
                    <a:pt x="248" y="98"/>
                    <a:pt x="257" y="101"/>
                  </a:cubicBezTo>
                  <a:cubicBezTo>
                    <a:pt x="263" y="103"/>
                    <a:pt x="269" y="104"/>
                    <a:pt x="275" y="103"/>
                  </a:cubicBezTo>
                  <a:cubicBezTo>
                    <a:pt x="286" y="101"/>
                    <a:pt x="294" y="95"/>
                    <a:pt x="299" y="86"/>
                  </a:cubicBezTo>
                  <a:cubicBezTo>
                    <a:pt x="301" y="80"/>
                    <a:pt x="302" y="74"/>
                    <a:pt x="302" y="67"/>
                  </a:cubicBezTo>
                  <a:cubicBezTo>
                    <a:pt x="302" y="63"/>
                    <a:pt x="302" y="58"/>
                    <a:pt x="300" y="53"/>
                  </a:cubicBezTo>
                  <a:close/>
                  <a:moveTo>
                    <a:pt x="422" y="54"/>
                  </a:moveTo>
                  <a:cubicBezTo>
                    <a:pt x="419" y="43"/>
                    <a:pt x="412" y="37"/>
                    <a:pt x="401" y="34"/>
                  </a:cubicBezTo>
                  <a:cubicBezTo>
                    <a:pt x="396" y="32"/>
                    <a:pt x="390" y="32"/>
                    <a:pt x="384" y="33"/>
                  </a:cubicBezTo>
                  <a:cubicBezTo>
                    <a:pt x="374" y="35"/>
                    <a:pt x="366" y="41"/>
                    <a:pt x="362" y="50"/>
                  </a:cubicBezTo>
                  <a:cubicBezTo>
                    <a:pt x="357" y="60"/>
                    <a:pt x="356" y="74"/>
                    <a:pt x="361" y="84"/>
                  </a:cubicBezTo>
                  <a:cubicBezTo>
                    <a:pt x="365" y="94"/>
                    <a:pt x="371" y="100"/>
                    <a:pt x="381" y="102"/>
                  </a:cubicBezTo>
                  <a:cubicBezTo>
                    <a:pt x="386" y="103"/>
                    <a:pt x="392" y="103"/>
                    <a:pt x="397" y="103"/>
                  </a:cubicBezTo>
                  <a:cubicBezTo>
                    <a:pt x="408" y="101"/>
                    <a:pt x="415" y="95"/>
                    <a:pt x="420" y="85"/>
                  </a:cubicBezTo>
                  <a:cubicBezTo>
                    <a:pt x="423" y="80"/>
                    <a:pt x="424" y="74"/>
                    <a:pt x="424" y="67"/>
                  </a:cubicBezTo>
                  <a:cubicBezTo>
                    <a:pt x="424" y="63"/>
                    <a:pt x="423" y="58"/>
                    <a:pt x="422" y="54"/>
                  </a:cubicBezTo>
                  <a:close/>
                  <a:moveTo>
                    <a:pt x="1580" y="22"/>
                  </a:moveTo>
                  <a:cubicBezTo>
                    <a:pt x="1580" y="22"/>
                    <a:pt x="1580" y="22"/>
                    <a:pt x="1580" y="22"/>
                  </a:cubicBezTo>
                  <a:cubicBezTo>
                    <a:pt x="1580" y="22"/>
                    <a:pt x="1580" y="21"/>
                    <a:pt x="1580" y="21"/>
                  </a:cubicBezTo>
                  <a:cubicBezTo>
                    <a:pt x="1580" y="21"/>
                    <a:pt x="1580" y="21"/>
                    <a:pt x="1580" y="21"/>
                  </a:cubicBezTo>
                  <a:cubicBezTo>
                    <a:pt x="1580" y="21"/>
                    <a:pt x="1580" y="20"/>
                    <a:pt x="1580" y="20"/>
                  </a:cubicBezTo>
                  <a:cubicBezTo>
                    <a:pt x="1580" y="20"/>
                    <a:pt x="1580" y="20"/>
                    <a:pt x="1580" y="20"/>
                  </a:cubicBezTo>
                  <a:cubicBezTo>
                    <a:pt x="1579" y="20"/>
                    <a:pt x="1579" y="20"/>
                    <a:pt x="1579" y="19"/>
                  </a:cubicBezTo>
                  <a:cubicBezTo>
                    <a:pt x="1579" y="19"/>
                    <a:pt x="1579" y="19"/>
                    <a:pt x="1579" y="19"/>
                  </a:cubicBezTo>
                  <a:cubicBezTo>
                    <a:pt x="1579" y="19"/>
                    <a:pt x="1579" y="19"/>
                    <a:pt x="1579" y="19"/>
                  </a:cubicBezTo>
                  <a:cubicBezTo>
                    <a:pt x="1579" y="19"/>
                    <a:pt x="1579" y="19"/>
                    <a:pt x="1579" y="19"/>
                  </a:cubicBezTo>
                  <a:cubicBezTo>
                    <a:pt x="1579" y="18"/>
                    <a:pt x="1579" y="18"/>
                    <a:pt x="1579" y="18"/>
                  </a:cubicBezTo>
                  <a:cubicBezTo>
                    <a:pt x="1579" y="18"/>
                    <a:pt x="1579" y="18"/>
                    <a:pt x="1579" y="18"/>
                  </a:cubicBezTo>
                  <a:cubicBezTo>
                    <a:pt x="1578" y="18"/>
                    <a:pt x="1578" y="17"/>
                    <a:pt x="1578" y="17"/>
                  </a:cubicBezTo>
                  <a:cubicBezTo>
                    <a:pt x="1578" y="17"/>
                    <a:pt x="1578" y="17"/>
                    <a:pt x="1578" y="17"/>
                  </a:cubicBezTo>
                  <a:cubicBezTo>
                    <a:pt x="1578" y="17"/>
                    <a:pt x="1578" y="17"/>
                    <a:pt x="1578" y="17"/>
                  </a:cubicBezTo>
                  <a:cubicBezTo>
                    <a:pt x="1578" y="17"/>
                    <a:pt x="1578" y="17"/>
                    <a:pt x="1578" y="17"/>
                  </a:cubicBezTo>
                  <a:cubicBezTo>
                    <a:pt x="1578" y="17"/>
                    <a:pt x="1578" y="16"/>
                    <a:pt x="1577" y="16"/>
                  </a:cubicBezTo>
                  <a:cubicBezTo>
                    <a:pt x="1577" y="16"/>
                    <a:pt x="1577" y="16"/>
                    <a:pt x="1577" y="16"/>
                  </a:cubicBezTo>
                  <a:cubicBezTo>
                    <a:pt x="1577" y="16"/>
                    <a:pt x="1577" y="16"/>
                    <a:pt x="1577" y="16"/>
                  </a:cubicBezTo>
                  <a:cubicBezTo>
                    <a:pt x="1577" y="16"/>
                    <a:pt x="1577" y="16"/>
                    <a:pt x="1577" y="16"/>
                  </a:cubicBezTo>
                  <a:cubicBezTo>
                    <a:pt x="1577" y="16"/>
                    <a:pt x="1577" y="15"/>
                    <a:pt x="1576" y="15"/>
                  </a:cubicBezTo>
                  <a:cubicBezTo>
                    <a:pt x="1576" y="15"/>
                    <a:pt x="1576" y="15"/>
                    <a:pt x="1576" y="15"/>
                  </a:cubicBezTo>
                  <a:cubicBezTo>
                    <a:pt x="1576" y="15"/>
                    <a:pt x="1576" y="15"/>
                    <a:pt x="1576" y="15"/>
                  </a:cubicBezTo>
                  <a:cubicBezTo>
                    <a:pt x="1576" y="15"/>
                    <a:pt x="1576" y="15"/>
                    <a:pt x="1576" y="15"/>
                  </a:cubicBezTo>
                  <a:cubicBezTo>
                    <a:pt x="1576" y="14"/>
                    <a:pt x="1576" y="14"/>
                    <a:pt x="1576" y="14"/>
                  </a:cubicBezTo>
                  <a:cubicBezTo>
                    <a:pt x="1576" y="14"/>
                    <a:pt x="1576" y="14"/>
                    <a:pt x="1576" y="14"/>
                  </a:cubicBezTo>
                  <a:cubicBezTo>
                    <a:pt x="1576" y="14"/>
                    <a:pt x="1576" y="14"/>
                    <a:pt x="1575" y="14"/>
                  </a:cubicBezTo>
                  <a:cubicBezTo>
                    <a:pt x="1575" y="14"/>
                    <a:pt x="1575" y="14"/>
                    <a:pt x="1575" y="14"/>
                  </a:cubicBezTo>
                  <a:cubicBezTo>
                    <a:pt x="1575" y="14"/>
                    <a:pt x="1575" y="14"/>
                    <a:pt x="1575" y="13"/>
                  </a:cubicBezTo>
                  <a:cubicBezTo>
                    <a:pt x="1575" y="13"/>
                    <a:pt x="1575" y="13"/>
                    <a:pt x="1575" y="13"/>
                  </a:cubicBezTo>
                  <a:cubicBezTo>
                    <a:pt x="1575" y="13"/>
                    <a:pt x="1575" y="13"/>
                    <a:pt x="1575" y="13"/>
                  </a:cubicBezTo>
                  <a:cubicBezTo>
                    <a:pt x="1575" y="13"/>
                    <a:pt x="1575" y="13"/>
                    <a:pt x="1575" y="13"/>
                  </a:cubicBezTo>
                  <a:cubicBezTo>
                    <a:pt x="1575" y="13"/>
                    <a:pt x="1575" y="13"/>
                    <a:pt x="1574" y="13"/>
                  </a:cubicBezTo>
                  <a:cubicBezTo>
                    <a:pt x="1574" y="13"/>
                    <a:pt x="1574" y="13"/>
                    <a:pt x="1574" y="13"/>
                  </a:cubicBezTo>
                  <a:cubicBezTo>
                    <a:pt x="1574" y="13"/>
                    <a:pt x="1574" y="13"/>
                    <a:pt x="1574" y="12"/>
                  </a:cubicBezTo>
                  <a:cubicBezTo>
                    <a:pt x="1574" y="12"/>
                    <a:pt x="1574" y="12"/>
                    <a:pt x="1574" y="12"/>
                  </a:cubicBezTo>
                  <a:cubicBezTo>
                    <a:pt x="1574" y="12"/>
                    <a:pt x="1574" y="12"/>
                    <a:pt x="1574" y="12"/>
                  </a:cubicBezTo>
                  <a:cubicBezTo>
                    <a:pt x="1574" y="12"/>
                    <a:pt x="1574" y="12"/>
                    <a:pt x="1574" y="12"/>
                  </a:cubicBezTo>
                  <a:cubicBezTo>
                    <a:pt x="1574" y="12"/>
                    <a:pt x="1573" y="12"/>
                    <a:pt x="1573" y="12"/>
                  </a:cubicBezTo>
                  <a:cubicBezTo>
                    <a:pt x="1573" y="12"/>
                    <a:pt x="1573" y="12"/>
                    <a:pt x="1573" y="12"/>
                  </a:cubicBezTo>
                  <a:cubicBezTo>
                    <a:pt x="1573" y="12"/>
                    <a:pt x="1573" y="11"/>
                    <a:pt x="1573" y="11"/>
                  </a:cubicBezTo>
                  <a:cubicBezTo>
                    <a:pt x="1573" y="11"/>
                    <a:pt x="1573" y="11"/>
                    <a:pt x="1573" y="11"/>
                  </a:cubicBezTo>
                  <a:cubicBezTo>
                    <a:pt x="1573" y="11"/>
                    <a:pt x="1572" y="11"/>
                    <a:pt x="1572" y="11"/>
                  </a:cubicBezTo>
                  <a:cubicBezTo>
                    <a:pt x="1572" y="11"/>
                    <a:pt x="1572" y="11"/>
                    <a:pt x="1572" y="11"/>
                  </a:cubicBezTo>
                  <a:cubicBezTo>
                    <a:pt x="1572" y="11"/>
                    <a:pt x="1572" y="11"/>
                    <a:pt x="1572" y="11"/>
                  </a:cubicBezTo>
                  <a:cubicBezTo>
                    <a:pt x="1572" y="11"/>
                    <a:pt x="1572" y="11"/>
                    <a:pt x="1572" y="11"/>
                  </a:cubicBezTo>
                  <a:cubicBezTo>
                    <a:pt x="1572" y="10"/>
                    <a:pt x="1571" y="10"/>
                    <a:pt x="1571" y="10"/>
                  </a:cubicBezTo>
                  <a:cubicBezTo>
                    <a:pt x="1571" y="10"/>
                    <a:pt x="1571" y="10"/>
                    <a:pt x="1571" y="10"/>
                  </a:cubicBezTo>
                  <a:cubicBezTo>
                    <a:pt x="1571" y="10"/>
                    <a:pt x="1570" y="10"/>
                    <a:pt x="1570" y="10"/>
                  </a:cubicBezTo>
                  <a:cubicBezTo>
                    <a:pt x="1570" y="10"/>
                    <a:pt x="1570" y="10"/>
                    <a:pt x="1570" y="10"/>
                  </a:cubicBezTo>
                  <a:cubicBezTo>
                    <a:pt x="1570" y="9"/>
                    <a:pt x="1570" y="9"/>
                    <a:pt x="1570" y="9"/>
                  </a:cubicBezTo>
                  <a:cubicBezTo>
                    <a:pt x="1570" y="9"/>
                    <a:pt x="1570" y="9"/>
                    <a:pt x="1570" y="9"/>
                  </a:cubicBezTo>
                  <a:cubicBezTo>
                    <a:pt x="1570" y="9"/>
                    <a:pt x="1569" y="9"/>
                    <a:pt x="1569" y="9"/>
                  </a:cubicBezTo>
                  <a:cubicBezTo>
                    <a:pt x="1569" y="9"/>
                    <a:pt x="1569" y="9"/>
                    <a:pt x="1569" y="9"/>
                  </a:cubicBezTo>
                  <a:cubicBezTo>
                    <a:pt x="1569" y="9"/>
                    <a:pt x="1569" y="9"/>
                    <a:pt x="1568" y="9"/>
                  </a:cubicBezTo>
                  <a:cubicBezTo>
                    <a:pt x="1568" y="9"/>
                    <a:pt x="1568" y="9"/>
                    <a:pt x="1568" y="9"/>
                  </a:cubicBezTo>
                  <a:cubicBezTo>
                    <a:pt x="1568" y="8"/>
                    <a:pt x="1568" y="8"/>
                    <a:pt x="1568" y="8"/>
                  </a:cubicBezTo>
                  <a:cubicBezTo>
                    <a:pt x="1568" y="8"/>
                    <a:pt x="1568" y="8"/>
                    <a:pt x="1568" y="8"/>
                  </a:cubicBezTo>
                  <a:cubicBezTo>
                    <a:pt x="1568" y="8"/>
                    <a:pt x="1567" y="8"/>
                    <a:pt x="1567" y="8"/>
                  </a:cubicBezTo>
                  <a:cubicBezTo>
                    <a:pt x="1567" y="8"/>
                    <a:pt x="1567" y="8"/>
                    <a:pt x="1567" y="8"/>
                  </a:cubicBezTo>
                  <a:cubicBezTo>
                    <a:pt x="1567" y="8"/>
                    <a:pt x="1566" y="8"/>
                    <a:pt x="1566" y="8"/>
                  </a:cubicBezTo>
                  <a:cubicBezTo>
                    <a:pt x="1566" y="8"/>
                    <a:pt x="1566" y="8"/>
                    <a:pt x="1566" y="7"/>
                  </a:cubicBezTo>
                  <a:cubicBezTo>
                    <a:pt x="1565" y="7"/>
                    <a:pt x="1565" y="7"/>
                    <a:pt x="1565" y="7"/>
                  </a:cubicBezTo>
                  <a:cubicBezTo>
                    <a:pt x="1565" y="7"/>
                    <a:pt x="1565" y="7"/>
                    <a:pt x="1565" y="7"/>
                  </a:cubicBezTo>
                  <a:cubicBezTo>
                    <a:pt x="1564" y="7"/>
                    <a:pt x="1564" y="7"/>
                    <a:pt x="1564" y="7"/>
                  </a:cubicBezTo>
                  <a:cubicBezTo>
                    <a:pt x="1564" y="7"/>
                    <a:pt x="1564" y="7"/>
                    <a:pt x="1564" y="7"/>
                  </a:cubicBezTo>
                  <a:cubicBezTo>
                    <a:pt x="1564" y="7"/>
                    <a:pt x="1564" y="7"/>
                    <a:pt x="1564" y="7"/>
                  </a:cubicBezTo>
                  <a:cubicBezTo>
                    <a:pt x="1563" y="7"/>
                    <a:pt x="1563" y="7"/>
                    <a:pt x="1562" y="7"/>
                  </a:cubicBezTo>
                  <a:cubicBezTo>
                    <a:pt x="1562" y="7"/>
                    <a:pt x="1562" y="7"/>
                    <a:pt x="1562" y="7"/>
                  </a:cubicBezTo>
                  <a:cubicBezTo>
                    <a:pt x="1562" y="6"/>
                    <a:pt x="1562" y="6"/>
                    <a:pt x="1562" y="6"/>
                  </a:cubicBezTo>
                  <a:cubicBezTo>
                    <a:pt x="1562" y="6"/>
                    <a:pt x="1561" y="7"/>
                    <a:pt x="1560" y="6"/>
                  </a:cubicBezTo>
                  <a:cubicBezTo>
                    <a:pt x="1560" y="6"/>
                    <a:pt x="1560" y="6"/>
                    <a:pt x="1560" y="6"/>
                  </a:cubicBezTo>
                  <a:cubicBezTo>
                    <a:pt x="1559" y="6"/>
                    <a:pt x="1558" y="6"/>
                    <a:pt x="1558" y="6"/>
                  </a:cubicBezTo>
                  <a:cubicBezTo>
                    <a:pt x="1557" y="6"/>
                    <a:pt x="1556" y="6"/>
                    <a:pt x="1556" y="6"/>
                  </a:cubicBezTo>
                  <a:cubicBezTo>
                    <a:pt x="1555" y="6"/>
                    <a:pt x="1554" y="6"/>
                    <a:pt x="1554" y="6"/>
                  </a:cubicBezTo>
                  <a:cubicBezTo>
                    <a:pt x="1553" y="6"/>
                    <a:pt x="1552" y="6"/>
                    <a:pt x="1551" y="6"/>
                  </a:cubicBezTo>
                  <a:cubicBezTo>
                    <a:pt x="1550" y="6"/>
                    <a:pt x="1549" y="6"/>
                    <a:pt x="1549" y="6"/>
                  </a:cubicBezTo>
                  <a:cubicBezTo>
                    <a:pt x="1548" y="6"/>
                    <a:pt x="1548" y="6"/>
                    <a:pt x="1548" y="6"/>
                  </a:cubicBezTo>
                  <a:cubicBezTo>
                    <a:pt x="1547" y="7"/>
                    <a:pt x="1547" y="6"/>
                    <a:pt x="1546" y="6"/>
                  </a:cubicBezTo>
                  <a:cubicBezTo>
                    <a:pt x="1546" y="7"/>
                    <a:pt x="1546" y="7"/>
                    <a:pt x="1546" y="7"/>
                  </a:cubicBezTo>
                  <a:cubicBezTo>
                    <a:pt x="1546" y="7"/>
                    <a:pt x="1546" y="7"/>
                    <a:pt x="1546" y="7"/>
                  </a:cubicBezTo>
                  <a:cubicBezTo>
                    <a:pt x="1546" y="7"/>
                    <a:pt x="1545" y="7"/>
                    <a:pt x="1545" y="7"/>
                  </a:cubicBezTo>
                  <a:cubicBezTo>
                    <a:pt x="1545" y="7"/>
                    <a:pt x="1545" y="7"/>
                    <a:pt x="1545" y="7"/>
                  </a:cubicBezTo>
                  <a:cubicBezTo>
                    <a:pt x="1544" y="7"/>
                    <a:pt x="1544" y="7"/>
                    <a:pt x="1543" y="7"/>
                  </a:cubicBezTo>
                  <a:cubicBezTo>
                    <a:pt x="1543" y="7"/>
                    <a:pt x="1543" y="7"/>
                    <a:pt x="1543" y="7"/>
                  </a:cubicBezTo>
                  <a:cubicBezTo>
                    <a:pt x="1543" y="7"/>
                    <a:pt x="1543" y="7"/>
                    <a:pt x="1543" y="7"/>
                  </a:cubicBezTo>
                  <a:cubicBezTo>
                    <a:pt x="1543" y="7"/>
                    <a:pt x="1543" y="7"/>
                    <a:pt x="1542" y="8"/>
                  </a:cubicBezTo>
                  <a:cubicBezTo>
                    <a:pt x="1542" y="8"/>
                    <a:pt x="1542" y="8"/>
                    <a:pt x="1542" y="8"/>
                  </a:cubicBezTo>
                  <a:cubicBezTo>
                    <a:pt x="1542" y="8"/>
                    <a:pt x="1542" y="8"/>
                    <a:pt x="1542" y="8"/>
                  </a:cubicBezTo>
                  <a:cubicBezTo>
                    <a:pt x="1542" y="8"/>
                    <a:pt x="1542" y="8"/>
                    <a:pt x="1541" y="8"/>
                  </a:cubicBezTo>
                  <a:cubicBezTo>
                    <a:pt x="1541" y="8"/>
                    <a:pt x="1541" y="8"/>
                    <a:pt x="1541" y="8"/>
                  </a:cubicBezTo>
                  <a:cubicBezTo>
                    <a:pt x="1541" y="8"/>
                    <a:pt x="1541" y="8"/>
                    <a:pt x="1541" y="8"/>
                  </a:cubicBezTo>
                  <a:cubicBezTo>
                    <a:pt x="1541" y="8"/>
                    <a:pt x="1541" y="8"/>
                    <a:pt x="1541" y="8"/>
                  </a:cubicBezTo>
                  <a:cubicBezTo>
                    <a:pt x="1540" y="8"/>
                    <a:pt x="1540" y="8"/>
                    <a:pt x="1540" y="8"/>
                  </a:cubicBezTo>
                  <a:cubicBezTo>
                    <a:pt x="1540" y="8"/>
                    <a:pt x="1540" y="8"/>
                    <a:pt x="1540" y="9"/>
                  </a:cubicBezTo>
                  <a:cubicBezTo>
                    <a:pt x="1540" y="9"/>
                    <a:pt x="1540" y="9"/>
                    <a:pt x="1540" y="9"/>
                  </a:cubicBezTo>
                  <a:cubicBezTo>
                    <a:pt x="1539" y="9"/>
                    <a:pt x="1539" y="9"/>
                    <a:pt x="1539" y="9"/>
                  </a:cubicBezTo>
                  <a:cubicBezTo>
                    <a:pt x="1539" y="9"/>
                    <a:pt x="1539" y="9"/>
                    <a:pt x="1539" y="9"/>
                  </a:cubicBezTo>
                  <a:cubicBezTo>
                    <a:pt x="1539" y="9"/>
                    <a:pt x="1538" y="9"/>
                    <a:pt x="1538" y="9"/>
                  </a:cubicBezTo>
                  <a:cubicBezTo>
                    <a:pt x="1538" y="9"/>
                    <a:pt x="1538" y="9"/>
                    <a:pt x="1538" y="9"/>
                  </a:cubicBezTo>
                  <a:cubicBezTo>
                    <a:pt x="1538" y="9"/>
                    <a:pt x="1538" y="9"/>
                    <a:pt x="1538" y="10"/>
                  </a:cubicBezTo>
                  <a:cubicBezTo>
                    <a:pt x="1538" y="10"/>
                    <a:pt x="1538" y="10"/>
                    <a:pt x="1538" y="10"/>
                  </a:cubicBezTo>
                  <a:cubicBezTo>
                    <a:pt x="1537" y="10"/>
                    <a:pt x="1537" y="10"/>
                    <a:pt x="1537" y="10"/>
                  </a:cubicBezTo>
                  <a:cubicBezTo>
                    <a:pt x="1537" y="10"/>
                    <a:pt x="1537" y="10"/>
                    <a:pt x="1537" y="10"/>
                  </a:cubicBezTo>
                  <a:cubicBezTo>
                    <a:pt x="1537" y="10"/>
                    <a:pt x="1537" y="10"/>
                    <a:pt x="1536" y="10"/>
                  </a:cubicBezTo>
                  <a:cubicBezTo>
                    <a:pt x="1536" y="10"/>
                    <a:pt x="1536" y="10"/>
                    <a:pt x="1536" y="10"/>
                  </a:cubicBezTo>
                  <a:cubicBezTo>
                    <a:pt x="1536" y="11"/>
                    <a:pt x="1536" y="10"/>
                    <a:pt x="1536" y="11"/>
                  </a:cubicBezTo>
                  <a:cubicBezTo>
                    <a:pt x="1536" y="11"/>
                    <a:pt x="1536" y="11"/>
                    <a:pt x="1536" y="11"/>
                  </a:cubicBezTo>
                  <a:cubicBezTo>
                    <a:pt x="1536" y="11"/>
                    <a:pt x="1536" y="11"/>
                    <a:pt x="1535" y="11"/>
                  </a:cubicBezTo>
                  <a:cubicBezTo>
                    <a:pt x="1535" y="11"/>
                    <a:pt x="1535" y="11"/>
                    <a:pt x="1535" y="11"/>
                  </a:cubicBezTo>
                  <a:cubicBezTo>
                    <a:pt x="1535" y="11"/>
                    <a:pt x="1535" y="11"/>
                    <a:pt x="1535" y="11"/>
                  </a:cubicBezTo>
                  <a:cubicBezTo>
                    <a:pt x="1535" y="11"/>
                    <a:pt x="1535" y="11"/>
                    <a:pt x="1535" y="11"/>
                  </a:cubicBezTo>
                  <a:cubicBezTo>
                    <a:pt x="1535" y="11"/>
                    <a:pt x="1534" y="12"/>
                    <a:pt x="1534" y="12"/>
                  </a:cubicBezTo>
                  <a:cubicBezTo>
                    <a:pt x="1534" y="12"/>
                    <a:pt x="1534" y="12"/>
                    <a:pt x="1534" y="12"/>
                  </a:cubicBezTo>
                  <a:cubicBezTo>
                    <a:pt x="1534" y="12"/>
                    <a:pt x="1534" y="12"/>
                    <a:pt x="1534" y="12"/>
                  </a:cubicBezTo>
                  <a:cubicBezTo>
                    <a:pt x="1534" y="12"/>
                    <a:pt x="1534" y="12"/>
                    <a:pt x="1534" y="12"/>
                  </a:cubicBezTo>
                  <a:cubicBezTo>
                    <a:pt x="1534" y="12"/>
                    <a:pt x="1533" y="12"/>
                    <a:pt x="1533" y="13"/>
                  </a:cubicBezTo>
                  <a:cubicBezTo>
                    <a:pt x="1533" y="12"/>
                    <a:pt x="1533" y="12"/>
                    <a:pt x="1533" y="12"/>
                  </a:cubicBezTo>
                  <a:cubicBezTo>
                    <a:pt x="1533" y="12"/>
                    <a:pt x="1533" y="13"/>
                    <a:pt x="1533" y="13"/>
                  </a:cubicBezTo>
                  <a:cubicBezTo>
                    <a:pt x="1533" y="13"/>
                    <a:pt x="1533" y="13"/>
                    <a:pt x="1533" y="13"/>
                  </a:cubicBezTo>
                  <a:cubicBezTo>
                    <a:pt x="1533" y="13"/>
                    <a:pt x="1533" y="13"/>
                    <a:pt x="1533" y="13"/>
                  </a:cubicBezTo>
                  <a:cubicBezTo>
                    <a:pt x="1533" y="13"/>
                    <a:pt x="1533" y="13"/>
                    <a:pt x="1533" y="13"/>
                  </a:cubicBezTo>
                  <a:cubicBezTo>
                    <a:pt x="1533" y="13"/>
                    <a:pt x="1532" y="13"/>
                    <a:pt x="1532" y="13"/>
                  </a:cubicBezTo>
                  <a:cubicBezTo>
                    <a:pt x="1532" y="13"/>
                    <a:pt x="1532" y="13"/>
                    <a:pt x="1532" y="13"/>
                  </a:cubicBezTo>
                  <a:cubicBezTo>
                    <a:pt x="1532" y="14"/>
                    <a:pt x="1531" y="14"/>
                    <a:pt x="1531" y="15"/>
                  </a:cubicBezTo>
                  <a:cubicBezTo>
                    <a:pt x="1531" y="15"/>
                    <a:pt x="1531" y="15"/>
                    <a:pt x="1531" y="15"/>
                  </a:cubicBezTo>
                  <a:cubicBezTo>
                    <a:pt x="1531" y="15"/>
                    <a:pt x="1531" y="15"/>
                    <a:pt x="1531" y="15"/>
                  </a:cubicBezTo>
                  <a:cubicBezTo>
                    <a:pt x="1531" y="19"/>
                    <a:pt x="1531" y="22"/>
                    <a:pt x="1531" y="26"/>
                  </a:cubicBezTo>
                  <a:cubicBezTo>
                    <a:pt x="1531" y="26"/>
                    <a:pt x="1531" y="26"/>
                    <a:pt x="1531" y="26"/>
                  </a:cubicBezTo>
                  <a:cubicBezTo>
                    <a:pt x="1531" y="26"/>
                    <a:pt x="1531" y="26"/>
                    <a:pt x="1531" y="26"/>
                  </a:cubicBezTo>
                  <a:cubicBezTo>
                    <a:pt x="1531" y="26"/>
                    <a:pt x="1531" y="26"/>
                    <a:pt x="1532" y="26"/>
                  </a:cubicBezTo>
                  <a:cubicBezTo>
                    <a:pt x="1531" y="26"/>
                    <a:pt x="1531" y="26"/>
                    <a:pt x="1531" y="26"/>
                  </a:cubicBezTo>
                  <a:cubicBezTo>
                    <a:pt x="1532" y="26"/>
                    <a:pt x="1532" y="26"/>
                    <a:pt x="1532" y="26"/>
                  </a:cubicBezTo>
                  <a:cubicBezTo>
                    <a:pt x="1532" y="26"/>
                    <a:pt x="1532" y="26"/>
                    <a:pt x="1532" y="26"/>
                  </a:cubicBezTo>
                  <a:cubicBezTo>
                    <a:pt x="1532" y="26"/>
                    <a:pt x="1532" y="25"/>
                    <a:pt x="1532" y="25"/>
                  </a:cubicBezTo>
                  <a:cubicBezTo>
                    <a:pt x="1532" y="25"/>
                    <a:pt x="1532" y="25"/>
                    <a:pt x="1532" y="25"/>
                  </a:cubicBezTo>
                  <a:cubicBezTo>
                    <a:pt x="1532" y="25"/>
                    <a:pt x="1533" y="25"/>
                    <a:pt x="1533" y="25"/>
                  </a:cubicBezTo>
                  <a:cubicBezTo>
                    <a:pt x="1533" y="25"/>
                    <a:pt x="1533" y="25"/>
                    <a:pt x="1533" y="25"/>
                  </a:cubicBezTo>
                  <a:cubicBezTo>
                    <a:pt x="1533" y="25"/>
                    <a:pt x="1533" y="25"/>
                    <a:pt x="1533" y="24"/>
                  </a:cubicBezTo>
                  <a:cubicBezTo>
                    <a:pt x="1533" y="25"/>
                    <a:pt x="1533" y="25"/>
                    <a:pt x="1533" y="25"/>
                  </a:cubicBezTo>
                  <a:cubicBezTo>
                    <a:pt x="1533" y="24"/>
                    <a:pt x="1533" y="24"/>
                    <a:pt x="1533" y="24"/>
                  </a:cubicBezTo>
                  <a:cubicBezTo>
                    <a:pt x="1533" y="24"/>
                    <a:pt x="1533" y="24"/>
                    <a:pt x="1533" y="24"/>
                  </a:cubicBezTo>
                  <a:cubicBezTo>
                    <a:pt x="1533" y="24"/>
                    <a:pt x="1534" y="24"/>
                    <a:pt x="1534" y="24"/>
                  </a:cubicBezTo>
                  <a:cubicBezTo>
                    <a:pt x="1534" y="24"/>
                    <a:pt x="1534" y="24"/>
                    <a:pt x="1534" y="24"/>
                  </a:cubicBezTo>
                  <a:cubicBezTo>
                    <a:pt x="1534" y="24"/>
                    <a:pt x="1534" y="24"/>
                    <a:pt x="1534" y="23"/>
                  </a:cubicBezTo>
                  <a:cubicBezTo>
                    <a:pt x="1534" y="24"/>
                    <a:pt x="1534" y="24"/>
                    <a:pt x="1534" y="24"/>
                  </a:cubicBezTo>
                  <a:cubicBezTo>
                    <a:pt x="1534" y="23"/>
                    <a:pt x="1534" y="23"/>
                    <a:pt x="1534" y="23"/>
                  </a:cubicBezTo>
                  <a:cubicBezTo>
                    <a:pt x="1534" y="23"/>
                    <a:pt x="1534" y="23"/>
                    <a:pt x="1534" y="23"/>
                  </a:cubicBezTo>
                  <a:cubicBezTo>
                    <a:pt x="1534" y="23"/>
                    <a:pt x="1535" y="23"/>
                    <a:pt x="1535" y="23"/>
                  </a:cubicBezTo>
                  <a:cubicBezTo>
                    <a:pt x="1535" y="23"/>
                    <a:pt x="1535" y="23"/>
                    <a:pt x="1535" y="23"/>
                  </a:cubicBezTo>
                  <a:cubicBezTo>
                    <a:pt x="1535" y="23"/>
                    <a:pt x="1535" y="23"/>
                    <a:pt x="1535" y="23"/>
                  </a:cubicBezTo>
                  <a:cubicBezTo>
                    <a:pt x="1535" y="23"/>
                    <a:pt x="1535" y="23"/>
                    <a:pt x="1535" y="23"/>
                  </a:cubicBezTo>
                  <a:cubicBezTo>
                    <a:pt x="1535" y="22"/>
                    <a:pt x="1536" y="22"/>
                    <a:pt x="1536" y="22"/>
                  </a:cubicBezTo>
                  <a:cubicBezTo>
                    <a:pt x="1536" y="22"/>
                    <a:pt x="1536" y="22"/>
                    <a:pt x="1536" y="22"/>
                  </a:cubicBezTo>
                  <a:cubicBezTo>
                    <a:pt x="1536" y="22"/>
                    <a:pt x="1536" y="22"/>
                    <a:pt x="1536" y="22"/>
                  </a:cubicBezTo>
                  <a:cubicBezTo>
                    <a:pt x="1536" y="22"/>
                    <a:pt x="1536" y="22"/>
                    <a:pt x="1536" y="22"/>
                  </a:cubicBezTo>
                  <a:cubicBezTo>
                    <a:pt x="1536" y="22"/>
                    <a:pt x="1536" y="22"/>
                    <a:pt x="1536" y="21"/>
                  </a:cubicBezTo>
                  <a:cubicBezTo>
                    <a:pt x="1536" y="21"/>
                    <a:pt x="1536" y="21"/>
                    <a:pt x="1536" y="21"/>
                  </a:cubicBezTo>
                  <a:cubicBezTo>
                    <a:pt x="1537" y="21"/>
                    <a:pt x="1537" y="21"/>
                    <a:pt x="1537" y="21"/>
                  </a:cubicBezTo>
                  <a:cubicBezTo>
                    <a:pt x="1537" y="21"/>
                    <a:pt x="1537" y="21"/>
                    <a:pt x="1537" y="21"/>
                  </a:cubicBezTo>
                  <a:cubicBezTo>
                    <a:pt x="1538" y="21"/>
                    <a:pt x="1538" y="21"/>
                    <a:pt x="1538" y="20"/>
                  </a:cubicBezTo>
                  <a:cubicBezTo>
                    <a:pt x="1538" y="20"/>
                    <a:pt x="1538" y="20"/>
                    <a:pt x="1538" y="20"/>
                  </a:cubicBezTo>
                  <a:cubicBezTo>
                    <a:pt x="1538" y="20"/>
                    <a:pt x="1538" y="20"/>
                    <a:pt x="1539" y="20"/>
                  </a:cubicBezTo>
                  <a:cubicBezTo>
                    <a:pt x="1538" y="20"/>
                    <a:pt x="1538" y="20"/>
                    <a:pt x="1538" y="20"/>
                  </a:cubicBezTo>
                  <a:cubicBezTo>
                    <a:pt x="1539" y="20"/>
                    <a:pt x="1539" y="20"/>
                    <a:pt x="1539" y="20"/>
                  </a:cubicBezTo>
                  <a:cubicBezTo>
                    <a:pt x="1539" y="20"/>
                    <a:pt x="1539" y="20"/>
                    <a:pt x="1539" y="20"/>
                  </a:cubicBezTo>
                  <a:cubicBezTo>
                    <a:pt x="1539" y="19"/>
                    <a:pt x="1539" y="20"/>
                    <a:pt x="1540" y="19"/>
                  </a:cubicBezTo>
                  <a:cubicBezTo>
                    <a:pt x="1540" y="19"/>
                    <a:pt x="1540" y="19"/>
                    <a:pt x="1540" y="19"/>
                  </a:cubicBezTo>
                  <a:cubicBezTo>
                    <a:pt x="1540" y="19"/>
                    <a:pt x="1540" y="19"/>
                    <a:pt x="1540" y="19"/>
                  </a:cubicBezTo>
                  <a:cubicBezTo>
                    <a:pt x="1540" y="19"/>
                    <a:pt x="1540" y="19"/>
                    <a:pt x="1540" y="19"/>
                  </a:cubicBezTo>
                  <a:cubicBezTo>
                    <a:pt x="1540" y="19"/>
                    <a:pt x="1540" y="19"/>
                    <a:pt x="1541" y="19"/>
                  </a:cubicBezTo>
                  <a:cubicBezTo>
                    <a:pt x="1541" y="19"/>
                    <a:pt x="1541" y="19"/>
                    <a:pt x="1541" y="19"/>
                  </a:cubicBezTo>
                  <a:cubicBezTo>
                    <a:pt x="1541" y="18"/>
                    <a:pt x="1541" y="19"/>
                    <a:pt x="1541" y="18"/>
                  </a:cubicBezTo>
                  <a:cubicBezTo>
                    <a:pt x="1541" y="18"/>
                    <a:pt x="1541" y="18"/>
                    <a:pt x="1541" y="18"/>
                  </a:cubicBezTo>
                  <a:cubicBezTo>
                    <a:pt x="1542" y="18"/>
                    <a:pt x="1542" y="18"/>
                    <a:pt x="1542" y="18"/>
                  </a:cubicBezTo>
                  <a:cubicBezTo>
                    <a:pt x="1542" y="18"/>
                    <a:pt x="1542" y="18"/>
                    <a:pt x="1542" y="18"/>
                  </a:cubicBezTo>
                  <a:cubicBezTo>
                    <a:pt x="1542" y="18"/>
                    <a:pt x="1543" y="18"/>
                    <a:pt x="1543" y="18"/>
                  </a:cubicBezTo>
                  <a:cubicBezTo>
                    <a:pt x="1543" y="18"/>
                    <a:pt x="1543" y="18"/>
                    <a:pt x="1543" y="18"/>
                  </a:cubicBezTo>
                  <a:cubicBezTo>
                    <a:pt x="1543" y="17"/>
                    <a:pt x="1543" y="17"/>
                    <a:pt x="1543" y="17"/>
                  </a:cubicBezTo>
                  <a:cubicBezTo>
                    <a:pt x="1543" y="17"/>
                    <a:pt x="1543" y="17"/>
                    <a:pt x="1543" y="17"/>
                  </a:cubicBezTo>
                  <a:cubicBezTo>
                    <a:pt x="1544" y="17"/>
                    <a:pt x="1544" y="17"/>
                    <a:pt x="1544" y="17"/>
                  </a:cubicBezTo>
                  <a:cubicBezTo>
                    <a:pt x="1544" y="17"/>
                    <a:pt x="1544" y="17"/>
                    <a:pt x="1544" y="17"/>
                  </a:cubicBezTo>
                  <a:cubicBezTo>
                    <a:pt x="1544" y="17"/>
                    <a:pt x="1544" y="17"/>
                    <a:pt x="1544" y="17"/>
                  </a:cubicBezTo>
                  <a:cubicBezTo>
                    <a:pt x="1545" y="17"/>
                    <a:pt x="1545" y="17"/>
                    <a:pt x="1545" y="17"/>
                  </a:cubicBezTo>
                  <a:cubicBezTo>
                    <a:pt x="1545" y="17"/>
                    <a:pt x="1545" y="17"/>
                    <a:pt x="1545" y="17"/>
                  </a:cubicBezTo>
                  <a:cubicBezTo>
                    <a:pt x="1545" y="17"/>
                    <a:pt x="1545" y="17"/>
                    <a:pt x="1545" y="17"/>
                  </a:cubicBezTo>
                  <a:cubicBezTo>
                    <a:pt x="1546" y="16"/>
                    <a:pt x="1546" y="16"/>
                    <a:pt x="1546" y="16"/>
                  </a:cubicBezTo>
                  <a:cubicBezTo>
                    <a:pt x="1546" y="16"/>
                    <a:pt x="1546" y="16"/>
                    <a:pt x="1546" y="16"/>
                  </a:cubicBezTo>
                  <a:cubicBezTo>
                    <a:pt x="1546" y="16"/>
                    <a:pt x="1546" y="16"/>
                    <a:pt x="1546" y="16"/>
                  </a:cubicBezTo>
                  <a:cubicBezTo>
                    <a:pt x="1547" y="16"/>
                    <a:pt x="1547" y="16"/>
                    <a:pt x="1548" y="16"/>
                  </a:cubicBezTo>
                  <a:cubicBezTo>
                    <a:pt x="1548" y="16"/>
                    <a:pt x="1548" y="16"/>
                    <a:pt x="1548" y="16"/>
                  </a:cubicBezTo>
                  <a:cubicBezTo>
                    <a:pt x="1548" y="16"/>
                    <a:pt x="1549" y="16"/>
                    <a:pt x="1549" y="16"/>
                  </a:cubicBezTo>
                  <a:cubicBezTo>
                    <a:pt x="1549" y="15"/>
                    <a:pt x="1549" y="15"/>
                    <a:pt x="1549" y="15"/>
                  </a:cubicBezTo>
                  <a:cubicBezTo>
                    <a:pt x="1549" y="15"/>
                    <a:pt x="1549" y="15"/>
                    <a:pt x="1549" y="15"/>
                  </a:cubicBezTo>
                  <a:cubicBezTo>
                    <a:pt x="1550" y="15"/>
                    <a:pt x="1550" y="16"/>
                    <a:pt x="1551" y="15"/>
                  </a:cubicBezTo>
                  <a:cubicBezTo>
                    <a:pt x="1551" y="15"/>
                    <a:pt x="1552" y="15"/>
                    <a:pt x="1552" y="15"/>
                  </a:cubicBezTo>
                  <a:cubicBezTo>
                    <a:pt x="1553" y="15"/>
                    <a:pt x="1554" y="15"/>
                    <a:pt x="1555" y="15"/>
                  </a:cubicBezTo>
                  <a:cubicBezTo>
                    <a:pt x="1555" y="15"/>
                    <a:pt x="1555" y="15"/>
                    <a:pt x="1556" y="15"/>
                  </a:cubicBezTo>
                  <a:cubicBezTo>
                    <a:pt x="1556" y="16"/>
                    <a:pt x="1557" y="15"/>
                    <a:pt x="1558" y="16"/>
                  </a:cubicBezTo>
                  <a:cubicBezTo>
                    <a:pt x="1558" y="15"/>
                    <a:pt x="1558" y="15"/>
                    <a:pt x="1558" y="15"/>
                  </a:cubicBezTo>
                  <a:cubicBezTo>
                    <a:pt x="1558" y="16"/>
                    <a:pt x="1558" y="16"/>
                    <a:pt x="1558" y="16"/>
                  </a:cubicBezTo>
                  <a:cubicBezTo>
                    <a:pt x="1558" y="16"/>
                    <a:pt x="1559" y="16"/>
                    <a:pt x="1559" y="16"/>
                  </a:cubicBezTo>
                  <a:cubicBezTo>
                    <a:pt x="1559" y="16"/>
                    <a:pt x="1559" y="16"/>
                    <a:pt x="1559" y="16"/>
                  </a:cubicBezTo>
                  <a:cubicBezTo>
                    <a:pt x="1559" y="16"/>
                    <a:pt x="1559" y="16"/>
                    <a:pt x="1559" y="16"/>
                  </a:cubicBezTo>
                  <a:cubicBezTo>
                    <a:pt x="1560" y="16"/>
                    <a:pt x="1560" y="16"/>
                    <a:pt x="1560" y="16"/>
                  </a:cubicBezTo>
                  <a:cubicBezTo>
                    <a:pt x="1560" y="16"/>
                    <a:pt x="1560" y="16"/>
                    <a:pt x="1560" y="16"/>
                  </a:cubicBezTo>
                  <a:cubicBezTo>
                    <a:pt x="1560" y="16"/>
                    <a:pt x="1560" y="16"/>
                    <a:pt x="1560" y="16"/>
                  </a:cubicBezTo>
                  <a:cubicBezTo>
                    <a:pt x="1561" y="16"/>
                    <a:pt x="1561" y="16"/>
                    <a:pt x="1561" y="17"/>
                  </a:cubicBezTo>
                  <a:cubicBezTo>
                    <a:pt x="1561" y="17"/>
                    <a:pt x="1561" y="17"/>
                    <a:pt x="1561" y="17"/>
                  </a:cubicBezTo>
                  <a:cubicBezTo>
                    <a:pt x="1561" y="17"/>
                    <a:pt x="1562" y="17"/>
                    <a:pt x="1562" y="17"/>
                  </a:cubicBezTo>
                  <a:cubicBezTo>
                    <a:pt x="1562" y="17"/>
                    <a:pt x="1562" y="17"/>
                    <a:pt x="1562" y="17"/>
                  </a:cubicBezTo>
                  <a:cubicBezTo>
                    <a:pt x="1562" y="17"/>
                    <a:pt x="1562" y="17"/>
                    <a:pt x="1563" y="17"/>
                  </a:cubicBezTo>
                  <a:cubicBezTo>
                    <a:pt x="1563" y="17"/>
                    <a:pt x="1563" y="17"/>
                    <a:pt x="1563" y="17"/>
                  </a:cubicBezTo>
                  <a:cubicBezTo>
                    <a:pt x="1563" y="17"/>
                    <a:pt x="1563" y="17"/>
                    <a:pt x="1563" y="18"/>
                  </a:cubicBezTo>
                  <a:cubicBezTo>
                    <a:pt x="1563" y="18"/>
                    <a:pt x="1563" y="18"/>
                    <a:pt x="1563" y="18"/>
                  </a:cubicBezTo>
                  <a:cubicBezTo>
                    <a:pt x="1563" y="18"/>
                    <a:pt x="1563" y="18"/>
                    <a:pt x="1564" y="18"/>
                  </a:cubicBezTo>
                  <a:cubicBezTo>
                    <a:pt x="1564" y="18"/>
                    <a:pt x="1564" y="18"/>
                    <a:pt x="1564" y="18"/>
                  </a:cubicBezTo>
                  <a:cubicBezTo>
                    <a:pt x="1564" y="18"/>
                    <a:pt x="1564" y="18"/>
                    <a:pt x="1564" y="18"/>
                  </a:cubicBezTo>
                  <a:cubicBezTo>
                    <a:pt x="1564" y="18"/>
                    <a:pt x="1564" y="18"/>
                    <a:pt x="1564" y="18"/>
                  </a:cubicBezTo>
                  <a:cubicBezTo>
                    <a:pt x="1564" y="18"/>
                    <a:pt x="1565" y="19"/>
                    <a:pt x="1565" y="19"/>
                  </a:cubicBezTo>
                  <a:cubicBezTo>
                    <a:pt x="1565" y="19"/>
                    <a:pt x="1565" y="19"/>
                    <a:pt x="1565" y="19"/>
                  </a:cubicBezTo>
                  <a:cubicBezTo>
                    <a:pt x="1565" y="19"/>
                    <a:pt x="1565" y="19"/>
                    <a:pt x="1565" y="19"/>
                  </a:cubicBezTo>
                  <a:cubicBezTo>
                    <a:pt x="1565" y="19"/>
                    <a:pt x="1565" y="19"/>
                    <a:pt x="1565" y="19"/>
                  </a:cubicBezTo>
                  <a:cubicBezTo>
                    <a:pt x="1566" y="20"/>
                    <a:pt x="1566" y="20"/>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8" y="22"/>
                    <a:pt x="1568" y="22"/>
                    <a:pt x="1568" y="22"/>
                  </a:cubicBezTo>
                  <a:cubicBezTo>
                    <a:pt x="1568" y="22"/>
                    <a:pt x="1568" y="22"/>
                    <a:pt x="1568" y="22"/>
                  </a:cubicBezTo>
                  <a:cubicBezTo>
                    <a:pt x="1568" y="22"/>
                    <a:pt x="1568" y="22"/>
                    <a:pt x="1568" y="23"/>
                  </a:cubicBezTo>
                  <a:cubicBezTo>
                    <a:pt x="1568" y="23"/>
                    <a:pt x="1568" y="23"/>
                    <a:pt x="1568" y="23"/>
                  </a:cubicBezTo>
                  <a:cubicBezTo>
                    <a:pt x="1568" y="23"/>
                    <a:pt x="1568" y="23"/>
                    <a:pt x="1568" y="23"/>
                  </a:cubicBezTo>
                  <a:cubicBezTo>
                    <a:pt x="1568" y="23"/>
                    <a:pt x="1568" y="23"/>
                    <a:pt x="1568" y="23"/>
                  </a:cubicBezTo>
                  <a:cubicBezTo>
                    <a:pt x="1569" y="23"/>
                    <a:pt x="1569" y="24"/>
                    <a:pt x="1569" y="24"/>
                  </a:cubicBezTo>
                  <a:cubicBezTo>
                    <a:pt x="1569" y="24"/>
                    <a:pt x="1569" y="24"/>
                    <a:pt x="1569" y="24"/>
                  </a:cubicBezTo>
                  <a:cubicBezTo>
                    <a:pt x="1569" y="24"/>
                    <a:pt x="1569" y="24"/>
                    <a:pt x="1569" y="25"/>
                  </a:cubicBezTo>
                  <a:cubicBezTo>
                    <a:pt x="1569" y="25"/>
                    <a:pt x="1569" y="25"/>
                    <a:pt x="1569" y="25"/>
                  </a:cubicBezTo>
                  <a:cubicBezTo>
                    <a:pt x="1569" y="25"/>
                    <a:pt x="1569" y="25"/>
                    <a:pt x="1569" y="25"/>
                  </a:cubicBezTo>
                  <a:cubicBezTo>
                    <a:pt x="1569" y="25"/>
                    <a:pt x="1569" y="25"/>
                    <a:pt x="1570" y="26"/>
                  </a:cubicBezTo>
                  <a:cubicBezTo>
                    <a:pt x="1570" y="26"/>
                    <a:pt x="1570" y="26"/>
                    <a:pt x="1570" y="26"/>
                  </a:cubicBezTo>
                  <a:cubicBezTo>
                    <a:pt x="1570" y="26"/>
                    <a:pt x="1570" y="26"/>
                    <a:pt x="1570" y="27"/>
                  </a:cubicBezTo>
                  <a:cubicBezTo>
                    <a:pt x="1570" y="27"/>
                    <a:pt x="1570" y="27"/>
                    <a:pt x="1570" y="27"/>
                  </a:cubicBezTo>
                  <a:cubicBezTo>
                    <a:pt x="1570" y="27"/>
                    <a:pt x="1570" y="28"/>
                    <a:pt x="1570" y="28"/>
                  </a:cubicBezTo>
                  <a:cubicBezTo>
                    <a:pt x="1570" y="28"/>
                    <a:pt x="1570" y="29"/>
                    <a:pt x="1570" y="29"/>
                  </a:cubicBezTo>
                  <a:cubicBezTo>
                    <a:pt x="1570" y="31"/>
                    <a:pt x="1570" y="33"/>
                    <a:pt x="1570" y="36"/>
                  </a:cubicBezTo>
                  <a:cubicBezTo>
                    <a:pt x="1570" y="36"/>
                    <a:pt x="1570" y="36"/>
                    <a:pt x="1570" y="36"/>
                  </a:cubicBezTo>
                  <a:cubicBezTo>
                    <a:pt x="1570" y="37"/>
                    <a:pt x="1570" y="37"/>
                    <a:pt x="1570" y="38"/>
                  </a:cubicBezTo>
                  <a:cubicBezTo>
                    <a:pt x="1570" y="38"/>
                    <a:pt x="1570" y="38"/>
                    <a:pt x="1570" y="38"/>
                  </a:cubicBezTo>
                  <a:cubicBezTo>
                    <a:pt x="1570" y="39"/>
                    <a:pt x="1570" y="39"/>
                    <a:pt x="1570" y="39"/>
                  </a:cubicBezTo>
                  <a:cubicBezTo>
                    <a:pt x="1570" y="39"/>
                    <a:pt x="1570" y="39"/>
                    <a:pt x="1570" y="39"/>
                  </a:cubicBezTo>
                  <a:cubicBezTo>
                    <a:pt x="1570" y="40"/>
                    <a:pt x="1570" y="40"/>
                    <a:pt x="1570" y="40"/>
                  </a:cubicBezTo>
                  <a:cubicBezTo>
                    <a:pt x="1569" y="40"/>
                    <a:pt x="1569" y="40"/>
                    <a:pt x="1569" y="41"/>
                  </a:cubicBezTo>
                  <a:cubicBezTo>
                    <a:pt x="1569" y="41"/>
                    <a:pt x="1569" y="41"/>
                    <a:pt x="1569" y="41"/>
                  </a:cubicBezTo>
                  <a:cubicBezTo>
                    <a:pt x="1569" y="41"/>
                    <a:pt x="1569" y="41"/>
                    <a:pt x="1569" y="42"/>
                  </a:cubicBezTo>
                  <a:cubicBezTo>
                    <a:pt x="1569" y="42"/>
                    <a:pt x="1569" y="42"/>
                    <a:pt x="1569" y="42"/>
                  </a:cubicBezTo>
                  <a:cubicBezTo>
                    <a:pt x="1569" y="42"/>
                    <a:pt x="1569" y="42"/>
                    <a:pt x="1569" y="42"/>
                  </a:cubicBezTo>
                  <a:cubicBezTo>
                    <a:pt x="1569" y="43"/>
                    <a:pt x="1569" y="43"/>
                    <a:pt x="1568" y="43"/>
                  </a:cubicBezTo>
                  <a:cubicBezTo>
                    <a:pt x="1568" y="43"/>
                    <a:pt x="1568" y="43"/>
                    <a:pt x="1568" y="43"/>
                  </a:cubicBezTo>
                  <a:cubicBezTo>
                    <a:pt x="1568" y="43"/>
                    <a:pt x="1568" y="43"/>
                    <a:pt x="1568" y="43"/>
                  </a:cubicBezTo>
                  <a:cubicBezTo>
                    <a:pt x="1568" y="44"/>
                    <a:pt x="1568" y="44"/>
                    <a:pt x="1568" y="44"/>
                  </a:cubicBezTo>
                  <a:cubicBezTo>
                    <a:pt x="1568" y="44"/>
                    <a:pt x="1568" y="44"/>
                    <a:pt x="1568" y="44"/>
                  </a:cubicBezTo>
                  <a:cubicBezTo>
                    <a:pt x="1568" y="44"/>
                    <a:pt x="1568" y="45"/>
                    <a:pt x="1567" y="45"/>
                  </a:cubicBezTo>
                  <a:cubicBezTo>
                    <a:pt x="1567" y="45"/>
                    <a:pt x="1567" y="45"/>
                    <a:pt x="1567" y="45"/>
                  </a:cubicBezTo>
                  <a:cubicBezTo>
                    <a:pt x="1567" y="45"/>
                    <a:pt x="1567" y="45"/>
                    <a:pt x="1567" y="45"/>
                  </a:cubicBezTo>
                  <a:cubicBezTo>
                    <a:pt x="1567" y="45"/>
                    <a:pt x="1567" y="45"/>
                    <a:pt x="1567" y="45"/>
                  </a:cubicBezTo>
                  <a:cubicBezTo>
                    <a:pt x="1567" y="45"/>
                    <a:pt x="1567" y="45"/>
                    <a:pt x="1567" y="45"/>
                  </a:cubicBezTo>
                  <a:cubicBezTo>
                    <a:pt x="1567" y="46"/>
                    <a:pt x="1567" y="46"/>
                    <a:pt x="1567" y="46"/>
                  </a:cubicBezTo>
                  <a:cubicBezTo>
                    <a:pt x="1567" y="46"/>
                    <a:pt x="1567" y="46"/>
                    <a:pt x="1567" y="46"/>
                  </a:cubicBezTo>
                  <a:cubicBezTo>
                    <a:pt x="1567" y="46"/>
                    <a:pt x="1567" y="46"/>
                    <a:pt x="1566" y="47"/>
                  </a:cubicBezTo>
                  <a:cubicBezTo>
                    <a:pt x="1566" y="47"/>
                    <a:pt x="1566" y="47"/>
                    <a:pt x="1566" y="47"/>
                  </a:cubicBezTo>
                  <a:cubicBezTo>
                    <a:pt x="1566" y="47"/>
                    <a:pt x="1566" y="47"/>
                    <a:pt x="1566" y="47"/>
                  </a:cubicBezTo>
                  <a:cubicBezTo>
                    <a:pt x="1566" y="47"/>
                    <a:pt x="1566" y="47"/>
                    <a:pt x="1566" y="47"/>
                  </a:cubicBezTo>
                  <a:cubicBezTo>
                    <a:pt x="1566" y="47"/>
                    <a:pt x="1566" y="47"/>
                    <a:pt x="1566" y="48"/>
                  </a:cubicBezTo>
                  <a:cubicBezTo>
                    <a:pt x="1566" y="48"/>
                    <a:pt x="1566" y="48"/>
                    <a:pt x="1566" y="48"/>
                  </a:cubicBezTo>
                  <a:cubicBezTo>
                    <a:pt x="1566" y="48"/>
                    <a:pt x="1565" y="48"/>
                    <a:pt x="1565" y="48"/>
                  </a:cubicBezTo>
                  <a:cubicBezTo>
                    <a:pt x="1565" y="48"/>
                    <a:pt x="1565" y="48"/>
                    <a:pt x="1565" y="48"/>
                  </a:cubicBezTo>
                  <a:cubicBezTo>
                    <a:pt x="1565" y="48"/>
                    <a:pt x="1565" y="48"/>
                    <a:pt x="1565" y="48"/>
                  </a:cubicBezTo>
                  <a:cubicBezTo>
                    <a:pt x="1565" y="48"/>
                    <a:pt x="1565" y="48"/>
                    <a:pt x="1565" y="48"/>
                  </a:cubicBezTo>
                  <a:cubicBezTo>
                    <a:pt x="1565" y="48"/>
                    <a:pt x="1565" y="49"/>
                    <a:pt x="1565" y="49"/>
                  </a:cubicBezTo>
                  <a:cubicBezTo>
                    <a:pt x="1565" y="49"/>
                    <a:pt x="1565" y="49"/>
                    <a:pt x="1565" y="49"/>
                  </a:cubicBezTo>
                  <a:cubicBezTo>
                    <a:pt x="1565" y="49"/>
                    <a:pt x="1564" y="49"/>
                    <a:pt x="1564" y="49"/>
                  </a:cubicBezTo>
                  <a:cubicBezTo>
                    <a:pt x="1564" y="49"/>
                    <a:pt x="1564" y="49"/>
                    <a:pt x="1564" y="49"/>
                  </a:cubicBezTo>
                  <a:cubicBezTo>
                    <a:pt x="1564" y="49"/>
                    <a:pt x="1564" y="50"/>
                    <a:pt x="1564" y="50"/>
                  </a:cubicBezTo>
                  <a:cubicBezTo>
                    <a:pt x="1564" y="50"/>
                    <a:pt x="1564" y="50"/>
                    <a:pt x="1564" y="50"/>
                  </a:cubicBezTo>
                  <a:cubicBezTo>
                    <a:pt x="1564" y="50"/>
                    <a:pt x="1564" y="50"/>
                    <a:pt x="1564" y="50"/>
                  </a:cubicBezTo>
                  <a:cubicBezTo>
                    <a:pt x="1564" y="50"/>
                    <a:pt x="1564" y="50"/>
                    <a:pt x="1564" y="50"/>
                  </a:cubicBezTo>
                  <a:cubicBezTo>
                    <a:pt x="1563" y="50"/>
                    <a:pt x="1563" y="50"/>
                    <a:pt x="1563" y="50"/>
                  </a:cubicBezTo>
                  <a:cubicBezTo>
                    <a:pt x="1563" y="50"/>
                    <a:pt x="1563" y="50"/>
                    <a:pt x="1563" y="50"/>
                  </a:cubicBezTo>
                  <a:cubicBezTo>
                    <a:pt x="1562" y="52"/>
                    <a:pt x="1561" y="53"/>
                    <a:pt x="1559" y="54"/>
                  </a:cubicBezTo>
                  <a:cubicBezTo>
                    <a:pt x="1560" y="54"/>
                    <a:pt x="1560" y="54"/>
                    <a:pt x="1560" y="54"/>
                  </a:cubicBezTo>
                  <a:cubicBezTo>
                    <a:pt x="1559" y="54"/>
                    <a:pt x="1559" y="54"/>
                    <a:pt x="1559" y="55"/>
                  </a:cubicBezTo>
                  <a:cubicBezTo>
                    <a:pt x="1559" y="55"/>
                    <a:pt x="1559" y="55"/>
                    <a:pt x="1559" y="55"/>
                  </a:cubicBezTo>
                  <a:cubicBezTo>
                    <a:pt x="1559" y="55"/>
                    <a:pt x="1559" y="55"/>
                    <a:pt x="1559" y="55"/>
                  </a:cubicBezTo>
                  <a:cubicBezTo>
                    <a:pt x="1559" y="55"/>
                    <a:pt x="1559" y="55"/>
                    <a:pt x="1559" y="55"/>
                  </a:cubicBezTo>
                  <a:cubicBezTo>
                    <a:pt x="1559" y="55"/>
                    <a:pt x="1558" y="55"/>
                    <a:pt x="1558" y="55"/>
                  </a:cubicBezTo>
                  <a:cubicBezTo>
                    <a:pt x="1558" y="55"/>
                    <a:pt x="1558" y="55"/>
                    <a:pt x="1558" y="55"/>
                  </a:cubicBezTo>
                  <a:cubicBezTo>
                    <a:pt x="1558" y="55"/>
                    <a:pt x="1558" y="55"/>
                    <a:pt x="1558" y="56"/>
                  </a:cubicBezTo>
                  <a:cubicBezTo>
                    <a:pt x="1558" y="56"/>
                    <a:pt x="1558" y="56"/>
                    <a:pt x="1558" y="56"/>
                  </a:cubicBezTo>
                  <a:cubicBezTo>
                    <a:pt x="1558" y="56"/>
                    <a:pt x="1557" y="56"/>
                    <a:pt x="1557" y="56"/>
                  </a:cubicBezTo>
                  <a:cubicBezTo>
                    <a:pt x="1557" y="56"/>
                    <a:pt x="1557" y="56"/>
                    <a:pt x="1557" y="56"/>
                  </a:cubicBezTo>
                  <a:cubicBezTo>
                    <a:pt x="1557" y="56"/>
                    <a:pt x="1557" y="56"/>
                    <a:pt x="1557" y="57"/>
                  </a:cubicBezTo>
                  <a:cubicBezTo>
                    <a:pt x="1557" y="57"/>
                    <a:pt x="1557" y="57"/>
                    <a:pt x="1557" y="57"/>
                  </a:cubicBezTo>
                  <a:cubicBezTo>
                    <a:pt x="1557" y="57"/>
                    <a:pt x="1556" y="57"/>
                    <a:pt x="1556" y="57"/>
                  </a:cubicBezTo>
                  <a:cubicBezTo>
                    <a:pt x="1556" y="57"/>
                    <a:pt x="1556" y="57"/>
                    <a:pt x="1556" y="57"/>
                  </a:cubicBezTo>
                  <a:cubicBezTo>
                    <a:pt x="1556" y="57"/>
                    <a:pt x="1556" y="57"/>
                    <a:pt x="1556" y="57"/>
                  </a:cubicBezTo>
                  <a:cubicBezTo>
                    <a:pt x="1556" y="57"/>
                    <a:pt x="1556" y="57"/>
                    <a:pt x="1556" y="57"/>
                  </a:cubicBezTo>
                  <a:cubicBezTo>
                    <a:pt x="1556" y="58"/>
                    <a:pt x="1555" y="57"/>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4" y="59"/>
                    <a:pt x="1554" y="58"/>
                    <a:pt x="1554" y="59"/>
                  </a:cubicBezTo>
                  <a:cubicBezTo>
                    <a:pt x="1554" y="59"/>
                    <a:pt x="1554" y="59"/>
                    <a:pt x="1554" y="59"/>
                  </a:cubicBezTo>
                  <a:cubicBezTo>
                    <a:pt x="1554" y="59"/>
                    <a:pt x="1554" y="59"/>
                    <a:pt x="1554" y="59"/>
                  </a:cubicBezTo>
                  <a:cubicBezTo>
                    <a:pt x="1554" y="59"/>
                    <a:pt x="1554" y="59"/>
                    <a:pt x="1554" y="59"/>
                  </a:cubicBezTo>
                  <a:cubicBezTo>
                    <a:pt x="1553" y="59"/>
                    <a:pt x="1553" y="59"/>
                    <a:pt x="1553" y="59"/>
                  </a:cubicBezTo>
                  <a:cubicBezTo>
                    <a:pt x="1553" y="59"/>
                    <a:pt x="1553" y="59"/>
                    <a:pt x="1553" y="59"/>
                  </a:cubicBezTo>
                  <a:cubicBezTo>
                    <a:pt x="1553" y="60"/>
                    <a:pt x="1553" y="60"/>
                    <a:pt x="1553" y="60"/>
                  </a:cubicBezTo>
                  <a:cubicBezTo>
                    <a:pt x="1553" y="60"/>
                    <a:pt x="1553" y="60"/>
                    <a:pt x="1553" y="60"/>
                  </a:cubicBezTo>
                  <a:cubicBezTo>
                    <a:pt x="1552" y="60"/>
                    <a:pt x="1552" y="60"/>
                    <a:pt x="1552" y="60"/>
                  </a:cubicBezTo>
                  <a:cubicBezTo>
                    <a:pt x="1552" y="60"/>
                    <a:pt x="1552" y="60"/>
                    <a:pt x="1552" y="60"/>
                  </a:cubicBezTo>
                  <a:cubicBezTo>
                    <a:pt x="1552" y="60"/>
                    <a:pt x="1552" y="60"/>
                    <a:pt x="1552" y="60"/>
                  </a:cubicBezTo>
                  <a:cubicBezTo>
                    <a:pt x="1552" y="60"/>
                    <a:pt x="1552" y="60"/>
                    <a:pt x="1552" y="60"/>
                  </a:cubicBezTo>
                  <a:cubicBezTo>
                    <a:pt x="1552" y="61"/>
                    <a:pt x="1551" y="61"/>
                    <a:pt x="1551" y="61"/>
                  </a:cubicBezTo>
                  <a:cubicBezTo>
                    <a:pt x="1551" y="61"/>
                    <a:pt x="1551" y="61"/>
                    <a:pt x="1551" y="61"/>
                  </a:cubicBezTo>
                  <a:cubicBezTo>
                    <a:pt x="1551" y="61"/>
                    <a:pt x="1551" y="61"/>
                    <a:pt x="1551" y="61"/>
                  </a:cubicBezTo>
                  <a:cubicBezTo>
                    <a:pt x="1551" y="61"/>
                    <a:pt x="1551" y="61"/>
                    <a:pt x="1551" y="61"/>
                  </a:cubicBezTo>
                  <a:cubicBezTo>
                    <a:pt x="1550" y="61"/>
                    <a:pt x="1550" y="62"/>
                    <a:pt x="1550" y="62"/>
                  </a:cubicBezTo>
                  <a:cubicBezTo>
                    <a:pt x="1550" y="62"/>
                    <a:pt x="1550" y="62"/>
                    <a:pt x="1550" y="62"/>
                  </a:cubicBezTo>
                  <a:cubicBezTo>
                    <a:pt x="1550" y="62"/>
                    <a:pt x="1549" y="62"/>
                    <a:pt x="1549" y="62"/>
                  </a:cubicBezTo>
                  <a:cubicBezTo>
                    <a:pt x="1549" y="62"/>
                    <a:pt x="1549" y="62"/>
                    <a:pt x="1549" y="62"/>
                  </a:cubicBezTo>
                  <a:cubicBezTo>
                    <a:pt x="1549" y="62"/>
                    <a:pt x="1549" y="63"/>
                    <a:pt x="1548" y="63"/>
                  </a:cubicBezTo>
                  <a:cubicBezTo>
                    <a:pt x="1548" y="63"/>
                    <a:pt x="1548" y="63"/>
                    <a:pt x="1548" y="63"/>
                  </a:cubicBezTo>
                  <a:cubicBezTo>
                    <a:pt x="1548" y="63"/>
                    <a:pt x="1548" y="63"/>
                    <a:pt x="1548" y="63"/>
                  </a:cubicBezTo>
                  <a:cubicBezTo>
                    <a:pt x="1548" y="63"/>
                    <a:pt x="1548" y="63"/>
                    <a:pt x="1548" y="63"/>
                  </a:cubicBezTo>
                  <a:cubicBezTo>
                    <a:pt x="1548" y="64"/>
                    <a:pt x="1547" y="64"/>
                    <a:pt x="1547" y="64"/>
                  </a:cubicBezTo>
                  <a:cubicBezTo>
                    <a:pt x="1547" y="64"/>
                    <a:pt x="1547" y="64"/>
                    <a:pt x="1547" y="64"/>
                  </a:cubicBezTo>
                  <a:cubicBezTo>
                    <a:pt x="1547" y="64"/>
                    <a:pt x="1547" y="64"/>
                    <a:pt x="1547" y="64"/>
                  </a:cubicBezTo>
                  <a:cubicBezTo>
                    <a:pt x="1547" y="64"/>
                    <a:pt x="1547" y="64"/>
                    <a:pt x="1547" y="64"/>
                  </a:cubicBezTo>
                  <a:cubicBezTo>
                    <a:pt x="1546" y="64"/>
                    <a:pt x="1546" y="65"/>
                    <a:pt x="1546" y="65"/>
                  </a:cubicBezTo>
                  <a:cubicBezTo>
                    <a:pt x="1546" y="65"/>
                    <a:pt x="1546" y="65"/>
                    <a:pt x="1546" y="65"/>
                  </a:cubicBezTo>
                  <a:cubicBezTo>
                    <a:pt x="1546" y="65"/>
                    <a:pt x="1546" y="65"/>
                    <a:pt x="1546" y="65"/>
                  </a:cubicBezTo>
                  <a:cubicBezTo>
                    <a:pt x="1546" y="65"/>
                    <a:pt x="1546" y="65"/>
                    <a:pt x="1546" y="65"/>
                  </a:cubicBezTo>
                  <a:cubicBezTo>
                    <a:pt x="1545" y="65"/>
                    <a:pt x="1545" y="65"/>
                    <a:pt x="1545" y="65"/>
                  </a:cubicBezTo>
                  <a:cubicBezTo>
                    <a:pt x="1545" y="65"/>
                    <a:pt x="1545" y="65"/>
                    <a:pt x="1545" y="65"/>
                  </a:cubicBezTo>
                  <a:cubicBezTo>
                    <a:pt x="1545" y="65"/>
                    <a:pt x="1545" y="66"/>
                    <a:pt x="1545" y="66"/>
                  </a:cubicBezTo>
                  <a:cubicBezTo>
                    <a:pt x="1545" y="66"/>
                    <a:pt x="1545" y="66"/>
                    <a:pt x="1545" y="66"/>
                  </a:cubicBezTo>
                  <a:cubicBezTo>
                    <a:pt x="1545" y="66"/>
                    <a:pt x="1545" y="66"/>
                    <a:pt x="1544" y="66"/>
                  </a:cubicBezTo>
                  <a:cubicBezTo>
                    <a:pt x="1544" y="66"/>
                    <a:pt x="1544" y="66"/>
                    <a:pt x="1544" y="66"/>
                  </a:cubicBezTo>
                  <a:cubicBezTo>
                    <a:pt x="1544" y="66"/>
                    <a:pt x="1544" y="66"/>
                    <a:pt x="1544" y="66"/>
                  </a:cubicBezTo>
                  <a:cubicBezTo>
                    <a:pt x="1544" y="66"/>
                    <a:pt x="1544" y="66"/>
                    <a:pt x="1544" y="66"/>
                  </a:cubicBezTo>
                  <a:cubicBezTo>
                    <a:pt x="1544" y="66"/>
                    <a:pt x="1544"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2" y="68"/>
                    <a:pt x="1542" y="68"/>
                    <a:pt x="1542" y="68"/>
                  </a:cubicBezTo>
                  <a:cubicBezTo>
                    <a:pt x="1542" y="68"/>
                    <a:pt x="1542" y="68"/>
                    <a:pt x="1542" y="68"/>
                  </a:cubicBezTo>
                  <a:cubicBezTo>
                    <a:pt x="1542" y="68"/>
                    <a:pt x="1541" y="68"/>
                    <a:pt x="1541" y="68"/>
                  </a:cubicBezTo>
                  <a:cubicBezTo>
                    <a:pt x="1541" y="68"/>
                    <a:pt x="1541" y="68"/>
                    <a:pt x="1541" y="68"/>
                  </a:cubicBezTo>
                  <a:cubicBezTo>
                    <a:pt x="1541" y="69"/>
                    <a:pt x="1541" y="69"/>
                    <a:pt x="1541" y="69"/>
                  </a:cubicBezTo>
                  <a:cubicBezTo>
                    <a:pt x="1541" y="69"/>
                    <a:pt x="1541" y="69"/>
                    <a:pt x="1541" y="69"/>
                  </a:cubicBezTo>
                  <a:cubicBezTo>
                    <a:pt x="1541" y="69"/>
                    <a:pt x="1541" y="69"/>
                    <a:pt x="1541" y="69"/>
                  </a:cubicBezTo>
                  <a:cubicBezTo>
                    <a:pt x="1541" y="69"/>
                    <a:pt x="1541" y="69"/>
                    <a:pt x="1541" y="69"/>
                  </a:cubicBezTo>
                  <a:cubicBezTo>
                    <a:pt x="1540" y="69"/>
                    <a:pt x="1540" y="70"/>
                    <a:pt x="1540" y="70"/>
                  </a:cubicBezTo>
                  <a:cubicBezTo>
                    <a:pt x="1540" y="70"/>
                    <a:pt x="1540" y="70"/>
                    <a:pt x="1540" y="70"/>
                  </a:cubicBezTo>
                  <a:cubicBezTo>
                    <a:pt x="1539" y="70"/>
                    <a:pt x="1539" y="70"/>
                    <a:pt x="1539" y="70"/>
                  </a:cubicBezTo>
                  <a:cubicBezTo>
                    <a:pt x="1539" y="70"/>
                    <a:pt x="1539" y="70"/>
                    <a:pt x="1539" y="70"/>
                  </a:cubicBezTo>
                  <a:cubicBezTo>
                    <a:pt x="1539" y="70"/>
                    <a:pt x="1539" y="70"/>
                    <a:pt x="1539" y="71"/>
                  </a:cubicBezTo>
                  <a:cubicBezTo>
                    <a:pt x="1539" y="71"/>
                    <a:pt x="1539" y="71"/>
                    <a:pt x="1539" y="71"/>
                  </a:cubicBezTo>
                  <a:cubicBezTo>
                    <a:pt x="1539" y="71"/>
                    <a:pt x="1539" y="71"/>
                    <a:pt x="1539" y="71"/>
                  </a:cubicBezTo>
                  <a:cubicBezTo>
                    <a:pt x="1539" y="71"/>
                    <a:pt x="1539" y="71"/>
                    <a:pt x="1539" y="71"/>
                  </a:cubicBezTo>
                  <a:cubicBezTo>
                    <a:pt x="1538" y="71"/>
                    <a:pt x="1538" y="71"/>
                    <a:pt x="1538" y="71"/>
                  </a:cubicBezTo>
                  <a:cubicBezTo>
                    <a:pt x="1538" y="71"/>
                    <a:pt x="1538" y="71"/>
                    <a:pt x="1538" y="71"/>
                  </a:cubicBezTo>
                  <a:cubicBezTo>
                    <a:pt x="1538" y="71"/>
                    <a:pt x="1538" y="71"/>
                    <a:pt x="1538" y="72"/>
                  </a:cubicBezTo>
                  <a:cubicBezTo>
                    <a:pt x="1538" y="72"/>
                    <a:pt x="1538" y="72"/>
                    <a:pt x="1538" y="72"/>
                  </a:cubicBezTo>
                  <a:cubicBezTo>
                    <a:pt x="1538" y="72"/>
                    <a:pt x="1538" y="72"/>
                    <a:pt x="1537" y="72"/>
                  </a:cubicBezTo>
                  <a:cubicBezTo>
                    <a:pt x="1538" y="72"/>
                    <a:pt x="1538" y="72"/>
                    <a:pt x="1538" y="72"/>
                  </a:cubicBezTo>
                  <a:cubicBezTo>
                    <a:pt x="1537" y="72"/>
                    <a:pt x="1537" y="72"/>
                    <a:pt x="1537" y="72"/>
                  </a:cubicBezTo>
                  <a:cubicBezTo>
                    <a:pt x="1537" y="72"/>
                    <a:pt x="1537" y="72"/>
                    <a:pt x="1537" y="72"/>
                  </a:cubicBezTo>
                  <a:cubicBezTo>
                    <a:pt x="1537" y="72"/>
                    <a:pt x="1537" y="73"/>
                    <a:pt x="1537" y="73"/>
                  </a:cubicBezTo>
                  <a:cubicBezTo>
                    <a:pt x="1537" y="73"/>
                    <a:pt x="1537" y="73"/>
                    <a:pt x="1537" y="73"/>
                  </a:cubicBezTo>
                  <a:cubicBezTo>
                    <a:pt x="1537" y="73"/>
                    <a:pt x="1537" y="73"/>
                    <a:pt x="1536" y="73"/>
                  </a:cubicBezTo>
                  <a:cubicBezTo>
                    <a:pt x="1536" y="73"/>
                    <a:pt x="1536" y="73"/>
                    <a:pt x="1536" y="73"/>
                  </a:cubicBezTo>
                  <a:cubicBezTo>
                    <a:pt x="1536" y="73"/>
                    <a:pt x="1536" y="73"/>
                    <a:pt x="1536" y="73"/>
                  </a:cubicBezTo>
                  <a:cubicBezTo>
                    <a:pt x="1536" y="73"/>
                    <a:pt x="1536" y="73"/>
                    <a:pt x="1536" y="73"/>
                  </a:cubicBezTo>
                  <a:cubicBezTo>
                    <a:pt x="1536" y="73"/>
                    <a:pt x="1536" y="74"/>
                    <a:pt x="1536" y="74"/>
                  </a:cubicBezTo>
                  <a:cubicBezTo>
                    <a:pt x="1536" y="74"/>
                    <a:pt x="1536" y="74"/>
                    <a:pt x="1536" y="74"/>
                  </a:cubicBezTo>
                  <a:cubicBezTo>
                    <a:pt x="1536" y="74"/>
                    <a:pt x="1536" y="74"/>
                    <a:pt x="1535" y="74"/>
                  </a:cubicBezTo>
                  <a:cubicBezTo>
                    <a:pt x="1535" y="74"/>
                    <a:pt x="1535" y="74"/>
                    <a:pt x="1535" y="74"/>
                  </a:cubicBezTo>
                  <a:cubicBezTo>
                    <a:pt x="1535" y="74"/>
                    <a:pt x="1535" y="74"/>
                    <a:pt x="1535" y="74"/>
                  </a:cubicBezTo>
                  <a:cubicBezTo>
                    <a:pt x="1535" y="74"/>
                    <a:pt x="1535" y="74"/>
                    <a:pt x="1535" y="74"/>
                  </a:cubicBezTo>
                  <a:cubicBezTo>
                    <a:pt x="1535" y="74"/>
                    <a:pt x="1535" y="75"/>
                    <a:pt x="1535" y="75"/>
                  </a:cubicBezTo>
                  <a:cubicBezTo>
                    <a:pt x="1535" y="75"/>
                    <a:pt x="1535" y="75"/>
                    <a:pt x="1535" y="75"/>
                  </a:cubicBezTo>
                  <a:cubicBezTo>
                    <a:pt x="1535" y="75"/>
                    <a:pt x="1534" y="75"/>
                    <a:pt x="1534" y="75"/>
                  </a:cubicBezTo>
                  <a:cubicBezTo>
                    <a:pt x="1534" y="75"/>
                    <a:pt x="1534" y="75"/>
                    <a:pt x="1534" y="75"/>
                  </a:cubicBezTo>
                  <a:cubicBezTo>
                    <a:pt x="1534" y="75"/>
                    <a:pt x="1534" y="76"/>
                    <a:pt x="1534" y="76"/>
                  </a:cubicBezTo>
                  <a:cubicBezTo>
                    <a:pt x="1534" y="76"/>
                    <a:pt x="1534" y="76"/>
                    <a:pt x="1534" y="76"/>
                  </a:cubicBezTo>
                  <a:cubicBezTo>
                    <a:pt x="1534" y="76"/>
                    <a:pt x="1533" y="76"/>
                    <a:pt x="1533" y="77"/>
                  </a:cubicBezTo>
                  <a:cubicBezTo>
                    <a:pt x="1533" y="76"/>
                    <a:pt x="1533" y="76"/>
                    <a:pt x="1533" y="76"/>
                  </a:cubicBezTo>
                  <a:cubicBezTo>
                    <a:pt x="1533" y="77"/>
                    <a:pt x="1533" y="77"/>
                    <a:pt x="1533" y="77"/>
                  </a:cubicBezTo>
                  <a:cubicBezTo>
                    <a:pt x="1533" y="77"/>
                    <a:pt x="1533" y="77"/>
                    <a:pt x="1533" y="77"/>
                  </a:cubicBezTo>
                  <a:cubicBezTo>
                    <a:pt x="1533" y="77"/>
                    <a:pt x="1533" y="77"/>
                    <a:pt x="1533" y="77"/>
                  </a:cubicBezTo>
                  <a:cubicBezTo>
                    <a:pt x="1533" y="77"/>
                    <a:pt x="1533" y="77"/>
                    <a:pt x="1533" y="77"/>
                  </a:cubicBezTo>
                  <a:cubicBezTo>
                    <a:pt x="1533" y="78"/>
                    <a:pt x="1532" y="78"/>
                    <a:pt x="1532" y="78"/>
                  </a:cubicBezTo>
                  <a:cubicBezTo>
                    <a:pt x="1532" y="78"/>
                    <a:pt x="1532" y="78"/>
                    <a:pt x="1532" y="78"/>
                  </a:cubicBezTo>
                  <a:cubicBezTo>
                    <a:pt x="1532" y="78"/>
                    <a:pt x="1532" y="78"/>
                    <a:pt x="1532" y="79"/>
                  </a:cubicBezTo>
                  <a:cubicBezTo>
                    <a:pt x="1532" y="79"/>
                    <a:pt x="1532" y="79"/>
                    <a:pt x="1532" y="79"/>
                  </a:cubicBezTo>
                  <a:cubicBezTo>
                    <a:pt x="1532" y="79"/>
                    <a:pt x="1532" y="79"/>
                    <a:pt x="1532" y="79"/>
                  </a:cubicBezTo>
                  <a:cubicBezTo>
                    <a:pt x="1532" y="79"/>
                    <a:pt x="1532" y="79"/>
                    <a:pt x="1532" y="79"/>
                  </a:cubicBezTo>
                  <a:cubicBezTo>
                    <a:pt x="1531" y="79"/>
                    <a:pt x="1531" y="79"/>
                    <a:pt x="1531" y="80"/>
                  </a:cubicBezTo>
                  <a:cubicBezTo>
                    <a:pt x="1531" y="80"/>
                    <a:pt x="1531" y="80"/>
                    <a:pt x="1531" y="80"/>
                  </a:cubicBezTo>
                  <a:cubicBezTo>
                    <a:pt x="1531" y="80"/>
                    <a:pt x="1531" y="80"/>
                    <a:pt x="1531" y="80"/>
                  </a:cubicBezTo>
                  <a:cubicBezTo>
                    <a:pt x="1531" y="80"/>
                    <a:pt x="1531" y="80"/>
                    <a:pt x="1531" y="80"/>
                  </a:cubicBezTo>
                  <a:cubicBezTo>
                    <a:pt x="1531" y="80"/>
                    <a:pt x="1531" y="80"/>
                    <a:pt x="1531" y="80"/>
                  </a:cubicBezTo>
                  <a:cubicBezTo>
                    <a:pt x="1531" y="80"/>
                    <a:pt x="1531" y="81"/>
                    <a:pt x="1531" y="81"/>
                  </a:cubicBezTo>
                  <a:cubicBezTo>
                    <a:pt x="1531" y="81"/>
                    <a:pt x="1531" y="81"/>
                    <a:pt x="1531" y="81"/>
                  </a:cubicBezTo>
                  <a:cubicBezTo>
                    <a:pt x="1530" y="81"/>
                    <a:pt x="1530" y="81"/>
                    <a:pt x="1530" y="81"/>
                  </a:cubicBezTo>
                  <a:cubicBezTo>
                    <a:pt x="1530" y="81"/>
                    <a:pt x="1530" y="81"/>
                    <a:pt x="1530" y="81"/>
                  </a:cubicBezTo>
                  <a:cubicBezTo>
                    <a:pt x="1530" y="82"/>
                    <a:pt x="1530" y="82"/>
                    <a:pt x="1530" y="82"/>
                  </a:cubicBezTo>
                  <a:cubicBezTo>
                    <a:pt x="1530" y="82"/>
                    <a:pt x="1530" y="82"/>
                    <a:pt x="1530" y="82"/>
                  </a:cubicBezTo>
                  <a:cubicBezTo>
                    <a:pt x="1530" y="82"/>
                    <a:pt x="1530" y="83"/>
                    <a:pt x="1530" y="83"/>
                  </a:cubicBezTo>
                  <a:cubicBezTo>
                    <a:pt x="1530" y="83"/>
                    <a:pt x="1530" y="83"/>
                    <a:pt x="1529" y="83"/>
                  </a:cubicBezTo>
                  <a:cubicBezTo>
                    <a:pt x="1529" y="83"/>
                    <a:pt x="1529" y="84"/>
                    <a:pt x="1529" y="84"/>
                  </a:cubicBezTo>
                  <a:cubicBezTo>
                    <a:pt x="1529" y="84"/>
                    <a:pt x="1529" y="84"/>
                    <a:pt x="1529" y="84"/>
                  </a:cubicBezTo>
                  <a:cubicBezTo>
                    <a:pt x="1529" y="84"/>
                    <a:pt x="1529" y="84"/>
                    <a:pt x="1529" y="85"/>
                  </a:cubicBezTo>
                  <a:cubicBezTo>
                    <a:pt x="1529" y="85"/>
                    <a:pt x="1529" y="85"/>
                    <a:pt x="1529" y="85"/>
                  </a:cubicBezTo>
                  <a:cubicBezTo>
                    <a:pt x="1529" y="85"/>
                    <a:pt x="1529" y="85"/>
                    <a:pt x="1528" y="86"/>
                  </a:cubicBezTo>
                  <a:cubicBezTo>
                    <a:pt x="1529" y="86"/>
                    <a:pt x="1529" y="86"/>
                    <a:pt x="1529" y="86"/>
                  </a:cubicBezTo>
                  <a:cubicBezTo>
                    <a:pt x="1528" y="86"/>
                    <a:pt x="1528" y="86"/>
                    <a:pt x="1528" y="86"/>
                  </a:cubicBezTo>
                  <a:cubicBezTo>
                    <a:pt x="1528" y="86"/>
                    <a:pt x="1528" y="87"/>
                    <a:pt x="1528" y="87"/>
                  </a:cubicBezTo>
                  <a:cubicBezTo>
                    <a:pt x="1528" y="87"/>
                    <a:pt x="1528" y="87"/>
                    <a:pt x="1528" y="87"/>
                  </a:cubicBezTo>
                  <a:cubicBezTo>
                    <a:pt x="1528" y="88"/>
                    <a:pt x="1528" y="88"/>
                    <a:pt x="1528" y="88"/>
                  </a:cubicBezTo>
                  <a:cubicBezTo>
                    <a:pt x="1528" y="88"/>
                    <a:pt x="1528" y="89"/>
                    <a:pt x="1528" y="89"/>
                  </a:cubicBezTo>
                  <a:cubicBezTo>
                    <a:pt x="1527" y="89"/>
                    <a:pt x="1528" y="90"/>
                    <a:pt x="1527" y="90"/>
                  </a:cubicBezTo>
                  <a:cubicBezTo>
                    <a:pt x="1527" y="91"/>
                    <a:pt x="1527" y="91"/>
                    <a:pt x="1527" y="91"/>
                  </a:cubicBezTo>
                  <a:cubicBezTo>
                    <a:pt x="1527" y="92"/>
                    <a:pt x="1527" y="93"/>
                    <a:pt x="1527" y="94"/>
                  </a:cubicBezTo>
                  <a:cubicBezTo>
                    <a:pt x="1527" y="96"/>
                    <a:pt x="1527" y="99"/>
                    <a:pt x="1527" y="101"/>
                  </a:cubicBezTo>
                  <a:cubicBezTo>
                    <a:pt x="1527" y="102"/>
                    <a:pt x="1528" y="102"/>
                    <a:pt x="1529" y="102"/>
                  </a:cubicBezTo>
                  <a:cubicBezTo>
                    <a:pt x="1547" y="102"/>
                    <a:pt x="1565" y="102"/>
                    <a:pt x="1584" y="102"/>
                  </a:cubicBezTo>
                  <a:cubicBezTo>
                    <a:pt x="1584" y="102"/>
                    <a:pt x="1585" y="102"/>
                    <a:pt x="1585" y="101"/>
                  </a:cubicBezTo>
                  <a:cubicBezTo>
                    <a:pt x="1585" y="101"/>
                    <a:pt x="1585" y="101"/>
                    <a:pt x="1585" y="101"/>
                  </a:cubicBezTo>
                  <a:cubicBezTo>
                    <a:pt x="1586" y="98"/>
                    <a:pt x="1586" y="95"/>
                    <a:pt x="1585" y="92"/>
                  </a:cubicBezTo>
                  <a:cubicBezTo>
                    <a:pt x="1585" y="92"/>
                    <a:pt x="1585" y="92"/>
                    <a:pt x="1585" y="92"/>
                  </a:cubicBezTo>
                  <a:cubicBezTo>
                    <a:pt x="1585" y="91"/>
                    <a:pt x="1584" y="92"/>
                    <a:pt x="1583" y="92"/>
                  </a:cubicBezTo>
                  <a:cubicBezTo>
                    <a:pt x="1569" y="92"/>
                    <a:pt x="1555" y="92"/>
                    <a:pt x="1540" y="92"/>
                  </a:cubicBezTo>
                  <a:cubicBezTo>
                    <a:pt x="1540" y="92"/>
                    <a:pt x="1539" y="92"/>
                    <a:pt x="1539" y="91"/>
                  </a:cubicBezTo>
                  <a:cubicBezTo>
                    <a:pt x="1538" y="91"/>
                    <a:pt x="1538" y="90"/>
                    <a:pt x="1539" y="90"/>
                  </a:cubicBezTo>
                  <a:cubicBezTo>
                    <a:pt x="1539" y="89"/>
                    <a:pt x="1539" y="88"/>
                    <a:pt x="1539" y="88"/>
                  </a:cubicBezTo>
                  <a:cubicBezTo>
                    <a:pt x="1539" y="88"/>
                    <a:pt x="1539" y="87"/>
                    <a:pt x="1539" y="87"/>
                  </a:cubicBezTo>
                  <a:cubicBezTo>
                    <a:pt x="1539" y="87"/>
                    <a:pt x="1539" y="86"/>
                    <a:pt x="1539" y="86"/>
                  </a:cubicBezTo>
                  <a:cubicBezTo>
                    <a:pt x="1539" y="86"/>
                    <a:pt x="1539" y="86"/>
                    <a:pt x="1539" y="86"/>
                  </a:cubicBezTo>
                  <a:cubicBezTo>
                    <a:pt x="1539" y="86"/>
                    <a:pt x="1539" y="85"/>
                    <a:pt x="1540" y="85"/>
                  </a:cubicBezTo>
                  <a:cubicBezTo>
                    <a:pt x="1539" y="85"/>
                    <a:pt x="1540" y="85"/>
                    <a:pt x="1540" y="85"/>
                  </a:cubicBezTo>
                  <a:cubicBezTo>
                    <a:pt x="1540" y="85"/>
                    <a:pt x="1540" y="84"/>
                    <a:pt x="1540" y="84"/>
                  </a:cubicBezTo>
                  <a:cubicBezTo>
                    <a:pt x="1540" y="84"/>
                    <a:pt x="1540" y="84"/>
                    <a:pt x="1540" y="84"/>
                  </a:cubicBezTo>
                  <a:cubicBezTo>
                    <a:pt x="1540" y="84"/>
                    <a:pt x="1540" y="84"/>
                    <a:pt x="1540" y="83"/>
                  </a:cubicBezTo>
                  <a:cubicBezTo>
                    <a:pt x="1540" y="83"/>
                    <a:pt x="1540" y="83"/>
                    <a:pt x="1540" y="83"/>
                  </a:cubicBezTo>
                  <a:cubicBezTo>
                    <a:pt x="1540" y="83"/>
                    <a:pt x="1540" y="83"/>
                    <a:pt x="1541" y="83"/>
                  </a:cubicBezTo>
                  <a:cubicBezTo>
                    <a:pt x="1541" y="83"/>
                    <a:pt x="1541" y="83"/>
                    <a:pt x="1541" y="83"/>
                  </a:cubicBezTo>
                  <a:cubicBezTo>
                    <a:pt x="1541" y="83"/>
                    <a:pt x="1541" y="82"/>
                    <a:pt x="1541" y="82"/>
                  </a:cubicBezTo>
                  <a:cubicBezTo>
                    <a:pt x="1541" y="82"/>
                    <a:pt x="1541" y="82"/>
                    <a:pt x="1541" y="82"/>
                  </a:cubicBezTo>
                  <a:cubicBezTo>
                    <a:pt x="1541" y="82"/>
                    <a:pt x="1541" y="82"/>
                    <a:pt x="1541" y="82"/>
                  </a:cubicBezTo>
                  <a:cubicBezTo>
                    <a:pt x="1541" y="82"/>
                    <a:pt x="1541" y="82"/>
                    <a:pt x="1541" y="82"/>
                  </a:cubicBezTo>
                  <a:cubicBezTo>
                    <a:pt x="1542" y="82"/>
                    <a:pt x="1541" y="81"/>
                    <a:pt x="1542" y="81"/>
                  </a:cubicBezTo>
                  <a:cubicBezTo>
                    <a:pt x="1542" y="81"/>
                    <a:pt x="1542" y="81"/>
                    <a:pt x="1542" y="81"/>
                  </a:cubicBezTo>
                  <a:cubicBezTo>
                    <a:pt x="1542" y="81"/>
                    <a:pt x="1542" y="81"/>
                    <a:pt x="1542" y="81"/>
                  </a:cubicBezTo>
                  <a:cubicBezTo>
                    <a:pt x="1542" y="81"/>
                    <a:pt x="1542" y="81"/>
                    <a:pt x="1542" y="81"/>
                  </a:cubicBezTo>
                  <a:cubicBezTo>
                    <a:pt x="1542" y="81"/>
                    <a:pt x="1542" y="80"/>
                    <a:pt x="1542" y="80"/>
                  </a:cubicBezTo>
                  <a:cubicBezTo>
                    <a:pt x="1542" y="80"/>
                    <a:pt x="1542" y="80"/>
                    <a:pt x="1542" y="80"/>
                  </a:cubicBezTo>
                  <a:cubicBezTo>
                    <a:pt x="1543" y="80"/>
                    <a:pt x="1543" y="80"/>
                    <a:pt x="1543" y="79"/>
                  </a:cubicBezTo>
                  <a:cubicBezTo>
                    <a:pt x="1543" y="79"/>
                    <a:pt x="1543" y="79"/>
                    <a:pt x="1543" y="79"/>
                  </a:cubicBezTo>
                  <a:cubicBezTo>
                    <a:pt x="1543" y="79"/>
                    <a:pt x="1543" y="79"/>
                    <a:pt x="1543" y="79"/>
                  </a:cubicBezTo>
                  <a:cubicBezTo>
                    <a:pt x="1543" y="79"/>
                    <a:pt x="1543" y="79"/>
                    <a:pt x="1543" y="79"/>
                  </a:cubicBezTo>
                  <a:cubicBezTo>
                    <a:pt x="1544" y="79"/>
                    <a:pt x="1544" y="79"/>
                    <a:pt x="1544" y="79"/>
                  </a:cubicBezTo>
                  <a:cubicBezTo>
                    <a:pt x="1544" y="79"/>
                    <a:pt x="1544" y="79"/>
                    <a:pt x="1544" y="79"/>
                  </a:cubicBezTo>
                  <a:cubicBezTo>
                    <a:pt x="1544" y="78"/>
                    <a:pt x="1544" y="78"/>
                    <a:pt x="1544" y="78"/>
                  </a:cubicBezTo>
                  <a:cubicBezTo>
                    <a:pt x="1544" y="78"/>
                    <a:pt x="1544" y="78"/>
                    <a:pt x="1544" y="78"/>
                  </a:cubicBezTo>
                  <a:cubicBezTo>
                    <a:pt x="1544" y="78"/>
                    <a:pt x="1544" y="78"/>
                    <a:pt x="1544" y="78"/>
                  </a:cubicBezTo>
                  <a:cubicBezTo>
                    <a:pt x="1544" y="78"/>
                    <a:pt x="1544" y="78"/>
                    <a:pt x="1544" y="78"/>
                  </a:cubicBezTo>
                  <a:cubicBezTo>
                    <a:pt x="1545" y="78"/>
                    <a:pt x="1545" y="78"/>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6" y="77"/>
                    <a:pt x="1546" y="77"/>
                    <a:pt x="1546" y="76"/>
                  </a:cubicBezTo>
                  <a:cubicBezTo>
                    <a:pt x="1546" y="76"/>
                    <a:pt x="1546" y="76"/>
                    <a:pt x="1546" y="76"/>
                  </a:cubicBezTo>
                  <a:cubicBezTo>
                    <a:pt x="1546" y="76"/>
                    <a:pt x="1546" y="76"/>
                    <a:pt x="1546" y="76"/>
                  </a:cubicBezTo>
                  <a:cubicBezTo>
                    <a:pt x="1546" y="76"/>
                    <a:pt x="1546" y="76"/>
                    <a:pt x="1546" y="76"/>
                  </a:cubicBezTo>
                  <a:cubicBezTo>
                    <a:pt x="1547" y="76"/>
                    <a:pt x="1547" y="75"/>
                    <a:pt x="1548" y="75"/>
                  </a:cubicBezTo>
                  <a:cubicBezTo>
                    <a:pt x="1548" y="75"/>
                    <a:pt x="1548" y="75"/>
                    <a:pt x="1548" y="75"/>
                  </a:cubicBezTo>
                  <a:cubicBezTo>
                    <a:pt x="1548" y="75"/>
                    <a:pt x="1548" y="75"/>
                    <a:pt x="1548" y="75"/>
                  </a:cubicBezTo>
                  <a:cubicBezTo>
                    <a:pt x="1548" y="75"/>
                    <a:pt x="1548" y="75"/>
                    <a:pt x="1548" y="75"/>
                  </a:cubicBezTo>
                  <a:cubicBezTo>
                    <a:pt x="1548" y="75"/>
                    <a:pt x="1548" y="74"/>
                    <a:pt x="1548" y="74"/>
                  </a:cubicBezTo>
                  <a:cubicBezTo>
                    <a:pt x="1548" y="74"/>
                    <a:pt x="1548" y="74"/>
                    <a:pt x="1548" y="74"/>
                  </a:cubicBezTo>
                  <a:cubicBezTo>
                    <a:pt x="1549" y="74"/>
                    <a:pt x="1549" y="74"/>
                    <a:pt x="1549" y="74"/>
                  </a:cubicBezTo>
                  <a:cubicBezTo>
                    <a:pt x="1549" y="74"/>
                    <a:pt x="1549" y="74"/>
                    <a:pt x="1549" y="74"/>
                  </a:cubicBezTo>
                  <a:cubicBezTo>
                    <a:pt x="1549" y="74"/>
                    <a:pt x="1550" y="73"/>
                    <a:pt x="1550" y="73"/>
                  </a:cubicBezTo>
                  <a:cubicBezTo>
                    <a:pt x="1550" y="73"/>
                    <a:pt x="1550" y="73"/>
                    <a:pt x="1550" y="73"/>
                  </a:cubicBezTo>
                  <a:cubicBezTo>
                    <a:pt x="1550" y="73"/>
                    <a:pt x="1550" y="73"/>
                    <a:pt x="1550" y="73"/>
                  </a:cubicBezTo>
                  <a:cubicBezTo>
                    <a:pt x="1550" y="73"/>
                    <a:pt x="1550" y="73"/>
                    <a:pt x="1550" y="73"/>
                  </a:cubicBezTo>
                  <a:cubicBezTo>
                    <a:pt x="1550" y="73"/>
                    <a:pt x="1551" y="73"/>
                    <a:pt x="1551" y="72"/>
                  </a:cubicBezTo>
                  <a:cubicBezTo>
                    <a:pt x="1551" y="72"/>
                    <a:pt x="1551" y="72"/>
                    <a:pt x="1551" y="72"/>
                  </a:cubicBezTo>
                  <a:cubicBezTo>
                    <a:pt x="1551" y="72"/>
                    <a:pt x="1551" y="72"/>
                    <a:pt x="1551" y="72"/>
                  </a:cubicBezTo>
                  <a:cubicBezTo>
                    <a:pt x="1551" y="72"/>
                    <a:pt x="1551" y="72"/>
                    <a:pt x="1551" y="72"/>
                  </a:cubicBezTo>
                  <a:cubicBezTo>
                    <a:pt x="1552" y="72"/>
                    <a:pt x="1552" y="72"/>
                    <a:pt x="1552" y="72"/>
                  </a:cubicBezTo>
                  <a:cubicBezTo>
                    <a:pt x="1552" y="72"/>
                    <a:pt x="1552" y="72"/>
                    <a:pt x="1552" y="72"/>
                  </a:cubicBezTo>
                  <a:cubicBezTo>
                    <a:pt x="1552" y="71"/>
                    <a:pt x="1552" y="71"/>
                    <a:pt x="1552" y="71"/>
                  </a:cubicBezTo>
                  <a:cubicBezTo>
                    <a:pt x="1552" y="71"/>
                    <a:pt x="1552" y="71"/>
                    <a:pt x="1552" y="71"/>
                  </a:cubicBezTo>
                  <a:cubicBezTo>
                    <a:pt x="1553" y="71"/>
                    <a:pt x="1553" y="71"/>
                    <a:pt x="1553" y="71"/>
                  </a:cubicBezTo>
                  <a:cubicBezTo>
                    <a:pt x="1553" y="71"/>
                    <a:pt x="1553" y="71"/>
                    <a:pt x="1553" y="71"/>
                  </a:cubicBezTo>
                  <a:cubicBezTo>
                    <a:pt x="1553" y="71"/>
                    <a:pt x="1553" y="71"/>
                    <a:pt x="1553" y="71"/>
                  </a:cubicBezTo>
                  <a:cubicBezTo>
                    <a:pt x="1553" y="71"/>
                    <a:pt x="1553" y="71"/>
                    <a:pt x="1553" y="71"/>
                  </a:cubicBezTo>
                  <a:cubicBezTo>
                    <a:pt x="1553" y="70"/>
                    <a:pt x="1554" y="70"/>
                    <a:pt x="1554" y="70"/>
                  </a:cubicBezTo>
                  <a:cubicBezTo>
                    <a:pt x="1554" y="70"/>
                    <a:pt x="1554" y="70"/>
                    <a:pt x="1554" y="70"/>
                  </a:cubicBezTo>
                  <a:cubicBezTo>
                    <a:pt x="1554" y="70"/>
                    <a:pt x="1554" y="70"/>
                    <a:pt x="1554" y="70"/>
                  </a:cubicBezTo>
                  <a:cubicBezTo>
                    <a:pt x="1554" y="70"/>
                    <a:pt x="1554" y="70"/>
                    <a:pt x="1554" y="70"/>
                  </a:cubicBezTo>
                  <a:cubicBezTo>
                    <a:pt x="1554" y="70"/>
                    <a:pt x="1554" y="70"/>
                    <a:pt x="1555" y="70"/>
                  </a:cubicBezTo>
                  <a:cubicBezTo>
                    <a:pt x="1555" y="70"/>
                    <a:pt x="1555" y="70"/>
                    <a:pt x="1555" y="70"/>
                  </a:cubicBezTo>
                  <a:cubicBezTo>
                    <a:pt x="1555" y="69"/>
                    <a:pt x="1555" y="69"/>
                    <a:pt x="1555" y="69"/>
                  </a:cubicBezTo>
                  <a:cubicBezTo>
                    <a:pt x="1555" y="69"/>
                    <a:pt x="1555" y="69"/>
                    <a:pt x="1555" y="69"/>
                  </a:cubicBezTo>
                  <a:cubicBezTo>
                    <a:pt x="1555" y="69"/>
                    <a:pt x="1555" y="69"/>
                    <a:pt x="1556" y="69"/>
                  </a:cubicBezTo>
                  <a:cubicBezTo>
                    <a:pt x="1556" y="69"/>
                    <a:pt x="1556" y="69"/>
                    <a:pt x="1556" y="69"/>
                  </a:cubicBezTo>
                  <a:cubicBezTo>
                    <a:pt x="1556" y="69"/>
                    <a:pt x="1556" y="68"/>
                    <a:pt x="1557" y="68"/>
                  </a:cubicBezTo>
                  <a:cubicBezTo>
                    <a:pt x="1557" y="68"/>
                    <a:pt x="1557" y="68"/>
                    <a:pt x="1557" y="68"/>
                  </a:cubicBezTo>
                  <a:cubicBezTo>
                    <a:pt x="1557" y="68"/>
                    <a:pt x="1557" y="68"/>
                    <a:pt x="1557" y="68"/>
                  </a:cubicBezTo>
                  <a:cubicBezTo>
                    <a:pt x="1557" y="68"/>
                    <a:pt x="1557" y="68"/>
                    <a:pt x="1557" y="68"/>
                  </a:cubicBezTo>
                  <a:cubicBezTo>
                    <a:pt x="1557" y="68"/>
                    <a:pt x="1558" y="68"/>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9" y="66"/>
                    <a:pt x="1559" y="67"/>
                    <a:pt x="1559" y="66"/>
                  </a:cubicBezTo>
                  <a:cubicBezTo>
                    <a:pt x="1559" y="66"/>
                    <a:pt x="1559" y="66"/>
                    <a:pt x="1559" y="66"/>
                  </a:cubicBezTo>
                  <a:cubicBezTo>
                    <a:pt x="1559" y="66"/>
                    <a:pt x="1559" y="66"/>
                    <a:pt x="1559" y="66"/>
                  </a:cubicBezTo>
                  <a:cubicBezTo>
                    <a:pt x="1559" y="66"/>
                    <a:pt x="1559" y="66"/>
                    <a:pt x="1559" y="66"/>
                  </a:cubicBezTo>
                  <a:cubicBezTo>
                    <a:pt x="1560" y="66"/>
                    <a:pt x="1560" y="66"/>
                    <a:pt x="1560" y="66"/>
                  </a:cubicBezTo>
                  <a:cubicBezTo>
                    <a:pt x="1560" y="66"/>
                    <a:pt x="1560" y="66"/>
                    <a:pt x="1560" y="66"/>
                  </a:cubicBezTo>
                  <a:cubicBezTo>
                    <a:pt x="1560" y="66"/>
                    <a:pt x="1560" y="65"/>
                    <a:pt x="1560" y="65"/>
                  </a:cubicBezTo>
                  <a:cubicBezTo>
                    <a:pt x="1560" y="65"/>
                    <a:pt x="1560" y="65"/>
                    <a:pt x="1560" y="65"/>
                  </a:cubicBezTo>
                  <a:cubicBezTo>
                    <a:pt x="1561" y="65"/>
                    <a:pt x="1561" y="65"/>
                    <a:pt x="1561" y="65"/>
                  </a:cubicBezTo>
                  <a:cubicBezTo>
                    <a:pt x="1561" y="65"/>
                    <a:pt x="1561" y="65"/>
                    <a:pt x="1561" y="65"/>
                  </a:cubicBezTo>
                  <a:cubicBezTo>
                    <a:pt x="1561" y="65"/>
                    <a:pt x="1561" y="65"/>
                    <a:pt x="1561" y="65"/>
                  </a:cubicBezTo>
                  <a:cubicBezTo>
                    <a:pt x="1561" y="65"/>
                    <a:pt x="1561" y="65"/>
                    <a:pt x="1561" y="65"/>
                  </a:cubicBezTo>
                  <a:cubicBezTo>
                    <a:pt x="1562" y="65"/>
                    <a:pt x="1562" y="64"/>
                    <a:pt x="1562" y="64"/>
                  </a:cubicBezTo>
                  <a:cubicBezTo>
                    <a:pt x="1562" y="64"/>
                    <a:pt x="1562" y="64"/>
                    <a:pt x="1562" y="64"/>
                  </a:cubicBezTo>
                  <a:cubicBezTo>
                    <a:pt x="1562" y="64"/>
                    <a:pt x="1562" y="64"/>
                    <a:pt x="1562" y="64"/>
                  </a:cubicBezTo>
                  <a:cubicBezTo>
                    <a:pt x="1562" y="64"/>
                    <a:pt x="1562" y="64"/>
                    <a:pt x="1562" y="64"/>
                  </a:cubicBezTo>
                  <a:cubicBezTo>
                    <a:pt x="1562" y="64"/>
                    <a:pt x="1563" y="64"/>
                    <a:pt x="1563" y="63"/>
                  </a:cubicBezTo>
                  <a:cubicBezTo>
                    <a:pt x="1563" y="64"/>
                    <a:pt x="1563" y="64"/>
                    <a:pt x="1563" y="64"/>
                  </a:cubicBezTo>
                  <a:cubicBezTo>
                    <a:pt x="1563" y="63"/>
                    <a:pt x="1563" y="63"/>
                    <a:pt x="1563" y="63"/>
                  </a:cubicBezTo>
                  <a:cubicBezTo>
                    <a:pt x="1563" y="63"/>
                    <a:pt x="1563" y="63"/>
                    <a:pt x="1563" y="63"/>
                  </a:cubicBezTo>
                  <a:cubicBezTo>
                    <a:pt x="1563" y="63"/>
                    <a:pt x="1563" y="63"/>
                    <a:pt x="1564" y="63"/>
                  </a:cubicBezTo>
                  <a:cubicBezTo>
                    <a:pt x="1564" y="63"/>
                    <a:pt x="1564" y="63"/>
                    <a:pt x="1564" y="63"/>
                  </a:cubicBezTo>
                  <a:cubicBezTo>
                    <a:pt x="1564" y="63"/>
                    <a:pt x="1564" y="63"/>
                    <a:pt x="1564" y="62"/>
                  </a:cubicBezTo>
                  <a:cubicBezTo>
                    <a:pt x="1564" y="62"/>
                    <a:pt x="1564" y="62"/>
                    <a:pt x="1564" y="62"/>
                  </a:cubicBezTo>
                  <a:cubicBezTo>
                    <a:pt x="1564" y="62"/>
                    <a:pt x="1565" y="62"/>
                    <a:pt x="1565" y="62"/>
                  </a:cubicBezTo>
                  <a:cubicBezTo>
                    <a:pt x="1565" y="62"/>
                    <a:pt x="1565" y="62"/>
                    <a:pt x="1565" y="62"/>
                  </a:cubicBezTo>
                  <a:cubicBezTo>
                    <a:pt x="1565" y="62"/>
                    <a:pt x="1565" y="62"/>
                    <a:pt x="1565" y="62"/>
                  </a:cubicBezTo>
                  <a:cubicBezTo>
                    <a:pt x="1565" y="62"/>
                    <a:pt x="1565" y="62"/>
                    <a:pt x="1565" y="62"/>
                  </a:cubicBezTo>
                  <a:cubicBezTo>
                    <a:pt x="1565" y="62"/>
                    <a:pt x="1566" y="61"/>
                    <a:pt x="1566" y="61"/>
                  </a:cubicBezTo>
                  <a:cubicBezTo>
                    <a:pt x="1566" y="61"/>
                    <a:pt x="1566" y="61"/>
                    <a:pt x="1566" y="61"/>
                  </a:cubicBezTo>
                  <a:cubicBezTo>
                    <a:pt x="1566" y="61"/>
                    <a:pt x="1566" y="61"/>
                    <a:pt x="1566" y="61"/>
                  </a:cubicBezTo>
                  <a:cubicBezTo>
                    <a:pt x="1566" y="61"/>
                    <a:pt x="1566" y="61"/>
                    <a:pt x="1566" y="61"/>
                  </a:cubicBezTo>
                  <a:cubicBezTo>
                    <a:pt x="1567" y="61"/>
                    <a:pt x="1567" y="61"/>
                    <a:pt x="1567" y="60"/>
                  </a:cubicBezTo>
                  <a:cubicBezTo>
                    <a:pt x="1567" y="60"/>
                    <a:pt x="1567" y="60"/>
                    <a:pt x="1567" y="60"/>
                  </a:cubicBezTo>
                  <a:cubicBezTo>
                    <a:pt x="1567" y="60"/>
                    <a:pt x="1567" y="60"/>
                    <a:pt x="1567" y="60"/>
                  </a:cubicBezTo>
                  <a:cubicBezTo>
                    <a:pt x="1567" y="60"/>
                    <a:pt x="1567" y="60"/>
                    <a:pt x="1567" y="60"/>
                  </a:cubicBezTo>
                  <a:cubicBezTo>
                    <a:pt x="1568" y="60"/>
                    <a:pt x="1568" y="59"/>
                    <a:pt x="1568" y="59"/>
                  </a:cubicBezTo>
                  <a:cubicBezTo>
                    <a:pt x="1568" y="59"/>
                    <a:pt x="1568" y="59"/>
                    <a:pt x="1568" y="59"/>
                  </a:cubicBezTo>
                  <a:cubicBezTo>
                    <a:pt x="1569" y="59"/>
                    <a:pt x="1569" y="59"/>
                    <a:pt x="1569" y="59"/>
                  </a:cubicBezTo>
                  <a:cubicBezTo>
                    <a:pt x="1569" y="59"/>
                    <a:pt x="1569" y="59"/>
                    <a:pt x="1569" y="59"/>
                  </a:cubicBezTo>
                  <a:cubicBezTo>
                    <a:pt x="1569" y="59"/>
                    <a:pt x="1569" y="58"/>
                    <a:pt x="1569" y="58"/>
                  </a:cubicBezTo>
                  <a:cubicBezTo>
                    <a:pt x="1569" y="58"/>
                    <a:pt x="1569" y="58"/>
                    <a:pt x="1569" y="58"/>
                  </a:cubicBezTo>
                  <a:cubicBezTo>
                    <a:pt x="1569" y="58"/>
                    <a:pt x="1569" y="58"/>
                    <a:pt x="1569" y="58"/>
                  </a:cubicBezTo>
                  <a:cubicBezTo>
                    <a:pt x="1569" y="58"/>
                    <a:pt x="1569" y="58"/>
                    <a:pt x="1569" y="58"/>
                  </a:cubicBezTo>
                  <a:cubicBezTo>
                    <a:pt x="1570" y="58"/>
                    <a:pt x="1570" y="58"/>
                    <a:pt x="1570" y="58"/>
                  </a:cubicBezTo>
                  <a:cubicBezTo>
                    <a:pt x="1570" y="58"/>
                    <a:pt x="1570" y="58"/>
                    <a:pt x="1570" y="58"/>
                  </a:cubicBezTo>
                  <a:cubicBezTo>
                    <a:pt x="1570" y="58"/>
                    <a:pt x="1570" y="57"/>
                    <a:pt x="1570" y="57"/>
                  </a:cubicBezTo>
                  <a:cubicBezTo>
                    <a:pt x="1570" y="57"/>
                    <a:pt x="1570" y="57"/>
                    <a:pt x="1570" y="57"/>
                  </a:cubicBezTo>
                  <a:cubicBezTo>
                    <a:pt x="1570" y="57"/>
                    <a:pt x="1570" y="57"/>
                    <a:pt x="1571" y="57"/>
                  </a:cubicBezTo>
                  <a:cubicBezTo>
                    <a:pt x="1571" y="57"/>
                    <a:pt x="1571" y="57"/>
                    <a:pt x="1571" y="57"/>
                  </a:cubicBezTo>
                  <a:cubicBezTo>
                    <a:pt x="1571" y="57"/>
                    <a:pt x="1571" y="57"/>
                    <a:pt x="1571" y="57"/>
                  </a:cubicBezTo>
                  <a:cubicBezTo>
                    <a:pt x="1571" y="57"/>
                    <a:pt x="1571" y="57"/>
                    <a:pt x="1571" y="57"/>
                  </a:cubicBezTo>
                  <a:cubicBezTo>
                    <a:pt x="1571" y="56"/>
                    <a:pt x="1571" y="56"/>
                    <a:pt x="1571" y="56"/>
                  </a:cubicBezTo>
                  <a:cubicBezTo>
                    <a:pt x="1571" y="56"/>
                    <a:pt x="1571" y="56"/>
                    <a:pt x="1571" y="56"/>
                  </a:cubicBezTo>
                  <a:cubicBezTo>
                    <a:pt x="1571" y="56"/>
                    <a:pt x="1572" y="56"/>
                    <a:pt x="1572" y="56"/>
                  </a:cubicBezTo>
                  <a:cubicBezTo>
                    <a:pt x="1572" y="56"/>
                    <a:pt x="1572" y="56"/>
                    <a:pt x="1572" y="56"/>
                  </a:cubicBezTo>
                  <a:cubicBezTo>
                    <a:pt x="1572" y="56"/>
                    <a:pt x="1572" y="56"/>
                    <a:pt x="1572" y="56"/>
                  </a:cubicBezTo>
                  <a:cubicBezTo>
                    <a:pt x="1572" y="56"/>
                    <a:pt x="1572" y="56"/>
                    <a:pt x="1572" y="56"/>
                  </a:cubicBezTo>
                  <a:cubicBezTo>
                    <a:pt x="1572" y="55"/>
                    <a:pt x="1572" y="55"/>
                    <a:pt x="1572" y="55"/>
                  </a:cubicBezTo>
                  <a:cubicBezTo>
                    <a:pt x="1572" y="55"/>
                    <a:pt x="1572" y="55"/>
                    <a:pt x="1572" y="55"/>
                  </a:cubicBezTo>
                  <a:cubicBezTo>
                    <a:pt x="1572" y="55"/>
                    <a:pt x="1573" y="55"/>
                    <a:pt x="1573" y="55"/>
                  </a:cubicBezTo>
                  <a:cubicBezTo>
                    <a:pt x="1573" y="55"/>
                    <a:pt x="1573" y="55"/>
                    <a:pt x="1573" y="55"/>
                  </a:cubicBezTo>
                  <a:cubicBezTo>
                    <a:pt x="1573" y="55"/>
                    <a:pt x="1573" y="55"/>
                    <a:pt x="1573" y="54"/>
                  </a:cubicBezTo>
                  <a:cubicBezTo>
                    <a:pt x="1573" y="54"/>
                    <a:pt x="1573" y="54"/>
                    <a:pt x="1573" y="54"/>
                  </a:cubicBezTo>
                  <a:cubicBezTo>
                    <a:pt x="1573" y="54"/>
                    <a:pt x="1573" y="54"/>
                    <a:pt x="1573" y="54"/>
                  </a:cubicBezTo>
                  <a:cubicBezTo>
                    <a:pt x="1573" y="54"/>
                    <a:pt x="1573" y="54"/>
                    <a:pt x="1573" y="54"/>
                  </a:cubicBezTo>
                  <a:cubicBezTo>
                    <a:pt x="1574" y="54"/>
                    <a:pt x="1574" y="53"/>
                    <a:pt x="1574" y="53"/>
                  </a:cubicBezTo>
                  <a:cubicBezTo>
                    <a:pt x="1574" y="53"/>
                    <a:pt x="1574" y="53"/>
                    <a:pt x="1574" y="53"/>
                  </a:cubicBezTo>
                  <a:cubicBezTo>
                    <a:pt x="1574" y="53"/>
                    <a:pt x="1574" y="53"/>
                    <a:pt x="1574" y="53"/>
                  </a:cubicBezTo>
                  <a:cubicBezTo>
                    <a:pt x="1574" y="53"/>
                    <a:pt x="1574" y="53"/>
                    <a:pt x="1574" y="53"/>
                  </a:cubicBezTo>
                  <a:cubicBezTo>
                    <a:pt x="1575" y="53"/>
                    <a:pt x="1575" y="53"/>
                    <a:pt x="1575" y="52"/>
                  </a:cubicBezTo>
                  <a:cubicBezTo>
                    <a:pt x="1575" y="52"/>
                    <a:pt x="1575" y="52"/>
                    <a:pt x="1575" y="52"/>
                  </a:cubicBezTo>
                  <a:cubicBezTo>
                    <a:pt x="1575" y="52"/>
                    <a:pt x="1575" y="52"/>
                    <a:pt x="1575" y="52"/>
                  </a:cubicBezTo>
                  <a:cubicBezTo>
                    <a:pt x="1575" y="52"/>
                    <a:pt x="1575" y="52"/>
                    <a:pt x="1575" y="52"/>
                  </a:cubicBezTo>
                  <a:cubicBezTo>
                    <a:pt x="1575" y="52"/>
                    <a:pt x="1575" y="52"/>
                    <a:pt x="1575" y="51"/>
                  </a:cubicBezTo>
                  <a:cubicBezTo>
                    <a:pt x="1575" y="51"/>
                    <a:pt x="1575" y="51"/>
                    <a:pt x="1575" y="51"/>
                  </a:cubicBezTo>
                  <a:cubicBezTo>
                    <a:pt x="1576" y="51"/>
                    <a:pt x="1576" y="51"/>
                    <a:pt x="1576" y="51"/>
                  </a:cubicBezTo>
                  <a:cubicBezTo>
                    <a:pt x="1576" y="51"/>
                    <a:pt x="1576" y="51"/>
                    <a:pt x="1576" y="51"/>
                  </a:cubicBezTo>
                  <a:cubicBezTo>
                    <a:pt x="1576" y="51"/>
                    <a:pt x="1576" y="51"/>
                    <a:pt x="1576" y="50"/>
                  </a:cubicBezTo>
                  <a:cubicBezTo>
                    <a:pt x="1576" y="50"/>
                    <a:pt x="1576" y="50"/>
                    <a:pt x="1576" y="50"/>
                  </a:cubicBezTo>
                  <a:cubicBezTo>
                    <a:pt x="1576" y="50"/>
                    <a:pt x="1576" y="50"/>
                    <a:pt x="1576" y="50"/>
                  </a:cubicBezTo>
                  <a:cubicBezTo>
                    <a:pt x="1576" y="50"/>
                    <a:pt x="1576" y="50"/>
                    <a:pt x="1576" y="50"/>
                  </a:cubicBezTo>
                  <a:cubicBezTo>
                    <a:pt x="1577" y="50"/>
                    <a:pt x="1577" y="49"/>
                    <a:pt x="1577" y="49"/>
                  </a:cubicBezTo>
                  <a:cubicBezTo>
                    <a:pt x="1577" y="49"/>
                    <a:pt x="1577" y="49"/>
                    <a:pt x="1577" y="49"/>
                  </a:cubicBezTo>
                  <a:cubicBezTo>
                    <a:pt x="1577" y="49"/>
                    <a:pt x="1577" y="49"/>
                    <a:pt x="1577" y="49"/>
                  </a:cubicBezTo>
                  <a:cubicBezTo>
                    <a:pt x="1577" y="49"/>
                    <a:pt x="1577" y="49"/>
                    <a:pt x="1577" y="49"/>
                  </a:cubicBezTo>
                  <a:cubicBezTo>
                    <a:pt x="1577" y="49"/>
                    <a:pt x="1577" y="48"/>
                    <a:pt x="1578" y="48"/>
                  </a:cubicBezTo>
                  <a:cubicBezTo>
                    <a:pt x="1577" y="48"/>
                    <a:pt x="1577" y="48"/>
                    <a:pt x="1577" y="48"/>
                  </a:cubicBezTo>
                  <a:cubicBezTo>
                    <a:pt x="1578" y="48"/>
                    <a:pt x="1578" y="48"/>
                    <a:pt x="1578" y="48"/>
                  </a:cubicBezTo>
                  <a:cubicBezTo>
                    <a:pt x="1578" y="48"/>
                    <a:pt x="1578" y="48"/>
                    <a:pt x="1578" y="48"/>
                  </a:cubicBezTo>
                  <a:cubicBezTo>
                    <a:pt x="1578" y="47"/>
                    <a:pt x="1578" y="47"/>
                    <a:pt x="1578" y="47"/>
                  </a:cubicBezTo>
                  <a:cubicBezTo>
                    <a:pt x="1578" y="47"/>
                    <a:pt x="1578" y="47"/>
                    <a:pt x="1578" y="47"/>
                  </a:cubicBezTo>
                  <a:cubicBezTo>
                    <a:pt x="1578" y="47"/>
                    <a:pt x="1578" y="46"/>
                    <a:pt x="1579" y="46"/>
                  </a:cubicBezTo>
                  <a:cubicBezTo>
                    <a:pt x="1579" y="46"/>
                    <a:pt x="1579" y="46"/>
                    <a:pt x="1579" y="46"/>
                  </a:cubicBezTo>
                  <a:cubicBezTo>
                    <a:pt x="1579" y="46"/>
                    <a:pt x="1579" y="46"/>
                    <a:pt x="1579" y="45"/>
                  </a:cubicBezTo>
                  <a:cubicBezTo>
                    <a:pt x="1579" y="45"/>
                    <a:pt x="1579" y="45"/>
                    <a:pt x="1579" y="45"/>
                  </a:cubicBezTo>
                  <a:cubicBezTo>
                    <a:pt x="1579" y="45"/>
                    <a:pt x="1579" y="45"/>
                    <a:pt x="1579" y="45"/>
                  </a:cubicBezTo>
                  <a:cubicBezTo>
                    <a:pt x="1579" y="45"/>
                    <a:pt x="1579" y="45"/>
                    <a:pt x="1579" y="45"/>
                  </a:cubicBezTo>
                  <a:cubicBezTo>
                    <a:pt x="1580" y="45"/>
                    <a:pt x="1579" y="44"/>
                    <a:pt x="1580" y="44"/>
                  </a:cubicBezTo>
                  <a:cubicBezTo>
                    <a:pt x="1580" y="44"/>
                    <a:pt x="1580" y="44"/>
                    <a:pt x="1580" y="44"/>
                  </a:cubicBezTo>
                  <a:cubicBezTo>
                    <a:pt x="1580" y="43"/>
                    <a:pt x="1580" y="43"/>
                    <a:pt x="1580" y="43"/>
                  </a:cubicBezTo>
                  <a:cubicBezTo>
                    <a:pt x="1580" y="43"/>
                    <a:pt x="1580" y="43"/>
                    <a:pt x="1580" y="43"/>
                  </a:cubicBezTo>
                  <a:cubicBezTo>
                    <a:pt x="1580" y="43"/>
                    <a:pt x="1580" y="43"/>
                    <a:pt x="1580" y="43"/>
                  </a:cubicBezTo>
                  <a:cubicBezTo>
                    <a:pt x="1580" y="42"/>
                    <a:pt x="1580" y="42"/>
                    <a:pt x="1580" y="42"/>
                  </a:cubicBezTo>
                  <a:cubicBezTo>
                    <a:pt x="1580" y="42"/>
                    <a:pt x="1580" y="42"/>
                    <a:pt x="1580" y="42"/>
                  </a:cubicBezTo>
                  <a:cubicBezTo>
                    <a:pt x="1581" y="41"/>
                    <a:pt x="1580" y="41"/>
                    <a:pt x="1581" y="40"/>
                  </a:cubicBezTo>
                  <a:cubicBezTo>
                    <a:pt x="1581" y="40"/>
                    <a:pt x="1581" y="40"/>
                    <a:pt x="1581" y="40"/>
                  </a:cubicBezTo>
                  <a:cubicBezTo>
                    <a:pt x="1581" y="40"/>
                    <a:pt x="1581" y="40"/>
                    <a:pt x="1581" y="40"/>
                  </a:cubicBezTo>
                  <a:cubicBezTo>
                    <a:pt x="1581" y="40"/>
                    <a:pt x="1581" y="39"/>
                    <a:pt x="1581" y="39"/>
                  </a:cubicBezTo>
                  <a:cubicBezTo>
                    <a:pt x="1581" y="39"/>
                    <a:pt x="1581" y="39"/>
                    <a:pt x="1581" y="39"/>
                  </a:cubicBezTo>
                  <a:cubicBezTo>
                    <a:pt x="1581" y="38"/>
                    <a:pt x="1581" y="37"/>
                    <a:pt x="1581" y="37"/>
                  </a:cubicBezTo>
                  <a:cubicBezTo>
                    <a:pt x="1581" y="37"/>
                    <a:pt x="1581" y="37"/>
                    <a:pt x="1581" y="36"/>
                  </a:cubicBezTo>
                  <a:cubicBezTo>
                    <a:pt x="1582" y="35"/>
                    <a:pt x="1581" y="34"/>
                    <a:pt x="1582" y="33"/>
                  </a:cubicBezTo>
                  <a:cubicBezTo>
                    <a:pt x="1582" y="32"/>
                    <a:pt x="1582" y="31"/>
                    <a:pt x="1582" y="29"/>
                  </a:cubicBezTo>
                  <a:cubicBezTo>
                    <a:pt x="1581" y="28"/>
                    <a:pt x="1582" y="27"/>
                    <a:pt x="1581" y="26"/>
                  </a:cubicBezTo>
                  <a:cubicBezTo>
                    <a:pt x="1581" y="26"/>
                    <a:pt x="1581" y="26"/>
                    <a:pt x="1581" y="26"/>
                  </a:cubicBezTo>
                  <a:cubicBezTo>
                    <a:pt x="1581" y="26"/>
                    <a:pt x="1581" y="25"/>
                    <a:pt x="1581" y="25"/>
                  </a:cubicBezTo>
                  <a:cubicBezTo>
                    <a:pt x="1581" y="25"/>
                    <a:pt x="1581" y="24"/>
                    <a:pt x="1581" y="24"/>
                  </a:cubicBezTo>
                  <a:cubicBezTo>
                    <a:pt x="1581" y="24"/>
                    <a:pt x="1581" y="24"/>
                    <a:pt x="1581" y="23"/>
                  </a:cubicBezTo>
                  <a:cubicBezTo>
                    <a:pt x="1581" y="23"/>
                    <a:pt x="1581" y="23"/>
                    <a:pt x="1581" y="23"/>
                  </a:cubicBezTo>
                  <a:cubicBezTo>
                    <a:pt x="1580" y="23"/>
                    <a:pt x="1581" y="22"/>
                    <a:pt x="1580" y="22"/>
                  </a:cubicBezTo>
                  <a:close/>
                  <a:moveTo>
                    <a:pt x="1749" y="37"/>
                  </a:moveTo>
                  <a:cubicBezTo>
                    <a:pt x="1749" y="37"/>
                    <a:pt x="1749" y="37"/>
                    <a:pt x="1749" y="36"/>
                  </a:cubicBezTo>
                  <a:cubicBezTo>
                    <a:pt x="1750" y="35"/>
                    <a:pt x="1749" y="34"/>
                    <a:pt x="1750" y="33"/>
                  </a:cubicBezTo>
                  <a:cubicBezTo>
                    <a:pt x="1750" y="32"/>
                    <a:pt x="1750" y="31"/>
                    <a:pt x="1750" y="29"/>
                  </a:cubicBezTo>
                  <a:cubicBezTo>
                    <a:pt x="1749" y="28"/>
                    <a:pt x="1750" y="28"/>
                    <a:pt x="1750" y="27"/>
                  </a:cubicBezTo>
                  <a:cubicBezTo>
                    <a:pt x="1749" y="26"/>
                    <a:pt x="1749" y="26"/>
                    <a:pt x="1749" y="26"/>
                  </a:cubicBezTo>
                  <a:cubicBezTo>
                    <a:pt x="1749" y="26"/>
                    <a:pt x="1749" y="25"/>
                    <a:pt x="1749" y="25"/>
                  </a:cubicBezTo>
                  <a:cubicBezTo>
                    <a:pt x="1749" y="25"/>
                    <a:pt x="1749" y="24"/>
                    <a:pt x="1749" y="24"/>
                  </a:cubicBezTo>
                  <a:cubicBezTo>
                    <a:pt x="1749" y="24"/>
                    <a:pt x="1749" y="24"/>
                    <a:pt x="1749" y="23"/>
                  </a:cubicBezTo>
                  <a:cubicBezTo>
                    <a:pt x="1749" y="23"/>
                    <a:pt x="1749" y="23"/>
                    <a:pt x="1749" y="23"/>
                  </a:cubicBezTo>
                  <a:cubicBezTo>
                    <a:pt x="1749" y="23"/>
                    <a:pt x="1749" y="22"/>
                    <a:pt x="1748" y="22"/>
                  </a:cubicBezTo>
                  <a:cubicBezTo>
                    <a:pt x="1748" y="22"/>
                    <a:pt x="1748" y="22"/>
                    <a:pt x="1748" y="22"/>
                  </a:cubicBezTo>
                  <a:cubicBezTo>
                    <a:pt x="1748" y="22"/>
                    <a:pt x="1748" y="21"/>
                    <a:pt x="1748" y="21"/>
                  </a:cubicBezTo>
                  <a:cubicBezTo>
                    <a:pt x="1748" y="21"/>
                    <a:pt x="1748" y="21"/>
                    <a:pt x="1748" y="21"/>
                  </a:cubicBezTo>
                  <a:cubicBezTo>
                    <a:pt x="1748" y="21"/>
                    <a:pt x="1748" y="21"/>
                    <a:pt x="1748" y="21"/>
                  </a:cubicBezTo>
                  <a:cubicBezTo>
                    <a:pt x="1748" y="21"/>
                    <a:pt x="1748" y="20"/>
                    <a:pt x="1748" y="20"/>
                  </a:cubicBezTo>
                  <a:cubicBezTo>
                    <a:pt x="1748" y="20"/>
                    <a:pt x="1748" y="20"/>
                    <a:pt x="1748" y="20"/>
                  </a:cubicBezTo>
                  <a:cubicBezTo>
                    <a:pt x="1748" y="20"/>
                    <a:pt x="1748" y="20"/>
                    <a:pt x="1747" y="19"/>
                  </a:cubicBezTo>
                  <a:cubicBezTo>
                    <a:pt x="1747" y="19"/>
                    <a:pt x="1747" y="19"/>
                    <a:pt x="1747" y="19"/>
                  </a:cubicBezTo>
                  <a:cubicBezTo>
                    <a:pt x="1747" y="19"/>
                    <a:pt x="1747" y="19"/>
                    <a:pt x="1747" y="19"/>
                  </a:cubicBezTo>
                  <a:cubicBezTo>
                    <a:pt x="1747" y="19"/>
                    <a:pt x="1747" y="19"/>
                    <a:pt x="1747" y="19"/>
                  </a:cubicBezTo>
                  <a:cubicBezTo>
                    <a:pt x="1747" y="18"/>
                    <a:pt x="1747" y="18"/>
                    <a:pt x="1747" y="18"/>
                  </a:cubicBezTo>
                  <a:cubicBezTo>
                    <a:pt x="1747" y="18"/>
                    <a:pt x="1747" y="18"/>
                    <a:pt x="1747" y="18"/>
                  </a:cubicBezTo>
                  <a:cubicBezTo>
                    <a:pt x="1746" y="18"/>
                    <a:pt x="1747" y="17"/>
                    <a:pt x="1746" y="17"/>
                  </a:cubicBezTo>
                  <a:cubicBezTo>
                    <a:pt x="1746" y="17"/>
                    <a:pt x="1746" y="17"/>
                    <a:pt x="1746" y="17"/>
                  </a:cubicBezTo>
                  <a:cubicBezTo>
                    <a:pt x="1746" y="17"/>
                    <a:pt x="1746" y="17"/>
                    <a:pt x="1746" y="17"/>
                  </a:cubicBezTo>
                  <a:cubicBezTo>
                    <a:pt x="1746" y="17"/>
                    <a:pt x="1746" y="17"/>
                    <a:pt x="1746" y="17"/>
                  </a:cubicBezTo>
                  <a:cubicBezTo>
                    <a:pt x="1746" y="17"/>
                    <a:pt x="1746" y="16"/>
                    <a:pt x="1746" y="16"/>
                  </a:cubicBezTo>
                  <a:cubicBezTo>
                    <a:pt x="1746" y="16"/>
                    <a:pt x="1746" y="16"/>
                    <a:pt x="1746" y="16"/>
                  </a:cubicBezTo>
                  <a:cubicBezTo>
                    <a:pt x="1746" y="16"/>
                    <a:pt x="1745" y="16"/>
                    <a:pt x="1745" y="16"/>
                  </a:cubicBezTo>
                  <a:cubicBezTo>
                    <a:pt x="1745" y="16"/>
                    <a:pt x="1745" y="16"/>
                    <a:pt x="1745" y="16"/>
                  </a:cubicBezTo>
                  <a:cubicBezTo>
                    <a:pt x="1745" y="16"/>
                    <a:pt x="1745" y="15"/>
                    <a:pt x="1745" y="15"/>
                  </a:cubicBezTo>
                  <a:cubicBezTo>
                    <a:pt x="1745" y="15"/>
                    <a:pt x="1745" y="15"/>
                    <a:pt x="1745" y="15"/>
                  </a:cubicBezTo>
                  <a:cubicBezTo>
                    <a:pt x="1745" y="15"/>
                    <a:pt x="1744" y="15"/>
                    <a:pt x="1744" y="15"/>
                  </a:cubicBezTo>
                  <a:cubicBezTo>
                    <a:pt x="1744" y="15"/>
                    <a:pt x="1744" y="15"/>
                    <a:pt x="1744" y="15"/>
                  </a:cubicBezTo>
                  <a:cubicBezTo>
                    <a:pt x="1744" y="14"/>
                    <a:pt x="1744" y="14"/>
                    <a:pt x="1744" y="14"/>
                  </a:cubicBezTo>
                  <a:cubicBezTo>
                    <a:pt x="1744" y="14"/>
                    <a:pt x="1744" y="14"/>
                    <a:pt x="1744" y="14"/>
                  </a:cubicBezTo>
                  <a:cubicBezTo>
                    <a:pt x="1744" y="14"/>
                    <a:pt x="1744" y="14"/>
                    <a:pt x="1744" y="14"/>
                  </a:cubicBezTo>
                  <a:cubicBezTo>
                    <a:pt x="1744" y="14"/>
                    <a:pt x="1744" y="14"/>
                    <a:pt x="1744" y="14"/>
                  </a:cubicBezTo>
                  <a:cubicBezTo>
                    <a:pt x="1743" y="14"/>
                    <a:pt x="1743" y="14"/>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2" y="13"/>
                    <a:pt x="1742" y="13"/>
                    <a:pt x="1742" y="12"/>
                  </a:cubicBezTo>
                  <a:cubicBezTo>
                    <a:pt x="1742" y="12"/>
                    <a:pt x="1742" y="12"/>
                    <a:pt x="1742" y="12"/>
                  </a:cubicBezTo>
                  <a:cubicBezTo>
                    <a:pt x="1742" y="12"/>
                    <a:pt x="1742" y="12"/>
                    <a:pt x="1742" y="12"/>
                  </a:cubicBezTo>
                  <a:cubicBezTo>
                    <a:pt x="1742" y="12"/>
                    <a:pt x="1742" y="12"/>
                    <a:pt x="1742" y="12"/>
                  </a:cubicBezTo>
                  <a:cubicBezTo>
                    <a:pt x="1742" y="12"/>
                    <a:pt x="1742" y="12"/>
                    <a:pt x="1741" y="12"/>
                  </a:cubicBezTo>
                  <a:cubicBezTo>
                    <a:pt x="1741" y="12"/>
                    <a:pt x="1741" y="12"/>
                    <a:pt x="1741" y="12"/>
                  </a:cubicBezTo>
                  <a:cubicBezTo>
                    <a:pt x="1741" y="11"/>
                    <a:pt x="1741" y="11"/>
                    <a:pt x="1740" y="11"/>
                  </a:cubicBezTo>
                  <a:cubicBezTo>
                    <a:pt x="1740" y="11"/>
                    <a:pt x="1740" y="11"/>
                    <a:pt x="1740" y="11"/>
                  </a:cubicBezTo>
                  <a:cubicBezTo>
                    <a:pt x="1740" y="11"/>
                    <a:pt x="1740" y="11"/>
                    <a:pt x="1740" y="11"/>
                  </a:cubicBezTo>
                  <a:cubicBezTo>
                    <a:pt x="1740" y="11"/>
                    <a:pt x="1740" y="11"/>
                    <a:pt x="1740" y="11"/>
                  </a:cubicBezTo>
                  <a:cubicBezTo>
                    <a:pt x="1740" y="10"/>
                    <a:pt x="1740" y="11"/>
                    <a:pt x="1739" y="10"/>
                  </a:cubicBezTo>
                  <a:cubicBezTo>
                    <a:pt x="1739" y="10"/>
                    <a:pt x="1739" y="10"/>
                    <a:pt x="1739" y="10"/>
                  </a:cubicBezTo>
                  <a:cubicBezTo>
                    <a:pt x="1739" y="10"/>
                    <a:pt x="1739" y="10"/>
                    <a:pt x="1739" y="10"/>
                  </a:cubicBezTo>
                  <a:cubicBezTo>
                    <a:pt x="1739" y="10"/>
                    <a:pt x="1739" y="10"/>
                    <a:pt x="1739" y="10"/>
                  </a:cubicBezTo>
                  <a:cubicBezTo>
                    <a:pt x="1739" y="10"/>
                    <a:pt x="1739" y="10"/>
                    <a:pt x="1738" y="10"/>
                  </a:cubicBezTo>
                  <a:cubicBezTo>
                    <a:pt x="1738" y="10"/>
                    <a:pt x="1738" y="10"/>
                    <a:pt x="1738" y="10"/>
                  </a:cubicBezTo>
                  <a:cubicBezTo>
                    <a:pt x="1738" y="9"/>
                    <a:pt x="1738" y="9"/>
                    <a:pt x="1738" y="9"/>
                  </a:cubicBezTo>
                  <a:cubicBezTo>
                    <a:pt x="1738" y="9"/>
                    <a:pt x="1738" y="9"/>
                    <a:pt x="1738" y="9"/>
                  </a:cubicBezTo>
                  <a:cubicBezTo>
                    <a:pt x="1738" y="9"/>
                    <a:pt x="1737" y="9"/>
                    <a:pt x="1737" y="9"/>
                  </a:cubicBezTo>
                  <a:cubicBezTo>
                    <a:pt x="1737" y="9"/>
                    <a:pt x="1737" y="9"/>
                    <a:pt x="1737" y="9"/>
                  </a:cubicBezTo>
                  <a:cubicBezTo>
                    <a:pt x="1737" y="9"/>
                    <a:pt x="1737" y="9"/>
                    <a:pt x="1737" y="9"/>
                  </a:cubicBezTo>
                  <a:cubicBezTo>
                    <a:pt x="1737" y="9"/>
                    <a:pt x="1737" y="9"/>
                    <a:pt x="1737" y="9"/>
                  </a:cubicBezTo>
                  <a:cubicBezTo>
                    <a:pt x="1736" y="8"/>
                    <a:pt x="1736" y="8"/>
                    <a:pt x="1736" y="8"/>
                  </a:cubicBezTo>
                  <a:cubicBezTo>
                    <a:pt x="1736" y="8"/>
                    <a:pt x="1736" y="8"/>
                    <a:pt x="1736" y="8"/>
                  </a:cubicBezTo>
                  <a:cubicBezTo>
                    <a:pt x="1736" y="8"/>
                    <a:pt x="1735" y="8"/>
                    <a:pt x="1735" y="8"/>
                  </a:cubicBezTo>
                  <a:cubicBezTo>
                    <a:pt x="1735" y="8"/>
                    <a:pt x="1735" y="8"/>
                    <a:pt x="1735" y="8"/>
                  </a:cubicBezTo>
                  <a:cubicBezTo>
                    <a:pt x="1735" y="8"/>
                    <a:pt x="1734" y="8"/>
                    <a:pt x="1734" y="8"/>
                  </a:cubicBezTo>
                  <a:cubicBezTo>
                    <a:pt x="1734" y="8"/>
                    <a:pt x="1734" y="8"/>
                    <a:pt x="1734" y="7"/>
                  </a:cubicBezTo>
                  <a:cubicBezTo>
                    <a:pt x="1734" y="7"/>
                    <a:pt x="1733" y="7"/>
                    <a:pt x="1733" y="7"/>
                  </a:cubicBezTo>
                  <a:cubicBezTo>
                    <a:pt x="1733" y="7"/>
                    <a:pt x="1733" y="7"/>
                    <a:pt x="1733" y="7"/>
                  </a:cubicBezTo>
                  <a:cubicBezTo>
                    <a:pt x="1733" y="7"/>
                    <a:pt x="1732" y="7"/>
                    <a:pt x="1732" y="7"/>
                  </a:cubicBezTo>
                  <a:cubicBezTo>
                    <a:pt x="1732" y="7"/>
                    <a:pt x="1732" y="7"/>
                    <a:pt x="1732" y="7"/>
                  </a:cubicBezTo>
                  <a:cubicBezTo>
                    <a:pt x="1732" y="7"/>
                    <a:pt x="1732" y="7"/>
                    <a:pt x="1732" y="7"/>
                  </a:cubicBezTo>
                  <a:cubicBezTo>
                    <a:pt x="1731" y="7"/>
                    <a:pt x="1731" y="7"/>
                    <a:pt x="1731" y="7"/>
                  </a:cubicBezTo>
                  <a:cubicBezTo>
                    <a:pt x="1730" y="7"/>
                    <a:pt x="1730" y="7"/>
                    <a:pt x="1730" y="7"/>
                  </a:cubicBezTo>
                  <a:cubicBezTo>
                    <a:pt x="1730" y="6"/>
                    <a:pt x="1730" y="6"/>
                    <a:pt x="1730" y="6"/>
                  </a:cubicBezTo>
                  <a:cubicBezTo>
                    <a:pt x="1730" y="6"/>
                    <a:pt x="1729" y="7"/>
                    <a:pt x="1729" y="6"/>
                  </a:cubicBezTo>
                  <a:cubicBezTo>
                    <a:pt x="1728" y="6"/>
                    <a:pt x="1728" y="6"/>
                    <a:pt x="1728" y="6"/>
                  </a:cubicBezTo>
                  <a:cubicBezTo>
                    <a:pt x="1727" y="6"/>
                    <a:pt x="1726" y="6"/>
                    <a:pt x="1726" y="6"/>
                  </a:cubicBezTo>
                  <a:cubicBezTo>
                    <a:pt x="1725" y="6"/>
                    <a:pt x="1724" y="6"/>
                    <a:pt x="1724" y="6"/>
                  </a:cubicBezTo>
                  <a:cubicBezTo>
                    <a:pt x="1723" y="6"/>
                    <a:pt x="1722" y="6"/>
                    <a:pt x="1722" y="6"/>
                  </a:cubicBezTo>
                  <a:cubicBezTo>
                    <a:pt x="1721" y="6"/>
                    <a:pt x="1720" y="6"/>
                    <a:pt x="1719" y="6"/>
                  </a:cubicBezTo>
                  <a:cubicBezTo>
                    <a:pt x="1719" y="6"/>
                    <a:pt x="1718" y="6"/>
                    <a:pt x="1717" y="6"/>
                  </a:cubicBezTo>
                  <a:cubicBezTo>
                    <a:pt x="1717" y="6"/>
                    <a:pt x="1716" y="6"/>
                    <a:pt x="1716" y="6"/>
                  </a:cubicBezTo>
                  <a:cubicBezTo>
                    <a:pt x="1716" y="7"/>
                    <a:pt x="1715" y="6"/>
                    <a:pt x="1714" y="6"/>
                  </a:cubicBezTo>
                  <a:cubicBezTo>
                    <a:pt x="1714" y="7"/>
                    <a:pt x="1714" y="7"/>
                    <a:pt x="1714" y="7"/>
                  </a:cubicBezTo>
                  <a:cubicBezTo>
                    <a:pt x="1714" y="7"/>
                    <a:pt x="1714" y="7"/>
                    <a:pt x="1714" y="7"/>
                  </a:cubicBezTo>
                  <a:cubicBezTo>
                    <a:pt x="1714" y="7"/>
                    <a:pt x="1713" y="7"/>
                    <a:pt x="1713" y="7"/>
                  </a:cubicBezTo>
                  <a:cubicBezTo>
                    <a:pt x="1713" y="7"/>
                    <a:pt x="1713" y="7"/>
                    <a:pt x="1713" y="7"/>
                  </a:cubicBezTo>
                  <a:cubicBezTo>
                    <a:pt x="1712" y="7"/>
                    <a:pt x="1712" y="7"/>
                    <a:pt x="1712" y="7"/>
                  </a:cubicBezTo>
                  <a:cubicBezTo>
                    <a:pt x="1711" y="7"/>
                    <a:pt x="1711" y="7"/>
                    <a:pt x="1711" y="7"/>
                  </a:cubicBezTo>
                  <a:cubicBezTo>
                    <a:pt x="1711" y="7"/>
                    <a:pt x="1711" y="7"/>
                    <a:pt x="1711" y="7"/>
                  </a:cubicBezTo>
                  <a:cubicBezTo>
                    <a:pt x="1711" y="7"/>
                    <a:pt x="1711" y="7"/>
                    <a:pt x="1710" y="8"/>
                  </a:cubicBezTo>
                  <a:cubicBezTo>
                    <a:pt x="1710" y="8"/>
                    <a:pt x="1710" y="8"/>
                    <a:pt x="1710" y="8"/>
                  </a:cubicBezTo>
                  <a:cubicBezTo>
                    <a:pt x="1710" y="8"/>
                    <a:pt x="1710" y="8"/>
                    <a:pt x="1710" y="8"/>
                  </a:cubicBezTo>
                  <a:cubicBezTo>
                    <a:pt x="1710" y="8"/>
                    <a:pt x="1710" y="8"/>
                    <a:pt x="1709" y="8"/>
                  </a:cubicBezTo>
                  <a:cubicBezTo>
                    <a:pt x="1709" y="8"/>
                    <a:pt x="1709" y="8"/>
                    <a:pt x="1709" y="8"/>
                  </a:cubicBezTo>
                  <a:cubicBezTo>
                    <a:pt x="1709" y="8"/>
                    <a:pt x="1709" y="8"/>
                    <a:pt x="1709" y="8"/>
                  </a:cubicBezTo>
                  <a:cubicBezTo>
                    <a:pt x="1709" y="8"/>
                    <a:pt x="1709" y="8"/>
                    <a:pt x="1709" y="8"/>
                  </a:cubicBezTo>
                  <a:cubicBezTo>
                    <a:pt x="1709" y="8"/>
                    <a:pt x="1709" y="8"/>
                    <a:pt x="1709" y="8"/>
                  </a:cubicBezTo>
                  <a:cubicBezTo>
                    <a:pt x="1708" y="8"/>
                    <a:pt x="1708" y="8"/>
                    <a:pt x="1708" y="9"/>
                  </a:cubicBezTo>
                  <a:cubicBezTo>
                    <a:pt x="1708" y="9"/>
                    <a:pt x="1708" y="9"/>
                    <a:pt x="1708" y="9"/>
                  </a:cubicBezTo>
                  <a:cubicBezTo>
                    <a:pt x="1708" y="9"/>
                    <a:pt x="1707" y="9"/>
                    <a:pt x="1707" y="9"/>
                  </a:cubicBezTo>
                  <a:cubicBezTo>
                    <a:pt x="1707" y="9"/>
                    <a:pt x="1707" y="9"/>
                    <a:pt x="1707" y="9"/>
                  </a:cubicBezTo>
                  <a:cubicBezTo>
                    <a:pt x="1707" y="9"/>
                    <a:pt x="1707" y="9"/>
                    <a:pt x="1706" y="9"/>
                  </a:cubicBezTo>
                  <a:cubicBezTo>
                    <a:pt x="1706" y="9"/>
                    <a:pt x="1706" y="9"/>
                    <a:pt x="1706" y="9"/>
                  </a:cubicBezTo>
                  <a:cubicBezTo>
                    <a:pt x="1706" y="9"/>
                    <a:pt x="1706" y="9"/>
                    <a:pt x="1706" y="10"/>
                  </a:cubicBezTo>
                  <a:cubicBezTo>
                    <a:pt x="1706" y="10"/>
                    <a:pt x="1706" y="10"/>
                    <a:pt x="1706" y="10"/>
                  </a:cubicBezTo>
                  <a:cubicBezTo>
                    <a:pt x="1706" y="10"/>
                    <a:pt x="1705" y="10"/>
                    <a:pt x="1705" y="10"/>
                  </a:cubicBezTo>
                  <a:cubicBezTo>
                    <a:pt x="1705" y="10"/>
                    <a:pt x="1705" y="10"/>
                    <a:pt x="1705" y="10"/>
                  </a:cubicBezTo>
                  <a:cubicBezTo>
                    <a:pt x="1705" y="10"/>
                    <a:pt x="1705" y="10"/>
                    <a:pt x="1705" y="10"/>
                  </a:cubicBezTo>
                  <a:cubicBezTo>
                    <a:pt x="1705" y="10"/>
                    <a:pt x="1705" y="10"/>
                    <a:pt x="1705" y="10"/>
                  </a:cubicBezTo>
                  <a:cubicBezTo>
                    <a:pt x="1704" y="11"/>
                    <a:pt x="1704" y="10"/>
                    <a:pt x="1704" y="11"/>
                  </a:cubicBezTo>
                  <a:cubicBezTo>
                    <a:pt x="1704" y="11"/>
                    <a:pt x="1704" y="11"/>
                    <a:pt x="1704" y="11"/>
                  </a:cubicBezTo>
                  <a:cubicBezTo>
                    <a:pt x="1704" y="11"/>
                    <a:pt x="1704" y="11"/>
                    <a:pt x="1704" y="11"/>
                  </a:cubicBezTo>
                  <a:cubicBezTo>
                    <a:pt x="1704" y="11"/>
                    <a:pt x="1704" y="11"/>
                    <a:pt x="1704" y="11"/>
                  </a:cubicBezTo>
                  <a:cubicBezTo>
                    <a:pt x="1703" y="11"/>
                    <a:pt x="1703" y="11"/>
                    <a:pt x="1703" y="11"/>
                  </a:cubicBezTo>
                  <a:cubicBezTo>
                    <a:pt x="1703" y="11"/>
                    <a:pt x="1703" y="11"/>
                    <a:pt x="1703" y="11"/>
                  </a:cubicBezTo>
                  <a:cubicBezTo>
                    <a:pt x="1703" y="11"/>
                    <a:pt x="1703" y="12"/>
                    <a:pt x="1703" y="12"/>
                  </a:cubicBezTo>
                  <a:cubicBezTo>
                    <a:pt x="1703" y="12"/>
                    <a:pt x="1703" y="12"/>
                    <a:pt x="1703" y="12"/>
                  </a:cubicBezTo>
                  <a:cubicBezTo>
                    <a:pt x="1702" y="12"/>
                    <a:pt x="1702" y="12"/>
                    <a:pt x="1702" y="12"/>
                  </a:cubicBezTo>
                  <a:cubicBezTo>
                    <a:pt x="1702" y="12"/>
                    <a:pt x="1702" y="12"/>
                    <a:pt x="1702" y="12"/>
                  </a:cubicBezTo>
                  <a:cubicBezTo>
                    <a:pt x="1702" y="12"/>
                    <a:pt x="1702" y="12"/>
                    <a:pt x="1702" y="12"/>
                  </a:cubicBezTo>
                  <a:cubicBezTo>
                    <a:pt x="1702" y="12"/>
                    <a:pt x="1702" y="12"/>
                    <a:pt x="1702" y="12"/>
                  </a:cubicBezTo>
                  <a:cubicBezTo>
                    <a:pt x="1701" y="12"/>
                    <a:pt x="1701" y="13"/>
                    <a:pt x="1701" y="13"/>
                  </a:cubicBezTo>
                  <a:cubicBezTo>
                    <a:pt x="1701" y="13"/>
                    <a:pt x="1701" y="13"/>
                    <a:pt x="1701" y="13"/>
                  </a:cubicBezTo>
                  <a:cubicBezTo>
                    <a:pt x="1701" y="13"/>
                    <a:pt x="1701" y="13"/>
                    <a:pt x="1701" y="13"/>
                  </a:cubicBezTo>
                  <a:cubicBezTo>
                    <a:pt x="1701" y="13"/>
                    <a:pt x="1701" y="13"/>
                    <a:pt x="1701" y="13"/>
                  </a:cubicBezTo>
                  <a:cubicBezTo>
                    <a:pt x="1701" y="13"/>
                    <a:pt x="1701" y="13"/>
                    <a:pt x="1700" y="13"/>
                  </a:cubicBezTo>
                  <a:cubicBezTo>
                    <a:pt x="1700" y="13"/>
                    <a:pt x="1700" y="13"/>
                    <a:pt x="1700" y="13"/>
                  </a:cubicBezTo>
                  <a:cubicBezTo>
                    <a:pt x="1700" y="14"/>
                    <a:pt x="1699" y="14"/>
                    <a:pt x="1699" y="15"/>
                  </a:cubicBezTo>
                  <a:cubicBezTo>
                    <a:pt x="1699" y="15"/>
                    <a:pt x="1699" y="15"/>
                    <a:pt x="1699" y="15"/>
                  </a:cubicBezTo>
                  <a:cubicBezTo>
                    <a:pt x="1699" y="15"/>
                    <a:pt x="1699" y="15"/>
                    <a:pt x="1699" y="15"/>
                  </a:cubicBezTo>
                  <a:cubicBezTo>
                    <a:pt x="1699" y="19"/>
                    <a:pt x="1699" y="22"/>
                    <a:pt x="1699" y="26"/>
                  </a:cubicBezTo>
                  <a:cubicBezTo>
                    <a:pt x="1699" y="26"/>
                    <a:pt x="1699" y="26"/>
                    <a:pt x="1699" y="26"/>
                  </a:cubicBezTo>
                  <a:cubicBezTo>
                    <a:pt x="1699" y="26"/>
                    <a:pt x="1699" y="26"/>
                    <a:pt x="1699" y="26"/>
                  </a:cubicBezTo>
                  <a:cubicBezTo>
                    <a:pt x="1699" y="26"/>
                    <a:pt x="1700" y="26"/>
                    <a:pt x="1700" y="26"/>
                  </a:cubicBezTo>
                  <a:cubicBezTo>
                    <a:pt x="1700" y="26"/>
                    <a:pt x="1700" y="26"/>
                    <a:pt x="1700" y="26"/>
                  </a:cubicBezTo>
                  <a:cubicBezTo>
                    <a:pt x="1700" y="26"/>
                    <a:pt x="1700" y="26"/>
                    <a:pt x="1700" y="26"/>
                  </a:cubicBezTo>
                  <a:cubicBezTo>
                    <a:pt x="1700" y="26"/>
                    <a:pt x="1700" y="26"/>
                    <a:pt x="1700" y="26"/>
                  </a:cubicBezTo>
                  <a:cubicBezTo>
                    <a:pt x="1700" y="26"/>
                    <a:pt x="1700" y="25"/>
                    <a:pt x="1700" y="25"/>
                  </a:cubicBezTo>
                  <a:cubicBezTo>
                    <a:pt x="1700" y="25"/>
                    <a:pt x="1700" y="25"/>
                    <a:pt x="1700" y="25"/>
                  </a:cubicBezTo>
                  <a:cubicBezTo>
                    <a:pt x="1701" y="25"/>
                    <a:pt x="1701" y="25"/>
                    <a:pt x="1701" y="25"/>
                  </a:cubicBezTo>
                  <a:cubicBezTo>
                    <a:pt x="1701" y="25"/>
                    <a:pt x="1701" y="25"/>
                    <a:pt x="1701" y="25"/>
                  </a:cubicBezTo>
                  <a:cubicBezTo>
                    <a:pt x="1701" y="25"/>
                    <a:pt x="1701" y="25"/>
                    <a:pt x="1701" y="24"/>
                  </a:cubicBezTo>
                  <a:cubicBezTo>
                    <a:pt x="1701" y="25"/>
                    <a:pt x="1701" y="25"/>
                    <a:pt x="1701" y="25"/>
                  </a:cubicBezTo>
                  <a:cubicBezTo>
                    <a:pt x="1701" y="24"/>
                    <a:pt x="1701" y="24"/>
                    <a:pt x="1701" y="24"/>
                  </a:cubicBezTo>
                  <a:cubicBezTo>
                    <a:pt x="1701" y="24"/>
                    <a:pt x="1701" y="24"/>
                    <a:pt x="1701" y="24"/>
                  </a:cubicBezTo>
                  <a:cubicBezTo>
                    <a:pt x="1702" y="24"/>
                    <a:pt x="1702" y="24"/>
                    <a:pt x="1702" y="24"/>
                  </a:cubicBezTo>
                  <a:cubicBezTo>
                    <a:pt x="1702" y="24"/>
                    <a:pt x="1702" y="24"/>
                    <a:pt x="1702" y="24"/>
                  </a:cubicBezTo>
                  <a:cubicBezTo>
                    <a:pt x="1702" y="24"/>
                    <a:pt x="1702" y="24"/>
                    <a:pt x="1702" y="23"/>
                  </a:cubicBezTo>
                  <a:cubicBezTo>
                    <a:pt x="1702" y="24"/>
                    <a:pt x="1702" y="24"/>
                    <a:pt x="1702" y="24"/>
                  </a:cubicBezTo>
                  <a:cubicBezTo>
                    <a:pt x="1702" y="23"/>
                    <a:pt x="1702" y="23"/>
                    <a:pt x="1702" y="23"/>
                  </a:cubicBezTo>
                  <a:cubicBezTo>
                    <a:pt x="1702" y="23"/>
                    <a:pt x="1702" y="23"/>
                    <a:pt x="1702" y="23"/>
                  </a:cubicBezTo>
                  <a:cubicBezTo>
                    <a:pt x="1703" y="23"/>
                    <a:pt x="1703" y="23"/>
                    <a:pt x="1703" y="23"/>
                  </a:cubicBezTo>
                  <a:cubicBezTo>
                    <a:pt x="1703" y="23"/>
                    <a:pt x="1703" y="23"/>
                    <a:pt x="1703" y="23"/>
                  </a:cubicBezTo>
                  <a:cubicBezTo>
                    <a:pt x="1703" y="23"/>
                    <a:pt x="1703" y="23"/>
                    <a:pt x="1703" y="23"/>
                  </a:cubicBezTo>
                  <a:cubicBezTo>
                    <a:pt x="1703" y="23"/>
                    <a:pt x="1703" y="23"/>
                    <a:pt x="1703" y="23"/>
                  </a:cubicBezTo>
                  <a:cubicBezTo>
                    <a:pt x="1703" y="22"/>
                    <a:pt x="1704" y="22"/>
                    <a:pt x="1704" y="22"/>
                  </a:cubicBezTo>
                  <a:cubicBezTo>
                    <a:pt x="1704" y="22"/>
                    <a:pt x="1704" y="22"/>
                    <a:pt x="1704" y="22"/>
                  </a:cubicBezTo>
                  <a:cubicBezTo>
                    <a:pt x="1704" y="22"/>
                    <a:pt x="1704" y="22"/>
                    <a:pt x="1704" y="22"/>
                  </a:cubicBezTo>
                  <a:cubicBezTo>
                    <a:pt x="1704" y="22"/>
                    <a:pt x="1704" y="22"/>
                    <a:pt x="1704" y="22"/>
                  </a:cubicBezTo>
                  <a:cubicBezTo>
                    <a:pt x="1704" y="22"/>
                    <a:pt x="1704" y="22"/>
                    <a:pt x="1705" y="21"/>
                  </a:cubicBezTo>
                  <a:cubicBezTo>
                    <a:pt x="1705" y="21"/>
                    <a:pt x="1705" y="21"/>
                    <a:pt x="1705" y="21"/>
                  </a:cubicBezTo>
                  <a:cubicBezTo>
                    <a:pt x="1705" y="21"/>
                    <a:pt x="1705" y="21"/>
                    <a:pt x="1706" y="21"/>
                  </a:cubicBezTo>
                  <a:cubicBezTo>
                    <a:pt x="1706" y="21"/>
                    <a:pt x="1706" y="21"/>
                    <a:pt x="1706" y="21"/>
                  </a:cubicBezTo>
                  <a:cubicBezTo>
                    <a:pt x="1706" y="21"/>
                    <a:pt x="1706" y="21"/>
                    <a:pt x="1706" y="20"/>
                  </a:cubicBezTo>
                  <a:cubicBezTo>
                    <a:pt x="1706" y="20"/>
                    <a:pt x="1706" y="20"/>
                    <a:pt x="1706" y="20"/>
                  </a:cubicBezTo>
                  <a:cubicBezTo>
                    <a:pt x="1706" y="20"/>
                    <a:pt x="1707" y="20"/>
                    <a:pt x="1707" y="20"/>
                  </a:cubicBezTo>
                  <a:cubicBezTo>
                    <a:pt x="1707" y="20"/>
                    <a:pt x="1707" y="20"/>
                    <a:pt x="1707" y="20"/>
                  </a:cubicBezTo>
                  <a:cubicBezTo>
                    <a:pt x="1707" y="20"/>
                    <a:pt x="1707" y="20"/>
                    <a:pt x="1707" y="20"/>
                  </a:cubicBezTo>
                  <a:cubicBezTo>
                    <a:pt x="1707" y="20"/>
                    <a:pt x="1707" y="20"/>
                    <a:pt x="1707" y="20"/>
                  </a:cubicBezTo>
                  <a:cubicBezTo>
                    <a:pt x="1707" y="19"/>
                    <a:pt x="1708" y="20"/>
                    <a:pt x="1708" y="19"/>
                  </a:cubicBezTo>
                  <a:cubicBezTo>
                    <a:pt x="1708" y="19"/>
                    <a:pt x="1708" y="19"/>
                    <a:pt x="1708" y="19"/>
                  </a:cubicBezTo>
                  <a:cubicBezTo>
                    <a:pt x="1708" y="19"/>
                    <a:pt x="1708" y="19"/>
                    <a:pt x="1708" y="19"/>
                  </a:cubicBezTo>
                  <a:cubicBezTo>
                    <a:pt x="1708" y="19"/>
                    <a:pt x="1708" y="19"/>
                    <a:pt x="1708" y="19"/>
                  </a:cubicBezTo>
                  <a:cubicBezTo>
                    <a:pt x="1709" y="19"/>
                    <a:pt x="1709" y="19"/>
                    <a:pt x="1709" y="19"/>
                  </a:cubicBezTo>
                  <a:cubicBezTo>
                    <a:pt x="1709" y="19"/>
                    <a:pt x="1709" y="19"/>
                    <a:pt x="1709" y="19"/>
                  </a:cubicBezTo>
                  <a:cubicBezTo>
                    <a:pt x="1709" y="18"/>
                    <a:pt x="1709" y="19"/>
                    <a:pt x="1709" y="18"/>
                  </a:cubicBezTo>
                  <a:cubicBezTo>
                    <a:pt x="1709" y="18"/>
                    <a:pt x="1709" y="18"/>
                    <a:pt x="1709" y="18"/>
                  </a:cubicBezTo>
                  <a:cubicBezTo>
                    <a:pt x="1710" y="18"/>
                    <a:pt x="1710" y="18"/>
                    <a:pt x="1710" y="18"/>
                  </a:cubicBezTo>
                  <a:cubicBezTo>
                    <a:pt x="1710" y="18"/>
                    <a:pt x="1710" y="18"/>
                    <a:pt x="1710" y="18"/>
                  </a:cubicBezTo>
                  <a:cubicBezTo>
                    <a:pt x="1710" y="18"/>
                    <a:pt x="1711" y="18"/>
                    <a:pt x="1711" y="18"/>
                  </a:cubicBezTo>
                  <a:cubicBezTo>
                    <a:pt x="1711" y="18"/>
                    <a:pt x="1711" y="18"/>
                    <a:pt x="1711" y="18"/>
                  </a:cubicBezTo>
                  <a:cubicBezTo>
                    <a:pt x="1711" y="17"/>
                    <a:pt x="1711" y="17"/>
                    <a:pt x="1712" y="17"/>
                  </a:cubicBezTo>
                  <a:cubicBezTo>
                    <a:pt x="1712" y="17"/>
                    <a:pt x="1712" y="17"/>
                    <a:pt x="1712" y="17"/>
                  </a:cubicBezTo>
                  <a:cubicBezTo>
                    <a:pt x="1712" y="17"/>
                    <a:pt x="1712" y="17"/>
                    <a:pt x="1712" y="17"/>
                  </a:cubicBezTo>
                  <a:cubicBezTo>
                    <a:pt x="1712" y="17"/>
                    <a:pt x="1712" y="17"/>
                    <a:pt x="1713" y="17"/>
                  </a:cubicBezTo>
                  <a:cubicBezTo>
                    <a:pt x="1713" y="17"/>
                    <a:pt x="1713" y="17"/>
                    <a:pt x="1713" y="17"/>
                  </a:cubicBezTo>
                  <a:cubicBezTo>
                    <a:pt x="1713" y="17"/>
                    <a:pt x="1713" y="17"/>
                    <a:pt x="1713" y="17"/>
                  </a:cubicBezTo>
                  <a:cubicBezTo>
                    <a:pt x="1713" y="17"/>
                    <a:pt x="1713" y="17"/>
                    <a:pt x="1713" y="17"/>
                  </a:cubicBezTo>
                  <a:cubicBezTo>
                    <a:pt x="1713" y="17"/>
                    <a:pt x="1713" y="17"/>
                    <a:pt x="1713" y="17"/>
                  </a:cubicBezTo>
                  <a:cubicBezTo>
                    <a:pt x="1714" y="16"/>
                    <a:pt x="1714" y="16"/>
                    <a:pt x="1714" y="16"/>
                  </a:cubicBezTo>
                  <a:cubicBezTo>
                    <a:pt x="1714" y="16"/>
                    <a:pt x="1714" y="16"/>
                    <a:pt x="1714" y="16"/>
                  </a:cubicBezTo>
                  <a:cubicBezTo>
                    <a:pt x="1715" y="16"/>
                    <a:pt x="1715" y="16"/>
                    <a:pt x="1715" y="16"/>
                  </a:cubicBezTo>
                  <a:cubicBezTo>
                    <a:pt x="1715" y="16"/>
                    <a:pt x="1715" y="16"/>
                    <a:pt x="1716" y="16"/>
                  </a:cubicBezTo>
                  <a:cubicBezTo>
                    <a:pt x="1716" y="16"/>
                    <a:pt x="1716" y="16"/>
                    <a:pt x="1716" y="16"/>
                  </a:cubicBezTo>
                  <a:cubicBezTo>
                    <a:pt x="1716" y="16"/>
                    <a:pt x="1717" y="16"/>
                    <a:pt x="1717" y="16"/>
                  </a:cubicBezTo>
                  <a:cubicBezTo>
                    <a:pt x="1717" y="15"/>
                    <a:pt x="1717" y="15"/>
                    <a:pt x="1717" y="15"/>
                  </a:cubicBezTo>
                  <a:cubicBezTo>
                    <a:pt x="1717" y="15"/>
                    <a:pt x="1717" y="15"/>
                    <a:pt x="1717" y="15"/>
                  </a:cubicBezTo>
                  <a:cubicBezTo>
                    <a:pt x="1718" y="15"/>
                    <a:pt x="1719" y="16"/>
                    <a:pt x="1719" y="15"/>
                  </a:cubicBezTo>
                  <a:cubicBezTo>
                    <a:pt x="1720" y="15"/>
                    <a:pt x="1720" y="15"/>
                    <a:pt x="1720" y="15"/>
                  </a:cubicBezTo>
                  <a:cubicBezTo>
                    <a:pt x="1721" y="15"/>
                    <a:pt x="1722" y="15"/>
                    <a:pt x="1723" y="15"/>
                  </a:cubicBezTo>
                  <a:cubicBezTo>
                    <a:pt x="1723" y="15"/>
                    <a:pt x="1723" y="15"/>
                    <a:pt x="1724" y="15"/>
                  </a:cubicBezTo>
                  <a:cubicBezTo>
                    <a:pt x="1724" y="16"/>
                    <a:pt x="1725" y="15"/>
                    <a:pt x="1726" y="16"/>
                  </a:cubicBezTo>
                  <a:cubicBezTo>
                    <a:pt x="1726" y="15"/>
                    <a:pt x="1726" y="15"/>
                    <a:pt x="1726" y="15"/>
                  </a:cubicBezTo>
                  <a:cubicBezTo>
                    <a:pt x="1726" y="16"/>
                    <a:pt x="1726" y="16"/>
                    <a:pt x="1726" y="16"/>
                  </a:cubicBezTo>
                  <a:cubicBezTo>
                    <a:pt x="1726" y="16"/>
                    <a:pt x="1727" y="16"/>
                    <a:pt x="1727" y="16"/>
                  </a:cubicBezTo>
                  <a:cubicBezTo>
                    <a:pt x="1727" y="16"/>
                    <a:pt x="1727" y="16"/>
                    <a:pt x="1727" y="16"/>
                  </a:cubicBezTo>
                  <a:cubicBezTo>
                    <a:pt x="1728" y="16"/>
                    <a:pt x="1728" y="16"/>
                    <a:pt x="1728" y="16"/>
                  </a:cubicBezTo>
                  <a:cubicBezTo>
                    <a:pt x="1728" y="16"/>
                    <a:pt x="1728" y="16"/>
                    <a:pt x="1728" y="16"/>
                  </a:cubicBezTo>
                  <a:cubicBezTo>
                    <a:pt x="1729" y="16"/>
                    <a:pt x="1729" y="16"/>
                    <a:pt x="1729" y="16"/>
                  </a:cubicBezTo>
                  <a:cubicBezTo>
                    <a:pt x="1729" y="16"/>
                    <a:pt x="1729" y="16"/>
                    <a:pt x="1729" y="16"/>
                  </a:cubicBezTo>
                  <a:cubicBezTo>
                    <a:pt x="1729" y="16"/>
                    <a:pt x="1729" y="16"/>
                    <a:pt x="1729" y="17"/>
                  </a:cubicBezTo>
                  <a:cubicBezTo>
                    <a:pt x="1729" y="17"/>
                    <a:pt x="1729" y="17"/>
                    <a:pt x="1729" y="17"/>
                  </a:cubicBezTo>
                  <a:cubicBezTo>
                    <a:pt x="1729" y="17"/>
                    <a:pt x="1730" y="17"/>
                    <a:pt x="1730" y="17"/>
                  </a:cubicBezTo>
                  <a:cubicBezTo>
                    <a:pt x="1730" y="17"/>
                    <a:pt x="1730" y="17"/>
                    <a:pt x="1730" y="17"/>
                  </a:cubicBezTo>
                  <a:cubicBezTo>
                    <a:pt x="1730" y="17"/>
                    <a:pt x="1731" y="17"/>
                    <a:pt x="1731" y="17"/>
                  </a:cubicBezTo>
                  <a:cubicBezTo>
                    <a:pt x="1731" y="17"/>
                    <a:pt x="1731" y="17"/>
                    <a:pt x="1731" y="17"/>
                  </a:cubicBezTo>
                  <a:cubicBezTo>
                    <a:pt x="1731" y="17"/>
                    <a:pt x="1731" y="17"/>
                    <a:pt x="1731" y="18"/>
                  </a:cubicBezTo>
                  <a:cubicBezTo>
                    <a:pt x="1731" y="18"/>
                    <a:pt x="1731" y="18"/>
                    <a:pt x="1731" y="18"/>
                  </a:cubicBezTo>
                  <a:cubicBezTo>
                    <a:pt x="1732" y="18"/>
                    <a:pt x="1732" y="18"/>
                    <a:pt x="1732" y="18"/>
                  </a:cubicBezTo>
                  <a:cubicBezTo>
                    <a:pt x="1732" y="18"/>
                    <a:pt x="1732" y="18"/>
                    <a:pt x="1732" y="18"/>
                  </a:cubicBezTo>
                  <a:cubicBezTo>
                    <a:pt x="1732" y="18"/>
                    <a:pt x="1732" y="18"/>
                    <a:pt x="1732" y="18"/>
                  </a:cubicBezTo>
                  <a:cubicBezTo>
                    <a:pt x="1732" y="18"/>
                    <a:pt x="1732" y="18"/>
                    <a:pt x="1732" y="18"/>
                  </a:cubicBezTo>
                  <a:cubicBezTo>
                    <a:pt x="1733" y="18"/>
                    <a:pt x="1733" y="19"/>
                    <a:pt x="1733" y="19"/>
                  </a:cubicBezTo>
                  <a:cubicBezTo>
                    <a:pt x="1733" y="19"/>
                    <a:pt x="1733" y="19"/>
                    <a:pt x="1733" y="19"/>
                  </a:cubicBezTo>
                  <a:cubicBezTo>
                    <a:pt x="1733" y="19"/>
                    <a:pt x="1733" y="19"/>
                    <a:pt x="1733" y="19"/>
                  </a:cubicBezTo>
                  <a:cubicBezTo>
                    <a:pt x="1733" y="19"/>
                    <a:pt x="1733" y="19"/>
                    <a:pt x="1733" y="19"/>
                  </a:cubicBezTo>
                  <a:cubicBezTo>
                    <a:pt x="1734" y="20"/>
                    <a:pt x="1734" y="20"/>
                    <a:pt x="1735" y="21"/>
                  </a:cubicBezTo>
                  <a:cubicBezTo>
                    <a:pt x="1735" y="21"/>
                    <a:pt x="1735" y="21"/>
                    <a:pt x="1735" y="21"/>
                  </a:cubicBezTo>
                  <a:cubicBezTo>
                    <a:pt x="1735" y="21"/>
                    <a:pt x="1735" y="21"/>
                    <a:pt x="1735" y="21"/>
                  </a:cubicBezTo>
                  <a:cubicBezTo>
                    <a:pt x="1735" y="21"/>
                    <a:pt x="1735" y="21"/>
                    <a:pt x="1735" y="21"/>
                  </a:cubicBezTo>
                  <a:cubicBezTo>
                    <a:pt x="1735" y="21"/>
                    <a:pt x="1735" y="21"/>
                    <a:pt x="1736" y="21"/>
                  </a:cubicBezTo>
                  <a:cubicBezTo>
                    <a:pt x="1736" y="21"/>
                    <a:pt x="1736" y="21"/>
                    <a:pt x="1736" y="21"/>
                  </a:cubicBezTo>
                  <a:cubicBezTo>
                    <a:pt x="1736" y="22"/>
                    <a:pt x="1736" y="22"/>
                    <a:pt x="1736" y="22"/>
                  </a:cubicBezTo>
                  <a:cubicBezTo>
                    <a:pt x="1736" y="22"/>
                    <a:pt x="1736" y="22"/>
                    <a:pt x="1736" y="22"/>
                  </a:cubicBezTo>
                  <a:cubicBezTo>
                    <a:pt x="1736" y="22"/>
                    <a:pt x="1736" y="22"/>
                    <a:pt x="1736" y="23"/>
                  </a:cubicBezTo>
                  <a:cubicBezTo>
                    <a:pt x="1736" y="23"/>
                    <a:pt x="1736" y="23"/>
                    <a:pt x="1736" y="23"/>
                  </a:cubicBezTo>
                  <a:cubicBezTo>
                    <a:pt x="1736" y="23"/>
                    <a:pt x="1736" y="23"/>
                    <a:pt x="1737" y="23"/>
                  </a:cubicBezTo>
                  <a:cubicBezTo>
                    <a:pt x="1737" y="23"/>
                    <a:pt x="1737" y="23"/>
                    <a:pt x="1737" y="23"/>
                  </a:cubicBezTo>
                  <a:cubicBezTo>
                    <a:pt x="1737" y="23"/>
                    <a:pt x="1737" y="24"/>
                    <a:pt x="1737" y="24"/>
                  </a:cubicBezTo>
                  <a:cubicBezTo>
                    <a:pt x="1737" y="24"/>
                    <a:pt x="1737" y="24"/>
                    <a:pt x="1737" y="24"/>
                  </a:cubicBezTo>
                  <a:cubicBezTo>
                    <a:pt x="1737" y="24"/>
                    <a:pt x="1737" y="24"/>
                    <a:pt x="1737" y="25"/>
                  </a:cubicBezTo>
                  <a:cubicBezTo>
                    <a:pt x="1737" y="25"/>
                    <a:pt x="1737" y="25"/>
                    <a:pt x="1737" y="25"/>
                  </a:cubicBezTo>
                  <a:cubicBezTo>
                    <a:pt x="1737" y="25"/>
                    <a:pt x="1737" y="25"/>
                    <a:pt x="1737" y="25"/>
                  </a:cubicBezTo>
                  <a:cubicBezTo>
                    <a:pt x="1737" y="25"/>
                    <a:pt x="1737" y="25"/>
                    <a:pt x="1738" y="26"/>
                  </a:cubicBezTo>
                  <a:cubicBezTo>
                    <a:pt x="1738" y="26"/>
                    <a:pt x="1738" y="26"/>
                    <a:pt x="1738" y="26"/>
                  </a:cubicBezTo>
                  <a:cubicBezTo>
                    <a:pt x="1738" y="26"/>
                    <a:pt x="1738" y="26"/>
                    <a:pt x="1738" y="27"/>
                  </a:cubicBezTo>
                  <a:cubicBezTo>
                    <a:pt x="1738" y="27"/>
                    <a:pt x="1738" y="27"/>
                    <a:pt x="1738" y="27"/>
                  </a:cubicBezTo>
                  <a:cubicBezTo>
                    <a:pt x="1738" y="27"/>
                    <a:pt x="1738" y="28"/>
                    <a:pt x="1738" y="28"/>
                  </a:cubicBezTo>
                  <a:cubicBezTo>
                    <a:pt x="1738" y="28"/>
                    <a:pt x="1738" y="29"/>
                    <a:pt x="1738" y="29"/>
                  </a:cubicBezTo>
                  <a:cubicBezTo>
                    <a:pt x="1739" y="31"/>
                    <a:pt x="1739" y="33"/>
                    <a:pt x="1738" y="36"/>
                  </a:cubicBezTo>
                  <a:cubicBezTo>
                    <a:pt x="1738" y="36"/>
                    <a:pt x="1738" y="36"/>
                    <a:pt x="1738" y="36"/>
                  </a:cubicBezTo>
                  <a:cubicBezTo>
                    <a:pt x="1738" y="37"/>
                    <a:pt x="1738" y="37"/>
                    <a:pt x="1738" y="38"/>
                  </a:cubicBezTo>
                  <a:cubicBezTo>
                    <a:pt x="1738" y="38"/>
                    <a:pt x="1738" y="38"/>
                    <a:pt x="1738" y="38"/>
                  </a:cubicBezTo>
                  <a:cubicBezTo>
                    <a:pt x="1738" y="39"/>
                    <a:pt x="1738" y="39"/>
                    <a:pt x="1738" y="39"/>
                  </a:cubicBezTo>
                  <a:cubicBezTo>
                    <a:pt x="1738" y="39"/>
                    <a:pt x="1738" y="39"/>
                    <a:pt x="1738" y="39"/>
                  </a:cubicBezTo>
                  <a:cubicBezTo>
                    <a:pt x="1738" y="40"/>
                    <a:pt x="1738" y="40"/>
                    <a:pt x="1738" y="40"/>
                  </a:cubicBezTo>
                  <a:cubicBezTo>
                    <a:pt x="1737" y="40"/>
                    <a:pt x="1738" y="40"/>
                    <a:pt x="1737" y="41"/>
                  </a:cubicBezTo>
                  <a:cubicBezTo>
                    <a:pt x="1737" y="41"/>
                    <a:pt x="1737" y="41"/>
                    <a:pt x="1737" y="41"/>
                  </a:cubicBezTo>
                  <a:cubicBezTo>
                    <a:pt x="1737" y="41"/>
                    <a:pt x="1737" y="41"/>
                    <a:pt x="1737" y="42"/>
                  </a:cubicBezTo>
                  <a:cubicBezTo>
                    <a:pt x="1737" y="42"/>
                    <a:pt x="1737" y="42"/>
                    <a:pt x="1737" y="42"/>
                  </a:cubicBezTo>
                  <a:cubicBezTo>
                    <a:pt x="1737" y="42"/>
                    <a:pt x="1737" y="42"/>
                    <a:pt x="1737" y="42"/>
                  </a:cubicBezTo>
                  <a:cubicBezTo>
                    <a:pt x="1737" y="43"/>
                    <a:pt x="1737" y="43"/>
                    <a:pt x="1737" y="43"/>
                  </a:cubicBezTo>
                  <a:cubicBezTo>
                    <a:pt x="1736" y="43"/>
                    <a:pt x="1736" y="43"/>
                    <a:pt x="1736" y="43"/>
                  </a:cubicBezTo>
                  <a:cubicBezTo>
                    <a:pt x="1736" y="43"/>
                    <a:pt x="1736" y="43"/>
                    <a:pt x="1736" y="43"/>
                  </a:cubicBezTo>
                  <a:cubicBezTo>
                    <a:pt x="1736" y="44"/>
                    <a:pt x="1736" y="44"/>
                    <a:pt x="1736" y="44"/>
                  </a:cubicBezTo>
                  <a:cubicBezTo>
                    <a:pt x="1736" y="44"/>
                    <a:pt x="1736" y="44"/>
                    <a:pt x="1736" y="44"/>
                  </a:cubicBezTo>
                  <a:cubicBezTo>
                    <a:pt x="1736" y="44"/>
                    <a:pt x="1736" y="45"/>
                    <a:pt x="1736" y="45"/>
                  </a:cubicBezTo>
                  <a:cubicBezTo>
                    <a:pt x="1736" y="45"/>
                    <a:pt x="1736" y="45"/>
                    <a:pt x="1736" y="45"/>
                  </a:cubicBezTo>
                  <a:cubicBezTo>
                    <a:pt x="1735" y="45"/>
                    <a:pt x="1735" y="45"/>
                    <a:pt x="1735" y="45"/>
                  </a:cubicBezTo>
                  <a:cubicBezTo>
                    <a:pt x="1735" y="45"/>
                    <a:pt x="1735" y="45"/>
                    <a:pt x="1735" y="45"/>
                  </a:cubicBezTo>
                  <a:cubicBezTo>
                    <a:pt x="1735" y="45"/>
                    <a:pt x="1735" y="45"/>
                    <a:pt x="1735" y="45"/>
                  </a:cubicBezTo>
                  <a:cubicBezTo>
                    <a:pt x="1735" y="46"/>
                    <a:pt x="1735" y="46"/>
                    <a:pt x="1735" y="46"/>
                  </a:cubicBezTo>
                  <a:cubicBezTo>
                    <a:pt x="1735" y="46"/>
                    <a:pt x="1735" y="46"/>
                    <a:pt x="1735" y="46"/>
                  </a:cubicBezTo>
                  <a:cubicBezTo>
                    <a:pt x="1735" y="46"/>
                    <a:pt x="1735" y="46"/>
                    <a:pt x="1735" y="47"/>
                  </a:cubicBezTo>
                  <a:cubicBezTo>
                    <a:pt x="1735" y="47"/>
                    <a:pt x="1735" y="47"/>
                    <a:pt x="1735" y="47"/>
                  </a:cubicBezTo>
                  <a:cubicBezTo>
                    <a:pt x="1734" y="47"/>
                    <a:pt x="1734" y="47"/>
                    <a:pt x="1734" y="47"/>
                  </a:cubicBezTo>
                  <a:cubicBezTo>
                    <a:pt x="1734" y="47"/>
                    <a:pt x="1734" y="47"/>
                    <a:pt x="1734" y="47"/>
                  </a:cubicBezTo>
                  <a:cubicBezTo>
                    <a:pt x="1734" y="47"/>
                    <a:pt x="1734" y="47"/>
                    <a:pt x="1734" y="48"/>
                  </a:cubicBezTo>
                  <a:cubicBezTo>
                    <a:pt x="1734" y="48"/>
                    <a:pt x="1734" y="48"/>
                    <a:pt x="1734" y="48"/>
                  </a:cubicBezTo>
                  <a:cubicBezTo>
                    <a:pt x="1734" y="48"/>
                    <a:pt x="1734" y="48"/>
                    <a:pt x="1734" y="48"/>
                  </a:cubicBezTo>
                  <a:cubicBezTo>
                    <a:pt x="1734" y="48"/>
                    <a:pt x="1734" y="48"/>
                    <a:pt x="1734" y="48"/>
                  </a:cubicBezTo>
                  <a:cubicBezTo>
                    <a:pt x="1733" y="48"/>
                    <a:pt x="1733" y="48"/>
                    <a:pt x="1733" y="48"/>
                  </a:cubicBezTo>
                  <a:cubicBezTo>
                    <a:pt x="1733" y="48"/>
                    <a:pt x="1733" y="48"/>
                    <a:pt x="1733" y="48"/>
                  </a:cubicBezTo>
                  <a:cubicBezTo>
                    <a:pt x="1733" y="48"/>
                    <a:pt x="1733" y="49"/>
                    <a:pt x="1733" y="49"/>
                  </a:cubicBezTo>
                  <a:cubicBezTo>
                    <a:pt x="1733" y="49"/>
                    <a:pt x="1733" y="49"/>
                    <a:pt x="1733" y="49"/>
                  </a:cubicBezTo>
                  <a:cubicBezTo>
                    <a:pt x="1733" y="49"/>
                    <a:pt x="1733" y="49"/>
                    <a:pt x="1732" y="49"/>
                  </a:cubicBezTo>
                  <a:cubicBezTo>
                    <a:pt x="1732" y="49"/>
                    <a:pt x="1732" y="49"/>
                    <a:pt x="1732" y="49"/>
                  </a:cubicBezTo>
                  <a:cubicBezTo>
                    <a:pt x="1732" y="49"/>
                    <a:pt x="1732" y="50"/>
                    <a:pt x="1732" y="50"/>
                  </a:cubicBezTo>
                  <a:cubicBezTo>
                    <a:pt x="1732" y="50"/>
                    <a:pt x="1732" y="50"/>
                    <a:pt x="1732" y="50"/>
                  </a:cubicBezTo>
                  <a:cubicBezTo>
                    <a:pt x="1732" y="50"/>
                    <a:pt x="1732" y="50"/>
                    <a:pt x="1732" y="50"/>
                  </a:cubicBezTo>
                  <a:cubicBezTo>
                    <a:pt x="1732" y="50"/>
                    <a:pt x="1732" y="50"/>
                    <a:pt x="1732" y="50"/>
                  </a:cubicBezTo>
                  <a:cubicBezTo>
                    <a:pt x="1732" y="50"/>
                    <a:pt x="1731" y="50"/>
                    <a:pt x="1731" y="50"/>
                  </a:cubicBezTo>
                  <a:cubicBezTo>
                    <a:pt x="1731" y="50"/>
                    <a:pt x="1731" y="50"/>
                    <a:pt x="1731" y="50"/>
                  </a:cubicBezTo>
                  <a:cubicBezTo>
                    <a:pt x="1730" y="52"/>
                    <a:pt x="1729" y="53"/>
                    <a:pt x="1728" y="54"/>
                  </a:cubicBezTo>
                  <a:cubicBezTo>
                    <a:pt x="1728" y="54"/>
                    <a:pt x="1728" y="54"/>
                    <a:pt x="1728" y="54"/>
                  </a:cubicBezTo>
                  <a:cubicBezTo>
                    <a:pt x="1727" y="54"/>
                    <a:pt x="1727" y="54"/>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6" y="55"/>
                    <a:pt x="1726" y="55"/>
                    <a:pt x="1726" y="56"/>
                  </a:cubicBezTo>
                  <a:cubicBezTo>
                    <a:pt x="1726" y="56"/>
                    <a:pt x="1726" y="56"/>
                    <a:pt x="1726" y="56"/>
                  </a:cubicBezTo>
                  <a:cubicBezTo>
                    <a:pt x="1726" y="56"/>
                    <a:pt x="1725" y="56"/>
                    <a:pt x="1725" y="56"/>
                  </a:cubicBezTo>
                  <a:cubicBezTo>
                    <a:pt x="1725" y="56"/>
                    <a:pt x="1725" y="56"/>
                    <a:pt x="1725" y="56"/>
                  </a:cubicBezTo>
                  <a:cubicBezTo>
                    <a:pt x="1725" y="56"/>
                    <a:pt x="1725" y="56"/>
                    <a:pt x="1725" y="57"/>
                  </a:cubicBezTo>
                  <a:cubicBezTo>
                    <a:pt x="1725" y="57"/>
                    <a:pt x="1725" y="57"/>
                    <a:pt x="1725" y="57"/>
                  </a:cubicBezTo>
                  <a:cubicBezTo>
                    <a:pt x="1725" y="57"/>
                    <a:pt x="1725" y="57"/>
                    <a:pt x="1724" y="57"/>
                  </a:cubicBezTo>
                  <a:cubicBezTo>
                    <a:pt x="1724" y="57"/>
                    <a:pt x="1724" y="57"/>
                    <a:pt x="1724" y="57"/>
                  </a:cubicBezTo>
                  <a:cubicBezTo>
                    <a:pt x="1724" y="57"/>
                    <a:pt x="1724" y="57"/>
                    <a:pt x="1724" y="57"/>
                  </a:cubicBezTo>
                  <a:cubicBezTo>
                    <a:pt x="1724" y="57"/>
                    <a:pt x="1724" y="57"/>
                    <a:pt x="1724" y="57"/>
                  </a:cubicBezTo>
                  <a:cubicBezTo>
                    <a:pt x="1724" y="58"/>
                    <a:pt x="1724" y="57"/>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9"/>
                    <a:pt x="1722" y="58"/>
                    <a:pt x="1722" y="59"/>
                  </a:cubicBezTo>
                  <a:cubicBezTo>
                    <a:pt x="1722" y="59"/>
                    <a:pt x="1722" y="59"/>
                    <a:pt x="1722" y="59"/>
                  </a:cubicBezTo>
                  <a:cubicBezTo>
                    <a:pt x="1722" y="59"/>
                    <a:pt x="1722" y="59"/>
                    <a:pt x="1722" y="59"/>
                  </a:cubicBezTo>
                  <a:cubicBezTo>
                    <a:pt x="1722" y="59"/>
                    <a:pt x="1722" y="59"/>
                    <a:pt x="1722" y="59"/>
                  </a:cubicBezTo>
                  <a:cubicBezTo>
                    <a:pt x="1722" y="59"/>
                    <a:pt x="1721" y="59"/>
                    <a:pt x="1721" y="59"/>
                  </a:cubicBezTo>
                  <a:cubicBezTo>
                    <a:pt x="1721" y="59"/>
                    <a:pt x="1721" y="59"/>
                    <a:pt x="1721" y="59"/>
                  </a:cubicBezTo>
                  <a:cubicBezTo>
                    <a:pt x="1721" y="60"/>
                    <a:pt x="1721" y="60"/>
                    <a:pt x="1721" y="60"/>
                  </a:cubicBezTo>
                  <a:cubicBezTo>
                    <a:pt x="1721" y="60"/>
                    <a:pt x="1721" y="60"/>
                    <a:pt x="1721" y="60"/>
                  </a:cubicBezTo>
                  <a:cubicBezTo>
                    <a:pt x="1720" y="60"/>
                    <a:pt x="1720" y="60"/>
                    <a:pt x="1720" y="60"/>
                  </a:cubicBezTo>
                  <a:cubicBezTo>
                    <a:pt x="1720" y="60"/>
                    <a:pt x="1720" y="60"/>
                    <a:pt x="1720" y="60"/>
                  </a:cubicBezTo>
                  <a:cubicBezTo>
                    <a:pt x="1720" y="60"/>
                    <a:pt x="1719" y="60"/>
                    <a:pt x="1719" y="61"/>
                  </a:cubicBezTo>
                  <a:cubicBezTo>
                    <a:pt x="1719" y="61"/>
                    <a:pt x="1719" y="61"/>
                    <a:pt x="1719" y="61"/>
                  </a:cubicBezTo>
                  <a:cubicBezTo>
                    <a:pt x="1719" y="61"/>
                    <a:pt x="1719" y="61"/>
                    <a:pt x="1719" y="61"/>
                  </a:cubicBezTo>
                  <a:cubicBezTo>
                    <a:pt x="1719" y="61"/>
                    <a:pt x="1719" y="61"/>
                    <a:pt x="1719" y="61"/>
                  </a:cubicBezTo>
                  <a:cubicBezTo>
                    <a:pt x="1719" y="61"/>
                    <a:pt x="1718" y="62"/>
                    <a:pt x="1718" y="62"/>
                  </a:cubicBezTo>
                  <a:cubicBezTo>
                    <a:pt x="1718" y="62"/>
                    <a:pt x="1718" y="62"/>
                    <a:pt x="1718" y="62"/>
                  </a:cubicBezTo>
                  <a:cubicBezTo>
                    <a:pt x="1718" y="62"/>
                    <a:pt x="1718" y="62"/>
                    <a:pt x="1717" y="62"/>
                  </a:cubicBezTo>
                  <a:cubicBezTo>
                    <a:pt x="1717" y="62"/>
                    <a:pt x="1717" y="62"/>
                    <a:pt x="1717" y="62"/>
                  </a:cubicBezTo>
                  <a:cubicBezTo>
                    <a:pt x="1717" y="62"/>
                    <a:pt x="1717" y="63"/>
                    <a:pt x="1716" y="63"/>
                  </a:cubicBezTo>
                  <a:cubicBezTo>
                    <a:pt x="1716" y="63"/>
                    <a:pt x="1716" y="63"/>
                    <a:pt x="1716" y="63"/>
                  </a:cubicBezTo>
                  <a:cubicBezTo>
                    <a:pt x="1716" y="63"/>
                    <a:pt x="1716" y="63"/>
                    <a:pt x="1716" y="63"/>
                  </a:cubicBezTo>
                  <a:cubicBezTo>
                    <a:pt x="1716" y="63"/>
                    <a:pt x="1716" y="63"/>
                    <a:pt x="1716" y="63"/>
                  </a:cubicBezTo>
                  <a:cubicBezTo>
                    <a:pt x="1716" y="64"/>
                    <a:pt x="1715" y="64"/>
                    <a:pt x="1715" y="64"/>
                  </a:cubicBezTo>
                  <a:cubicBezTo>
                    <a:pt x="1715" y="64"/>
                    <a:pt x="1715" y="64"/>
                    <a:pt x="1715" y="64"/>
                  </a:cubicBezTo>
                  <a:cubicBezTo>
                    <a:pt x="1715" y="64"/>
                    <a:pt x="1715" y="64"/>
                    <a:pt x="1715" y="64"/>
                  </a:cubicBezTo>
                  <a:cubicBezTo>
                    <a:pt x="1715" y="64"/>
                    <a:pt x="1715" y="64"/>
                    <a:pt x="1715" y="64"/>
                  </a:cubicBezTo>
                  <a:cubicBezTo>
                    <a:pt x="1715" y="64"/>
                    <a:pt x="1714" y="65"/>
                    <a:pt x="1714" y="65"/>
                  </a:cubicBezTo>
                  <a:cubicBezTo>
                    <a:pt x="1714" y="65"/>
                    <a:pt x="1714" y="65"/>
                    <a:pt x="1714" y="65"/>
                  </a:cubicBezTo>
                  <a:cubicBezTo>
                    <a:pt x="1714" y="65"/>
                    <a:pt x="1714" y="65"/>
                    <a:pt x="1714" y="65"/>
                  </a:cubicBezTo>
                  <a:cubicBezTo>
                    <a:pt x="1714" y="65"/>
                    <a:pt x="1714" y="65"/>
                    <a:pt x="1714" y="65"/>
                  </a:cubicBezTo>
                  <a:cubicBezTo>
                    <a:pt x="1714" y="65"/>
                    <a:pt x="1713" y="65"/>
                    <a:pt x="1713" y="65"/>
                  </a:cubicBezTo>
                  <a:cubicBezTo>
                    <a:pt x="1713" y="65"/>
                    <a:pt x="1713" y="65"/>
                    <a:pt x="1713" y="65"/>
                  </a:cubicBezTo>
                  <a:cubicBezTo>
                    <a:pt x="1713" y="65"/>
                    <a:pt x="1713" y="66"/>
                    <a:pt x="1713" y="66"/>
                  </a:cubicBezTo>
                  <a:cubicBezTo>
                    <a:pt x="1713" y="66"/>
                    <a:pt x="1713" y="66"/>
                    <a:pt x="1713" y="66"/>
                  </a:cubicBezTo>
                  <a:cubicBezTo>
                    <a:pt x="1713" y="66"/>
                    <a:pt x="1712" y="66"/>
                    <a:pt x="1712" y="66"/>
                  </a:cubicBezTo>
                  <a:cubicBezTo>
                    <a:pt x="1712" y="66"/>
                    <a:pt x="1712" y="66"/>
                    <a:pt x="1712" y="66"/>
                  </a:cubicBezTo>
                  <a:cubicBezTo>
                    <a:pt x="1712" y="66"/>
                    <a:pt x="1712" y="67"/>
                    <a:pt x="1712" y="67"/>
                  </a:cubicBezTo>
                  <a:cubicBezTo>
                    <a:pt x="1712" y="67"/>
                    <a:pt x="1712" y="67"/>
                    <a:pt x="1712" y="67"/>
                  </a:cubicBezTo>
                  <a:cubicBezTo>
                    <a:pt x="1711" y="67"/>
                    <a:pt x="1711" y="67"/>
                    <a:pt x="1711" y="67"/>
                  </a:cubicBezTo>
                  <a:cubicBezTo>
                    <a:pt x="1711" y="67"/>
                    <a:pt x="1711" y="67"/>
                    <a:pt x="1711" y="67"/>
                  </a:cubicBezTo>
                  <a:cubicBezTo>
                    <a:pt x="1711" y="67"/>
                    <a:pt x="1711" y="67"/>
                    <a:pt x="1711" y="67"/>
                  </a:cubicBezTo>
                  <a:cubicBezTo>
                    <a:pt x="1711" y="67"/>
                    <a:pt x="1711" y="67"/>
                    <a:pt x="1711" y="67"/>
                  </a:cubicBezTo>
                  <a:cubicBezTo>
                    <a:pt x="1711" y="68"/>
                    <a:pt x="1710" y="68"/>
                    <a:pt x="1710" y="68"/>
                  </a:cubicBezTo>
                  <a:cubicBezTo>
                    <a:pt x="1710" y="68"/>
                    <a:pt x="1710" y="68"/>
                    <a:pt x="1710" y="68"/>
                  </a:cubicBezTo>
                  <a:cubicBezTo>
                    <a:pt x="1710" y="68"/>
                    <a:pt x="1710" y="68"/>
                    <a:pt x="1710" y="68"/>
                  </a:cubicBezTo>
                  <a:cubicBezTo>
                    <a:pt x="1710" y="68"/>
                    <a:pt x="1710" y="68"/>
                    <a:pt x="1710" y="68"/>
                  </a:cubicBezTo>
                  <a:cubicBezTo>
                    <a:pt x="1710" y="68"/>
                    <a:pt x="1710" y="68"/>
                    <a:pt x="1709" y="68"/>
                  </a:cubicBezTo>
                  <a:cubicBezTo>
                    <a:pt x="1710" y="68"/>
                    <a:pt x="1710" y="68"/>
                    <a:pt x="1710" y="68"/>
                  </a:cubicBezTo>
                  <a:cubicBezTo>
                    <a:pt x="1709" y="69"/>
                    <a:pt x="1709" y="69"/>
                    <a:pt x="1709" y="69"/>
                  </a:cubicBezTo>
                  <a:cubicBezTo>
                    <a:pt x="1709" y="69"/>
                    <a:pt x="1709" y="69"/>
                    <a:pt x="1709" y="69"/>
                  </a:cubicBezTo>
                  <a:cubicBezTo>
                    <a:pt x="1709" y="69"/>
                    <a:pt x="1709" y="69"/>
                    <a:pt x="1709" y="69"/>
                  </a:cubicBezTo>
                  <a:cubicBezTo>
                    <a:pt x="1709" y="69"/>
                    <a:pt x="1709" y="69"/>
                    <a:pt x="1709" y="69"/>
                  </a:cubicBezTo>
                  <a:cubicBezTo>
                    <a:pt x="1708" y="69"/>
                    <a:pt x="1708" y="70"/>
                    <a:pt x="1708" y="70"/>
                  </a:cubicBezTo>
                  <a:cubicBezTo>
                    <a:pt x="1708" y="70"/>
                    <a:pt x="1708" y="70"/>
                    <a:pt x="1708" y="70"/>
                  </a:cubicBezTo>
                  <a:cubicBezTo>
                    <a:pt x="1708" y="70"/>
                    <a:pt x="1707" y="70"/>
                    <a:pt x="1707" y="70"/>
                  </a:cubicBezTo>
                  <a:cubicBezTo>
                    <a:pt x="1707" y="70"/>
                    <a:pt x="1707" y="70"/>
                    <a:pt x="1707" y="70"/>
                  </a:cubicBezTo>
                  <a:cubicBezTo>
                    <a:pt x="1707" y="70"/>
                    <a:pt x="1707" y="70"/>
                    <a:pt x="1707" y="71"/>
                  </a:cubicBezTo>
                  <a:cubicBezTo>
                    <a:pt x="1707" y="71"/>
                    <a:pt x="1707" y="71"/>
                    <a:pt x="1707" y="71"/>
                  </a:cubicBezTo>
                  <a:cubicBezTo>
                    <a:pt x="1707" y="71"/>
                    <a:pt x="1707" y="71"/>
                    <a:pt x="1707" y="71"/>
                  </a:cubicBezTo>
                  <a:cubicBezTo>
                    <a:pt x="1707" y="71"/>
                    <a:pt x="1707" y="71"/>
                    <a:pt x="1707" y="71"/>
                  </a:cubicBezTo>
                  <a:cubicBezTo>
                    <a:pt x="1707" y="71"/>
                    <a:pt x="1706" y="71"/>
                    <a:pt x="1706" y="71"/>
                  </a:cubicBezTo>
                  <a:cubicBezTo>
                    <a:pt x="1706" y="71"/>
                    <a:pt x="1706" y="71"/>
                    <a:pt x="1706" y="71"/>
                  </a:cubicBezTo>
                  <a:cubicBezTo>
                    <a:pt x="1706" y="71"/>
                    <a:pt x="1706" y="71"/>
                    <a:pt x="1706" y="72"/>
                  </a:cubicBezTo>
                  <a:cubicBezTo>
                    <a:pt x="1706" y="72"/>
                    <a:pt x="1706" y="72"/>
                    <a:pt x="1706" y="72"/>
                  </a:cubicBezTo>
                  <a:cubicBezTo>
                    <a:pt x="1706" y="72"/>
                    <a:pt x="1706" y="72"/>
                    <a:pt x="1706" y="72"/>
                  </a:cubicBezTo>
                  <a:cubicBezTo>
                    <a:pt x="1706" y="72"/>
                    <a:pt x="1706" y="72"/>
                    <a:pt x="1706" y="72"/>
                  </a:cubicBezTo>
                  <a:cubicBezTo>
                    <a:pt x="1706" y="72"/>
                    <a:pt x="1705" y="72"/>
                    <a:pt x="1705" y="72"/>
                  </a:cubicBezTo>
                  <a:cubicBezTo>
                    <a:pt x="1705" y="72"/>
                    <a:pt x="1705" y="72"/>
                    <a:pt x="1705" y="72"/>
                  </a:cubicBezTo>
                  <a:cubicBezTo>
                    <a:pt x="1705" y="72"/>
                    <a:pt x="1705" y="73"/>
                    <a:pt x="1705" y="73"/>
                  </a:cubicBezTo>
                  <a:cubicBezTo>
                    <a:pt x="1705" y="73"/>
                    <a:pt x="1705" y="73"/>
                    <a:pt x="1705" y="73"/>
                  </a:cubicBezTo>
                  <a:cubicBezTo>
                    <a:pt x="1705" y="73"/>
                    <a:pt x="1705" y="73"/>
                    <a:pt x="1705" y="73"/>
                  </a:cubicBezTo>
                  <a:cubicBezTo>
                    <a:pt x="1705" y="73"/>
                    <a:pt x="1705" y="73"/>
                    <a:pt x="1705" y="73"/>
                  </a:cubicBezTo>
                  <a:cubicBezTo>
                    <a:pt x="1704" y="73"/>
                    <a:pt x="1704" y="73"/>
                    <a:pt x="1704" y="73"/>
                  </a:cubicBezTo>
                  <a:cubicBezTo>
                    <a:pt x="1704" y="73"/>
                    <a:pt x="1704" y="73"/>
                    <a:pt x="1704" y="73"/>
                  </a:cubicBezTo>
                  <a:cubicBezTo>
                    <a:pt x="1704" y="73"/>
                    <a:pt x="1704" y="74"/>
                    <a:pt x="1704" y="74"/>
                  </a:cubicBezTo>
                  <a:cubicBezTo>
                    <a:pt x="1704" y="74"/>
                    <a:pt x="1704" y="74"/>
                    <a:pt x="1704" y="74"/>
                  </a:cubicBezTo>
                  <a:cubicBezTo>
                    <a:pt x="1704" y="74"/>
                    <a:pt x="1704" y="74"/>
                    <a:pt x="1704" y="74"/>
                  </a:cubicBezTo>
                  <a:cubicBezTo>
                    <a:pt x="1704" y="74"/>
                    <a:pt x="1704" y="74"/>
                    <a:pt x="1704" y="74"/>
                  </a:cubicBezTo>
                  <a:cubicBezTo>
                    <a:pt x="1703" y="74"/>
                    <a:pt x="1703" y="74"/>
                    <a:pt x="1703" y="74"/>
                  </a:cubicBezTo>
                  <a:cubicBezTo>
                    <a:pt x="1703" y="74"/>
                    <a:pt x="1703" y="74"/>
                    <a:pt x="1703" y="74"/>
                  </a:cubicBezTo>
                  <a:cubicBezTo>
                    <a:pt x="1703" y="74"/>
                    <a:pt x="1703" y="75"/>
                    <a:pt x="1703" y="75"/>
                  </a:cubicBezTo>
                  <a:cubicBezTo>
                    <a:pt x="1703" y="75"/>
                    <a:pt x="1703" y="75"/>
                    <a:pt x="1703" y="75"/>
                  </a:cubicBezTo>
                  <a:cubicBezTo>
                    <a:pt x="1703" y="75"/>
                    <a:pt x="1703" y="75"/>
                    <a:pt x="1703" y="75"/>
                  </a:cubicBezTo>
                  <a:cubicBezTo>
                    <a:pt x="1703" y="75"/>
                    <a:pt x="1703" y="75"/>
                    <a:pt x="1703" y="75"/>
                  </a:cubicBezTo>
                  <a:cubicBezTo>
                    <a:pt x="1702" y="75"/>
                    <a:pt x="1702" y="76"/>
                    <a:pt x="1702" y="76"/>
                  </a:cubicBezTo>
                  <a:cubicBezTo>
                    <a:pt x="1702" y="76"/>
                    <a:pt x="1702" y="76"/>
                    <a:pt x="1702" y="76"/>
                  </a:cubicBezTo>
                  <a:cubicBezTo>
                    <a:pt x="1702" y="76"/>
                    <a:pt x="1702" y="76"/>
                    <a:pt x="1701" y="77"/>
                  </a:cubicBezTo>
                  <a:cubicBezTo>
                    <a:pt x="1701" y="76"/>
                    <a:pt x="1701" y="76"/>
                    <a:pt x="1701" y="76"/>
                  </a:cubicBezTo>
                  <a:cubicBezTo>
                    <a:pt x="1701" y="77"/>
                    <a:pt x="1701" y="77"/>
                    <a:pt x="1701" y="77"/>
                  </a:cubicBezTo>
                  <a:cubicBezTo>
                    <a:pt x="1701" y="77"/>
                    <a:pt x="1701" y="77"/>
                    <a:pt x="1701" y="77"/>
                  </a:cubicBezTo>
                  <a:cubicBezTo>
                    <a:pt x="1701" y="77"/>
                    <a:pt x="1701" y="77"/>
                    <a:pt x="1701" y="77"/>
                  </a:cubicBezTo>
                  <a:cubicBezTo>
                    <a:pt x="1701" y="77"/>
                    <a:pt x="1701" y="77"/>
                    <a:pt x="1701" y="77"/>
                  </a:cubicBezTo>
                  <a:cubicBezTo>
                    <a:pt x="1701" y="78"/>
                    <a:pt x="1700" y="78"/>
                    <a:pt x="1700" y="78"/>
                  </a:cubicBezTo>
                  <a:cubicBezTo>
                    <a:pt x="1700" y="78"/>
                    <a:pt x="1700" y="78"/>
                    <a:pt x="1700" y="78"/>
                  </a:cubicBezTo>
                  <a:cubicBezTo>
                    <a:pt x="1700" y="78"/>
                    <a:pt x="1700" y="78"/>
                    <a:pt x="1700" y="79"/>
                  </a:cubicBezTo>
                  <a:cubicBezTo>
                    <a:pt x="1700" y="79"/>
                    <a:pt x="1700" y="79"/>
                    <a:pt x="1700" y="79"/>
                  </a:cubicBezTo>
                  <a:cubicBezTo>
                    <a:pt x="1700" y="79"/>
                    <a:pt x="1700" y="79"/>
                    <a:pt x="1700" y="79"/>
                  </a:cubicBezTo>
                  <a:cubicBezTo>
                    <a:pt x="1700" y="79"/>
                    <a:pt x="1700" y="79"/>
                    <a:pt x="1700" y="79"/>
                  </a:cubicBezTo>
                  <a:cubicBezTo>
                    <a:pt x="1699" y="79"/>
                    <a:pt x="1700" y="79"/>
                    <a:pt x="1699" y="80"/>
                  </a:cubicBezTo>
                  <a:cubicBezTo>
                    <a:pt x="1699" y="80"/>
                    <a:pt x="1699" y="80"/>
                    <a:pt x="1699" y="80"/>
                  </a:cubicBezTo>
                  <a:cubicBezTo>
                    <a:pt x="1699" y="80"/>
                    <a:pt x="1699" y="80"/>
                    <a:pt x="1699" y="80"/>
                  </a:cubicBezTo>
                  <a:cubicBezTo>
                    <a:pt x="1699" y="80"/>
                    <a:pt x="1699" y="80"/>
                    <a:pt x="1699" y="80"/>
                  </a:cubicBezTo>
                  <a:cubicBezTo>
                    <a:pt x="1699" y="80"/>
                    <a:pt x="1699" y="80"/>
                    <a:pt x="1699" y="80"/>
                  </a:cubicBezTo>
                  <a:cubicBezTo>
                    <a:pt x="1699" y="80"/>
                    <a:pt x="1699" y="81"/>
                    <a:pt x="1699" y="81"/>
                  </a:cubicBezTo>
                  <a:cubicBezTo>
                    <a:pt x="1699" y="81"/>
                    <a:pt x="1699" y="81"/>
                    <a:pt x="1699" y="81"/>
                  </a:cubicBezTo>
                  <a:cubicBezTo>
                    <a:pt x="1698" y="81"/>
                    <a:pt x="1699" y="81"/>
                    <a:pt x="1698" y="81"/>
                  </a:cubicBezTo>
                  <a:cubicBezTo>
                    <a:pt x="1698" y="81"/>
                    <a:pt x="1698" y="81"/>
                    <a:pt x="1698" y="81"/>
                  </a:cubicBezTo>
                  <a:cubicBezTo>
                    <a:pt x="1698" y="82"/>
                    <a:pt x="1698" y="82"/>
                    <a:pt x="1698" y="82"/>
                  </a:cubicBezTo>
                  <a:cubicBezTo>
                    <a:pt x="1698" y="82"/>
                    <a:pt x="1698" y="82"/>
                    <a:pt x="1698" y="82"/>
                  </a:cubicBezTo>
                  <a:cubicBezTo>
                    <a:pt x="1698" y="82"/>
                    <a:pt x="1698" y="83"/>
                    <a:pt x="1698" y="83"/>
                  </a:cubicBezTo>
                  <a:cubicBezTo>
                    <a:pt x="1698" y="83"/>
                    <a:pt x="1698" y="83"/>
                    <a:pt x="1698" y="83"/>
                  </a:cubicBezTo>
                  <a:cubicBezTo>
                    <a:pt x="1697" y="83"/>
                    <a:pt x="1697" y="84"/>
                    <a:pt x="1697" y="84"/>
                  </a:cubicBezTo>
                  <a:cubicBezTo>
                    <a:pt x="1697" y="84"/>
                    <a:pt x="1697" y="84"/>
                    <a:pt x="1697" y="84"/>
                  </a:cubicBezTo>
                  <a:cubicBezTo>
                    <a:pt x="1697" y="84"/>
                    <a:pt x="1697" y="84"/>
                    <a:pt x="1697" y="85"/>
                  </a:cubicBezTo>
                  <a:cubicBezTo>
                    <a:pt x="1697" y="85"/>
                    <a:pt x="1697" y="85"/>
                    <a:pt x="1697" y="85"/>
                  </a:cubicBezTo>
                  <a:cubicBezTo>
                    <a:pt x="1697" y="85"/>
                    <a:pt x="1697" y="85"/>
                    <a:pt x="1697" y="86"/>
                  </a:cubicBezTo>
                  <a:cubicBezTo>
                    <a:pt x="1697" y="86"/>
                    <a:pt x="1697" y="86"/>
                    <a:pt x="1697" y="86"/>
                  </a:cubicBezTo>
                  <a:cubicBezTo>
                    <a:pt x="1696" y="86"/>
                    <a:pt x="1697" y="87"/>
                    <a:pt x="1696" y="87"/>
                  </a:cubicBezTo>
                  <a:cubicBezTo>
                    <a:pt x="1696" y="87"/>
                    <a:pt x="1696" y="87"/>
                    <a:pt x="1696" y="87"/>
                  </a:cubicBezTo>
                  <a:cubicBezTo>
                    <a:pt x="1696" y="88"/>
                    <a:pt x="1696" y="88"/>
                    <a:pt x="1696" y="88"/>
                  </a:cubicBezTo>
                  <a:cubicBezTo>
                    <a:pt x="1696" y="88"/>
                    <a:pt x="1696" y="89"/>
                    <a:pt x="1696" y="89"/>
                  </a:cubicBezTo>
                  <a:cubicBezTo>
                    <a:pt x="1695" y="89"/>
                    <a:pt x="1696" y="90"/>
                    <a:pt x="1696" y="90"/>
                  </a:cubicBezTo>
                  <a:cubicBezTo>
                    <a:pt x="1696" y="91"/>
                    <a:pt x="1696" y="91"/>
                    <a:pt x="1696" y="91"/>
                  </a:cubicBezTo>
                  <a:cubicBezTo>
                    <a:pt x="1695" y="92"/>
                    <a:pt x="1696" y="93"/>
                    <a:pt x="1695" y="94"/>
                  </a:cubicBezTo>
                  <a:cubicBezTo>
                    <a:pt x="1695" y="96"/>
                    <a:pt x="1695" y="99"/>
                    <a:pt x="1695" y="101"/>
                  </a:cubicBezTo>
                  <a:cubicBezTo>
                    <a:pt x="1696" y="102"/>
                    <a:pt x="1696" y="102"/>
                    <a:pt x="1697" y="102"/>
                  </a:cubicBezTo>
                  <a:cubicBezTo>
                    <a:pt x="1715" y="102"/>
                    <a:pt x="1733" y="102"/>
                    <a:pt x="1752" y="102"/>
                  </a:cubicBezTo>
                  <a:cubicBezTo>
                    <a:pt x="1752" y="102"/>
                    <a:pt x="1753" y="102"/>
                    <a:pt x="1753" y="101"/>
                  </a:cubicBezTo>
                  <a:cubicBezTo>
                    <a:pt x="1753" y="101"/>
                    <a:pt x="1753" y="101"/>
                    <a:pt x="1753" y="101"/>
                  </a:cubicBezTo>
                  <a:cubicBezTo>
                    <a:pt x="1754" y="98"/>
                    <a:pt x="1754" y="95"/>
                    <a:pt x="1753" y="92"/>
                  </a:cubicBezTo>
                  <a:cubicBezTo>
                    <a:pt x="1753" y="92"/>
                    <a:pt x="1753" y="92"/>
                    <a:pt x="1753" y="92"/>
                  </a:cubicBezTo>
                  <a:cubicBezTo>
                    <a:pt x="1753" y="91"/>
                    <a:pt x="1752" y="92"/>
                    <a:pt x="1751" y="92"/>
                  </a:cubicBezTo>
                  <a:cubicBezTo>
                    <a:pt x="1737" y="92"/>
                    <a:pt x="1723" y="92"/>
                    <a:pt x="1709" y="92"/>
                  </a:cubicBezTo>
                  <a:cubicBezTo>
                    <a:pt x="1708" y="92"/>
                    <a:pt x="1707" y="92"/>
                    <a:pt x="1707" y="91"/>
                  </a:cubicBezTo>
                  <a:cubicBezTo>
                    <a:pt x="1706" y="91"/>
                    <a:pt x="1707" y="90"/>
                    <a:pt x="1707" y="90"/>
                  </a:cubicBezTo>
                  <a:cubicBezTo>
                    <a:pt x="1707" y="89"/>
                    <a:pt x="1707" y="88"/>
                    <a:pt x="1707" y="88"/>
                  </a:cubicBezTo>
                  <a:cubicBezTo>
                    <a:pt x="1707" y="87"/>
                    <a:pt x="1707" y="87"/>
                    <a:pt x="1707" y="87"/>
                  </a:cubicBezTo>
                  <a:cubicBezTo>
                    <a:pt x="1707" y="87"/>
                    <a:pt x="1707" y="86"/>
                    <a:pt x="1707" y="86"/>
                  </a:cubicBezTo>
                  <a:cubicBezTo>
                    <a:pt x="1707" y="86"/>
                    <a:pt x="1707" y="86"/>
                    <a:pt x="1707" y="86"/>
                  </a:cubicBezTo>
                  <a:cubicBezTo>
                    <a:pt x="1708" y="86"/>
                    <a:pt x="1708" y="85"/>
                    <a:pt x="1708" y="85"/>
                  </a:cubicBezTo>
                  <a:cubicBezTo>
                    <a:pt x="1708" y="85"/>
                    <a:pt x="1708" y="85"/>
                    <a:pt x="1708" y="85"/>
                  </a:cubicBezTo>
                  <a:cubicBezTo>
                    <a:pt x="1708" y="85"/>
                    <a:pt x="1708" y="85"/>
                    <a:pt x="1708" y="85"/>
                  </a:cubicBezTo>
                  <a:cubicBezTo>
                    <a:pt x="1708" y="85"/>
                    <a:pt x="1708" y="84"/>
                    <a:pt x="1708" y="84"/>
                  </a:cubicBezTo>
                  <a:cubicBezTo>
                    <a:pt x="1708" y="84"/>
                    <a:pt x="1708" y="84"/>
                    <a:pt x="1708" y="84"/>
                  </a:cubicBezTo>
                  <a:cubicBezTo>
                    <a:pt x="1708" y="84"/>
                    <a:pt x="1708" y="84"/>
                    <a:pt x="1708" y="83"/>
                  </a:cubicBezTo>
                  <a:cubicBezTo>
                    <a:pt x="1708" y="83"/>
                    <a:pt x="1708" y="83"/>
                    <a:pt x="1708" y="83"/>
                  </a:cubicBezTo>
                  <a:cubicBezTo>
                    <a:pt x="1709" y="83"/>
                    <a:pt x="1709" y="83"/>
                    <a:pt x="1709" y="83"/>
                  </a:cubicBezTo>
                  <a:cubicBezTo>
                    <a:pt x="1709" y="83"/>
                    <a:pt x="1709" y="83"/>
                    <a:pt x="1709" y="83"/>
                  </a:cubicBezTo>
                  <a:cubicBezTo>
                    <a:pt x="1709" y="83"/>
                    <a:pt x="1709" y="82"/>
                    <a:pt x="1709" y="82"/>
                  </a:cubicBezTo>
                  <a:cubicBezTo>
                    <a:pt x="1709" y="82"/>
                    <a:pt x="1709" y="82"/>
                    <a:pt x="1709" y="82"/>
                  </a:cubicBezTo>
                  <a:cubicBezTo>
                    <a:pt x="1709" y="82"/>
                    <a:pt x="1709" y="82"/>
                    <a:pt x="1709" y="82"/>
                  </a:cubicBezTo>
                  <a:cubicBezTo>
                    <a:pt x="1709" y="82"/>
                    <a:pt x="1709" y="82"/>
                    <a:pt x="1709" y="82"/>
                  </a:cubicBezTo>
                  <a:cubicBezTo>
                    <a:pt x="1710" y="82"/>
                    <a:pt x="1710" y="81"/>
                    <a:pt x="1710" y="81"/>
                  </a:cubicBezTo>
                  <a:cubicBezTo>
                    <a:pt x="1710" y="81"/>
                    <a:pt x="1710" y="81"/>
                    <a:pt x="1710" y="81"/>
                  </a:cubicBezTo>
                  <a:cubicBezTo>
                    <a:pt x="1710" y="81"/>
                    <a:pt x="1710" y="81"/>
                    <a:pt x="1710" y="81"/>
                  </a:cubicBezTo>
                  <a:cubicBezTo>
                    <a:pt x="1710" y="81"/>
                    <a:pt x="1710" y="81"/>
                    <a:pt x="1710" y="81"/>
                  </a:cubicBezTo>
                  <a:cubicBezTo>
                    <a:pt x="1710" y="81"/>
                    <a:pt x="1710" y="80"/>
                    <a:pt x="1710" y="80"/>
                  </a:cubicBezTo>
                  <a:cubicBezTo>
                    <a:pt x="1710" y="80"/>
                    <a:pt x="1710" y="80"/>
                    <a:pt x="1710" y="80"/>
                  </a:cubicBezTo>
                  <a:cubicBezTo>
                    <a:pt x="1711" y="80"/>
                    <a:pt x="1711" y="80"/>
                    <a:pt x="1711" y="79"/>
                  </a:cubicBezTo>
                  <a:cubicBezTo>
                    <a:pt x="1711" y="79"/>
                    <a:pt x="1711" y="79"/>
                    <a:pt x="1711" y="79"/>
                  </a:cubicBezTo>
                  <a:cubicBezTo>
                    <a:pt x="1711" y="79"/>
                    <a:pt x="1711" y="79"/>
                    <a:pt x="1712" y="79"/>
                  </a:cubicBezTo>
                  <a:cubicBezTo>
                    <a:pt x="1712" y="79"/>
                    <a:pt x="1712" y="79"/>
                    <a:pt x="1712" y="79"/>
                  </a:cubicBezTo>
                  <a:cubicBezTo>
                    <a:pt x="1712" y="79"/>
                    <a:pt x="1712" y="79"/>
                    <a:pt x="1712" y="79"/>
                  </a:cubicBezTo>
                  <a:cubicBezTo>
                    <a:pt x="1712" y="79"/>
                    <a:pt x="1712" y="79"/>
                    <a:pt x="1712" y="79"/>
                  </a:cubicBezTo>
                  <a:cubicBezTo>
                    <a:pt x="1712" y="78"/>
                    <a:pt x="1712" y="78"/>
                    <a:pt x="1712" y="78"/>
                  </a:cubicBezTo>
                  <a:cubicBezTo>
                    <a:pt x="1712" y="78"/>
                    <a:pt x="1712" y="78"/>
                    <a:pt x="1712" y="78"/>
                  </a:cubicBezTo>
                  <a:cubicBezTo>
                    <a:pt x="1712" y="78"/>
                    <a:pt x="1712" y="78"/>
                    <a:pt x="1713" y="78"/>
                  </a:cubicBezTo>
                  <a:cubicBezTo>
                    <a:pt x="1713" y="78"/>
                    <a:pt x="1713" y="78"/>
                    <a:pt x="1713" y="78"/>
                  </a:cubicBezTo>
                  <a:cubicBezTo>
                    <a:pt x="1713" y="78"/>
                    <a:pt x="1713" y="78"/>
                    <a:pt x="1713" y="77"/>
                  </a:cubicBezTo>
                  <a:cubicBezTo>
                    <a:pt x="1713" y="77"/>
                    <a:pt x="1713" y="77"/>
                    <a:pt x="1713" y="77"/>
                  </a:cubicBezTo>
                  <a:cubicBezTo>
                    <a:pt x="1713" y="77"/>
                    <a:pt x="1713" y="77"/>
                    <a:pt x="1713" y="77"/>
                  </a:cubicBezTo>
                  <a:cubicBezTo>
                    <a:pt x="1713" y="77"/>
                    <a:pt x="1713" y="77"/>
                    <a:pt x="1713" y="77"/>
                  </a:cubicBezTo>
                  <a:cubicBezTo>
                    <a:pt x="1713" y="77"/>
                    <a:pt x="1714" y="77"/>
                    <a:pt x="1714" y="77"/>
                  </a:cubicBezTo>
                  <a:cubicBezTo>
                    <a:pt x="1714" y="77"/>
                    <a:pt x="1714" y="77"/>
                    <a:pt x="1714" y="77"/>
                  </a:cubicBezTo>
                  <a:cubicBezTo>
                    <a:pt x="1714" y="77"/>
                    <a:pt x="1714" y="77"/>
                    <a:pt x="1714" y="76"/>
                  </a:cubicBezTo>
                  <a:cubicBezTo>
                    <a:pt x="1714" y="76"/>
                    <a:pt x="1714" y="76"/>
                    <a:pt x="1714" y="76"/>
                  </a:cubicBezTo>
                  <a:cubicBezTo>
                    <a:pt x="1714" y="76"/>
                    <a:pt x="1714" y="76"/>
                    <a:pt x="1714" y="76"/>
                  </a:cubicBezTo>
                  <a:cubicBezTo>
                    <a:pt x="1714" y="76"/>
                    <a:pt x="1714" y="76"/>
                    <a:pt x="1714" y="76"/>
                  </a:cubicBezTo>
                  <a:cubicBezTo>
                    <a:pt x="1715" y="76"/>
                    <a:pt x="1715" y="75"/>
                    <a:pt x="1716" y="75"/>
                  </a:cubicBezTo>
                  <a:cubicBezTo>
                    <a:pt x="1716" y="75"/>
                    <a:pt x="1716" y="75"/>
                    <a:pt x="1716" y="75"/>
                  </a:cubicBezTo>
                  <a:cubicBezTo>
                    <a:pt x="1716" y="75"/>
                    <a:pt x="1716" y="75"/>
                    <a:pt x="1716" y="75"/>
                  </a:cubicBezTo>
                  <a:cubicBezTo>
                    <a:pt x="1716" y="75"/>
                    <a:pt x="1716" y="75"/>
                    <a:pt x="1716" y="75"/>
                  </a:cubicBezTo>
                  <a:cubicBezTo>
                    <a:pt x="1716" y="75"/>
                    <a:pt x="1716" y="74"/>
                    <a:pt x="1716" y="74"/>
                  </a:cubicBezTo>
                  <a:cubicBezTo>
                    <a:pt x="1716" y="74"/>
                    <a:pt x="1716" y="74"/>
                    <a:pt x="1716" y="74"/>
                  </a:cubicBezTo>
                  <a:cubicBezTo>
                    <a:pt x="1717" y="74"/>
                    <a:pt x="1717" y="74"/>
                    <a:pt x="1717" y="74"/>
                  </a:cubicBezTo>
                  <a:cubicBezTo>
                    <a:pt x="1717" y="74"/>
                    <a:pt x="1717" y="74"/>
                    <a:pt x="1717" y="74"/>
                  </a:cubicBezTo>
                  <a:cubicBezTo>
                    <a:pt x="1717" y="74"/>
                    <a:pt x="1717" y="74"/>
                    <a:pt x="1717" y="74"/>
                  </a:cubicBezTo>
                  <a:cubicBezTo>
                    <a:pt x="1717" y="74"/>
                    <a:pt x="1717" y="74"/>
                    <a:pt x="1717" y="74"/>
                  </a:cubicBezTo>
                  <a:cubicBezTo>
                    <a:pt x="1718" y="74"/>
                    <a:pt x="1718" y="73"/>
                    <a:pt x="1718" y="73"/>
                  </a:cubicBezTo>
                  <a:cubicBezTo>
                    <a:pt x="1718" y="73"/>
                    <a:pt x="1718" y="73"/>
                    <a:pt x="1718" y="73"/>
                  </a:cubicBezTo>
                  <a:cubicBezTo>
                    <a:pt x="1718" y="73"/>
                    <a:pt x="1718" y="73"/>
                    <a:pt x="1718" y="73"/>
                  </a:cubicBezTo>
                  <a:cubicBezTo>
                    <a:pt x="1718" y="73"/>
                    <a:pt x="1718" y="73"/>
                    <a:pt x="1718" y="73"/>
                  </a:cubicBezTo>
                  <a:cubicBezTo>
                    <a:pt x="1718" y="73"/>
                    <a:pt x="1719" y="73"/>
                    <a:pt x="1719" y="72"/>
                  </a:cubicBezTo>
                  <a:cubicBezTo>
                    <a:pt x="1719" y="72"/>
                    <a:pt x="1719" y="72"/>
                    <a:pt x="1719" y="72"/>
                  </a:cubicBezTo>
                  <a:cubicBezTo>
                    <a:pt x="1719" y="72"/>
                    <a:pt x="1719" y="72"/>
                    <a:pt x="1720" y="72"/>
                  </a:cubicBezTo>
                  <a:cubicBezTo>
                    <a:pt x="1720" y="72"/>
                    <a:pt x="1720" y="72"/>
                    <a:pt x="1720" y="72"/>
                  </a:cubicBezTo>
                  <a:cubicBezTo>
                    <a:pt x="1720" y="72"/>
                    <a:pt x="1720" y="72"/>
                    <a:pt x="1720" y="72"/>
                  </a:cubicBezTo>
                  <a:cubicBezTo>
                    <a:pt x="1720" y="72"/>
                    <a:pt x="1720" y="72"/>
                    <a:pt x="1720" y="72"/>
                  </a:cubicBezTo>
                  <a:cubicBezTo>
                    <a:pt x="1720" y="71"/>
                    <a:pt x="1720" y="71"/>
                    <a:pt x="1721" y="71"/>
                  </a:cubicBezTo>
                  <a:cubicBezTo>
                    <a:pt x="1720" y="71"/>
                    <a:pt x="1720" y="71"/>
                    <a:pt x="1720" y="71"/>
                  </a:cubicBezTo>
                  <a:cubicBezTo>
                    <a:pt x="1721" y="71"/>
                    <a:pt x="1721" y="71"/>
                    <a:pt x="1721" y="71"/>
                  </a:cubicBezTo>
                  <a:cubicBezTo>
                    <a:pt x="1721" y="71"/>
                    <a:pt x="1721" y="71"/>
                    <a:pt x="1721" y="71"/>
                  </a:cubicBezTo>
                  <a:cubicBezTo>
                    <a:pt x="1721" y="71"/>
                    <a:pt x="1721" y="71"/>
                    <a:pt x="1721" y="71"/>
                  </a:cubicBezTo>
                  <a:cubicBezTo>
                    <a:pt x="1721" y="71"/>
                    <a:pt x="1721" y="71"/>
                    <a:pt x="1721" y="71"/>
                  </a:cubicBezTo>
                  <a:cubicBezTo>
                    <a:pt x="1721" y="70"/>
                    <a:pt x="1722" y="70"/>
                    <a:pt x="1722" y="70"/>
                  </a:cubicBezTo>
                  <a:cubicBezTo>
                    <a:pt x="1722" y="70"/>
                    <a:pt x="1722" y="70"/>
                    <a:pt x="1722" y="70"/>
                  </a:cubicBezTo>
                  <a:cubicBezTo>
                    <a:pt x="1722" y="70"/>
                    <a:pt x="1722" y="70"/>
                    <a:pt x="1722" y="70"/>
                  </a:cubicBezTo>
                  <a:cubicBezTo>
                    <a:pt x="1722" y="70"/>
                    <a:pt x="1722" y="70"/>
                    <a:pt x="1722" y="70"/>
                  </a:cubicBezTo>
                  <a:cubicBezTo>
                    <a:pt x="1722" y="70"/>
                    <a:pt x="1723" y="70"/>
                    <a:pt x="1723" y="70"/>
                  </a:cubicBezTo>
                  <a:cubicBezTo>
                    <a:pt x="1723" y="70"/>
                    <a:pt x="1723" y="70"/>
                    <a:pt x="1723" y="70"/>
                  </a:cubicBezTo>
                  <a:cubicBezTo>
                    <a:pt x="1723" y="69"/>
                    <a:pt x="1723" y="69"/>
                    <a:pt x="1723" y="69"/>
                  </a:cubicBezTo>
                  <a:cubicBezTo>
                    <a:pt x="1723" y="69"/>
                    <a:pt x="1723" y="69"/>
                    <a:pt x="1723" y="69"/>
                  </a:cubicBezTo>
                  <a:cubicBezTo>
                    <a:pt x="1723" y="69"/>
                    <a:pt x="1724" y="69"/>
                    <a:pt x="1724" y="69"/>
                  </a:cubicBezTo>
                  <a:cubicBezTo>
                    <a:pt x="1724" y="69"/>
                    <a:pt x="1724" y="69"/>
                    <a:pt x="1724" y="69"/>
                  </a:cubicBezTo>
                  <a:cubicBezTo>
                    <a:pt x="1724" y="69"/>
                    <a:pt x="1724" y="69"/>
                    <a:pt x="1724" y="68"/>
                  </a:cubicBezTo>
                  <a:cubicBezTo>
                    <a:pt x="1724" y="68"/>
                    <a:pt x="1724" y="68"/>
                    <a:pt x="1724" y="68"/>
                  </a:cubicBezTo>
                  <a:cubicBezTo>
                    <a:pt x="1724" y="68"/>
                    <a:pt x="1725" y="68"/>
                    <a:pt x="1725" y="68"/>
                  </a:cubicBezTo>
                  <a:cubicBezTo>
                    <a:pt x="1725" y="68"/>
                    <a:pt x="1725" y="68"/>
                    <a:pt x="1725" y="68"/>
                  </a:cubicBezTo>
                  <a:cubicBezTo>
                    <a:pt x="1725" y="68"/>
                    <a:pt x="1725" y="68"/>
                    <a:pt x="1725" y="68"/>
                  </a:cubicBezTo>
                  <a:cubicBezTo>
                    <a:pt x="1725" y="68"/>
                    <a:pt x="1725" y="68"/>
                    <a:pt x="1725" y="68"/>
                  </a:cubicBezTo>
                  <a:cubicBezTo>
                    <a:pt x="1725" y="68"/>
                    <a:pt x="1726" y="68"/>
                    <a:pt x="1726" y="67"/>
                  </a:cubicBezTo>
                  <a:cubicBezTo>
                    <a:pt x="1726" y="67"/>
                    <a:pt x="1726" y="67"/>
                    <a:pt x="1726" y="67"/>
                  </a:cubicBezTo>
                  <a:cubicBezTo>
                    <a:pt x="1726" y="67"/>
                    <a:pt x="1726" y="67"/>
                    <a:pt x="1726" y="67"/>
                  </a:cubicBezTo>
                  <a:cubicBezTo>
                    <a:pt x="1726" y="67"/>
                    <a:pt x="1726" y="67"/>
                    <a:pt x="1726" y="67"/>
                  </a:cubicBezTo>
                  <a:cubicBezTo>
                    <a:pt x="1726" y="67"/>
                    <a:pt x="1726" y="67"/>
                    <a:pt x="1727" y="67"/>
                  </a:cubicBezTo>
                  <a:cubicBezTo>
                    <a:pt x="1727" y="67"/>
                    <a:pt x="1727" y="67"/>
                    <a:pt x="1727" y="67"/>
                  </a:cubicBezTo>
                  <a:cubicBezTo>
                    <a:pt x="1727" y="66"/>
                    <a:pt x="1727" y="67"/>
                    <a:pt x="1727" y="66"/>
                  </a:cubicBezTo>
                  <a:cubicBezTo>
                    <a:pt x="1727" y="66"/>
                    <a:pt x="1727" y="66"/>
                    <a:pt x="1727" y="66"/>
                  </a:cubicBezTo>
                  <a:cubicBezTo>
                    <a:pt x="1727" y="66"/>
                    <a:pt x="1727" y="66"/>
                    <a:pt x="1728" y="66"/>
                  </a:cubicBezTo>
                  <a:cubicBezTo>
                    <a:pt x="1728" y="66"/>
                    <a:pt x="1728" y="66"/>
                    <a:pt x="1728" y="66"/>
                  </a:cubicBezTo>
                  <a:cubicBezTo>
                    <a:pt x="1728" y="66"/>
                    <a:pt x="1728" y="66"/>
                    <a:pt x="1729" y="65"/>
                  </a:cubicBezTo>
                  <a:cubicBezTo>
                    <a:pt x="1729" y="65"/>
                    <a:pt x="1729" y="65"/>
                    <a:pt x="1729" y="65"/>
                  </a:cubicBezTo>
                  <a:cubicBezTo>
                    <a:pt x="1729" y="65"/>
                    <a:pt x="1729" y="65"/>
                    <a:pt x="1729" y="65"/>
                  </a:cubicBezTo>
                  <a:cubicBezTo>
                    <a:pt x="1729" y="65"/>
                    <a:pt x="1729" y="65"/>
                    <a:pt x="1729" y="65"/>
                  </a:cubicBezTo>
                  <a:cubicBezTo>
                    <a:pt x="1729" y="65"/>
                    <a:pt x="1729" y="65"/>
                    <a:pt x="1730" y="65"/>
                  </a:cubicBezTo>
                  <a:cubicBezTo>
                    <a:pt x="1730" y="65"/>
                    <a:pt x="1730" y="65"/>
                    <a:pt x="1730" y="65"/>
                  </a:cubicBezTo>
                  <a:cubicBezTo>
                    <a:pt x="1730" y="65"/>
                    <a:pt x="1730" y="64"/>
                    <a:pt x="1730" y="64"/>
                  </a:cubicBezTo>
                  <a:cubicBezTo>
                    <a:pt x="1730" y="64"/>
                    <a:pt x="1730" y="64"/>
                    <a:pt x="1730" y="64"/>
                  </a:cubicBezTo>
                  <a:cubicBezTo>
                    <a:pt x="1730" y="64"/>
                    <a:pt x="1730" y="64"/>
                    <a:pt x="1730" y="64"/>
                  </a:cubicBezTo>
                  <a:cubicBezTo>
                    <a:pt x="1730" y="64"/>
                    <a:pt x="1730" y="64"/>
                    <a:pt x="1730" y="64"/>
                  </a:cubicBezTo>
                  <a:cubicBezTo>
                    <a:pt x="1731" y="64"/>
                    <a:pt x="1731" y="64"/>
                    <a:pt x="1731" y="63"/>
                  </a:cubicBezTo>
                  <a:cubicBezTo>
                    <a:pt x="1731" y="64"/>
                    <a:pt x="1731" y="64"/>
                    <a:pt x="1731" y="64"/>
                  </a:cubicBezTo>
                  <a:cubicBezTo>
                    <a:pt x="1731" y="63"/>
                    <a:pt x="1731" y="63"/>
                    <a:pt x="1731" y="63"/>
                  </a:cubicBezTo>
                  <a:cubicBezTo>
                    <a:pt x="1731" y="63"/>
                    <a:pt x="1731" y="63"/>
                    <a:pt x="1731" y="63"/>
                  </a:cubicBezTo>
                  <a:cubicBezTo>
                    <a:pt x="1731" y="63"/>
                    <a:pt x="1732" y="63"/>
                    <a:pt x="1732" y="63"/>
                  </a:cubicBezTo>
                  <a:cubicBezTo>
                    <a:pt x="1732" y="63"/>
                    <a:pt x="1732" y="63"/>
                    <a:pt x="1732" y="63"/>
                  </a:cubicBezTo>
                  <a:cubicBezTo>
                    <a:pt x="1732" y="63"/>
                    <a:pt x="1732" y="63"/>
                    <a:pt x="1732" y="62"/>
                  </a:cubicBezTo>
                  <a:cubicBezTo>
                    <a:pt x="1732" y="62"/>
                    <a:pt x="1732" y="62"/>
                    <a:pt x="1732" y="62"/>
                  </a:cubicBezTo>
                  <a:cubicBezTo>
                    <a:pt x="1733" y="62"/>
                    <a:pt x="1733" y="62"/>
                    <a:pt x="1733" y="62"/>
                  </a:cubicBezTo>
                  <a:cubicBezTo>
                    <a:pt x="1733" y="62"/>
                    <a:pt x="1733" y="62"/>
                    <a:pt x="1733" y="62"/>
                  </a:cubicBezTo>
                  <a:cubicBezTo>
                    <a:pt x="1733" y="62"/>
                    <a:pt x="1733" y="62"/>
                    <a:pt x="1733" y="62"/>
                  </a:cubicBezTo>
                  <a:cubicBezTo>
                    <a:pt x="1733" y="62"/>
                    <a:pt x="1733" y="62"/>
                    <a:pt x="1733" y="62"/>
                  </a:cubicBezTo>
                  <a:cubicBezTo>
                    <a:pt x="1733" y="62"/>
                    <a:pt x="1734" y="61"/>
                    <a:pt x="1734" y="61"/>
                  </a:cubicBezTo>
                  <a:cubicBezTo>
                    <a:pt x="1734" y="61"/>
                    <a:pt x="1734" y="61"/>
                    <a:pt x="1734" y="61"/>
                  </a:cubicBezTo>
                  <a:cubicBezTo>
                    <a:pt x="1734" y="61"/>
                    <a:pt x="1734" y="61"/>
                    <a:pt x="1734" y="61"/>
                  </a:cubicBezTo>
                  <a:cubicBezTo>
                    <a:pt x="1734" y="61"/>
                    <a:pt x="1734" y="61"/>
                    <a:pt x="1734" y="61"/>
                  </a:cubicBezTo>
                  <a:cubicBezTo>
                    <a:pt x="1735" y="61"/>
                    <a:pt x="1735" y="61"/>
                    <a:pt x="1735" y="60"/>
                  </a:cubicBezTo>
                  <a:cubicBezTo>
                    <a:pt x="1735" y="60"/>
                    <a:pt x="1735" y="60"/>
                    <a:pt x="1735" y="60"/>
                  </a:cubicBezTo>
                  <a:cubicBezTo>
                    <a:pt x="1735" y="60"/>
                    <a:pt x="1735" y="60"/>
                    <a:pt x="1735" y="60"/>
                  </a:cubicBezTo>
                  <a:cubicBezTo>
                    <a:pt x="1735" y="60"/>
                    <a:pt x="1735" y="60"/>
                    <a:pt x="1735" y="60"/>
                  </a:cubicBezTo>
                  <a:cubicBezTo>
                    <a:pt x="1735" y="60"/>
                    <a:pt x="1735" y="60"/>
                    <a:pt x="1736" y="60"/>
                  </a:cubicBezTo>
                  <a:cubicBezTo>
                    <a:pt x="1736" y="60"/>
                    <a:pt x="1736" y="60"/>
                    <a:pt x="1736" y="60"/>
                  </a:cubicBezTo>
                  <a:cubicBezTo>
                    <a:pt x="1736" y="59"/>
                    <a:pt x="1736" y="59"/>
                    <a:pt x="1737" y="59"/>
                  </a:cubicBezTo>
                  <a:cubicBezTo>
                    <a:pt x="1736" y="59"/>
                    <a:pt x="1736" y="59"/>
                    <a:pt x="1736" y="59"/>
                  </a:cubicBezTo>
                  <a:cubicBezTo>
                    <a:pt x="1737" y="59"/>
                    <a:pt x="1737" y="59"/>
                    <a:pt x="1737" y="59"/>
                  </a:cubicBezTo>
                  <a:cubicBezTo>
                    <a:pt x="1737" y="59"/>
                    <a:pt x="1737" y="59"/>
                    <a:pt x="1737" y="59"/>
                  </a:cubicBezTo>
                  <a:cubicBezTo>
                    <a:pt x="1737" y="59"/>
                    <a:pt x="1737" y="58"/>
                    <a:pt x="1737" y="58"/>
                  </a:cubicBezTo>
                  <a:cubicBezTo>
                    <a:pt x="1737" y="58"/>
                    <a:pt x="1737" y="58"/>
                    <a:pt x="1737" y="58"/>
                  </a:cubicBezTo>
                  <a:cubicBezTo>
                    <a:pt x="1737" y="58"/>
                    <a:pt x="1738" y="58"/>
                    <a:pt x="1738" y="58"/>
                  </a:cubicBezTo>
                  <a:cubicBezTo>
                    <a:pt x="1738" y="58"/>
                    <a:pt x="1738" y="58"/>
                    <a:pt x="1738" y="58"/>
                  </a:cubicBezTo>
                  <a:cubicBezTo>
                    <a:pt x="1738" y="58"/>
                    <a:pt x="1738" y="58"/>
                    <a:pt x="1738" y="58"/>
                  </a:cubicBezTo>
                  <a:cubicBezTo>
                    <a:pt x="1738" y="58"/>
                    <a:pt x="1738" y="58"/>
                    <a:pt x="1738" y="58"/>
                  </a:cubicBezTo>
                  <a:cubicBezTo>
                    <a:pt x="1738" y="58"/>
                    <a:pt x="1738" y="57"/>
                    <a:pt x="1738" y="57"/>
                  </a:cubicBezTo>
                  <a:cubicBezTo>
                    <a:pt x="1738" y="57"/>
                    <a:pt x="1738" y="57"/>
                    <a:pt x="1738" y="57"/>
                  </a:cubicBezTo>
                  <a:cubicBezTo>
                    <a:pt x="1738" y="57"/>
                    <a:pt x="1739" y="57"/>
                    <a:pt x="1739" y="57"/>
                  </a:cubicBezTo>
                  <a:cubicBezTo>
                    <a:pt x="1739" y="57"/>
                    <a:pt x="1739" y="57"/>
                    <a:pt x="1739" y="57"/>
                  </a:cubicBezTo>
                  <a:cubicBezTo>
                    <a:pt x="1739" y="57"/>
                    <a:pt x="1739" y="57"/>
                    <a:pt x="1739" y="57"/>
                  </a:cubicBezTo>
                  <a:cubicBezTo>
                    <a:pt x="1739" y="57"/>
                    <a:pt x="1739" y="57"/>
                    <a:pt x="1739" y="57"/>
                  </a:cubicBezTo>
                  <a:cubicBezTo>
                    <a:pt x="1739" y="56"/>
                    <a:pt x="1739" y="56"/>
                    <a:pt x="1739" y="56"/>
                  </a:cubicBezTo>
                  <a:cubicBezTo>
                    <a:pt x="1739" y="56"/>
                    <a:pt x="1739" y="56"/>
                    <a:pt x="1739" y="56"/>
                  </a:cubicBezTo>
                  <a:cubicBezTo>
                    <a:pt x="1740" y="56"/>
                    <a:pt x="1740" y="56"/>
                    <a:pt x="1740" y="56"/>
                  </a:cubicBezTo>
                  <a:cubicBezTo>
                    <a:pt x="1740" y="56"/>
                    <a:pt x="1740" y="56"/>
                    <a:pt x="1740" y="56"/>
                  </a:cubicBezTo>
                  <a:cubicBezTo>
                    <a:pt x="1740" y="56"/>
                    <a:pt x="1740" y="56"/>
                    <a:pt x="1740" y="56"/>
                  </a:cubicBezTo>
                  <a:cubicBezTo>
                    <a:pt x="1740" y="56"/>
                    <a:pt x="1740" y="56"/>
                    <a:pt x="1740" y="56"/>
                  </a:cubicBezTo>
                  <a:cubicBezTo>
                    <a:pt x="1740" y="55"/>
                    <a:pt x="1740" y="55"/>
                    <a:pt x="1740" y="55"/>
                  </a:cubicBezTo>
                  <a:cubicBezTo>
                    <a:pt x="1740" y="55"/>
                    <a:pt x="1740" y="55"/>
                    <a:pt x="1740" y="55"/>
                  </a:cubicBezTo>
                  <a:cubicBezTo>
                    <a:pt x="1741" y="55"/>
                    <a:pt x="1741" y="55"/>
                    <a:pt x="1741" y="55"/>
                  </a:cubicBezTo>
                  <a:cubicBezTo>
                    <a:pt x="1741" y="55"/>
                    <a:pt x="1741" y="55"/>
                    <a:pt x="1741" y="55"/>
                  </a:cubicBezTo>
                  <a:cubicBezTo>
                    <a:pt x="1741" y="55"/>
                    <a:pt x="1741" y="55"/>
                    <a:pt x="1741" y="54"/>
                  </a:cubicBezTo>
                  <a:cubicBezTo>
                    <a:pt x="1741" y="54"/>
                    <a:pt x="1741" y="54"/>
                    <a:pt x="1741" y="54"/>
                  </a:cubicBezTo>
                  <a:cubicBezTo>
                    <a:pt x="1741" y="54"/>
                    <a:pt x="1741" y="54"/>
                    <a:pt x="1741" y="54"/>
                  </a:cubicBezTo>
                  <a:cubicBezTo>
                    <a:pt x="1741" y="54"/>
                    <a:pt x="1741" y="54"/>
                    <a:pt x="1741" y="54"/>
                  </a:cubicBezTo>
                  <a:cubicBezTo>
                    <a:pt x="1742" y="54"/>
                    <a:pt x="1742" y="53"/>
                    <a:pt x="1742" y="53"/>
                  </a:cubicBezTo>
                  <a:cubicBezTo>
                    <a:pt x="1742" y="53"/>
                    <a:pt x="1742" y="53"/>
                    <a:pt x="1742" y="53"/>
                  </a:cubicBezTo>
                  <a:cubicBezTo>
                    <a:pt x="1742" y="53"/>
                    <a:pt x="1742" y="53"/>
                    <a:pt x="1743" y="53"/>
                  </a:cubicBezTo>
                  <a:cubicBezTo>
                    <a:pt x="1742" y="53"/>
                    <a:pt x="1742" y="53"/>
                    <a:pt x="1742" y="53"/>
                  </a:cubicBezTo>
                  <a:cubicBezTo>
                    <a:pt x="1743" y="53"/>
                    <a:pt x="1743" y="53"/>
                    <a:pt x="1743" y="52"/>
                  </a:cubicBezTo>
                  <a:cubicBezTo>
                    <a:pt x="1743" y="52"/>
                    <a:pt x="1743" y="52"/>
                    <a:pt x="1743" y="52"/>
                  </a:cubicBezTo>
                  <a:cubicBezTo>
                    <a:pt x="1743" y="52"/>
                    <a:pt x="1743" y="52"/>
                    <a:pt x="1743" y="52"/>
                  </a:cubicBezTo>
                  <a:cubicBezTo>
                    <a:pt x="1743" y="52"/>
                    <a:pt x="1743" y="52"/>
                    <a:pt x="1743" y="52"/>
                  </a:cubicBezTo>
                  <a:cubicBezTo>
                    <a:pt x="1743" y="52"/>
                    <a:pt x="1743" y="52"/>
                    <a:pt x="1744" y="51"/>
                  </a:cubicBezTo>
                  <a:cubicBezTo>
                    <a:pt x="1744" y="51"/>
                    <a:pt x="1744" y="51"/>
                    <a:pt x="1744" y="51"/>
                  </a:cubicBezTo>
                  <a:cubicBezTo>
                    <a:pt x="1744" y="51"/>
                    <a:pt x="1744" y="51"/>
                    <a:pt x="1744" y="51"/>
                  </a:cubicBezTo>
                  <a:cubicBezTo>
                    <a:pt x="1744" y="51"/>
                    <a:pt x="1744" y="51"/>
                    <a:pt x="1744" y="51"/>
                  </a:cubicBezTo>
                  <a:cubicBezTo>
                    <a:pt x="1744" y="51"/>
                    <a:pt x="1744" y="51"/>
                    <a:pt x="1744" y="50"/>
                  </a:cubicBezTo>
                  <a:cubicBezTo>
                    <a:pt x="1744" y="50"/>
                    <a:pt x="1744" y="50"/>
                    <a:pt x="1744" y="50"/>
                  </a:cubicBezTo>
                  <a:cubicBezTo>
                    <a:pt x="1744" y="50"/>
                    <a:pt x="1745" y="50"/>
                    <a:pt x="1745" y="50"/>
                  </a:cubicBezTo>
                  <a:cubicBezTo>
                    <a:pt x="1745" y="50"/>
                    <a:pt x="1745" y="50"/>
                    <a:pt x="1745" y="50"/>
                  </a:cubicBezTo>
                  <a:cubicBezTo>
                    <a:pt x="1745" y="50"/>
                    <a:pt x="1745" y="49"/>
                    <a:pt x="1745" y="49"/>
                  </a:cubicBezTo>
                  <a:cubicBezTo>
                    <a:pt x="1745" y="49"/>
                    <a:pt x="1745" y="49"/>
                    <a:pt x="1745" y="49"/>
                  </a:cubicBezTo>
                  <a:cubicBezTo>
                    <a:pt x="1745" y="49"/>
                    <a:pt x="1745" y="49"/>
                    <a:pt x="1745" y="49"/>
                  </a:cubicBezTo>
                  <a:cubicBezTo>
                    <a:pt x="1745" y="49"/>
                    <a:pt x="1745" y="49"/>
                    <a:pt x="1745" y="49"/>
                  </a:cubicBezTo>
                  <a:cubicBezTo>
                    <a:pt x="1746" y="49"/>
                    <a:pt x="1745" y="48"/>
                    <a:pt x="1746" y="48"/>
                  </a:cubicBezTo>
                  <a:cubicBezTo>
                    <a:pt x="1746" y="48"/>
                    <a:pt x="1746" y="48"/>
                    <a:pt x="1746" y="48"/>
                  </a:cubicBezTo>
                  <a:cubicBezTo>
                    <a:pt x="1746" y="48"/>
                    <a:pt x="1746" y="48"/>
                    <a:pt x="1746" y="48"/>
                  </a:cubicBezTo>
                  <a:cubicBezTo>
                    <a:pt x="1746" y="48"/>
                    <a:pt x="1746" y="48"/>
                    <a:pt x="1746" y="48"/>
                  </a:cubicBezTo>
                  <a:cubicBezTo>
                    <a:pt x="1746" y="47"/>
                    <a:pt x="1746" y="47"/>
                    <a:pt x="1746" y="47"/>
                  </a:cubicBezTo>
                  <a:cubicBezTo>
                    <a:pt x="1746" y="47"/>
                    <a:pt x="1746" y="47"/>
                    <a:pt x="1746" y="47"/>
                  </a:cubicBezTo>
                  <a:cubicBezTo>
                    <a:pt x="1747" y="47"/>
                    <a:pt x="1746" y="46"/>
                    <a:pt x="1747" y="46"/>
                  </a:cubicBezTo>
                  <a:cubicBezTo>
                    <a:pt x="1747" y="46"/>
                    <a:pt x="1747" y="46"/>
                    <a:pt x="1747" y="46"/>
                  </a:cubicBezTo>
                  <a:cubicBezTo>
                    <a:pt x="1747" y="46"/>
                    <a:pt x="1747" y="46"/>
                    <a:pt x="1747" y="45"/>
                  </a:cubicBezTo>
                  <a:cubicBezTo>
                    <a:pt x="1747" y="45"/>
                    <a:pt x="1747" y="45"/>
                    <a:pt x="1747" y="45"/>
                  </a:cubicBezTo>
                  <a:cubicBezTo>
                    <a:pt x="1747" y="45"/>
                    <a:pt x="1747" y="45"/>
                    <a:pt x="1747" y="45"/>
                  </a:cubicBezTo>
                  <a:cubicBezTo>
                    <a:pt x="1747" y="45"/>
                    <a:pt x="1747" y="44"/>
                    <a:pt x="1747" y="44"/>
                  </a:cubicBezTo>
                  <a:cubicBezTo>
                    <a:pt x="1748" y="44"/>
                    <a:pt x="1748" y="44"/>
                    <a:pt x="1748" y="44"/>
                  </a:cubicBezTo>
                  <a:cubicBezTo>
                    <a:pt x="1748" y="44"/>
                    <a:pt x="1748" y="44"/>
                    <a:pt x="1748" y="44"/>
                  </a:cubicBezTo>
                  <a:cubicBezTo>
                    <a:pt x="1748" y="43"/>
                    <a:pt x="1748" y="43"/>
                    <a:pt x="1748" y="43"/>
                  </a:cubicBezTo>
                  <a:cubicBezTo>
                    <a:pt x="1748" y="43"/>
                    <a:pt x="1748" y="43"/>
                    <a:pt x="1748" y="43"/>
                  </a:cubicBezTo>
                  <a:cubicBezTo>
                    <a:pt x="1748" y="42"/>
                    <a:pt x="1748" y="42"/>
                    <a:pt x="1748" y="42"/>
                  </a:cubicBezTo>
                  <a:cubicBezTo>
                    <a:pt x="1748" y="42"/>
                    <a:pt x="1748" y="42"/>
                    <a:pt x="1748" y="42"/>
                  </a:cubicBezTo>
                  <a:cubicBezTo>
                    <a:pt x="1749" y="41"/>
                    <a:pt x="1749" y="41"/>
                    <a:pt x="1749" y="40"/>
                  </a:cubicBezTo>
                  <a:cubicBezTo>
                    <a:pt x="1749" y="40"/>
                    <a:pt x="1749" y="40"/>
                    <a:pt x="1749" y="40"/>
                  </a:cubicBezTo>
                  <a:cubicBezTo>
                    <a:pt x="1749" y="40"/>
                    <a:pt x="1749" y="40"/>
                    <a:pt x="1749" y="40"/>
                  </a:cubicBezTo>
                  <a:cubicBezTo>
                    <a:pt x="1749" y="40"/>
                    <a:pt x="1749" y="39"/>
                    <a:pt x="1749" y="39"/>
                  </a:cubicBezTo>
                  <a:cubicBezTo>
                    <a:pt x="1749" y="39"/>
                    <a:pt x="1749" y="39"/>
                    <a:pt x="1749" y="39"/>
                  </a:cubicBezTo>
                  <a:cubicBezTo>
                    <a:pt x="1749" y="38"/>
                    <a:pt x="1749" y="37"/>
                    <a:pt x="1749" y="37"/>
                  </a:cubicBezTo>
                  <a:close/>
                  <a:moveTo>
                    <a:pt x="1386" y="37"/>
                  </a:moveTo>
                  <a:cubicBezTo>
                    <a:pt x="1386" y="37"/>
                    <a:pt x="1386" y="38"/>
                    <a:pt x="1386" y="38"/>
                  </a:cubicBezTo>
                  <a:cubicBezTo>
                    <a:pt x="1385" y="38"/>
                    <a:pt x="1386" y="39"/>
                    <a:pt x="1385" y="39"/>
                  </a:cubicBezTo>
                  <a:cubicBezTo>
                    <a:pt x="1385" y="39"/>
                    <a:pt x="1385" y="39"/>
                    <a:pt x="1385" y="39"/>
                  </a:cubicBezTo>
                  <a:cubicBezTo>
                    <a:pt x="1385" y="40"/>
                    <a:pt x="1385" y="40"/>
                    <a:pt x="1385" y="40"/>
                  </a:cubicBezTo>
                  <a:cubicBezTo>
                    <a:pt x="1385" y="40"/>
                    <a:pt x="1385" y="40"/>
                    <a:pt x="1385" y="40"/>
                  </a:cubicBezTo>
                  <a:cubicBezTo>
                    <a:pt x="1385" y="41"/>
                    <a:pt x="1385" y="41"/>
                    <a:pt x="1385" y="41"/>
                  </a:cubicBezTo>
                  <a:cubicBezTo>
                    <a:pt x="1385" y="41"/>
                    <a:pt x="1385" y="41"/>
                    <a:pt x="1385" y="41"/>
                  </a:cubicBezTo>
                  <a:cubicBezTo>
                    <a:pt x="1384" y="42"/>
                    <a:pt x="1385" y="42"/>
                    <a:pt x="1384" y="42"/>
                  </a:cubicBezTo>
                  <a:cubicBezTo>
                    <a:pt x="1384" y="42"/>
                    <a:pt x="1384" y="42"/>
                    <a:pt x="1384" y="42"/>
                  </a:cubicBezTo>
                  <a:cubicBezTo>
                    <a:pt x="1384" y="43"/>
                    <a:pt x="1384" y="43"/>
                    <a:pt x="1384" y="43"/>
                  </a:cubicBezTo>
                  <a:cubicBezTo>
                    <a:pt x="1384" y="43"/>
                    <a:pt x="1384" y="43"/>
                    <a:pt x="1384" y="43"/>
                  </a:cubicBezTo>
                  <a:cubicBezTo>
                    <a:pt x="1384" y="43"/>
                    <a:pt x="1384" y="44"/>
                    <a:pt x="1384" y="44"/>
                  </a:cubicBezTo>
                  <a:cubicBezTo>
                    <a:pt x="1384" y="44"/>
                    <a:pt x="1384" y="44"/>
                    <a:pt x="1384" y="44"/>
                  </a:cubicBezTo>
                  <a:cubicBezTo>
                    <a:pt x="1383" y="44"/>
                    <a:pt x="1383" y="44"/>
                    <a:pt x="1383" y="44"/>
                  </a:cubicBezTo>
                  <a:cubicBezTo>
                    <a:pt x="1383" y="44"/>
                    <a:pt x="1383" y="44"/>
                    <a:pt x="1383" y="44"/>
                  </a:cubicBezTo>
                  <a:cubicBezTo>
                    <a:pt x="1383" y="45"/>
                    <a:pt x="1383" y="45"/>
                    <a:pt x="1383" y="45"/>
                  </a:cubicBezTo>
                  <a:cubicBezTo>
                    <a:pt x="1383" y="45"/>
                    <a:pt x="1383" y="45"/>
                    <a:pt x="1383" y="45"/>
                  </a:cubicBezTo>
                  <a:cubicBezTo>
                    <a:pt x="1383" y="45"/>
                    <a:pt x="1383" y="46"/>
                    <a:pt x="1383" y="46"/>
                  </a:cubicBezTo>
                  <a:cubicBezTo>
                    <a:pt x="1383" y="46"/>
                    <a:pt x="1383" y="46"/>
                    <a:pt x="1383" y="46"/>
                  </a:cubicBezTo>
                  <a:cubicBezTo>
                    <a:pt x="1382" y="46"/>
                    <a:pt x="1382" y="46"/>
                    <a:pt x="1382" y="46"/>
                  </a:cubicBezTo>
                  <a:cubicBezTo>
                    <a:pt x="1382" y="46"/>
                    <a:pt x="1382" y="46"/>
                    <a:pt x="1382" y="46"/>
                  </a:cubicBezTo>
                  <a:cubicBezTo>
                    <a:pt x="1382" y="46"/>
                    <a:pt x="1382" y="47"/>
                    <a:pt x="1382" y="47"/>
                  </a:cubicBezTo>
                  <a:cubicBezTo>
                    <a:pt x="1382" y="47"/>
                    <a:pt x="1382" y="47"/>
                    <a:pt x="1382" y="47"/>
                  </a:cubicBezTo>
                  <a:cubicBezTo>
                    <a:pt x="1382" y="47"/>
                    <a:pt x="1382" y="47"/>
                    <a:pt x="1382" y="47"/>
                  </a:cubicBezTo>
                  <a:cubicBezTo>
                    <a:pt x="1382" y="47"/>
                    <a:pt x="1382" y="47"/>
                    <a:pt x="1382" y="47"/>
                  </a:cubicBezTo>
                  <a:cubicBezTo>
                    <a:pt x="1381" y="47"/>
                    <a:pt x="1381" y="48"/>
                    <a:pt x="1381" y="48"/>
                  </a:cubicBezTo>
                  <a:cubicBezTo>
                    <a:pt x="1381" y="48"/>
                    <a:pt x="1381" y="48"/>
                    <a:pt x="1381" y="48"/>
                  </a:cubicBezTo>
                  <a:cubicBezTo>
                    <a:pt x="1381" y="48"/>
                    <a:pt x="1381" y="48"/>
                    <a:pt x="1381" y="48"/>
                  </a:cubicBezTo>
                  <a:cubicBezTo>
                    <a:pt x="1381" y="48"/>
                    <a:pt x="1381" y="48"/>
                    <a:pt x="1381" y="48"/>
                  </a:cubicBezTo>
                  <a:cubicBezTo>
                    <a:pt x="1381" y="48"/>
                    <a:pt x="1381" y="48"/>
                    <a:pt x="1381" y="49"/>
                  </a:cubicBezTo>
                  <a:cubicBezTo>
                    <a:pt x="1381" y="49"/>
                    <a:pt x="1381" y="49"/>
                    <a:pt x="1381" y="49"/>
                  </a:cubicBezTo>
                  <a:cubicBezTo>
                    <a:pt x="1380" y="49"/>
                    <a:pt x="1380" y="49"/>
                    <a:pt x="1380" y="50"/>
                  </a:cubicBezTo>
                  <a:cubicBezTo>
                    <a:pt x="1380" y="50"/>
                    <a:pt x="1380" y="50"/>
                    <a:pt x="1380" y="50"/>
                  </a:cubicBezTo>
                  <a:cubicBezTo>
                    <a:pt x="1380" y="50"/>
                    <a:pt x="1380" y="50"/>
                    <a:pt x="1379" y="50"/>
                  </a:cubicBezTo>
                  <a:cubicBezTo>
                    <a:pt x="1379" y="50"/>
                    <a:pt x="1379" y="50"/>
                    <a:pt x="1379" y="50"/>
                  </a:cubicBezTo>
                  <a:cubicBezTo>
                    <a:pt x="1379" y="50"/>
                    <a:pt x="1379" y="50"/>
                    <a:pt x="1379" y="50"/>
                  </a:cubicBezTo>
                  <a:cubicBezTo>
                    <a:pt x="1379" y="50"/>
                    <a:pt x="1379" y="50"/>
                    <a:pt x="1379" y="50"/>
                  </a:cubicBezTo>
                  <a:cubicBezTo>
                    <a:pt x="1379" y="50"/>
                    <a:pt x="1379" y="51"/>
                    <a:pt x="1379" y="51"/>
                  </a:cubicBezTo>
                  <a:cubicBezTo>
                    <a:pt x="1379" y="51"/>
                    <a:pt x="1379" y="51"/>
                    <a:pt x="1379" y="51"/>
                  </a:cubicBezTo>
                  <a:cubicBezTo>
                    <a:pt x="1379" y="51"/>
                    <a:pt x="1379" y="51"/>
                    <a:pt x="1378" y="51"/>
                  </a:cubicBezTo>
                  <a:cubicBezTo>
                    <a:pt x="1379" y="51"/>
                    <a:pt x="1379" y="51"/>
                    <a:pt x="1379" y="51"/>
                  </a:cubicBezTo>
                  <a:cubicBezTo>
                    <a:pt x="1378" y="51"/>
                    <a:pt x="1378" y="51"/>
                    <a:pt x="1378" y="51"/>
                  </a:cubicBezTo>
                  <a:cubicBezTo>
                    <a:pt x="1378" y="51"/>
                    <a:pt x="1378" y="51"/>
                    <a:pt x="1378" y="51"/>
                  </a:cubicBezTo>
                  <a:cubicBezTo>
                    <a:pt x="1378" y="51"/>
                    <a:pt x="1378" y="52"/>
                    <a:pt x="1378" y="52"/>
                  </a:cubicBezTo>
                  <a:cubicBezTo>
                    <a:pt x="1378" y="52"/>
                    <a:pt x="1378" y="52"/>
                    <a:pt x="1378" y="52"/>
                  </a:cubicBezTo>
                  <a:cubicBezTo>
                    <a:pt x="1378" y="52"/>
                    <a:pt x="1377" y="52"/>
                    <a:pt x="1377" y="52"/>
                  </a:cubicBezTo>
                  <a:cubicBezTo>
                    <a:pt x="1377" y="52"/>
                    <a:pt x="1377" y="52"/>
                    <a:pt x="1377" y="52"/>
                  </a:cubicBezTo>
                  <a:cubicBezTo>
                    <a:pt x="1377" y="52"/>
                    <a:pt x="1377" y="52"/>
                    <a:pt x="1377" y="53"/>
                  </a:cubicBezTo>
                  <a:cubicBezTo>
                    <a:pt x="1377" y="53"/>
                    <a:pt x="1377" y="53"/>
                    <a:pt x="1377" y="53"/>
                  </a:cubicBezTo>
                  <a:cubicBezTo>
                    <a:pt x="1377" y="53"/>
                    <a:pt x="1377" y="53"/>
                    <a:pt x="1377" y="53"/>
                  </a:cubicBezTo>
                  <a:cubicBezTo>
                    <a:pt x="1377" y="53"/>
                    <a:pt x="1377" y="53"/>
                    <a:pt x="1377" y="53"/>
                  </a:cubicBezTo>
                  <a:cubicBezTo>
                    <a:pt x="1377" y="53"/>
                    <a:pt x="1376" y="53"/>
                    <a:pt x="1376" y="53"/>
                  </a:cubicBezTo>
                  <a:cubicBezTo>
                    <a:pt x="1376" y="53"/>
                    <a:pt x="1376" y="53"/>
                    <a:pt x="1376" y="53"/>
                  </a:cubicBezTo>
                  <a:cubicBezTo>
                    <a:pt x="1376" y="53"/>
                    <a:pt x="1376" y="53"/>
                    <a:pt x="1376" y="54"/>
                  </a:cubicBezTo>
                  <a:cubicBezTo>
                    <a:pt x="1376" y="54"/>
                    <a:pt x="1376" y="54"/>
                    <a:pt x="1376" y="54"/>
                  </a:cubicBezTo>
                  <a:cubicBezTo>
                    <a:pt x="1376" y="54"/>
                    <a:pt x="1376" y="54"/>
                    <a:pt x="1376" y="54"/>
                  </a:cubicBezTo>
                  <a:cubicBezTo>
                    <a:pt x="1376" y="54"/>
                    <a:pt x="1376" y="54"/>
                    <a:pt x="1376" y="54"/>
                  </a:cubicBezTo>
                  <a:cubicBezTo>
                    <a:pt x="1376" y="54"/>
                    <a:pt x="1375" y="54"/>
                    <a:pt x="1375" y="54"/>
                  </a:cubicBezTo>
                  <a:cubicBezTo>
                    <a:pt x="1375" y="54"/>
                    <a:pt x="1375" y="54"/>
                    <a:pt x="1375" y="54"/>
                  </a:cubicBezTo>
                  <a:cubicBezTo>
                    <a:pt x="1375" y="54"/>
                    <a:pt x="1375" y="54"/>
                    <a:pt x="1375" y="55"/>
                  </a:cubicBezTo>
                  <a:cubicBezTo>
                    <a:pt x="1375" y="55"/>
                    <a:pt x="1375" y="55"/>
                    <a:pt x="1375" y="55"/>
                  </a:cubicBezTo>
                  <a:cubicBezTo>
                    <a:pt x="1375" y="55"/>
                    <a:pt x="1375" y="55"/>
                    <a:pt x="1375" y="55"/>
                  </a:cubicBezTo>
                  <a:cubicBezTo>
                    <a:pt x="1375" y="55"/>
                    <a:pt x="1375" y="55"/>
                    <a:pt x="1375" y="55"/>
                  </a:cubicBezTo>
                  <a:cubicBezTo>
                    <a:pt x="1374" y="55"/>
                    <a:pt x="1374" y="56"/>
                    <a:pt x="1373" y="56"/>
                  </a:cubicBezTo>
                  <a:cubicBezTo>
                    <a:pt x="1373" y="56"/>
                    <a:pt x="1373" y="56"/>
                    <a:pt x="1373" y="56"/>
                  </a:cubicBezTo>
                  <a:cubicBezTo>
                    <a:pt x="1373" y="56"/>
                    <a:pt x="1373" y="56"/>
                    <a:pt x="1373" y="56"/>
                  </a:cubicBezTo>
                  <a:cubicBezTo>
                    <a:pt x="1373" y="56"/>
                    <a:pt x="1373" y="56"/>
                    <a:pt x="1373" y="56"/>
                  </a:cubicBezTo>
                  <a:cubicBezTo>
                    <a:pt x="1373" y="56"/>
                    <a:pt x="1373" y="56"/>
                    <a:pt x="1373" y="57"/>
                  </a:cubicBezTo>
                  <a:cubicBezTo>
                    <a:pt x="1373" y="57"/>
                    <a:pt x="1373" y="57"/>
                    <a:pt x="1373" y="57"/>
                  </a:cubicBezTo>
                  <a:cubicBezTo>
                    <a:pt x="1372" y="57"/>
                    <a:pt x="1372" y="57"/>
                    <a:pt x="1372" y="57"/>
                  </a:cubicBezTo>
                  <a:cubicBezTo>
                    <a:pt x="1372" y="57"/>
                    <a:pt x="1372" y="57"/>
                    <a:pt x="1372" y="57"/>
                  </a:cubicBezTo>
                  <a:cubicBezTo>
                    <a:pt x="1371" y="57"/>
                    <a:pt x="1371" y="58"/>
                    <a:pt x="1371" y="58"/>
                  </a:cubicBezTo>
                  <a:cubicBezTo>
                    <a:pt x="1371" y="58"/>
                    <a:pt x="1371" y="58"/>
                    <a:pt x="1371" y="58"/>
                  </a:cubicBezTo>
                  <a:cubicBezTo>
                    <a:pt x="1371" y="58"/>
                    <a:pt x="1371" y="58"/>
                    <a:pt x="1371" y="58"/>
                  </a:cubicBezTo>
                  <a:cubicBezTo>
                    <a:pt x="1371" y="58"/>
                    <a:pt x="1371" y="58"/>
                    <a:pt x="1371" y="58"/>
                  </a:cubicBezTo>
                  <a:cubicBezTo>
                    <a:pt x="1371" y="58"/>
                    <a:pt x="1370" y="58"/>
                    <a:pt x="1370" y="58"/>
                  </a:cubicBezTo>
                  <a:cubicBezTo>
                    <a:pt x="1370" y="58"/>
                    <a:pt x="1370" y="58"/>
                    <a:pt x="1370" y="58"/>
                  </a:cubicBezTo>
                  <a:cubicBezTo>
                    <a:pt x="1370" y="58"/>
                    <a:pt x="1370" y="59"/>
                    <a:pt x="1370" y="59"/>
                  </a:cubicBezTo>
                  <a:cubicBezTo>
                    <a:pt x="1370" y="59"/>
                    <a:pt x="1370" y="59"/>
                    <a:pt x="1370" y="59"/>
                  </a:cubicBezTo>
                  <a:cubicBezTo>
                    <a:pt x="1370" y="59"/>
                    <a:pt x="1369" y="59"/>
                    <a:pt x="1369" y="59"/>
                  </a:cubicBezTo>
                  <a:cubicBezTo>
                    <a:pt x="1369" y="59"/>
                    <a:pt x="1369" y="59"/>
                    <a:pt x="1369" y="59"/>
                  </a:cubicBezTo>
                  <a:cubicBezTo>
                    <a:pt x="1369" y="59"/>
                    <a:pt x="1369" y="59"/>
                    <a:pt x="1369" y="59"/>
                  </a:cubicBezTo>
                  <a:cubicBezTo>
                    <a:pt x="1369" y="59"/>
                    <a:pt x="1369" y="59"/>
                    <a:pt x="1369" y="59"/>
                  </a:cubicBezTo>
                  <a:cubicBezTo>
                    <a:pt x="1369" y="59"/>
                    <a:pt x="1368" y="60"/>
                    <a:pt x="1368" y="60"/>
                  </a:cubicBezTo>
                  <a:cubicBezTo>
                    <a:pt x="1368" y="60"/>
                    <a:pt x="1368" y="60"/>
                    <a:pt x="1368" y="60"/>
                  </a:cubicBezTo>
                  <a:cubicBezTo>
                    <a:pt x="1368" y="60"/>
                    <a:pt x="1368" y="60"/>
                    <a:pt x="1368" y="60"/>
                  </a:cubicBezTo>
                  <a:cubicBezTo>
                    <a:pt x="1368" y="60"/>
                    <a:pt x="1368" y="60"/>
                    <a:pt x="1368" y="60"/>
                  </a:cubicBezTo>
                  <a:cubicBezTo>
                    <a:pt x="1368" y="60"/>
                    <a:pt x="1367" y="60"/>
                    <a:pt x="1367" y="61"/>
                  </a:cubicBezTo>
                  <a:cubicBezTo>
                    <a:pt x="1367" y="60"/>
                    <a:pt x="1367" y="60"/>
                    <a:pt x="1367" y="60"/>
                  </a:cubicBezTo>
                  <a:cubicBezTo>
                    <a:pt x="1367" y="61"/>
                    <a:pt x="1367" y="61"/>
                    <a:pt x="1367" y="61"/>
                  </a:cubicBezTo>
                  <a:cubicBezTo>
                    <a:pt x="1367" y="61"/>
                    <a:pt x="1367" y="61"/>
                    <a:pt x="1367" y="61"/>
                  </a:cubicBezTo>
                  <a:cubicBezTo>
                    <a:pt x="1367" y="61"/>
                    <a:pt x="1366" y="61"/>
                    <a:pt x="1366" y="62"/>
                  </a:cubicBezTo>
                  <a:cubicBezTo>
                    <a:pt x="1366" y="62"/>
                    <a:pt x="1366" y="62"/>
                    <a:pt x="1366" y="62"/>
                  </a:cubicBezTo>
                  <a:cubicBezTo>
                    <a:pt x="1366" y="62"/>
                    <a:pt x="1366" y="62"/>
                    <a:pt x="1366" y="62"/>
                  </a:cubicBezTo>
                  <a:cubicBezTo>
                    <a:pt x="1366" y="62"/>
                    <a:pt x="1366" y="62"/>
                    <a:pt x="1366" y="62"/>
                  </a:cubicBezTo>
                  <a:cubicBezTo>
                    <a:pt x="1365" y="62"/>
                    <a:pt x="1365" y="62"/>
                    <a:pt x="1365" y="63"/>
                  </a:cubicBezTo>
                  <a:cubicBezTo>
                    <a:pt x="1365" y="63"/>
                    <a:pt x="1365" y="63"/>
                    <a:pt x="1365" y="63"/>
                  </a:cubicBezTo>
                  <a:cubicBezTo>
                    <a:pt x="1364" y="63"/>
                    <a:pt x="1364" y="63"/>
                    <a:pt x="1364" y="63"/>
                  </a:cubicBezTo>
                  <a:cubicBezTo>
                    <a:pt x="1364" y="63"/>
                    <a:pt x="1364" y="63"/>
                    <a:pt x="1364" y="63"/>
                  </a:cubicBezTo>
                  <a:cubicBezTo>
                    <a:pt x="1364" y="63"/>
                    <a:pt x="1363" y="63"/>
                    <a:pt x="1363" y="64"/>
                  </a:cubicBezTo>
                  <a:cubicBezTo>
                    <a:pt x="1363" y="64"/>
                    <a:pt x="1363" y="64"/>
                    <a:pt x="1363" y="64"/>
                  </a:cubicBezTo>
                  <a:cubicBezTo>
                    <a:pt x="1363" y="64"/>
                    <a:pt x="1363" y="64"/>
                    <a:pt x="1363" y="64"/>
                  </a:cubicBezTo>
                  <a:cubicBezTo>
                    <a:pt x="1363" y="64"/>
                    <a:pt x="1363" y="64"/>
                    <a:pt x="1363" y="64"/>
                  </a:cubicBezTo>
                  <a:cubicBezTo>
                    <a:pt x="1363" y="64"/>
                    <a:pt x="1363" y="64"/>
                    <a:pt x="1362" y="64"/>
                  </a:cubicBezTo>
                  <a:cubicBezTo>
                    <a:pt x="1362" y="64"/>
                    <a:pt x="1362" y="64"/>
                    <a:pt x="1362" y="64"/>
                  </a:cubicBezTo>
                  <a:cubicBezTo>
                    <a:pt x="1362" y="64"/>
                    <a:pt x="1362" y="64"/>
                    <a:pt x="1362" y="65"/>
                  </a:cubicBezTo>
                  <a:cubicBezTo>
                    <a:pt x="1362" y="65"/>
                    <a:pt x="1362" y="65"/>
                    <a:pt x="1362" y="65"/>
                  </a:cubicBezTo>
                  <a:cubicBezTo>
                    <a:pt x="1362" y="65"/>
                    <a:pt x="1361" y="65"/>
                    <a:pt x="1361" y="65"/>
                  </a:cubicBezTo>
                  <a:cubicBezTo>
                    <a:pt x="1361" y="65"/>
                    <a:pt x="1361" y="65"/>
                    <a:pt x="1361" y="65"/>
                  </a:cubicBezTo>
                  <a:cubicBezTo>
                    <a:pt x="1361" y="65"/>
                    <a:pt x="1361" y="65"/>
                    <a:pt x="1361" y="65"/>
                  </a:cubicBezTo>
                  <a:cubicBezTo>
                    <a:pt x="1361" y="65"/>
                    <a:pt x="1361" y="65"/>
                    <a:pt x="1361" y="65"/>
                  </a:cubicBezTo>
                  <a:cubicBezTo>
                    <a:pt x="1361" y="66"/>
                    <a:pt x="1360" y="66"/>
                    <a:pt x="1360" y="66"/>
                  </a:cubicBezTo>
                  <a:cubicBezTo>
                    <a:pt x="1360" y="66"/>
                    <a:pt x="1360" y="66"/>
                    <a:pt x="1360" y="66"/>
                  </a:cubicBezTo>
                  <a:cubicBezTo>
                    <a:pt x="1360" y="66"/>
                    <a:pt x="1360" y="66"/>
                    <a:pt x="1360" y="66"/>
                  </a:cubicBezTo>
                  <a:cubicBezTo>
                    <a:pt x="1360" y="66"/>
                    <a:pt x="1360" y="66"/>
                    <a:pt x="1360" y="66"/>
                  </a:cubicBezTo>
                  <a:cubicBezTo>
                    <a:pt x="1360" y="66"/>
                    <a:pt x="1359" y="67"/>
                    <a:pt x="1359" y="67"/>
                  </a:cubicBezTo>
                  <a:cubicBezTo>
                    <a:pt x="1359" y="67"/>
                    <a:pt x="1359" y="67"/>
                    <a:pt x="1359" y="67"/>
                  </a:cubicBezTo>
                  <a:cubicBezTo>
                    <a:pt x="1359" y="67"/>
                    <a:pt x="1358" y="67"/>
                    <a:pt x="1358" y="68"/>
                  </a:cubicBezTo>
                  <a:cubicBezTo>
                    <a:pt x="1358" y="67"/>
                    <a:pt x="1358" y="67"/>
                    <a:pt x="1358" y="67"/>
                  </a:cubicBezTo>
                  <a:cubicBezTo>
                    <a:pt x="1358" y="67"/>
                    <a:pt x="1358" y="68"/>
                    <a:pt x="1358" y="68"/>
                  </a:cubicBezTo>
                  <a:cubicBezTo>
                    <a:pt x="1358" y="68"/>
                    <a:pt x="1358" y="68"/>
                    <a:pt x="1358" y="68"/>
                  </a:cubicBezTo>
                  <a:cubicBezTo>
                    <a:pt x="1358" y="68"/>
                    <a:pt x="1358" y="68"/>
                    <a:pt x="1358" y="68"/>
                  </a:cubicBezTo>
                  <a:cubicBezTo>
                    <a:pt x="1358" y="68"/>
                    <a:pt x="1358" y="68"/>
                    <a:pt x="1358" y="68"/>
                  </a:cubicBezTo>
                  <a:cubicBezTo>
                    <a:pt x="1357" y="68"/>
                    <a:pt x="1357" y="68"/>
                    <a:pt x="1357" y="68"/>
                  </a:cubicBezTo>
                  <a:cubicBezTo>
                    <a:pt x="1357" y="68"/>
                    <a:pt x="1357" y="68"/>
                    <a:pt x="1357" y="68"/>
                  </a:cubicBezTo>
                  <a:cubicBezTo>
                    <a:pt x="1357" y="69"/>
                    <a:pt x="1356" y="69"/>
                    <a:pt x="1356" y="69"/>
                  </a:cubicBezTo>
                  <a:cubicBezTo>
                    <a:pt x="1356" y="69"/>
                    <a:pt x="1356" y="69"/>
                    <a:pt x="1356" y="69"/>
                  </a:cubicBezTo>
                  <a:cubicBezTo>
                    <a:pt x="1356" y="69"/>
                    <a:pt x="1356" y="69"/>
                    <a:pt x="1356" y="70"/>
                  </a:cubicBezTo>
                  <a:cubicBezTo>
                    <a:pt x="1356" y="70"/>
                    <a:pt x="1356" y="70"/>
                    <a:pt x="1356" y="70"/>
                  </a:cubicBezTo>
                  <a:cubicBezTo>
                    <a:pt x="1356" y="70"/>
                    <a:pt x="1356" y="70"/>
                    <a:pt x="1355" y="70"/>
                  </a:cubicBezTo>
                  <a:cubicBezTo>
                    <a:pt x="1355" y="70"/>
                    <a:pt x="1355" y="70"/>
                    <a:pt x="1355" y="70"/>
                  </a:cubicBezTo>
                  <a:cubicBezTo>
                    <a:pt x="1355" y="70"/>
                    <a:pt x="1355" y="70"/>
                    <a:pt x="1355" y="70"/>
                  </a:cubicBezTo>
                  <a:cubicBezTo>
                    <a:pt x="1355" y="70"/>
                    <a:pt x="1355" y="70"/>
                    <a:pt x="1355" y="70"/>
                  </a:cubicBezTo>
                  <a:cubicBezTo>
                    <a:pt x="1355" y="70"/>
                    <a:pt x="1355" y="70"/>
                    <a:pt x="1355" y="71"/>
                  </a:cubicBezTo>
                  <a:cubicBezTo>
                    <a:pt x="1355" y="71"/>
                    <a:pt x="1355" y="71"/>
                    <a:pt x="1355" y="71"/>
                  </a:cubicBezTo>
                  <a:cubicBezTo>
                    <a:pt x="1355" y="71"/>
                    <a:pt x="1355" y="71"/>
                    <a:pt x="1354" y="71"/>
                  </a:cubicBezTo>
                  <a:cubicBezTo>
                    <a:pt x="1354" y="71"/>
                    <a:pt x="1354" y="71"/>
                    <a:pt x="1354" y="71"/>
                  </a:cubicBezTo>
                  <a:cubicBezTo>
                    <a:pt x="1353" y="72"/>
                    <a:pt x="1352" y="73"/>
                    <a:pt x="1351" y="74"/>
                  </a:cubicBezTo>
                  <a:cubicBezTo>
                    <a:pt x="1351" y="74"/>
                    <a:pt x="1351" y="74"/>
                    <a:pt x="1351" y="74"/>
                  </a:cubicBezTo>
                  <a:cubicBezTo>
                    <a:pt x="1351" y="74"/>
                    <a:pt x="1351" y="75"/>
                    <a:pt x="1351" y="75"/>
                  </a:cubicBezTo>
                  <a:cubicBezTo>
                    <a:pt x="1351" y="75"/>
                    <a:pt x="1351" y="75"/>
                    <a:pt x="1351" y="75"/>
                  </a:cubicBezTo>
                  <a:cubicBezTo>
                    <a:pt x="1350" y="75"/>
                    <a:pt x="1350" y="75"/>
                    <a:pt x="1350" y="75"/>
                  </a:cubicBezTo>
                  <a:cubicBezTo>
                    <a:pt x="1350" y="75"/>
                    <a:pt x="1350" y="75"/>
                    <a:pt x="1350" y="75"/>
                  </a:cubicBezTo>
                  <a:cubicBezTo>
                    <a:pt x="1350" y="75"/>
                    <a:pt x="1350" y="75"/>
                    <a:pt x="1350" y="75"/>
                  </a:cubicBezTo>
                  <a:cubicBezTo>
                    <a:pt x="1350" y="75"/>
                    <a:pt x="1350" y="75"/>
                    <a:pt x="1350" y="75"/>
                  </a:cubicBezTo>
                  <a:cubicBezTo>
                    <a:pt x="1350" y="76"/>
                    <a:pt x="1350" y="76"/>
                    <a:pt x="1350" y="76"/>
                  </a:cubicBezTo>
                  <a:cubicBezTo>
                    <a:pt x="1350" y="76"/>
                    <a:pt x="1350" y="76"/>
                    <a:pt x="1350" y="76"/>
                  </a:cubicBezTo>
                  <a:cubicBezTo>
                    <a:pt x="1349" y="76"/>
                    <a:pt x="1349" y="76"/>
                    <a:pt x="1349" y="76"/>
                  </a:cubicBezTo>
                  <a:cubicBezTo>
                    <a:pt x="1349" y="76"/>
                    <a:pt x="1349" y="76"/>
                    <a:pt x="1349" y="76"/>
                  </a:cubicBezTo>
                  <a:cubicBezTo>
                    <a:pt x="1349" y="77"/>
                    <a:pt x="1349" y="77"/>
                    <a:pt x="1349" y="77"/>
                  </a:cubicBezTo>
                  <a:cubicBezTo>
                    <a:pt x="1349" y="77"/>
                    <a:pt x="1349" y="77"/>
                    <a:pt x="1349" y="77"/>
                  </a:cubicBezTo>
                  <a:cubicBezTo>
                    <a:pt x="1349" y="77"/>
                    <a:pt x="1349" y="77"/>
                    <a:pt x="1349" y="77"/>
                  </a:cubicBezTo>
                  <a:cubicBezTo>
                    <a:pt x="1349" y="77"/>
                    <a:pt x="1349" y="77"/>
                    <a:pt x="1349" y="77"/>
                  </a:cubicBezTo>
                  <a:cubicBezTo>
                    <a:pt x="1348" y="77"/>
                    <a:pt x="1348" y="78"/>
                    <a:pt x="1348" y="78"/>
                  </a:cubicBezTo>
                  <a:cubicBezTo>
                    <a:pt x="1348" y="78"/>
                    <a:pt x="1348" y="78"/>
                    <a:pt x="1348" y="78"/>
                  </a:cubicBezTo>
                  <a:cubicBezTo>
                    <a:pt x="1348" y="78"/>
                    <a:pt x="1348" y="78"/>
                    <a:pt x="1348" y="78"/>
                  </a:cubicBezTo>
                  <a:cubicBezTo>
                    <a:pt x="1348" y="78"/>
                    <a:pt x="1348" y="78"/>
                    <a:pt x="1348" y="78"/>
                  </a:cubicBezTo>
                  <a:cubicBezTo>
                    <a:pt x="1348" y="78"/>
                    <a:pt x="1348" y="79"/>
                    <a:pt x="1347" y="79"/>
                  </a:cubicBezTo>
                  <a:cubicBezTo>
                    <a:pt x="1347" y="79"/>
                    <a:pt x="1347" y="79"/>
                    <a:pt x="1347" y="79"/>
                  </a:cubicBezTo>
                  <a:cubicBezTo>
                    <a:pt x="1347" y="79"/>
                    <a:pt x="1347" y="79"/>
                    <a:pt x="1347" y="79"/>
                  </a:cubicBezTo>
                  <a:cubicBezTo>
                    <a:pt x="1347" y="79"/>
                    <a:pt x="1347" y="79"/>
                    <a:pt x="1347" y="79"/>
                  </a:cubicBezTo>
                  <a:cubicBezTo>
                    <a:pt x="1347" y="79"/>
                    <a:pt x="1347" y="80"/>
                    <a:pt x="1347" y="80"/>
                  </a:cubicBezTo>
                  <a:cubicBezTo>
                    <a:pt x="1347" y="80"/>
                    <a:pt x="1347" y="80"/>
                    <a:pt x="1347" y="80"/>
                  </a:cubicBezTo>
                  <a:cubicBezTo>
                    <a:pt x="1347" y="80"/>
                    <a:pt x="1347" y="80"/>
                    <a:pt x="1346" y="81"/>
                  </a:cubicBezTo>
                  <a:cubicBezTo>
                    <a:pt x="1346" y="81"/>
                    <a:pt x="1346" y="81"/>
                    <a:pt x="1346" y="81"/>
                  </a:cubicBezTo>
                  <a:cubicBezTo>
                    <a:pt x="1346" y="81"/>
                    <a:pt x="1346" y="81"/>
                    <a:pt x="1346" y="81"/>
                  </a:cubicBezTo>
                  <a:cubicBezTo>
                    <a:pt x="1346" y="81"/>
                    <a:pt x="1346" y="81"/>
                    <a:pt x="1346" y="81"/>
                  </a:cubicBezTo>
                  <a:cubicBezTo>
                    <a:pt x="1346" y="81"/>
                    <a:pt x="1346" y="82"/>
                    <a:pt x="1346" y="82"/>
                  </a:cubicBezTo>
                  <a:cubicBezTo>
                    <a:pt x="1346" y="82"/>
                    <a:pt x="1346" y="82"/>
                    <a:pt x="1346" y="82"/>
                  </a:cubicBezTo>
                  <a:cubicBezTo>
                    <a:pt x="1346" y="82"/>
                    <a:pt x="1346" y="82"/>
                    <a:pt x="1346" y="82"/>
                  </a:cubicBezTo>
                  <a:cubicBezTo>
                    <a:pt x="1345" y="82"/>
                    <a:pt x="1346" y="83"/>
                    <a:pt x="1345" y="83"/>
                  </a:cubicBezTo>
                  <a:cubicBezTo>
                    <a:pt x="1345" y="83"/>
                    <a:pt x="1345" y="83"/>
                    <a:pt x="1345" y="83"/>
                  </a:cubicBezTo>
                  <a:cubicBezTo>
                    <a:pt x="1345" y="83"/>
                    <a:pt x="1345" y="83"/>
                    <a:pt x="1345" y="83"/>
                  </a:cubicBezTo>
                  <a:cubicBezTo>
                    <a:pt x="1345" y="83"/>
                    <a:pt x="1345" y="83"/>
                    <a:pt x="1345" y="83"/>
                  </a:cubicBezTo>
                  <a:cubicBezTo>
                    <a:pt x="1345" y="84"/>
                    <a:pt x="1345" y="84"/>
                    <a:pt x="1345" y="84"/>
                  </a:cubicBezTo>
                  <a:cubicBezTo>
                    <a:pt x="1345" y="84"/>
                    <a:pt x="1345" y="84"/>
                    <a:pt x="1345" y="84"/>
                  </a:cubicBezTo>
                  <a:cubicBezTo>
                    <a:pt x="1345" y="84"/>
                    <a:pt x="1345" y="84"/>
                    <a:pt x="1345" y="84"/>
                  </a:cubicBezTo>
                  <a:cubicBezTo>
                    <a:pt x="1344" y="85"/>
                    <a:pt x="1344" y="85"/>
                    <a:pt x="1344" y="85"/>
                  </a:cubicBezTo>
                  <a:cubicBezTo>
                    <a:pt x="1344" y="85"/>
                    <a:pt x="1344" y="85"/>
                    <a:pt x="1344" y="86"/>
                  </a:cubicBezTo>
                  <a:cubicBezTo>
                    <a:pt x="1344" y="86"/>
                    <a:pt x="1344" y="86"/>
                    <a:pt x="1344" y="87"/>
                  </a:cubicBezTo>
                  <a:cubicBezTo>
                    <a:pt x="1344" y="87"/>
                    <a:pt x="1344" y="87"/>
                    <a:pt x="1344" y="87"/>
                  </a:cubicBezTo>
                  <a:cubicBezTo>
                    <a:pt x="1344" y="87"/>
                    <a:pt x="1344" y="88"/>
                    <a:pt x="1344" y="88"/>
                  </a:cubicBezTo>
                  <a:cubicBezTo>
                    <a:pt x="1344" y="88"/>
                    <a:pt x="1344" y="88"/>
                    <a:pt x="1344" y="88"/>
                  </a:cubicBezTo>
                  <a:cubicBezTo>
                    <a:pt x="1343" y="89"/>
                    <a:pt x="1344" y="89"/>
                    <a:pt x="1343" y="90"/>
                  </a:cubicBezTo>
                  <a:cubicBezTo>
                    <a:pt x="1343" y="90"/>
                    <a:pt x="1343" y="90"/>
                    <a:pt x="1343" y="90"/>
                  </a:cubicBezTo>
                  <a:cubicBezTo>
                    <a:pt x="1343" y="91"/>
                    <a:pt x="1343" y="92"/>
                    <a:pt x="1343" y="92"/>
                  </a:cubicBezTo>
                  <a:cubicBezTo>
                    <a:pt x="1343" y="93"/>
                    <a:pt x="1343" y="93"/>
                    <a:pt x="1343" y="94"/>
                  </a:cubicBezTo>
                  <a:cubicBezTo>
                    <a:pt x="1343" y="96"/>
                    <a:pt x="1343" y="98"/>
                    <a:pt x="1343" y="100"/>
                  </a:cubicBezTo>
                  <a:cubicBezTo>
                    <a:pt x="1343" y="101"/>
                    <a:pt x="1343" y="102"/>
                    <a:pt x="1345" y="102"/>
                  </a:cubicBezTo>
                  <a:cubicBezTo>
                    <a:pt x="1363" y="102"/>
                    <a:pt x="1381" y="102"/>
                    <a:pt x="1399" y="102"/>
                  </a:cubicBezTo>
                  <a:cubicBezTo>
                    <a:pt x="1400" y="102"/>
                    <a:pt x="1401" y="102"/>
                    <a:pt x="1401" y="101"/>
                  </a:cubicBezTo>
                  <a:cubicBezTo>
                    <a:pt x="1401" y="98"/>
                    <a:pt x="1401" y="95"/>
                    <a:pt x="1401" y="92"/>
                  </a:cubicBezTo>
                  <a:cubicBezTo>
                    <a:pt x="1400" y="91"/>
                    <a:pt x="1400" y="92"/>
                    <a:pt x="1399" y="92"/>
                  </a:cubicBezTo>
                  <a:cubicBezTo>
                    <a:pt x="1385" y="92"/>
                    <a:pt x="1371" y="92"/>
                    <a:pt x="1356" y="92"/>
                  </a:cubicBezTo>
                  <a:cubicBezTo>
                    <a:pt x="1354" y="92"/>
                    <a:pt x="1354" y="92"/>
                    <a:pt x="1354" y="89"/>
                  </a:cubicBezTo>
                  <a:cubicBezTo>
                    <a:pt x="1354" y="89"/>
                    <a:pt x="1354" y="89"/>
                    <a:pt x="1354" y="89"/>
                  </a:cubicBezTo>
                  <a:cubicBezTo>
                    <a:pt x="1355" y="88"/>
                    <a:pt x="1354" y="88"/>
                    <a:pt x="1355" y="87"/>
                  </a:cubicBezTo>
                  <a:cubicBezTo>
                    <a:pt x="1355" y="87"/>
                    <a:pt x="1355" y="87"/>
                    <a:pt x="1355" y="87"/>
                  </a:cubicBezTo>
                  <a:cubicBezTo>
                    <a:pt x="1355" y="87"/>
                    <a:pt x="1355" y="87"/>
                    <a:pt x="1355" y="87"/>
                  </a:cubicBezTo>
                  <a:cubicBezTo>
                    <a:pt x="1355" y="87"/>
                    <a:pt x="1355" y="86"/>
                    <a:pt x="1355" y="86"/>
                  </a:cubicBezTo>
                  <a:cubicBezTo>
                    <a:pt x="1355" y="86"/>
                    <a:pt x="1355" y="86"/>
                    <a:pt x="1355" y="85"/>
                  </a:cubicBezTo>
                  <a:cubicBezTo>
                    <a:pt x="1355" y="85"/>
                    <a:pt x="1355" y="85"/>
                    <a:pt x="1355" y="85"/>
                  </a:cubicBezTo>
                  <a:cubicBezTo>
                    <a:pt x="1355" y="85"/>
                    <a:pt x="1355" y="85"/>
                    <a:pt x="1355" y="84"/>
                  </a:cubicBezTo>
                  <a:cubicBezTo>
                    <a:pt x="1356" y="84"/>
                    <a:pt x="1356" y="84"/>
                    <a:pt x="1356" y="84"/>
                  </a:cubicBezTo>
                  <a:cubicBezTo>
                    <a:pt x="1356" y="84"/>
                    <a:pt x="1356" y="84"/>
                    <a:pt x="1356" y="84"/>
                  </a:cubicBezTo>
                  <a:cubicBezTo>
                    <a:pt x="1356" y="84"/>
                    <a:pt x="1356" y="83"/>
                    <a:pt x="1356" y="83"/>
                  </a:cubicBezTo>
                  <a:cubicBezTo>
                    <a:pt x="1356" y="83"/>
                    <a:pt x="1356" y="83"/>
                    <a:pt x="1356" y="83"/>
                  </a:cubicBezTo>
                  <a:cubicBezTo>
                    <a:pt x="1356" y="83"/>
                    <a:pt x="1356" y="83"/>
                    <a:pt x="1356" y="83"/>
                  </a:cubicBezTo>
                  <a:cubicBezTo>
                    <a:pt x="1356" y="82"/>
                    <a:pt x="1356" y="82"/>
                    <a:pt x="1356" y="82"/>
                  </a:cubicBezTo>
                  <a:cubicBezTo>
                    <a:pt x="1357" y="82"/>
                    <a:pt x="1357" y="82"/>
                    <a:pt x="1357" y="82"/>
                  </a:cubicBezTo>
                  <a:cubicBezTo>
                    <a:pt x="1357" y="82"/>
                    <a:pt x="1357" y="82"/>
                    <a:pt x="1357" y="82"/>
                  </a:cubicBezTo>
                  <a:cubicBezTo>
                    <a:pt x="1357" y="82"/>
                    <a:pt x="1357" y="82"/>
                    <a:pt x="1357" y="82"/>
                  </a:cubicBezTo>
                  <a:cubicBezTo>
                    <a:pt x="1357" y="82"/>
                    <a:pt x="1357" y="81"/>
                    <a:pt x="1357" y="81"/>
                  </a:cubicBezTo>
                  <a:cubicBezTo>
                    <a:pt x="1357" y="81"/>
                    <a:pt x="1357" y="81"/>
                    <a:pt x="1357" y="81"/>
                  </a:cubicBezTo>
                  <a:cubicBezTo>
                    <a:pt x="1357" y="81"/>
                    <a:pt x="1357" y="81"/>
                    <a:pt x="1358" y="81"/>
                  </a:cubicBezTo>
                  <a:cubicBezTo>
                    <a:pt x="1357" y="81"/>
                    <a:pt x="1357" y="81"/>
                    <a:pt x="1357" y="81"/>
                  </a:cubicBezTo>
                  <a:cubicBezTo>
                    <a:pt x="1358" y="81"/>
                    <a:pt x="1358" y="81"/>
                    <a:pt x="1358" y="81"/>
                  </a:cubicBezTo>
                  <a:cubicBezTo>
                    <a:pt x="1358" y="81"/>
                    <a:pt x="1358" y="81"/>
                    <a:pt x="1358" y="81"/>
                  </a:cubicBezTo>
                  <a:cubicBezTo>
                    <a:pt x="1358" y="80"/>
                    <a:pt x="1358" y="80"/>
                    <a:pt x="1358" y="80"/>
                  </a:cubicBezTo>
                  <a:cubicBezTo>
                    <a:pt x="1358" y="80"/>
                    <a:pt x="1358" y="80"/>
                    <a:pt x="1358" y="80"/>
                  </a:cubicBezTo>
                  <a:cubicBezTo>
                    <a:pt x="1358" y="80"/>
                    <a:pt x="1358" y="80"/>
                    <a:pt x="1359" y="80"/>
                  </a:cubicBezTo>
                  <a:cubicBezTo>
                    <a:pt x="1359" y="80"/>
                    <a:pt x="1359" y="80"/>
                    <a:pt x="1359" y="80"/>
                  </a:cubicBezTo>
                  <a:cubicBezTo>
                    <a:pt x="1359" y="79"/>
                    <a:pt x="1359" y="79"/>
                    <a:pt x="1359" y="79"/>
                  </a:cubicBezTo>
                  <a:cubicBezTo>
                    <a:pt x="1359" y="79"/>
                    <a:pt x="1359" y="79"/>
                    <a:pt x="1359" y="79"/>
                  </a:cubicBezTo>
                  <a:cubicBezTo>
                    <a:pt x="1359" y="79"/>
                    <a:pt x="1359" y="79"/>
                    <a:pt x="1359" y="79"/>
                  </a:cubicBezTo>
                  <a:cubicBezTo>
                    <a:pt x="1359" y="79"/>
                    <a:pt x="1359" y="79"/>
                    <a:pt x="1359" y="79"/>
                  </a:cubicBezTo>
                  <a:cubicBezTo>
                    <a:pt x="1359" y="79"/>
                    <a:pt x="1360" y="79"/>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1" y="78"/>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2" y="77"/>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3" y="76"/>
                    <a:pt x="1363" y="76"/>
                    <a:pt x="1363" y="75"/>
                  </a:cubicBezTo>
                  <a:cubicBezTo>
                    <a:pt x="1363" y="75"/>
                    <a:pt x="1363" y="75"/>
                    <a:pt x="1363" y="75"/>
                  </a:cubicBezTo>
                  <a:cubicBezTo>
                    <a:pt x="1363" y="75"/>
                    <a:pt x="1364" y="75"/>
                    <a:pt x="1364" y="75"/>
                  </a:cubicBezTo>
                  <a:cubicBezTo>
                    <a:pt x="1364" y="75"/>
                    <a:pt x="1364" y="75"/>
                    <a:pt x="1364" y="75"/>
                  </a:cubicBezTo>
                  <a:cubicBezTo>
                    <a:pt x="1364" y="75"/>
                    <a:pt x="1364" y="74"/>
                    <a:pt x="1364" y="74"/>
                  </a:cubicBezTo>
                  <a:cubicBezTo>
                    <a:pt x="1364" y="74"/>
                    <a:pt x="1364" y="74"/>
                    <a:pt x="1364" y="74"/>
                  </a:cubicBezTo>
                  <a:cubicBezTo>
                    <a:pt x="1364" y="74"/>
                    <a:pt x="1364" y="74"/>
                    <a:pt x="1364" y="74"/>
                  </a:cubicBezTo>
                  <a:cubicBezTo>
                    <a:pt x="1364" y="74"/>
                    <a:pt x="1364" y="74"/>
                    <a:pt x="1364" y="74"/>
                  </a:cubicBezTo>
                  <a:cubicBezTo>
                    <a:pt x="1365" y="74"/>
                    <a:pt x="1365" y="74"/>
                    <a:pt x="1365" y="74"/>
                  </a:cubicBezTo>
                  <a:cubicBezTo>
                    <a:pt x="1365" y="74"/>
                    <a:pt x="1365" y="74"/>
                    <a:pt x="1365" y="74"/>
                  </a:cubicBezTo>
                  <a:cubicBezTo>
                    <a:pt x="1365" y="73"/>
                    <a:pt x="1365" y="74"/>
                    <a:pt x="1365" y="73"/>
                  </a:cubicBezTo>
                  <a:cubicBezTo>
                    <a:pt x="1365" y="73"/>
                    <a:pt x="1365" y="73"/>
                    <a:pt x="1365" y="73"/>
                  </a:cubicBezTo>
                  <a:cubicBezTo>
                    <a:pt x="1366" y="73"/>
                    <a:pt x="1366" y="73"/>
                    <a:pt x="1366" y="73"/>
                  </a:cubicBezTo>
                  <a:cubicBezTo>
                    <a:pt x="1366" y="73"/>
                    <a:pt x="1366" y="73"/>
                    <a:pt x="1366" y="73"/>
                  </a:cubicBezTo>
                  <a:cubicBezTo>
                    <a:pt x="1366" y="73"/>
                    <a:pt x="1366" y="73"/>
                    <a:pt x="1366" y="73"/>
                  </a:cubicBezTo>
                  <a:cubicBezTo>
                    <a:pt x="1366" y="73"/>
                    <a:pt x="1366" y="73"/>
                    <a:pt x="1366" y="73"/>
                  </a:cubicBezTo>
                  <a:cubicBezTo>
                    <a:pt x="1367" y="72"/>
                    <a:pt x="1367" y="72"/>
                    <a:pt x="1367" y="72"/>
                  </a:cubicBezTo>
                  <a:cubicBezTo>
                    <a:pt x="1367" y="72"/>
                    <a:pt x="1367" y="72"/>
                    <a:pt x="1367" y="72"/>
                  </a:cubicBezTo>
                  <a:cubicBezTo>
                    <a:pt x="1367" y="72"/>
                    <a:pt x="1368" y="72"/>
                    <a:pt x="1368" y="72"/>
                  </a:cubicBezTo>
                  <a:cubicBezTo>
                    <a:pt x="1368" y="72"/>
                    <a:pt x="1368" y="72"/>
                    <a:pt x="1368" y="72"/>
                  </a:cubicBezTo>
                  <a:cubicBezTo>
                    <a:pt x="1368" y="71"/>
                    <a:pt x="1368" y="71"/>
                    <a:pt x="1368" y="71"/>
                  </a:cubicBezTo>
                  <a:cubicBezTo>
                    <a:pt x="1368" y="71"/>
                    <a:pt x="1368" y="71"/>
                    <a:pt x="1368" y="71"/>
                  </a:cubicBezTo>
                  <a:cubicBezTo>
                    <a:pt x="1368" y="71"/>
                    <a:pt x="1369" y="71"/>
                    <a:pt x="1369" y="71"/>
                  </a:cubicBezTo>
                  <a:cubicBezTo>
                    <a:pt x="1369" y="71"/>
                    <a:pt x="1369" y="71"/>
                    <a:pt x="1369" y="71"/>
                  </a:cubicBezTo>
                  <a:cubicBezTo>
                    <a:pt x="1369" y="71"/>
                    <a:pt x="1369" y="71"/>
                    <a:pt x="1369" y="70"/>
                  </a:cubicBezTo>
                  <a:cubicBezTo>
                    <a:pt x="1369" y="71"/>
                    <a:pt x="1369" y="71"/>
                    <a:pt x="1369" y="71"/>
                  </a:cubicBezTo>
                  <a:cubicBezTo>
                    <a:pt x="1369" y="70"/>
                    <a:pt x="1369" y="70"/>
                    <a:pt x="1369" y="70"/>
                  </a:cubicBezTo>
                  <a:cubicBezTo>
                    <a:pt x="1369" y="70"/>
                    <a:pt x="1369" y="70"/>
                    <a:pt x="1369" y="70"/>
                  </a:cubicBezTo>
                  <a:cubicBezTo>
                    <a:pt x="1370" y="70"/>
                    <a:pt x="1370" y="70"/>
                    <a:pt x="1370" y="70"/>
                  </a:cubicBezTo>
                  <a:cubicBezTo>
                    <a:pt x="1370" y="70"/>
                    <a:pt x="1370" y="70"/>
                    <a:pt x="1370" y="70"/>
                  </a:cubicBezTo>
                  <a:cubicBezTo>
                    <a:pt x="1370" y="70"/>
                    <a:pt x="1370" y="70"/>
                    <a:pt x="1370" y="69"/>
                  </a:cubicBezTo>
                  <a:cubicBezTo>
                    <a:pt x="1370" y="69"/>
                    <a:pt x="1370" y="69"/>
                    <a:pt x="1370" y="69"/>
                  </a:cubicBezTo>
                  <a:cubicBezTo>
                    <a:pt x="1371" y="69"/>
                    <a:pt x="1371" y="69"/>
                    <a:pt x="1371" y="69"/>
                  </a:cubicBezTo>
                  <a:cubicBezTo>
                    <a:pt x="1371" y="69"/>
                    <a:pt x="1371" y="69"/>
                    <a:pt x="1371" y="69"/>
                  </a:cubicBezTo>
                  <a:cubicBezTo>
                    <a:pt x="1371" y="69"/>
                    <a:pt x="1371" y="69"/>
                    <a:pt x="1371" y="69"/>
                  </a:cubicBezTo>
                  <a:cubicBezTo>
                    <a:pt x="1371" y="69"/>
                    <a:pt x="1371" y="69"/>
                    <a:pt x="1371" y="69"/>
                  </a:cubicBezTo>
                  <a:cubicBezTo>
                    <a:pt x="1372" y="69"/>
                    <a:pt x="1372" y="69"/>
                    <a:pt x="1372" y="68"/>
                  </a:cubicBezTo>
                  <a:cubicBezTo>
                    <a:pt x="1372" y="68"/>
                    <a:pt x="1372" y="68"/>
                    <a:pt x="1372" y="68"/>
                  </a:cubicBezTo>
                  <a:cubicBezTo>
                    <a:pt x="1372" y="68"/>
                    <a:pt x="1373" y="68"/>
                    <a:pt x="1373" y="68"/>
                  </a:cubicBezTo>
                  <a:cubicBezTo>
                    <a:pt x="1373" y="68"/>
                    <a:pt x="1373" y="68"/>
                    <a:pt x="1373" y="68"/>
                  </a:cubicBezTo>
                  <a:cubicBezTo>
                    <a:pt x="1373" y="68"/>
                    <a:pt x="1373" y="68"/>
                    <a:pt x="1373" y="67"/>
                  </a:cubicBezTo>
                  <a:cubicBezTo>
                    <a:pt x="1373" y="67"/>
                    <a:pt x="1373" y="67"/>
                    <a:pt x="1373" y="67"/>
                  </a:cubicBezTo>
                  <a:cubicBezTo>
                    <a:pt x="1373" y="67"/>
                    <a:pt x="1374" y="67"/>
                    <a:pt x="1374" y="67"/>
                  </a:cubicBezTo>
                  <a:cubicBezTo>
                    <a:pt x="1374" y="67"/>
                    <a:pt x="1374" y="67"/>
                    <a:pt x="1374" y="67"/>
                  </a:cubicBezTo>
                  <a:cubicBezTo>
                    <a:pt x="1374" y="67"/>
                    <a:pt x="1374" y="67"/>
                    <a:pt x="1374" y="67"/>
                  </a:cubicBezTo>
                  <a:cubicBezTo>
                    <a:pt x="1374" y="67"/>
                    <a:pt x="1374" y="67"/>
                    <a:pt x="1374" y="67"/>
                  </a:cubicBezTo>
                  <a:cubicBezTo>
                    <a:pt x="1374" y="67"/>
                    <a:pt x="1374" y="66"/>
                    <a:pt x="1375" y="66"/>
                  </a:cubicBezTo>
                  <a:cubicBezTo>
                    <a:pt x="1375" y="66"/>
                    <a:pt x="1375" y="66"/>
                    <a:pt x="1375" y="66"/>
                  </a:cubicBezTo>
                  <a:cubicBezTo>
                    <a:pt x="1375" y="66"/>
                    <a:pt x="1375" y="66"/>
                    <a:pt x="1375" y="66"/>
                  </a:cubicBezTo>
                  <a:cubicBezTo>
                    <a:pt x="1375" y="66"/>
                    <a:pt x="1375" y="66"/>
                    <a:pt x="1375" y="66"/>
                  </a:cubicBezTo>
                  <a:cubicBezTo>
                    <a:pt x="1375" y="66"/>
                    <a:pt x="1376" y="66"/>
                    <a:pt x="1376" y="66"/>
                  </a:cubicBezTo>
                  <a:cubicBezTo>
                    <a:pt x="1376" y="66"/>
                    <a:pt x="1376" y="66"/>
                    <a:pt x="1376" y="66"/>
                  </a:cubicBezTo>
                  <a:cubicBezTo>
                    <a:pt x="1376" y="65"/>
                    <a:pt x="1376" y="66"/>
                    <a:pt x="1376" y="65"/>
                  </a:cubicBezTo>
                  <a:cubicBezTo>
                    <a:pt x="1376" y="65"/>
                    <a:pt x="1376" y="65"/>
                    <a:pt x="1376" y="65"/>
                  </a:cubicBezTo>
                  <a:cubicBezTo>
                    <a:pt x="1376" y="65"/>
                    <a:pt x="1377" y="65"/>
                    <a:pt x="1377" y="65"/>
                  </a:cubicBezTo>
                  <a:cubicBezTo>
                    <a:pt x="1377" y="65"/>
                    <a:pt x="1377" y="65"/>
                    <a:pt x="1377" y="65"/>
                  </a:cubicBezTo>
                  <a:cubicBezTo>
                    <a:pt x="1377" y="65"/>
                    <a:pt x="1377" y="65"/>
                    <a:pt x="1377" y="65"/>
                  </a:cubicBezTo>
                  <a:cubicBezTo>
                    <a:pt x="1377" y="65"/>
                    <a:pt x="1377" y="65"/>
                    <a:pt x="1377" y="65"/>
                  </a:cubicBezTo>
                  <a:cubicBezTo>
                    <a:pt x="1377"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9" y="63"/>
                    <a:pt x="1379" y="63"/>
                    <a:pt x="1379" y="63"/>
                  </a:cubicBezTo>
                  <a:cubicBezTo>
                    <a:pt x="1379" y="63"/>
                    <a:pt x="1379" y="63"/>
                    <a:pt x="1379" y="63"/>
                  </a:cubicBezTo>
                  <a:cubicBezTo>
                    <a:pt x="1379" y="63"/>
                    <a:pt x="1379" y="63"/>
                    <a:pt x="1379" y="63"/>
                  </a:cubicBezTo>
                  <a:cubicBezTo>
                    <a:pt x="1379" y="63"/>
                    <a:pt x="1379" y="63"/>
                    <a:pt x="1379" y="63"/>
                  </a:cubicBezTo>
                  <a:cubicBezTo>
                    <a:pt x="1380" y="63"/>
                    <a:pt x="1380" y="63"/>
                    <a:pt x="1380" y="63"/>
                  </a:cubicBezTo>
                  <a:cubicBezTo>
                    <a:pt x="1380" y="63"/>
                    <a:pt x="1380" y="63"/>
                    <a:pt x="1380" y="63"/>
                  </a:cubicBezTo>
                  <a:cubicBezTo>
                    <a:pt x="1380" y="62"/>
                    <a:pt x="1380" y="62"/>
                    <a:pt x="1380" y="62"/>
                  </a:cubicBezTo>
                  <a:cubicBezTo>
                    <a:pt x="1380" y="62"/>
                    <a:pt x="1380" y="62"/>
                    <a:pt x="1380" y="62"/>
                  </a:cubicBezTo>
                  <a:cubicBezTo>
                    <a:pt x="1381" y="62"/>
                    <a:pt x="1381" y="62"/>
                    <a:pt x="1381" y="62"/>
                  </a:cubicBezTo>
                  <a:cubicBezTo>
                    <a:pt x="1381" y="62"/>
                    <a:pt x="1381" y="62"/>
                    <a:pt x="1381" y="62"/>
                  </a:cubicBezTo>
                  <a:cubicBezTo>
                    <a:pt x="1381" y="62"/>
                    <a:pt x="1381" y="62"/>
                    <a:pt x="1381" y="61"/>
                  </a:cubicBezTo>
                  <a:cubicBezTo>
                    <a:pt x="1381" y="61"/>
                    <a:pt x="1381" y="61"/>
                    <a:pt x="1381" y="61"/>
                  </a:cubicBezTo>
                  <a:cubicBezTo>
                    <a:pt x="1381" y="61"/>
                    <a:pt x="1381" y="61"/>
                    <a:pt x="1382" y="61"/>
                  </a:cubicBezTo>
                  <a:cubicBezTo>
                    <a:pt x="1382" y="61"/>
                    <a:pt x="1382" y="61"/>
                    <a:pt x="1382" y="61"/>
                  </a:cubicBezTo>
                  <a:cubicBezTo>
                    <a:pt x="1382" y="61"/>
                    <a:pt x="1382" y="61"/>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4" y="60"/>
                    <a:pt x="1384" y="59"/>
                  </a:cubicBezTo>
                  <a:cubicBezTo>
                    <a:pt x="1384" y="59"/>
                    <a:pt x="1384" y="59"/>
                    <a:pt x="1384" y="59"/>
                  </a:cubicBezTo>
                  <a:cubicBezTo>
                    <a:pt x="1384" y="59"/>
                    <a:pt x="1384" y="59"/>
                    <a:pt x="1384" y="59"/>
                  </a:cubicBezTo>
                  <a:cubicBezTo>
                    <a:pt x="1384" y="59"/>
                    <a:pt x="1384" y="59"/>
                    <a:pt x="1384" y="59"/>
                  </a:cubicBezTo>
                  <a:cubicBezTo>
                    <a:pt x="1384" y="59"/>
                    <a:pt x="1385" y="58"/>
                    <a:pt x="1385" y="58"/>
                  </a:cubicBezTo>
                  <a:cubicBezTo>
                    <a:pt x="1385" y="58"/>
                    <a:pt x="1385" y="58"/>
                    <a:pt x="1385" y="58"/>
                  </a:cubicBezTo>
                  <a:cubicBezTo>
                    <a:pt x="1386" y="58"/>
                    <a:pt x="1386" y="58"/>
                    <a:pt x="1386" y="58"/>
                  </a:cubicBezTo>
                  <a:cubicBezTo>
                    <a:pt x="1386" y="58"/>
                    <a:pt x="1386" y="58"/>
                    <a:pt x="1386" y="58"/>
                  </a:cubicBezTo>
                  <a:cubicBezTo>
                    <a:pt x="1386" y="58"/>
                    <a:pt x="1386" y="57"/>
                    <a:pt x="1386" y="57"/>
                  </a:cubicBezTo>
                  <a:cubicBezTo>
                    <a:pt x="1386" y="57"/>
                    <a:pt x="1386" y="57"/>
                    <a:pt x="1386" y="57"/>
                  </a:cubicBezTo>
                  <a:cubicBezTo>
                    <a:pt x="1386" y="57"/>
                    <a:pt x="1386" y="57"/>
                    <a:pt x="1386" y="57"/>
                  </a:cubicBezTo>
                  <a:cubicBezTo>
                    <a:pt x="1386" y="57"/>
                    <a:pt x="1386" y="57"/>
                    <a:pt x="1386" y="57"/>
                  </a:cubicBezTo>
                  <a:cubicBezTo>
                    <a:pt x="1387" y="57"/>
                    <a:pt x="1387" y="57"/>
                    <a:pt x="1387" y="57"/>
                  </a:cubicBezTo>
                  <a:cubicBezTo>
                    <a:pt x="1387" y="57"/>
                    <a:pt x="1387" y="57"/>
                    <a:pt x="1387" y="57"/>
                  </a:cubicBezTo>
                  <a:cubicBezTo>
                    <a:pt x="1387" y="57"/>
                    <a:pt x="1387" y="56"/>
                    <a:pt x="1387" y="56"/>
                  </a:cubicBezTo>
                  <a:cubicBezTo>
                    <a:pt x="1387" y="56"/>
                    <a:pt x="1387" y="56"/>
                    <a:pt x="1387" y="56"/>
                  </a:cubicBezTo>
                  <a:cubicBezTo>
                    <a:pt x="1387" y="56"/>
                    <a:pt x="1387" y="56"/>
                    <a:pt x="1387" y="56"/>
                  </a:cubicBezTo>
                  <a:cubicBezTo>
                    <a:pt x="1387" y="56"/>
                    <a:pt x="1387" y="56"/>
                    <a:pt x="1387" y="56"/>
                  </a:cubicBezTo>
                  <a:cubicBezTo>
                    <a:pt x="1388" y="56"/>
                    <a:pt x="1388" y="56"/>
                    <a:pt x="1388" y="55"/>
                  </a:cubicBezTo>
                  <a:cubicBezTo>
                    <a:pt x="1388" y="55"/>
                    <a:pt x="1388" y="55"/>
                    <a:pt x="1388" y="55"/>
                  </a:cubicBezTo>
                  <a:cubicBezTo>
                    <a:pt x="1388" y="55"/>
                    <a:pt x="1388" y="55"/>
                    <a:pt x="1388" y="55"/>
                  </a:cubicBezTo>
                  <a:cubicBezTo>
                    <a:pt x="1388" y="55"/>
                    <a:pt x="1388" y="55"/>
                    <a:pt x="1388" y="55"/>
                  </a:cubicBezTo>
                  <a:cubicBezTo>
                    <a:pt x="1389" y="55"/>
                    <a:pt x="1389" y="54"/>
                    <a:pt x="1389" y="54"/>
                  </a:cubicBezTo>
                  <a:cubicBezTo>
                    <a:pt x="1389" y="54"/>
                    <a:pt x="1389" y="54"/>
                    <a:pt x="1389" y="54"/>
                  </a:cubicBezTo>
                  <a:cubicBezTo>
                    <a:pt x="1389" y="54"/>
                    <a:pt x="1389" y="54"/>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1" y="53"/>
                    <a:pt x="1391" y="52"/>
                    <a:pt x="1391" y="52"/>
                  </a:cubicBezTo>
                  <a:cubicBezTo>
                    <a:pt x="1391" y="52"/>
                    <a:pt x="1391" y="52"/>
                    <a:pt x="1391" y="52"/>
                  </a:cubicBezTo>
                  <a:cubicBezTo>
                    <a:pt x="1391" y="52"/>
                    <a:pt x="1391" y="51"/>
                    <a:pt x="1391" y="51"/>
                  </a:cubicBezTo>
                  <a:cubicBezTo>
                    <a:pt x="1391" y="51"/>
                    <a:pt x="1391" y="51"/>
                    <a:pt x="1391" y="51"/>
                  </a:cubicBezTo>
                  <a:cubicBezTo>
                    <a:pt x="1392" y="51"/>
                    <a:pt x="1391" y="51"/>
                    <a:pt x="1392" y="51"/>
                  </a:cubicBezTo>
                  <a:cubicBezTo>
                    <a:pt x="1392" y="51"/>
                    <a:pt x="1392" y="51"/>
                    <a:pt x="1392" y="51"/>
                  </a:cubicBezTo>
                  <a:cubicBezTo>
                    <a:pt x="1392" y="51"/>
                    <a:pt x="1392" y="50"/>
                    <a:pt x="1392" y="50"/>
                  </a:cubicBezTo>
                  <a:cubicBezTo>
                    <a:pt x="1392" y="50"/>
                    <a:pt x="1392" y="50"/>
                    <a:pt x="1392" y="50"/>
                  </a:cubicBezTo>
                  <a:cubicBezTo>
                    <a:pt x="1392" y="50"/>
                    <a:pt x="1392" y="50"/>
                    <a:pt x="1392" y="50"/>
                  </a:cubicBezTo>
                  <a:cubicBezTo>
                    <a:pt x="1392" y="50"/>
                    <a:pt x="1392" y="50"/>
                    <a:pt x="1392" y="50"/>
                  </a:cubicBezTo>
                  <a:cubicBezTo>
                    <a:pt x="1392" y="50"/>
                    <a:pt x="1393" y="49"/>
                    <a:pt x="1393" y="49"/>
                  </a:cubicBezTo>
                  <a:cubicBezTo>
                    <a:pt x="1393" y="49"/>
                    <a:pt x="1393" y="49"/>
                    <a:pt x="1393" y="49"/>
                  </a:cubicBezTo>
                  <a:cubicBezTo>
                    <a:pt x="1393" y="49"/>
                    <a:pt x="1393" y="49"/>
                    <a:pt x="1393" y="49"/>
                  </a:cubicBezTo>
                  <a:cubicBezTo>
                    <a:pt x="1393" y="49"/>
                    <a:pt x="1393" y="49"/>
                    <a:pt x="1393" y="49"/>
                  </a:cubicBezTo>
                  <a:cubicBezTo>
                    <a:pt x="1393" y="48"/>
                    <a:pt x="1393" y="48"/>
                    <a:pt x="1393" y="48"/>
                  </a:cubicBezTo>
                  <a:cubicBezTo>
                    <a:pt x="1393" y="48"/>
                    <a:pt x="1393" y="48"/>
                    <a:pt x="1393" y="48"/>
                  </a:cubicBezTo>
                  <a:cubicBezTo>
                    <a:pt x="1393" y="48"/>
                    <a:pt x="1393" y="48"/>
                    <a:pt x="1393" y="48"/>
                  </a:cubicBezTo>
                  <a:cubicBezTo>
                    <a:pt x="1394" y="48"/>
                    <a:pt x="1394" y="48"/>
                    <a:pt x="1394" y="47"/>
                  </a:cubicBezTo>
                  <a:cubicBezTo>
                    <a:pt x="1394" y="48"/>
                    <a:pt x="1394" y="48"/>
                    <a:pt x="1394" y="48"/>
                  </a:cubicBezTo>
                  <a:cubicBezTo>
                    <a:pt x="1394" y="47"/>
                    <a:pt x="1394" y="47"/>
                    <a:pt x="1394" y="47"/>
                  </a:cubicBezTo>
                  <a:cubicBezTo>
                    <a:pt x="1394" y="47"/>
                    <a:pt x="1394" y="47"/>
                    <a:pt x="1394" y="47"/>
                  </a:cubicBezTo>
                  <a:cubicBezTo>
                    <a:pt x="1394" y="47"/>
                    <a:pt x="1394" y="46"/>
                    <a:pt x="1394" y="46"/>
                  </a:cubicBezTo>
                  <a:cubicBezTo>
                    <a:pt x="1394" y="46"/>
                    <a:pt x="1394" y="46"/>
                    <a:pt x="1394" y="46"/>
                  </a:cubicBezTo>
                  <a:cubicBezTo>
                    <a:pt x="1395" y="46"/>
                    <a:pt x="1395" y="45"/>
                    <a:pt x="1395" y="45"/>
                  </a:cubicBezTo>
                  <a:cubicBezTo>
                    <a:pt x="1395" y="45"/>
                    <a:pt x="1395" y="45"/>
                    <a:pt x="1395" y="45"/>
                  </a:cubicBezTo>
                  <a:cubicBezTo>
                    <a:pt x="1395" y="45"/>
                    <a:pt x="1395" y="45"/>
                    <a:pt x="1395" y="44"/>
                  </a:cubicBezTo>
                  <a:cubicBezTo>
                    <a:pt x="1395" y="44"/>
                    <a:pt x="1395" y="44"/>
                    <a:pt x="1395" y="44"/>
                  </a:cubicBezTo>
                  <a:cubicBezTo>
                    <a:pt x="1395" y="44"/>
                    <a:pt x="1395" y="44"/>
                    <a:pt x="1395" y="43"/>
                  </a:cubicBezTo>
                  <a:cubicBezTo>
                    <a:pt x="1395" y="43"/>
                    <a:pt x="1395" y="43"/>
                    <a:pt x="1395" y="43"/>
                  </a:cubicBezTo>
                  <a:cubicBezTo>
                    <a:pt x="1396" y="43"/>
                    <a:pt x="1396" y="43"/>
                    <a:pt x="1396" y="43"/>
                  </a:cubicBezTo>
                  <a:cubicBezTo>
                    <a:pt x="1396" y="42"/>
                    <a:pt x="1396" y="42"/>
                    <a:pt x="1396" y="42"/>
                  </a:cubicBezTo>
                  <a:cubicBezTo>
                    <a:pt x="1396" y="42"/>
                    <a:pt x="1396" y="42"/>
                    <a:pt x="1396" y="42"/>
                  </a:cubicBezTo>
                  <a:cubicBezTo>
                    <a:pt x="1396" y="42"/>
                    <a:pt x="1396" y="42"/>
                    <a:pt x="1396" y="41"/>
                  </a:cubicBezTo>
                  <a:cubicBezTo>
                    <a:pt x="1396" y="41"/>
                    <a:pt x="1396" y="41"/>
                    <a:pt x="1396" y="41"/>
                  </a:cubicBezTo>
                  <a:cubicBezTo>
                    <a:pt x="1397" y="41"/>
                    <a:pt x="1396" y="40"/>
                    <a:pt x="1397" y="40"/>
                  </a:cubicBezTo>
                  <a:cubicBezTo>
                    <a:pt x="1397" y="40"/>
                    <a:pt x="1397" y="40"/>
                    <a:pt x="1397" y="40"/>
                  </a:cubicBezTo>
                  <a:cubicBezTo>
                    <a:pt x="1397" y="39"/>
                    <a:pt x="1397" y="39"/>
                    <a:pt x="1397" y="38"/>
                  </a:cubicBezTo>
                  <a:cubicBezTo>
                    <a:pt x="1397" y="38"/>
                    <a:pt x="1397" y="38"/>
                    <a:pt x="1397" y="38"/>
                  </a:cubicBezTo>
                  <a:cubicBezTo>
                    <a:pt x="1397" y="37"/>
                    <a:pt x="1397" y="37"/>
                    <a:pt x="1397" y="36"/>
                  </a:cubicBezTo>
                  <a:cubicBezTo>
                    <a:pt x="1397" y="36"/>
                    <a:pt x="1397" y="36"/>
                    <a:pt x="1397" y="35"/>
                  </a:cubicBezTo>
                  <a:cubicBezTo>
                    <a:pt x="1397" y="33"/>
                    <a:pt x="1397" y="30"/>
                    <a:pt x="1397" y="27"/>
                  </a:cubicBezTo>
                  <a:cubicBezTo>
                    <a:pt x="1397" y="27"/>
                    <a:pt x="1397" y="27"/>
                    <a:pt x="1397" y="27"/>
                  </a:cubicBezTo>
                  <a:cubicBezTo>
                    <a:pt x="1397" y="26"/>
                    <a:pt x="1397" y="25"/>
                    <a:pt x="1397" y="25"/>
                  </a:cubicBezTo>
                  <a:cubicBezTo>
                    <a:pt x="1397" y="25"/>
                    <a:pt x="1397" y="25"/>
                    <a:pt x="1397" y="25"/>
                  </a:cubicBezTo>
                  <a:cubicBezTo>
                    <a:pt x="1397" y="25"/>
                    <a:pt x="1397" y="25"/>
                    <a:pt x="1397" y="25"/>
                  </a:cubicBezTo>
                  <a:cubicBezTo>
                    <a:pt x="1397" y="24"/>
                    <a:pt x="1397" y="24"/>
                    <a:pt x="1397" y="24"/>
                  </a:cubicBezTo>
                  <a:cubicBezTo>
                    <a:pt x="1396" y="23"/>
                    <a:pt x="1396" y="23"/>
                    <a:pt x="1396" y="23"/>
                  </a:cubicBezTo>
                  <a:cubicBezTo>
                    <a:pt x="1396" y="23"/>
                    <a:pt x="1396" y="23"/>
                    <a:pt x="1396" y="23"/>
                  </a:cubicBezTo>
                  <a:cubicBezTo>
                    <a:pt x="1396" y="23"/>
                    <a:pt x="1396" y="22"/>
                    <a:pt x="1396" y="22"/>
                  </a:cubicBezTo>
                  <a:cubicBezTo>
                    <a:pt x="1396" y="22"/>
                    <a:pt x="1396" y="22"/>
                    <a:pt x="1396" y="22"/>
                  </a:cubicBezTo>
                  <a:cubicBezTo>
                    <a:pt x="1396" y="22"/>
                    <a:pt x="1396" y="21"/>
                    <a:pt x="1396" y="21"/>
                  </a:cubicBezTo>
                  <a:cubicBezTo>
                    <a:pt x="1396" y="21"/>
                    <a:pt x="1396" y="21"/>
                    <a:pt x="1396" y="21"/>
                  </a:cubicBezTo>
                  <a:cubicBezTo>
                    <a:pt x="1396" y="21"/>
                    <a:pt x="1396" y="21"/>
                    <a:pt x="1395" y="20"/>
                  </a:cubicBezTo>
                  <a:cubicBezTo>
                    <a:pt x="1395" y="20"/>
                    <a:pt x="1395" y="20"/>
                    <a:pt x="1395" y="20"/>
                  </a:cubicBezTo>
                  <a:cubicBezTo>
                    <a:pt x="1395" y="20"/>
                    <a:pt x="1395" y="20"/>
                    <a:pt x="1395" y="20"/>
                  </a:cubicBezTo>
                  <a:cubicBezTo>
                    <a:pt x="1395" y="20"/>
                    <a:pt x="1395" y="20"/>
                    <a:pt x="1395" y="20"/>
                  </a:cubicBezTo>
                  <a:cubicBezTo>
                    <a:pt x="1395" y="20"/>
                    <a:pt x="1395" y="20"/>
                    <a:pt x="1395" y="20"/>
                  </a:cubicBezTo>
                  <a:cubicBezTo>
                    <a:pt x="1395" y="19"/>
                    <a:pt x="1395" y="19"/>
                    <a:pt x="1395" y="19"/>
                  </a:cubicBezTo>
                  <a:cubicBezTo>
                    <a:pt x="1395" y="19"/>
                    <a:pt x="1395" y="19"/>
                    <a:pt x="1395" y="19"/>
                  </a:cubicBezTo>
                  <a:cubicBezTo>
                    <a:pt x="1395" y="19"/>
                    <a:pt x="1395" y="19"/>
                    <a:pt x="1395" y="19"/>
                  </a:cubicBezTo>
                  <a:cubicBezTo>
                    <a:pt x="1395" y="19"/>
                    <a:pt x="1395" y="18"/>
                    <a:pt x="1394" y="18"/>
                  </a:cubicBezTo>
                  <a:cubicBezTo>
                    <a:pt x="1394" y="18"/>
                    <a:pt x="1394" y="18"/>
                    <a:pt x="1394" y="18"/>
                  </a:cubicBezTo>
                  <a:cubicBezTo>
                    <a:pt x="1394" y="18"/>
                    <a:pt x="1394" y="18"/>
                    <a:pt x="1394" y="18"/>
                  </a:cubicBezTo>
                  <a:cubicBezTo>
                    <a:pt x="1394" y="18"/>
                    <a:pt x="1394" y="18"/>
                    <a:pt x="1394" y="18"/>
                  </a:cubicBezTo>
                  <a:cubicBezTo>
                    <a:pt x="1394" y="17"/>
                    <a:pt x="1394" y="17"/>
                    <a:pt x="1394" y="17"/>
                  </a:cubicBezTo>
                  <a:cubicBezTo>
                    <a:pt x="1394" y="17"/>
                    <a:pt x="1394" y="17"/>
                    <a:pt x="1394" y="17"/>
                  </a:cubicBezTo>
                  <a:cubicBezTo>
                    <a:pt x="1394" y="17"/>
                    <a:pt x="1393" y="17"/>
                    <a:pt x="1393" y="17"/>
                  </a:cubicBezTo>
                  <a:cubicBezTo>
                    <a:pt x="1393" y="17"/>
                    <a:pt x="1393" y="17"/>
                    <a:pt x="1393" y="17"/>
                  </a:cubicBezTo>
                  <a:cubicBezTo>
                    <a:pt x="1393" y="16"/>
                    <a:pt x="1393" y="16"/>
                    <a:pt x="1393" y="16"/>
                  </a:cubicBezTo>
                  <a:cubicBezTo>
                    <a:pt x="1393" y="16"/>
                    <a:pt x="1393" y="16"/>
                    <a:pt x="1393" y="16"/>
                  </a:cubicBezTo>
                  <a:cubicBezTo>
                    <a:pt x="1393" y="16"/>
                    <a:pt x="1393" y="16"/>
                    <a:pt x="1393" y="16"/>
                  </a:cubicBezTo>
                  <a:cubicBezTo>
                    <a:pt x="1393" y="16"/>
                    <a:pt x="1393" y="16"/>
                    <a:pt x="1393" y="16"/>
                  </a:cubicBezTo>
                  <a:cubicBezTo>
                    <a:pt x="1393" y="15"/>
                    <a:pt x="1392" y="15"/>
                    <a:pt x="1392" y="15"/>
                  </a:cubicBezTo>
                  <a:cubicBezTo>
                    <a:pt x="1392" y="15"/>
                    <a:pt x="1392" y="15"/>
                    <a:pt x="1392" y="15"/>
                  </a:cubicBezTo>
                  <a:cubicBezTo>
                    <a:pt x="1392" y="15"/>
                    <a:pt x="1392" y="15"/>
                    <a:pt x="1392" y="15"/>
                  </a:cubicBezTo>
                  <a:cubicBezTo>
                    <a:pt x="1392" y="15"/>
                    <a:pt x="1392" y="15"/>
                    <a:pt x="1392" y="15"/>
                  </a:cubicBezTo>
                  <a:cubicBezTo>
                    <a:pt x="1392" y="14"/>
                    <a:pt x="1392" y="14"/>
                    <a:pt x="1392" y="14"/>
                  </a:cubicBezTo>
                  <a:cubicBezTo>
                    <a:pt x="1392" y="14"/>
                    <a:pt x="1392" y="14"/>
                    <a:pt x="1392" y="14"/>
                  </a:cubicBezTo>
                  <a:cubicBezTo>
                    <a:pt x="1392" y="14"/>
                    <a:pt x="1391" y="14"/>
                    <a:pt x="1391" y="14"/>
                  </a:cubicBezTo>
                  <a:cubicBezTo>
                    <a:pt x="1391" y="14"/>
                    <a:pt x="1391" y="14"/>
                    <a:pt x="1391" y="14"/>
                  </a:cubicBezTo>
                  <a:cubicBezTo>
                    <a:pt x="1391" y="14"/>
                    <a:pt x="1391" y="14"/>
                    <a:pt x="1391" y="13"/>
                  </a:cubicBezTo>
                  <a:cubicBezTo>
                    <a:pt x="1391" y="14"/>
                    <a:pt x="1391" y="14"/>
                    <a:pt x="1391" y="14"/>
                  </a:cubicBezTo>
                  <a:cubicBezTo>
                    <a:pt x="1391" y="13"/>
                    <a:pt x="1391" y="13"/>
                    <a:pt x="1391" y="13"/>
                  </a:cubicBezTo>
                  <a:cubicBezTo>
                    <a:pt x="1391" y="13"/>
                    <a:pt x="1391" y="13"/>
                    <a:pt x="1391" y="13"/>
                  </a:cubicBezTo>
                  <a:cubicBezTo>
                    <a:pt x="1390" y="13"/>
                    <a:pt x="1390" y="13"/>
                    <a:pt x="1390" y="13"/>
                  </a:cubicBezTo>
                  <a:cubicBezTo>
                    <a:pt x="1390" y="13"/>
                    <a:pt x="1390" y="13"/>
                    <a:pt x="1390" y="13"/>
                  </a:cubicBezTo>
                  <a:cubicBezTo>
                    <a:pt x="1390" y="13"/>
                    <a:pt x="1390" y="12"/>
                    <a:pt x="1390" y="12"/>
                  </a:cubicBezTo>
                  <a:cubicBezTo>
                    <a:pt x="1390" y="12"/>
                    <a:pt x="1390" y="12"/>
                    <a:pt x="1390" y="12"/>
                  </a:cubicBezTo>
                  <a:cubicBezTo>
                    <a:pt x="1390" y="12"/>
                    <a:pt x="1390" y="12"/>
                    <a:pt x="1389" y="12"/>
                  </a:cubicBezTo>
                  <a:cubicBezTo>
                    <a:pt x="1389" y="12"/>
                    <a:pt x="1389" y="12"/>
                    <a:pt x="1389" y="12"/>
                  </a:cubicBezTo>
                  <a:cubicBezTo>
                    <a:pt x="1389" y="12"/>
                    <a:pt x="1389" y="12"/>
                    <a:pt x="1389" y="11"/>
                  </a:cubicBezTo>
                  <a:cubicBezTo>
                    <a:pt x="1389" y="11"/>
                    <a:pt x="1389" y="11"/>
                    <a:pt x="1389" y="11"/>
                  </a:cubicBezTo>
                  <a:cubicBezTo>
                    <a:pt x="1388" y="11"/>
                    <a:pt x="1388" y="11"/>
                    <a:pt x="1388" y="11"/>
                  </a:cubicBezTo>
                  <a:cubicBezTo>
                    <a:pt x="1388" y="11"/>
                    <a:pt x="1388" y="11"/>
                    <a:pt x="1388" y="11"/>
                  </a:cubicBezTo>
                  <a:cubicBezTo>
                    <a:pt x="1388" y="11"/>
                    <a:pt x="1388" y="11"/>
                    <a:pt x="1388" y="11"/>
                  </a:cubicBezTo>
                  <a:cubicBezTo>
                    <a:pt x="1388" y="11"/>
                    <a:pt x="1388" y="11"/>
                    <a:pt x="1388" y="11"/>
                  </a:cubicBezTo>
                  <a:cubicBezTo>
                    <a:pt x="1388" y="10"/>
                    <a:pt x="1387" y="11"/>
                    <a:pt x="1387" y="10"/>
                  </a:cubicBezTo>
                  <a:cubicBezTo>
                    <a:pt x="1387" y="10"/>
                    <a:pt x="1387" y="10"/>
                    <a:pt x="1387" y="10"/>
                  </a:cubicBezTo>
                  <a:cubicBezTo>
                    <a:pt x="1387" y="10"/>
                    <a:pt x="1387" y="10"/>
                    <a:pt x="1387" y="10"/>
                  </a:cubicBezTo>
                  <a:cubicBezTo>
                    <a:pt x="1387" y="10"/>
                    <a:pt x="1387" y="10"/>
                    <a:pt x="1387" y="10"/>
                  </a:cubicBezTo>
                  <a:cubicBezTo>
                    <a:pt x="1387" y="10"/>
                    <a:pt x="1386" y="10"/>
                    <a:pt x="1386" y="10"/>
                  </a:cubicBezTo>
                  <a:cubicBezTo>
                    <a:pt x="1386" y="10"/>
                    <a:pt x="1386" y="10"/>
                    <a:pt x="1386" y="10"/>
                  </a:cubicBezTo>
                  <a:cubicBezTo>
                    <a:pt x="1386" y="9"/>
                    <a:pt x="1386" y="9"/>
                    <a:pt x="1385" y="9"/>
                  </a:cubicBezTo>
                  <a:cubicBezTo>
                    <a:pt x="1385" y="9"/>
                    <a:pt x="1385" y="9"/>
                    <a:pt x="1385" y="9"/>
                  </a:cubicBezTo>
                  <a:cubicBezTo>
                    <a:pt x="1385" y="9"/>
                    <a:pt x="1385" y="9"/>
                    <a:pt x="1385" y="9"/>
                  </a:cubicBezTo>
                  <a:cubicBezTo>
                    <a:pt x="1385" y="9"/>
                    <a:pt x="1385" y="9"/>
                    <a:pt x="1385" y="9"/>
                  </a:cubicBezTo>
                  <a:cubicBezTo>
                    <a:pt x="1385" y="9"/>
                    <a:pt x="1384" y="9"/>
                    <a:pt x="1384" y="9"/>
                  </a:cubicBezTo>
                  <a:cubicBezTo>
                    <a:pt x="1384" y="9"/>
                    <a:pt x="1384" y="9"/>
                    <a:pt x="1384" y="9"/>
                  </a:cubicBezTo>
                  <a:cubicBezTo>
                    <a:pt x="1384" y="9"/>
                    <a:pt x="1384" y="9"/>
                    <a:pt x="1384" y="9"/>
                  </a:cubicBezTo>
                  <a:cubicBezTo>
                    <a:pt x="1384" y="8"/>
                    <a:pt x="1383" y="8"/>
                    <a:pt x="1383" y="8"/>
                  </a:cubicBezTo>
                  <a:cubicBezTo>
                    <a:pt x="1383" y="8"/>
                    <a:pt x="1383" y="8"/>
                    <a:pt x="1383" y="8"/>
                  </a:cubicBezTo>
                  <a:cubicBezTo>
                    <a:pt x="1383" y="8"/>
                    <a:pt x="1383" y="8"/>
                    <a:pt x="1383" y="8"/>
                  </a:cubicBezTo>
                  <a:cubicBezTo>
                    <a:pt x="1383" y="8"/>
                    <a:pt x="1383" y="8"/>
                    <a:pt x="1383" y="8"/>
                  </a:cubicBezTo>
                  <a:cubicBezTo>
                    <a:pt x="1382" y="8"/>
                    <a:pt x="1382" y="8"/>
                    <a:pt x="1382" y="8"/>
                  </a:cubicBezTo>
                  <a:cubicBezTo>
                    <a:pt x="1382" y="8"/>
                    <a:pt x="1382" y="8"/>
                    <a:pt x="1382" y="8"/>
                  </a:cubicBezTo>
                  <a:cubicBezTo>
                    <a:pt x="1382" y="8"/>
                    <a:pt x="1382" y="8"/>
                    <a:pt x="1382" y="8"/>
                  </a:cubicBezTo>
                  <a:cubicBezTo>
                    <a:pt x="1381" y="7"/>
                    <a:pt x="1381" y="7"/>
                    <a:pt x="1381" y="7"/>
                  </a:cubicBezTo>
                  <a:cubicBezTo>
                    <a:pt x="1381" y="7"/>
                    <a:pt x="1381" y="7"/>
                    <a:pt x="1381" y="7"/>
                  </a:cubicBezTo>
                  <a:cubicBezTo>
                    <a:pt x="1381" y="7"/>
                    <a:pt x="1381" y="7"/>
                    <a:pt x="1381" y="7"/>
                  </a:cubicBezTo>
                  <a:cubicBezTo>
                    <a:pt x="1380" y="7"/>
                    <a:pt x="1380" y="7"/>
                    <a:pt x="1379" y="7"/>
                  </a:cubicBezTo>
                  <a:cubicBezTo>
                    <a:pt x="1379" y="7"/>
                    <a:pt x="1379" y="7"/>
                    <a:pt x="1379" y="7"/>
                  </a:cubicBezTo>
                  <a:cubicBezTo>
                    <a:pt x="1379" y="6"/>
                    <a:pt x="1378" y="7"/>
                    <a:pt x="1378" y="7"/>
                  </a:cubicBezTo>
                  <a:cubicBezTo>
                    <a:pt x="1378" y="7"/>
                    <a:pt x="1378" y="7"/>
                    <a:pt x="1378" y="6"/>
                  </a:cubicBezTo>
                  <a:cubicBezTo>
                    <a:pt x="1377" y="6"/>
                    <a:pt x="1377" y="6"/>
                    <a:pt x="1376" y="6"/>
                  </a:cubicBezTo>
                  <a:cubicBezTo>
                    <a:pt x="1376" y="6"/>
                    <a:pt x="1376" y="6"/>
                    <a:pt x="1376" y="6"/>
                  </a:cubicBezTo>
                  <a:cubicBezTo>
                    <a:pt x="1375" y="6"/>
                    <a:pt x="1374" y="6"/>
                    <a:pt x="1373" y="6"/>
                  </a:cubicBezTo>
                  <a:cubicBezTo>
                    <a:pt x="1373" y="6"/>
                    <a:pt x="1372" y="6"/>
                    <a:pt x="1371" y="6"/>
                  </a:cubicBezTo>
                  <a:cubicBezTo>
                    <a:pt x="1371" y="6"/>
                    <a:pt x="1370" y="6"/>
                    <a:pt x="1369" y="6"/>
                  </a:cubicBezTo>
                  <a:cubicBezTo>
                    <a:pt x="1368" y="6"/>
                    <a:pt x="1368" y="6"/>
                    <a:pt x="1367" y="6"/>
                  </a:cubicBezTo>
                  <a:cubicBezTo>
                    <a:pt x="1366" y="6"/>
                    <a:pt x="1365" y="6"/>
                    <a:pt x="1364" y="6"/>
                  </a:cubicBezTo>
                  <a:cubicBezTo>
                    <a:pt x="1364" y="6"/>
                    <a:pt x="1364" y="6"/>
                    <a:pt x="1364" y="6"/>
                  </a:cubicBezTo>
                  <a:cubicBezTo>
                    <a:pt x="1363" y="7"/>
                    <a:pt x="1363" y="6"/>
                    <a:pt x="1362" y="6"/>
                  </a:cubicBezTo>
                  <a:cubicBezTo>
                    <a:pt x="1362" y="7"/>
                    <a:pt x="1362" y="7"/>
                    <a:pt x="1362" y="7"/>
                  </a:cubicBezTo>
                  <a:cubicBezTo>
                    <a:pt x="1361" y="7"/>
                    <a:pt x="1361" y="6"/>
                    <a:pt x="1360" y="7"/>
                  </a:cubicBezTo>
                  <a:cubicBezTo>
                    <a:pt x="1360" y="7"/>
                    <a:pt x="1360" y="7"/>
                    <a:pt x="1360" y="7"/>
                  </a:cubicBezTo>
                  <a:cubicBezTo>
                    <a:pt x="1360" y="7"/>
                    <a:pt x="1360" y="7"/>
                    <a:pt x="1359" y="7"/>
                  </a:cubicBezTo>
                  <a:cubicBezTo>
                    <a:pt x="1359" y="7"/>
                    <a:pt x="1359" y="7"/>
                    <a:pt x="1359" y="7"/>
                  </a:cubicBezTo>
                  <a:cubicBezTo>
                    <a:pt x="1359" y="7"/>
                    <a:pt x="1358" y="7"/>
                    <a:pt x="1358" y="7"/>
                  </a:cubicBezTo>
                  <a:cubicBezTo>
                    <a:pt x="1358" y="8"/>
                    <a:pt x="1358" y="8"/>
                    <a:pt x="1358" y="8"/>
                  </a:cubicBezTo>
                  <a:cubicBezTo>
                    <a:pt x="1358" y="8"/>
                    <a:pt x="1357" y="8"/>
                    <a:pt x="1357" y="8"/>
                  </a:cubicBezTo>
                  <a:cubicBezTo>
                    <a:pt x="1357" y="8"/>
                    <a:pt x="1357" y="8"/>
                    <a:pt x="1357" y="8"/>
                  </a:cubicBezTo>
                  <a:cubicBezTo>
                    <a:pt x="1357" y="8"/>
                    <a:pt x="1357" y="8"/>
                    <a:pt x="1357" y="8"/>
                  </a:cubicBezTo>
                  <a:cubicBezTo>
                    <a:pt x="1357" y="8"/>
                    <a:pt x="1356" y="8"/>
                    <a:pt x="1356" y="8"/>
                  </a:cubicBezTo>
                  <a:cubicBezTo>
                    <a:pt x="1356" y="8"/>
                    <a:pt x="1356" y="8"/>
                    <a:pt x="1356" y="8"/>
                  </a:cubicBezTo>
                  <a:cubicBezTo>
                    <a:pt x="1356" y="8"/>
                    <a:pt x="1356" y="8"/>
                    <a:pt x="1355" y="9"/>
                  </a:cubicBezTo>
                  <a:cubicBezTo>
                    <a:pt x="1355" y="9"/>
                    <a:pt x="1355" y="9"/>
                    <a:pt x="1355" y="9"/>
                  </a:cubicBezTo>
                  <a:cubicBezTo>
                    <a:pt x="1355" y="9"/>
                    <a:pt x="1355" y="9"/>
                    <a:pt x="1355" y="9"/>
                  </a:cubicBezTo>
                  <a:cubicBezTo>
                    <a:pt x="1355" y="9"/>
                    <a:pt x="1355" y="9"/>
                    <a:pt x="1355" y="9"/>
                  </a:cubicBezTo>
                  <a:cubicBezTo>
                    <a:pt x="1355" y="9"/>
                    <a:pt x="1354" y="9"/>
                    <a:pt x="1354" y="9"/>
                  </a:cubicBezTo>
                  <a:cubicBezTo>
                    <a:pt x="1354" y="9"/>
                    <a:pt x="1354" y="9"/>
                    <a:pt x="1354" y="9"/>
                  </a:cubicBezTo>
                  <a:cubicBezTo>
                    <a:pt x="1354" y="9"/>
                    <a:pt x="1354" y="9"/>
                    <a:pt x="1353" y="10"/>
                  </a:cubicBezTo>
                  <a:cubicBezTo>
                    <a:pt x="1353" y="10"/>
                    <a:pt x="1353" y="10"/>
                    <a:pt x="1353" y="10"/>
                  </a:cubicBezTo>
                  <a:cubicBezTo>
                    <a:pt x="1353" y="10"/>
                    <a:pt x="1353" y="10"/>
                    <a:pt x="1353" y="10"/>
                  </a:cubicBezTo>
                  <a:cubicBezTo>
                    <a:pt x="1353" y="10"/>
                    <a:pt x="1353" y="10"/>
                    <a:pt x="1353" y="10"/>
                  </a:cubicBezTo>
                  <a:cubicBezTo>
                    <a:pt x="1353" y="10"/>
                    <a:pt x="1352" y="10"/>
                    <a:pt x="1352" y="10"/>
                  </a:cubicBezTo>
                  <a:cubicBezTo>
                    <a:pt x="1352" y="10"/>
                    <a:pt x="1352" y="10"/>
                    <a:pt x="1352" y="10"/>
                  </a:cubicBezTo>
                  <a:cubicBezTo>
                    <a:pt x="1352" y="11"/>
                    <a:pt x="1352" y="10"/>
                    <a:pt x="1352" y="11"/>
                  </a:cubicBezTo>
                  <a:cubicBezTo>
                    <a:pt x="1352" y="11"/>
                    <a:pt x="1352" y="11"/>
                    <a:pt x="1352" y="11"/>
                  </a:cubicBezTo>
                  <a:cubicBezTo>
                    <a:pt x="1351" y="11"/>
                    <a:pt x="1351" y="11"/>
                    <a:pt x="1351" y="11"/>
                  </a:cubicBezTo>
                  <a:cubicBezTo>
                    <a:pt x="1351" y="11"/>
                    <a:pt x="1351" y="11"/>
                    <a:pt x="1351" y="11"/>
                  </a:cubicBezTo>
                  <a:cubicBezTo>
                    <a:pt x="1350" y="11"/>
                    <a:pt x="1350" y="12"/>
                    <a:pt x="1350" y="12"/>
                  </a:cubicBezTo>
                  <a:cubicBezTo>
                    <a:pt x="1350" y="12"/>
                    <a:pt x="1350" y="12"/>
                    <a:pt x="1350" y="12"/>
                  </a:cubicBezTo>
                  <a:cubicBezTo>
                    <a:pt x="1350" y="12"/>
                    <a:pt x="1350" y="12"/>
                    <a:pt x="1350" y="12"/>
                  </a:cubicBezTo>
                  <a:cubicBezTo>
                    <a:pt x="1350" y="12"/>
                    <a:pt x="1350" y="12"/>
                    <a:pt x="1350" y="12"/>
                  </a:cubicBezTo>
                  <a:cubicBezTo>
                    <a:pt x="1349" y="12"/>
                    <a:pt x="1349" y="12"/>
                    <a:pt x="1349" y="12"/>
                  </a:cubicBezTo>
                  <a:cubicBezTo>
                    <a:pt x="1349" y="12"/>
                    <a:pt x="1349" y="12"/>
                    <a:pt x="1349" y="12"/>
                  </a:cubicBezTo>
                  <a:cubicBezTo>
                    <a:pt x="1349" y="13"/>
                    <a:pt x="1349" y="13"/>
                    <a:pt x="1349" y="13"/>
                  </a:cubicBezTo>
                  <a:cubicBezTo>
                    <a:pt x="1349" y="13"/>
                    <a:pt x="1349" y="13"/>
                    <a:pt x="1349" y="13"/>
                  </a:cubicBezTo>
                  <a:cubicBezTo>
                    <a:pt x="1349" y="13"/>
                    <a:pt x="1348" y="13"/>
                    <a:pt x="1348" y="14"/>
                  </a:cubicBezTo>
                  <a:cubicBezTo>
                    <a:pt x="1348" y="14"/>
                    <a:pt x="1348" y="14"/>
                    <a:pt x="1348" y="14"/>
                  </a:cubicBezTo>
                  <a:cubicBezTo>
                    <a:pt x="1348" y="14"/>
                    <a:pt x="1348" y="14"/>
                    <a:pt x="1347" y="14"/>
                  </a:cubicBezTo>
                  <a:cubicBezTo>
                    <a:pt x="1348" y="14"/>
                    <a:pt x="1348" y="14"/>
                    <a:pt x="1348" y="14"/>
                  </a:cubicBezTo>
                  <a:cubicBezTo>
                    <a:pt x="1347" y="14"/>
                    <a:pt x="1347" y="14"/>
                    <a:pt x="1347" y="14"/>
                  </a:cubicBezTo>
                  <a:cubicBezTo>
                    <a:pt x="1347" y="14"/>
                    <a:pt x="1347" y="14"/>
                    <a:pt x="1347" y="14"/>
                  </a:cubicBezTo>
                  <a:cubicBezTo>
                    <a:pt x="1347" y="14"/>
                    <a:pt x="1347" y="14"/>
                    <a:pt x="1347" y="15"/>
                  </a:cubicBezTo>
                  <a:cubicBezTo>
                    <a:pt x="1347" y="15"/>
                    <a:pt x="1347" y="15"/>
                    <a:pt x="1347" y="15"/>
                  </a:cubicBezTo>
                  <a:cubicBezTo>
                    <a:pt x="1346" y="17"/>
                    <a:pt x="1347" y="19"/>
                    <a:pt x="1347" y="22"/>
                  </a:cubicBezTo>
                  <a:cubicBezTo>
                    <a:pt x="1347" y="23"/>
                    <a:pt x="1346" y="25"/>
                    <a:pt x="1347" y="26"/>
                  </a:cubicBezTo>
                  <a:cubicBezTo>
                    <a:pt x="1348" y="25"/>
                    <a:pt x="1349" y="24"/>
                    <a:pt x="1350" y="23"/>
                  </a:cubicBezTo>
                  <a:cubicBezTo>
                    <a:pt x="1350" y="23"/>
                    <a:pt x="1350" y="23"/>
                    <a:pt x="1350" y="23"/>
                  </a:cubicBezTo>
                  <a:cubicBezTo>
                    <a:pt x="1350" y="23"/>
                    <a:pt x="1350" y="23"/>
                    <a:pt x="1350" y="23"/>
                  </a:cubicBezTo>
                  <a:cubicBezTo>
                    <a:pt x="1350" y="23"/>
                    <a:pt x="1350" y="23"/>
                    <a:pt x="1350" y="23"/>
                  </a:cubicBezTo>
                  <a:cubicBezTo>
                    <a:pt x="1350" y="23"/>
                    <a:pt x="1350" y="23"/>
                    <a:pt x="1351" y="23"/>
                  </a:cubicBezTo>
                  <a:cubicBezTo>
                    <a:pt x="1351" y="23"/>
                    <a:pt x="1351" y="23"/>
                    <a:pt x="1351" y="23"/>
                  </a:cubicBezTo>
                  <a:cubicBezTo>
                    <a:pt x="1351" y="23"/>
                    <a:pt x="1351" y="23"/>
                    <a:pt x="1351" y="22"/>
                  </a:cubicBezTo>
                  <a:cubicBezTo>
                    <a:pt x="1351" y="22"/>
                    <a:pt x="1351" y="22"/>
                    <a:pt x="1351" y="22"/>
                  </a:cubicBezTo>
                  <a:cubicBezTo>
                    <a:pt x="1351" y="22"/>
                    <a:pt x="1351" y="22"/>
                    <a:pt x="1351" y="22"/>
                  </a:cubicBezTo>
                  <a:cubicBezTo>
                    <a:pt x="1351" y="22"/>
                    <a:pt x="1351" y="22"/>
                    <a:pt x="1351" y="22"/>
                  </a:cubicBezTo>
                  <a:cubicBezTo>
                    <a:pt x="1351" y="22"/>
                    <a:pt x="1352" y="22"/>
                    <a:pt x="1352" y="22"/>
                  </a:cubicBezTo>
                  <a:cubicBezTo>
                    <a:pt x="1352" y="22"/>
                    <a:pt x="1352" y="22"/>
                    <a:pt x="1352" y="22"/>
                  </a:cubicBezTo>
                  <a:cubicBezTo>
                    <a:pt x="1352" y="22"/>
                    <a:pt x="1352" y="22"/>
                    <a:pt x="1352" y="21"/>
                  </a:cubicBezTo>
                  <a:cubicBezTo>
                    <a:pt x="1352" y="21"/>
                    <a:pt x="1352" y="21"/>
                    <a:pt x="1352" y="21"/>
                  </a:cubicBezTo>
                  <a:cubicBezTo>
                    <a:pt x="1352" y="21"/>
                    <a:pt x="1353" y="21"/>
                    <a:pt x="1353" y="21"/>
                  </a:cubicBezTo>
                  <a:cubicBezTo>
                    <a:pt x="1353" y="21"/>
                    <a:pt x="1353" y="21"/>
                    <a:pt x="1353" y="21"/>
                  </a:cubicBezTo>
                  <a:cubicBezTo>
                    <a:pt x="1353" y="21"/>
                    <a:pt x="1353" y="21"/>
                    <a:pt x="1353" y="21"/>
                  </a:cubicBezTo>
                  <a:cubicBezTo>
                    <a:pt x="1353" y="21"/>
                    <a:pt x="1353" y="21"/>
                    <a:pt x="1353" y="21"/>
                  </a:cubicBezTo>
                  <a:cubicBezTo>
                    <a:pt x="1353" y="21"/>
                    <a:pt x="1354" y="21"/>
                    <a:pt x="1354" y="20"/>
                  </a:cubicBezTo>
                  <a:cubicBezTo>
                    <a:pt x="1354" y="20"/>
                    <a:pt x="1354" y="20"/>
                    <a:pt x="1354" y="20"/>
                  </a:cubicBezTo>
                  <a:cubicBezTo>
                    <a:pt x="1354" y="20"/>
                    <a:pt x="1354" y="20"/>
                    <a:pt x="1355" y="20"/>
                  </a:cubicBezTo>
                  <a:cubicBezTo>
                    <a:pt x="1355" y="20"/>
                    <a:pt x="1355" y="20"/>
                    <a:pt x="1355" y="20"/>
                  </a:cubicBezTo>
                  <a:cubicBezTo>
                    <a:pt x="1355" y="20"/>
                    <a:pt x="1355" y="20"/>
                    <a:pt x="1355" y="19"/>
                  </a:cubicBezTo>
                  <a:cubicBezTo>
                    <a:pt x="1355" y="19"/>
                    <a:pt x="1355" y="19"/>
                    <a:pt x="1355" y="19"/>
                  </a:cubicBezTo>
                  <a:cubicBezTo>
                    <a:pt x="1356" y="19"/>
                    <a:pt x="1356" y="19"/>
                    <a:pt x="1356" y="19"/>
                  </a:cubicBezTo>
                  <a:cubicBezTo>
                    <a:pt x="1356" y="19"/>
                    <a:pt x="1356" y="19"/>
                    <a:pt x="1356" y="19"/>
                  </a:cubicBezTo>
                  <a:cubicBezTo>
                    <a:pt x="1356" y="19"/>
                    <a:pt x="1356" y="19"/>
                    <a:pt x="1356" y="19"/>
                  </a:cubicBezTo>
                  <a:cubicBezTo>
                    <a:pt x="1356" y="19"/>
                    <a:pt x="1356" y="19"/>
                    <a:pt x="1356" y="19"/>
                  </a:cubicBezTo>
                  <a:cubicBezTo>
                    <a:pt x="1357" y="18"/>
                    <a:pt x="1357" y="19"/>
                    <a:pt x="1357" y="18"/>
                  </a:cubicBezTo>
                  <a:cubicBezTo>
                    <a:pt x="1357" y="18"/>
                    <a:pt x="1357" y="18"/>
                    <a:pt x="1357" y="18"/>
                  </a:cubicBezTo>
                  <a:cubicBezTo>
                    <a:pt x="1357" y="18"/>
                    <a:pt x="1358" y="18"/>
                    <a:pt x="1358" y="18"/>
                  </a:cubicBezTo>
                  <a:cubicBezTo>
                    <a:pt x="1358" y="18"/>
                    <a:pt x="1358" y="18"/>
                    <a:pt x="1358" y="18"/>
                  </a:cubicBezTo>
                  <a:cubicBezTo>
                    <a:pt x="1358" y="18"/>
                    <a:pt x="1358" y="18"/>
                    <a:pt x="1359" y="18"/>
                  </a:cubicBezTo>
                  <a:cubicBezTo>
                    <a:pt x="1359" y="18"/>
                    <a:pt x="1359" y="18"/>
                    <a:pt x="1359" y="18"/>
                  </a:cubicBezTo>
                  <a:cubicBezTo>
                    <a:pt x="1359" y="17"/>
                    <a:pt x="1359" y="17"/>
                    <a:pt x="1359" y="17"/>
                  </a:cubicBezTo>
                  <a:cubicBezTo>
                    <a:pt x="1359" y="17"/>
                    <a:pt x="1359" y="17"/>
                    <a:pt x="1359" y="17"/>
                  </a:cubicBezTo>
                  <a:cubicBezTo>
                    <a:pt x="1359" y="17"/>
                    <a:pt x="1360" y="17"/>
                    <a:pt x="1360" y="17"/>
                  </a:cubicBezTo>
                  <a:cubicBezTo>
                    <a:pt x="1360" y="17"/>
                    <a:pt x="1360" y="17"/>
                    <a:pt x="1360" y="17"/>
                  </a:cubicBezTo>
                  <a:cubicBezTo>
                    <a:pt x="1360" y="17"/>
                    <a:pt x="1360" y="17"/>
                    <a:pt x="1360" y="17"/>
                  </a:cubicBezTo>
                  <a:cubicBezTo>
                    <a:pt x="1360" y="17"/>
                    <a:pt x="1361" y="17"/>
                    <a:pt x="1361" y="17"/>
                  </a:cubicBezTo>
                  <a:cubicBezTo>
                    <a:pt x="1361" y="17"/>
                    <a:pt x="1361" y="17"/>
                    <a:pt x="1361" y="17"/>
                  </a:cubicBezTo>
                  <a:cubicBezTo>
                    <a:pt x="1361" y="16"/>
                    <a:pt x="1362" y="17"/>
                    <a:pt x="1362" y="16"/>
                  </a:cubicBezTo>
                  <a:cubicBezTo>
                    <a:pt x="1362" y="16"/>
                    <a:pt x="1362" y="16"/>
                    <a:pt x="1362" y="16"/>
                  </a:cubicBezTo>
                  <a:cubicBezTo>
                    <a:pt x="1362" y="16"/>
                    <a:pt x="1363" y="16"/>
                    <a:pt x="1363" y="16"/>
                  </a:cubicBezTo>
                  <a:cubicBezTo>
                    <a:pt x="1363" y="16"/>
                    <a:pt x="1363" y="16"/>
                    <a:pt x="1363" y="16"/>
                  </a:cubicBezTo>
                  <a:cubicBezTo>
                    <a:pt x="1363" y="16"/>
                    <a:pt x="1363" y="16"/>
                    <a:pt x="1363" y="16"/>
                  </a:cubicBezTo>
                  <a:cubicBezTo>
                    <a:pt x="1364" y="16"/>
                    <a:pt x="1364" y="16"/>
                    <a:pt x="1364" y="16"/>
                  </a:cubicBezTo>
                  <a:cubicBezTo>
                    <a:pt x="1365" y="15"/>
                    <a:pt x="1365" y="15"/>
                    <a:pt x="1365" y="15"/>
                  </a:cubicBezTo>
                  <a:cubicBezTo>
                    <a:pt x="1366" y="15"/>
                    <a:pt x="1366" y="16"/>
                    <a:pt x="1367" y="15"/>
                  </a:cubicBezTo>
                  <a:cubicBezTo>
                    <a:pt x="1367" y="15"/>
                    <a:pt x="1368" y="15"/>
                    <a:pt x="1368" y="15"/>
                  </a:cubicBezTo>
                  <a:cubicBezTo>
                    <a:pt x="1369" y="15"/>
                    <a:pt x="1369" y="15"/>
                    <a:pt x="1370" y="15"/>
                  </a:cubicBezTo>
                  <a:cubicBezTo>
                    <a:pt x="1371" y="15"/>
                    <a:pt x="1371" y="15"/>
                    <a:pt x="1371" y="15"/>
                  </a:cubicBezTo>
                  <a:cubicBezTo>
                    <a:pt x="1372" y="16"/>
                    <a:pt x="1373" y="15"/>
                    <a:pt x="1373" y="15"/>
                  </a:cubicBezTo>
                  <a:cubicBezTo>
                    <a:pt x="1373" y="15"/>
                    <a:pt x="1373" y="15"/>
                    <a:pt x="1373" y="15"/>
                  </a:cubicBezTo>
                  <a:cubicBezTo>
                    <a:pt x="1374" y="16"/>
                    <a:pt x="1374" y="16"/>
                    <a:pt x="1374" y="16"/>
                  </a:cubicBezTo>
                  <a:cubicBezTo>
                    <a:pt x="1374" y="16"/>
                    <a:pt x="1375" y="16"/>
                    <a:pt x="1375" y="16"/>
                  </a:cubicBezTo>
                  <a:cubicBezTo>
                    <a:pt x="1375" y="16"/>
                    <a:pt x="1375" y="16"/>
                    <a:pt x="1375" y="16"/>
                  </a:cubicBezTo>
                  <a:cubicBezTo>
                    <a:pt x="1375" y="16"/>
                    <a:pt x="1376" y="16"/>
                    <a:pt x="1376" y="16"/>
                  </a:cubicBezTo>
                  <a:cubicBezTo>
                    <a:pt x="1376" y="16"/>
                    <a:pt x="1376" y="16"/>
                    <a:pt x="1376" y="16"/>
                  </a:cubicBezTo>
                  <a:cubicBezTo>
                    <a:pt x="1376" y="17"/>
                    <a:pt x="1377" y="16"/>
                    <a:pt x="1377" y="17"/>
                  </a:cubicBezTo>
                  <a:cubicBezTo>
                    <a:pt x="1377" y="17"/>
                    <a:pt x="1377" y="17"/>
                    <a:pt x="1377" y="17"/>
                  </a:cubicBezTo>
                  <a:cubicBezTo>
                    <a:pt x="1377" y="17"/>
                    <a:pt x="1378" y="17"/>
                    <a:pt x="1378" y="17"/>
                  </a:cubicBezTo>
                  <a:cubicBezTo>
                    <a:pt x="1378" y="17"/>
                    <a:pt x="1378" y="17"/>
                    <a:pt x="1378" y="17"/>
                  </a:cubicBezTo>
                  <a:cubicBezTo>
                    <a:pt x="1378" y="17"/>
                    <a:pt x="1378" y="17"/>
                    <a:pt x="1378" y="17"/>
                  </a:cubicBezTo>
                  <a:cubicBezTo>
                    <a:pt x="1378" y="17"/>
                    <a:pt x="1378" y="17"/>
                    <a:pt x="1378" y="17"/>
                  </a:cubicBezTo>
                  <a:cubicBezTo>
                    <a:pt x="1379" y="17"/>
                    <a:pt x="1379" y="17"/>
                    <a:pt x="1379" y="18"/>
                  </a:cubicBezTo>
                  <a:cubicBezTo>
                    <a:pt x="1379" y="18"/>
                    <a:pt x="1379" y="18"/>
                    <a:pt x="1379" y="18"/>
                  </a:cubicBezTo>
                  <a:cubicBezTo>
                    <a:pt x="1379" y="18"/>
                    <a:pt x="1379" y="18"/>
                    <a:pt x="1380" y="18"/>
                  </a:cubicBezTo>
                  <a:cubicBezTo>
                    <a:pt x="1379" y="18"/>
                    <a:pt x="1379" y="18"/>
                    <a:pt x="1379" y="18"/>
                  </a:cubicBezTo>
                  <a:cubicBezTo>
                    <a:pt x="1380" y="18"/>
                    <a:pt x="1380" y="18"/>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1"/>
                    <a:pt x="1382" y="21"/>
                    <a:pt x="1383" y="21"/>
                  </a:cubicBezTo>
                  <a:cubicBezTo>
                    <a:pt x="1383" y="21"/>
                    <a:pt x="1383" y="21"/>
                    <a:pt x="1383" y="21"/>
                  </a:cubicBezTo>
                  <a:cubicBezTo>
                    <a:pt x="1383" y="21"/>
                    <a:pt x="1383" y="21"/>
                    <a:pt x="1383" y="21"/>
                  </a:cubicBezTo>
                  <a:cubicBezTo>
                    <a:pt x="1383" y="21"/>
                    <a:pt x="1383" y="21"/>
                    <a:pt x="1383" y="21"/>
                  </a:cubicBezTo>
                  <a:cubicBezTo>
                    <a:pt x="1383" y="21"/>
                    <a:pt x="1383" y="22"/>
                    <a:pt x="1383" y="22"/>
                  </a:cubicBezTo>
                  <a:cubicBezTo>
                    <a:pt x="1383" y="22"/>
                    <a:pt x="1383" y="22"/>
                    <a:pt x="1383" y="22"/>
                  </a:cubicBezTo>
                  <a:cubicBezTo>
                    <a:pt x="1383" y="22"/>
                    <a:pt x="1384" y="22"/>
                    <a:pt x="1384" y="22"/>
                  </a:cubicBezTo>
                  <a:cubicBezTo>
                    <a:pt x="1384" y="22"/>
                    <a:pt x="1384" y="22"/>
                    <a:pt x="1384" y="22"/>
                  </a:cubicBezTo>
                  <a:cubicBezTo>
                    <a:pt x="1384" y="22"/>
                    <a:pt x="1384" y="23"/>
                    <a:pt x="1384" y="23"/>
                  </a:cubicBezTo>
                  <a:cubicBezTo>
                    <a:pt x="1384" y="23"/>
                    <a:pt x="1384" y="23"/>
                    <a:pt x="1384" y="23"/>
                  </a:cubicBezTo>
                  <a:cubicBezTo>
                    <a:pt x="1384" y="23"/>
                    <a:pt x="1384" y="23"/>
                    <a:pt x="1384" y="24"/>
                  </a:cubicBezTo>
                  <a:cubicBezTo>
                    <a:pt x="1384" y="23"/>
                    <a:pt x="1384" y="23"/>
                    <a:pt x="1384" y="23"/>
                  </a:cubicBezTo>
                  <a:cubicBezTo>
                    <a:pt x="1385" y="24"/>
                    <a:pt x="1384" y="24"/>
                    <a:pt x="1385" y="24"/>
                  </a:cubicBezTo>
                  <a:cubicBezTo>
                    <a:pt x="1385" y="24"/>
                    <a:pt x="1385" y="24"/>
                    <a:pt x="1385" y="24"/>
                  </a:cubicBezTo>
                  <a:cubicBezTo>
                    <a:pt x="1385" y="24"/>
                    <a:pt x="1385" y="25"/>
                    <a:pt x="1385" y="25"/>
                  </a:cubicBezTo>
                  <a:cubicBezTo>
                    <a:pt x="1385" y="25"/>
                    <a:pt x="1385" y="25"/>
                    <a:pt x="1385" y="25"/>
                  </a:cubicBezTo>
                  <a:cubicBezTo>
                    <a:pt x="1385" y="25"/>
                    <a:pt x="1385" y="26"/>
                    <a:pt x="1385" y="26"/>
                  </a:cubicBezTo>
                  <a:cubicBezTo>
                    <a:pt x="1385" y="26"/>
                    <a:pt x="1385" y="26"/>
                    <a:pt x="1385" y="26"/>
                  </a:cubicBezTo>
                  <a:cubicBezTo>
                    <a:pt x="1386" y="26"/>
                    <a:pt x="1385" y="27"/>
                    <a:pt x="1386" y="27"/>
                  </a:cubicBezTo>
                  <a:cubicBezTo>
                    <a:pt x="1386" y="27"/>
                    <a:pt x="1386" y="27"/>
                    <a:pt x="1386" y="27"/>
                  </a:cubicBezTo>
                  <a:cubicBezTo>
                    <a:pt x="1386" y="28"/>
                    <a:pt x="1386" y="29"/>
                    <a:pt x="1386" y="29"/>
                  </a:cubicBezTo>
                  <a:cubicBezTo>
                    <a:pt x="1386" y="29"/>
                    <a:pt x="1386" y="29"/>
                    <a:pt x="1386" y="30"/>
                  </a:cubicBezTo>
                  <a:cubicBezTo>
                    <a:pt x="1386" y="31"/>
                    <a:pt x="1386" y="33"/>
                    <a:pt x="1386" y="35"/>
                  </a:cubicBezTo>
                  <a:cubicBezTo>
                    <a:pt x="1386" y="35"/>
                    <a:pt x="1386" y="35"/>
                    <a:pt x="1386" y="35"/>
                  </a:cubicBezTo>
                  <a:cubicBezTo>
                    <a:pt x="1386" y="36"/>
                    <a:pt x="1386" y="37"/>
                    <a:pt x="1386" y="37"/>
                  </a:cubicBezTo>
                  <a:close/>
                  <a:moveTo>
                    <a:pt x="603" y="123"/>
                  </a:moveTo>
                  <a:cubicBezTo>
                    <a:pt x="603" y="124"/>
                    <a:pt x="603" y="124"/>
                    <a:pt x="603" y="123"/>
                  </a:cubicBezTo>
                  <a:cubicBezTo>
                    <a:pt x="601" y="124"/>
                    <a:pt x="600" y="124"/>
                    <a:pt x="599" y="123"/>
                  </a:cubicBezTo>
                  <a:cubicBezTo>
                    <a:pt x="599" y="124"/>
                    <a:pt x="599" y="124"/>
                    <a:pt x="598" y="123"/>
                  </a:cubicBezTo>
                  <a:cubicBezTo>
                    <a:pt x="598" y="123"/>
                    <a:pt x="597" y="123"/>
                    <a:pt x="597" y="123"/>
                  </a:cubicBezTo>
                  <a:cubicBezTo>
                    <a:pt x="597" y="123"/>
                    <a:pt x="597" y="123"/>
                    <a:pt x="597" y="123"/>
                  </a:cubicBezTo>
                  <a:cubicBezTo>
                    <a:pt x="596" y="123"/>
                    <a:pt x="596" y="123"/>
                    <a:pt x="596" y="123"/>
                  </a:cubicBezTo>
                  <a:cubicBezTo>
                    <a:pt x="596" y="123"/>
                    <a:pt x="596" y="123"/>
                    <a:pt x="596" y="123"/>
                  </a:cubicBezTo>
                  <a:cubicBezTo>
                    <a:pt x="595" y="122"/>
                    <a:pt x="594" y="123"/>
                    <a:pt x="594" y="123"/>
                  </a:cubicBezTo>
                  <a:cubicBezTo>
                    <a:pt x="594" y="126"/>
                    <a:pt x="594" y="129"/>
                    <a:pt x="594" y="132"/>
                  </a:cubicBezTo>
                  <a:cubicBezTo>
                    <a:pt x="594" y="132"/>
                    <a:pt x="594" y="132"/>
                    <a:pt x="595" y="132"/>
                  </a:cubicBezTo>
                  <a:cubicBezTo>
                    <a:pt x="595" y="132"/>
                    <a:pt x="595" y="132"/>
                    <a:pt x="595" y="132"/>
                  </a:cubicBezTo>
                  <a:cubicBezTo>
                    <a:pt x="595" y="133"/>
                    <a:pt x="595" y="133"/>
                    <a:pt x="595" y="133"/>
                  </a:cubicBezTo>
                  <a:cubicBezTo>
                    <a:pt x="596" y="133"/>
                    <a:pt x="596" y="133"/>
                    <a:pt x="597" y="133"/>
                  </a:cubicBezTo>
                  <a:cubicBezTo>
                    <a:pt x="597" y="133"/>
                    <a:pt x="597" y="133"/>
                    <a:pt x="597" y="133"/>
                  </a:cubicBezTo>
                  <a:cubicBezTo>
                    <a:pt x="600" y="133"/>
                    <a:pt x="602" y="133"/>
                    <a:pt x="605" y="133"/>
                  </a:cubicBezTo>
                  <a:cubicBezTo>
                    <a:pt x="605" y="133"/>
                    <a:pt x="605" y="133"/>
                    <a:pt x="605" y="133"/>
                  </a:cubicBezTo>
                  <a:cubicBezTo>
                    <a:pt x="605" y="133"/>
                    <a:pt x="605" y="133"/>
                    <a:pt x="605" y="133"/>
                  </a:cubicBezTo>
                  <a:cubicBezTo>
                    <a:pt x="606" y="132"/>
                    <a:pt x="606" y="133"/>
                    <a:pt x="607" y="132"/>
                  </a:cubicBezTo>
                  <a:cubicBezTo>
                    <a:pt x="607" y="132"/>
                    <a:pt x="607" y="132"/>
                    <a:pt x="607" y="132"/>
                  </a:cubicBezTo>
                  <a:cubicBezTo>
                    <a:pt x="607" y="132"/>
                    <a:pt x="607" y="132"/>
                    <a:pt x="608" y="132"/>
                  </a:cubicBezTo>
                  <a:cubicBezTo>
                    <a:pt x="608" y="132"/>
                    <a:pt x="608" y="132"/>
                    <a:pt x="608" y="132"/>
                  </a:cubicBezTo>
                  <a:cubicBezTo>
                    <a:pt x="608" y="132"/>
                    <a:pt x="608" y="132"/>
                    <a:pt x="608" y="132"/>
                  </a:cubicBezTo>
                  <a:cubicBezTo>
                    <a:pt x="608" y="132"/>
                    <a:pt x="609" y="132"/>
                    <a:pt x="609" y="132"/>
                  </a:cubicBezTo>
                  <a:cubicBezTo>
                    <a:pt x="609" y="132"/>
                    <a:pt x="609" y="132"/>
                    <a:pt x="609" y="132"/>
                  </a:cubicBezTo>
                  <a:cubicBezTo>
                    <a:pt x="609" y="132"/>
                    <a:pt x="609" y="132"/>
                    <a:pt x="609" y="131"/>
                  </a:cubicBezTo>
                  <a:cubicBezTo>
                    <a:pt x="610" y="131"/>
                    <a:pt x="610" y="131"/>
                    <a:pt x="610" y="131"/>
                  </a:cubicBezTo>
                  <a:cubicBezTo>
                    <a:pt x="610" y="131"/>
                    <a:pt x="610" y="131"/>
                    <a:pt x="610" y="131"/>
                  </a:cubicBezTo>
                  <a:cubicBezTo>
                    <a:pt x="610" y="131"/>
                    <a:pt x="610" y="131"/>
                    <a:pt x="610" y="131"/>
                  </a:cubicBezTo>
                  <a:cubicBezTo>
                    <a:pt x="610" y="131"/>
                    <a:pt x="610" y="131"/>
                    <a:pt x="610" y="131"/>
                  </a:cubicBezTo>
                  <a:cubicBezTo>
                    <a:pt x="611" y="131"/>
                    <a:pt x="611" y="131"/>
                    <a:pt x="611" y="131"/>
                  </a:cubicBezTo>
                  <a:cubicBezTo>
                    <a:pt x="611" y="131"/>
                    <a:pt x="611" y="131"/>
                    <a:pt x="611" y="131"/>
                  </a:cubicBezTo>
                  <a:cubicBezTo>
                    <a:pt x="611" y="131"/>
                    <a:pt x="611" y="131"/>
                    <a:pt x="611" y="131"/>
                  </a:cubicBezTo>
                  <a:cubicBezTo>
                    <a:pt x="611" y="131"/>
                    <a:pt x="611" y="131"/>
                    <a:pt x="612" y="130"/>
                  </a:cubicBezTo>
                  <a:cubicBezTo>
                    <a:pt x="612" y="130"/>
                    <a:pt x="612" y="130"/>
                    <a:pt x="612" y="130"/>
                  </a:cubicBezTo>
                  <a:cubicBezTo>
                    <a:pt x="612" y="130"/>
                    <a:pt x="612" y="130"/>
                    <a:pt x="612" y="130"/>
                  </a:cubicBezTo>
                  <a:cubicBezTo>
                    <a:pt x="612" y="130"/>
                    <a:pt x="612" y="130"/>
                    <a:pt x="612" y="130"/>
                  </a:cubicBezTo>
                  <a:cubicBezTo>
                    <a:pt x="612" y="130"/>
                    <a:pt x="612" y="130"/>
                    <a:pt x="613" y="130"/>
                  </a:cubicBezTo>
                  <a:cubicBezTo>
                    <a:pt x="613" y="130"/>
                    <a:pt x="613" y="130"/>
                    <a:pt x="613" y="130"/>
                  </a:cubicBezTo>
                  <a:cubicBezTo>
                    <a:pt x="613" y="129"/>
                    <a:pt x="613" y="130"/>
                    <a:pt x="613" y="129"/>
                  </a:cubicBezTo>
                  <a:cubicBezTo>
                    <a:pt x="613" y="129"/>
                    <a:pt x="613" y="129"/>
                    <a:pt x="613" y="129"/>
                  </a:cubicBezTo>
                  <a:cubicBezTo>
                    <a:pt x="613" y="129"/>
                    <a:pt x="614" y="129"/>
                    <a:pt x="614" y="129"/>
                  </a:cubicBezTo>
                  <a:cubicBezTo>
                    <a:pt x="614" y="129"/>
                    <a:pt x="614" y="129"/>
                    <a:pt x="614" y="129"/>
                  </a:cubicBezTo>
                  <a:cubicBezTo>
                    <a:pt x="614" y="129"/>
                    <a:pt x="614" y="129"/>
                    <a:pt x="614" y="129"/>
                  </a:cubicBezTo>
                  <a:cubicBezTo>
                    <a:pt x="614" y="129"/>
                    <a:pt x="614" y="129"/>
                    <a:pt x="614" y="129"/>
                  </a:cubicBezTo>
                  <a:cubicBezTo>
                    <a:pt x="614" y="128"/>
                    <a:pt x="615" y="128"/>
                    <a:pt x="615" y="128"/>
                  </a:cubicBezTo>
                  <a:cubicBezTo>
                    <a:pt x="615" y="128"/>
                    <a:pt x="615" y="128"/>
                    <a:pt x="615" y="128"/>
                  </a:cubicBezTo>
                  <a:cubicBezTo>
                    <a:pt x="615" y="128"/>
                    <a:pt x="615" y="128"/>
                    <a:pt x="615" y="128"/>
                  </a:cubicBezTo>
                  <a:cubicBezTo>
                    <a:pt x="615" y="128"/>
                    <a:pt x="615" y="128"/>
                    <a:pt x="615" y="128"/>
                  </a:cubicBezTo>
                  <a:cubicBezTo>
                    <a:pt x="616" y="128"/>
                    <a:pt x="616" y="127"/>
                    <a:pt x="616" y="127"/>
                  </a:cubicBezTo>
                  <a:cubicBezTo>
                    <a:pt x="616" y="127"/>
                    <a:pt x="616" y="127"/>
                    <a:pt x="616" y="127"/>
                  </a:cubicBezTo>
                  <a:cubicBezTo>
                    <a:pt x="616" y="127"/>
                    <a:pt x="616" y="127"/>
                    <a:pt x="616" y="127"/>
                  </a:cubicBezTo>
                  <a:cubicBezTo>
                    <a:pt x="616" y="127"/>
                    <a:pt x="616" y="127"/>
                    <a:pt x="616" y="127"/>
                  </a:cubicBezTo>
                  <a:cubicBezTo>
                    <a:pt x="616" y="127"/>
                    <a:pt x="616" y="127"/>
                    <a:pt x="616" y="126"/>
                  </a:cubicBezTo>
                  <a:cubicBezTo>
                    <a:pt x="616" y="127"/>
                    <a:pt x="616" y="127"/>
                    <a:pt x="616" y="127"/>
                  </a:cubicBezTo>
                  <a:cubicBezTo>
                    <a:pt x="617" y="126"/>
                    <a:pt x="617" y="126"/>
                    <a:pt x="617" y="126"/>
                  </a:cubicBezTo>
                  <a:cubicBezTo>
                    <a:pt x="617" y="126"/>
                    <a:pt x="617" y="126"/>
                    <a:pt x="617" y="126"/>
                  </a:cubicBezTo>
                  <a:cubicBezTo>
                    <a:pt x="617" y="126"/>
                    <a:pt x="617" y="126"/>
                    <a:pt x="617" y="126"/>
                  </a:cubicBezTo>
                  <a:cubicBezTo>
                    <a:pt x="617" y="126"/>
                    <a:pt x="617" y="126"/>
                    <a:pt x="617" y="126"/>
                  </a:cubicBezTo>
                  <a:cubicBezTo>
                    <a:pt x="617" y="126"/>
                    <a:pt x="618" y="125"/>
                    <a:pt x="618" y="125"/>
                  </a:cubicBezTo>
                  <a:cubicBezTo>
                    <a:pt x="618" y="125"/>
                    <a:pt x="618" y="125"/>
                    <a:pt x="618" y="125"/>
                  </a:cubicBezTo>
                  <a:cubicBezTo>
                    <a:pt x="618" y="125"/>
                    <a:pt x="618" y="125"/>
                    <a:pt x="618" y="124"/>
                  </a:cubicBezTo>
                  <a:cubicBezTo>
                    <a:pt x="618" y="124"/>
                    <a:pt x="618" y="124"/>
                    <a:pt x="618" y="124"/>
                  </a:cubicBezTo>
                  <a:cubicBezTo>
                    <a:pt x="618" y="124"/>
                    <a:pt x="618" y="124"/>
                    <a:pt x="618" y="124"/>
                  </a:cubicBezTo>
                  <a:cubicBezTo>
                    <a:pt x="618" y="124"/>
                    <a:pt x="618" y="124"/>
                    <a:pt x="618" y="124"/>
                  </a:cubicBezTo>
                  <a:cubicBezTo>
                    <a:pt x="619" y="124"/>
                    <a:pt x="619" y="123"/>
                    <a:pt x="619" y="123"/>
                  </a:cubicBezTo>
                  <a:cubicBezTo>
                    <a:pt x="619" y="123"/>
                    <a:pt x="619" y="123"/>
                    <a:pt x="619" y="123"/>
                  </a:cubicBezTo>
                  <a:cubicBezTo>
                    <a:pt x="619" y="123"/>
                    <a:pt x="619" y="123"/>
                    <a:pt x="620" y="123"/>
                  </a:cubicBezTo>
                  <a:cubicBezTo>
                    <a:pt x="619" y="123"/>
                    <a:pt x="619" y="123"/>
                    <a:pt x="619" y="123"/>
                  </a:cubicBezTo>
                  <a:cubicBezTo>
                    <a:pt x="620" y="123"/>
                    <a:pt x="620" y="122"/>
                    <a:pt x="620" y="122"/>
                  </a:cubicBezTo>
                  <a:cubicBezTo>
                    <a:pt x="620" y="122"/>
                    <a:pt x="620" y="122"/>
                    <a:pt x="620" y="122"/>
                  </a:cubicBezTo>
                  <a:cubicBezTo>
                    <a:pt x="620" y="122"/>
                    <a:pt x="620" y="122"/>
                    <a:pt x="620" y="122"/>
                  </a:cubicBezTo>
                  <a:cubicBezTo>
                    <a:pt x="620" y="122"/>
                    <a:pt x="620" y="122"/>
                    <a:pt x="620" y="122"/>
                  </a:cubicBezTo>
                  <a:cubicBezTo>
                    <a:pt x="621" y="122"/>
                    <a:pt x="620" y="121"/>
                    <a:pt x="621" y="121"/>
                  </a:cubicBezTo>
                  <a:cubicBezTo>
                    <a:pt x="621" y="121"/>
                    <a:pt x="621" y="121"/>
                    <a:pt x="621" y="121"/>
                  </a:cubicBezTo>
                  <a:cubicBezTo>
                    <a:pt x="621" y="121"/>
                    <a:pt x="621" y="120"/>
                    <a:pt x="621" y="120"/>
                  </a:cubicBezTo>
                  <a:cubicBezTo>
                    <a:pt x="621" y="120"/>
                    <a:pt x="621" y="120"/>
                    <a:pt x="621" y="120"/>
                  </a:cubicBezTo>
                  <a:cubicBezTo>
                    <a:pt x="621" y="120"/>
                    <a:pt x="621" y="120"/>
                    <a:pt x="621" y="120"/>
                  </a:cubicBezTo>
                  <a:cubicBezTo>
                    <a:pt x="621" y="120"/>
                    <a:pt x="621" y="120"/>
                    <a:pt x="621" y="120"/>
                  </a:cubicBezTo>
                  <a:cubicBezTo>
                    <a:pt x="622" y="120"/>
                    <a:pt x="621" y="119"/>
                    <a:pt x="622" y="119"/>
                  </a:cubicBezTo>
                  <a:cubicBezTo>
                    <a:pt x="622" y="119"/>
                    <a:pt x="622" y="119"/>
                    <a:pt x="622" y="119"/>
                  </a:cubicBezTo>
                  <a:cubicBezTo>
                    <a:pt x="622" y="119"/>
                    <a:pt x="622" y="119"/>
                    <a:pt x="622" y="119"/>
                  </a:cubicBezTo>
                  <a:cubicBezTo>
                    <a:pt x="622" y="119"/>
                    <a:pt x="622" y="119"/>
                    <a:pt x="622" y="119"/>
                  </a:cubicBezTo>
                  <a:cubicBezTo>
                    <a:pt x="622" y="118"/>
                    <a:pt x="622" y="118"/>
                    <a:pt x="622" y="118"/>
                  </a:cubicBezTo>
                  <a:cubicBezTo>
                    <a:pt x="622" y="118"/>
                    <a:pt x="622" y="118"/>
                    <a:pt x="622" y="118"/>
                  </a:cubicBezTo>
                  <a:cubicBezTo>
                    <a:pt x="623" y="118"/>
                    <a:pt x="622" y="117"/>
                    <a:pt x="623" y="117"/>
                  </a:cubicBezTo>
                  <a:cubicBezTo>
                    <a:pt x="623" y="117"/>
                    <a:pt x="623" y="117"/>
                    <a:pt x="623" y="117"/>
                  </a:cubicBezTo>
                  <a:cubicBezTo>
                    <a:pt x="623" y="117"/>
                    <a:pt x="623" y="117"/>
                    <a:pt x="623" y="116"/>
                  </a:cubicBezTo>
                  <a:cubicBezTo>
                    <a:pt x="623" y="116"/>
                    <a:pt x="623" y="116"/>
                    <a:pt x="623" y="116"/>
                  </a:cubicBezTo>
                  <a:cubicBezTo>
                    <a:pt x="623" y="116"/>
                    <a:pt x="623" y="116"/>
                    <a:pt x="623" y="116"/>
                  </a:cubicBezTo>
                  <a:cubicBezTo>
                    <a:pt x="623" y="116"/>
                    <a:pt x="623" y="116"/>
                    <a:pt x="623" y="116"/>
                  </a:cubicBezTo>
                  <a:cubicBezTo>
                    <a:pt x="624" y="116"/>
                    <a:pt x="624" y="115"/>
                    <a:pt x="624" y="115"/>
                  </a:cubicBezTo>
                  <a:cubicBezTo>
                    <a:pt x="624" y="115"/>
                    <a:pt x="624" y="115"/>
                    <a:pt x="624" y="115"/>
                  </a:cubicBezTo>
                  <a:cubicBezTo>
                    <a:pt x="624" y="115"/>
                    <a:pt x="624" y="115"/>
                    <a:pt x="624" y="114"/>
                  </a:cubicBezTo>
                  <a:cubicBezTo>
                    <a:pt x="624" y="114"/>
                    <a:pt x="624" y="114"/>
                    <a:pt x="624" y="114"/>
                  </a:cubicBezTo>
                  <a:cubicBezTo>
                    <a:pt x="624" y="114"/>
                    <a:pt x="624" y="114"/>
                    <a:pt x="624" y="114"/>
                  </a:cubicBezTo>
                  <a:cubicBezTo>
                    <a:pt x="624" y="113"/>
                    <a:pt x="624" y="113"/>
                    <a:pt x="624" y="113"/>
                  </a:cubicBezTo>
                  <a:cubicBezTo>
                    <a:pt x="624" y="113"/>
                    <a:pt x="624" y="113"/>
                    <a:pt x="624" y="113"/>
                  </a:cubicBezTo>
                  <a:cubicBezTo>
                    <a:pt x="625" y="113"/>
                    <a:pt x="625" y="113"/>
                    <a:pt x="625" y="113"/>
                  </a:cubicBezTo>
                  <a:cubicBezTo>
                    <a:pt x="625" y="113"/>
                    <a:pt x="625" y="113"/>
                    <a:pt x="625" y="113"/>
                  </a:cubicBezTo>
                  <a:cubicBezTo>
                    <a:pt x="625" y="112"/>
                    <a:pt x="625" y="112"/>
                    <a:pt x="625" y="112"/>
                  </a:cubicBezTo>
                  <a:cubicBezTo>
                    <a:pt x="625" y="112"/>
                    <a:pt x="625" y="112"/>
                    <a:pt x="625" y="112"/>
                  </a:cubicBezTo>
                  <a:cubicBezTo>
                    <a:pt x="625" y="112"/>
                    <a:pt x="625" y="112"/>
                    <a:pt x="625" y="112"/>
                  </a:cubicBezTo>
                  <a:cubicBezTo>
                    <a:pt x="625" y="111"/>
                    <a:pt x="625" y="111"/>
                    <a:pt x="625" y="111"/>
                  </a:cubicBezTo>
                  <a:cubicBezTo>
                    <a:pt x="625" y="111"/>
                    <a:pt x="625" y="111"/>
                    <a:pt x="625" y="111"/>
                  </a:cubicBezTo>
                  <a:cubicBezTo>
                    <a:pt x="626" y="111"/>
                    <a:pt x="626" y="110"/>
                    <a:pt x="626" y="110"/>
                  </a:cubicBezTo>
                  <a:cubicBezTo>
                    <a:pt x="626" y="110"/>
                    <a:pt x="626" y="110"/>
                    <a:pt x="626" y="110"/>
                  </a:cubicBezTo>
                  <a:cubicBezTo>
                    <a:pt x="626" y="110"/>
                    <a:pt x="626" y="110"/>
                    <a:pt x="626" y="110"/>
                  </a:cubicBezTo>
                  <a:cubicBezTo>
                    <a:pt x="626" y="110"/>
                    <a:pt x="626" y="109"/>
                    <a:pt x="626" y="109"/>
                  </a:cubicBezTo>
                  <a:cubicBezTo>
                    <a:pt x="626" y="109"/>
                    <a:pt x="626" y="109"/>
                    <a:pt x="626" y="109"/>
                  </a:cubicBezTo>
                  <a:cubicBezTo>
                    <a:pt x="626" y="109"/>
                    <a:pt x="626" y="109"/>
                    <a:pt x="626" y="108"/>
                  </a:cubicBezTo>
                  <a:cubicBezTo>
                    <a:pt x="626" y="108"/>
                    <a:pt x="626" y="108"/>
                    <a:pt x="626" y="108"/>
                  </a:cubicBezTo>
                  <a:cubicBezTo>
                    <a:pt x="627" y="108"/>
                    <a:pt x="627" y="108"/>
                    <a:pt x="627" y="108"/>
                  </a:cubicBezTo>
                  <a:cubicBezTo>
                    <a:pt x="627" y="108"/>
                    <a:pt x="627" y="108"/>
                    <a:pt x="627" y="107"/>
                  </a:cubicBezTo>
                  <a:cubicBezTo>
                    <a:pt x="627" y="107"/>
                    <a:pt x="627" y="107"/>
                    <a:pt x="627" y="107"/>
                  </a:cubicBezTo>
                  <a:cubicBezTo>
                    <a:pt x="627" y="107"/>
                    <a:pt x="627" y="107"/>
                    <a:pt x="627" y="106"/>
                  </a:cubicBezTo>
                  <a:cubicBezTo>
                    <a:pt x="627" y="106"/>
                    <a:pt x="627" y="106"/>
                    <a:pt x="627" y="106"/>
                  </a:cubicBezTo>
                  <a:cubicBezTo>
                    <a:pt x="627" y="106"/>
                    <a:pt x="627" y="106"/>
                    <a:pt x="628" y="106"/>
                  </a:cubicBezTo>
                  <a:cubicBezTo>
                    <a:pt x="628" y="106"/>
                    <a:pt x="628" y="106"/>
                    <a:pt x="628" y="106"/>
                  </a:cubicBezTo>
                  <a:cubicBezTo>
                    <a:pt x="628" y="105"/>
                    <a:pt x="628" y="105"/>
                    <a:pt x="628" y="105"/>
                  </a:cubicBezTo>
                  <a:cubicBezTo>
                    <a:pt x="628" y="105"/>
                    <a:pt x="628" y="105"/>
                    <a:pt x="628" y="105"/>
                  </a:cubicBezTo>
                  <a:cubicBezTo>
                    <a:pt x="628" y="104"/>
                    <a:pt x="628" y="104"/>
                    <a:pt x="628" y="104"/>
                  </a:cubicBezTo>
                  <a:cubicBezTo>
                    <a:pt x="628" y="104"/>
                    <a:pt x="628" y="104"/>
                    <a:pt x="628" y="104"/>
                  </a:cubicBezTo>
                  <a:cubicBezTo>
                    <a:pt x="629" y="104"/>
                    <a:pt x="628" y="103"/>
                    <a:pt x="629" y="103"/>
                  </a:cubicBezTo>
                  <a:cubicBezTo>
                    <a:pt x="629" y="103"/>
                    <a:pt x="629" y="103"/>
                    <a:pt x="629" y="103"/>
                  </a:cubicBezTo>
                  <a:cubicBezTo>
                    <a:pt x="629" y="103"/>
                    <a:pt x="629" y="102"/>
                    <a:pt x="629" y="102"/>
                  </a:cubicBezTo>
                  <a:cubicBezTo>
                    <a:pt x="629" y="102"/>
                    <a:pt x="629" y="102"/>
                    <a:pt x="629" y="102"/>
                  </a:cubicBezTo>
                  <a:cubicBezTo>
                    <a:pt x="629" y="102"/>
                    <a:pt x="629" y="101"/>
                    <a:pt x="629" y="101"/>
                  </a:cubicBezTo>
                  <a:cubicBezTo>
                    <a:pt x="629" y="101"/>
                    <a:pt x="629" y="101"/>
                    <a:pt x="629" y="101"/>
                  </a:cubicBezTo>
                  <a:cubicBezTo>
                    <a:pt x="630" y="101"/>
                    <a:pt x="630" y="101"/>
                    <a:pt x="630" y="100"/>
                  </a:cubicBezTo>
                  <a:cubicBezTo>
                    <a:pt x="630" y="100"/>
                    <a:pt x="630" y="100"/>
                    <a:pt x="630" y="100"/>
                  </a:cubicBezTo>
                  <a:cubicBezTo>
                    <a:pt x="630" y="100"/>
                    <a:pt x="630" y="100"/>
                    <a:pt x="630" y="99"/>
                  </a:cubicBezTo>
                  <a:cubicBezTo>
                    <a:pt x="630" y="99"/>
                    <a:pt x="630" y="99"/>
                    <a:pt x="630" y="99"/>
                  </a:cubicBezTo>
                  <a:cubicBezTo>
                    <a:pt x="630" y="99"/>
                    <a:pt x="630" y="99"/>
                    <a:pt x="630" y="99"/>
                  </a:cubicBezTo>
                  <a:cubicBezTo>
                    <a:pt x="630" y="99"/>
                    <a:pt x="630" y="98"/>
                    <a:pt x="630" y="98"/>
                  </a:cubicBezTo>
                  <a:cubicBezTo>
                    <a:pt x="631" y="98"/>
                    <a:pt x="631" y="98"/>
                    <a:pt x="631" y="98"/>
                  </a:cubicBezTo>
                  <a:cubicBezTo>
                    <a:pt x="631" y="98"/>
                    <a:pt x="631" y="98"/>
                    <a:pt x="631" y="98"/>
                  </a:cubicBezTo>
                  <a:cubicBezTo>
                    <a:pt x="631" y="97"/>
                    <a:pt x="631" y="97"/>
                    <a:pt x="631" y="97"/>
                  </a:cubicBezTo>
                  <a:cubicBezTo>
                    <a:pt x="631" y="97"/>
                    <a:pt x="631" y="97"/>
                    <a:pt x="631" y="97"/>
                  </a:cubicBezTo>
                  <a:cubicBezTo>
                    <a:pt x="631" y="96"/>
                    <a:pt x="631" y="96"/>
                    <a:pt x="631" y="96"/>
                  </a:cubicBezTo>
                  <a:cubicBezTo>
                    <a:pt x="631" y="96"/>
                    <a:pt x="631" y="96"/>
                    <a:pt x="631" y="96"/>
                  </a:cubicBezTo>
                  <a:cubicBezTo>
                    <a:pt x="632" y="96"/>
                    <a:pt x="632" y="95"/>
                    <a:pt x="632" y="95"/>
                  </a:cubicBezTo>
                  <a:cubicBezTo>
                    <a:pt x="632" y="95"/>
                    <a:pt x="632" y="95"/>
                    <a:pt x="632" y="95"/>
                  </a:cubicBezTo>
                  <a:cubicBezTo>
                    <a:pt x="632" y="95"/>
                    <a:pt x="632" y="95"/>
                    <a:pt x="632" y="95"/>
                  </a:cubicBezTo>
                  <a:cubicBezTo>
                    <a:pt x="632" y="95"/>
                    <a:pt x="632" y="94"/>
                    <a:pt x="632" y="94"/>
                  </a:cubicBezTo>
                  <a:cubicBezTo>
                    <a:pt x="632" y="94"/>
                    <a:pt x="632" y="94"/>
                    <a:pt x="632" y="94"/>
                  </a:cubicBezTo>
                  <a:cubicBezTo>
                    <a:pt x="632" y="94"/>
                    <a:pt x="632" y="94"/>
                    <a:pt x="632" y="93"/>
                  </a:cubicBezTo>
                  <a:cubicBezTo>
                    <a:pt x="632" y="93"/>
                    <a:pt x="632" y="93"/>
                    <a:pt x="632" y="93"/>
                  </a:cubicBezTo>
                  <a:cubicBezTo>
                    <a:pt x="632" y="93"/>
                    <a:pt x="632" y="93"/>
                    <a:pt x="632" y="93"/>
                  </a:cubicBezTo>
                  <a:cubicBezTo>
                    <a:pt x="633" y="93"/>
                    <a:pt x="633" y="93"/>
                    <a:pt x="633" y="92"/>
                  </a:cubicBezTo>
                  <a:cubicBezTo>
                    <a:pt x="633" y="92"/>
                    <a:pt x="633" y="92"/>
                    <a:pt x="633" y="92"/>
                  </a:cubicBezTo>
                  <a:cubicBezTo>
                    <a:pt x="633" y="92"/>
                    <a:pt x="633" y="92"/>
                    <a:pt x="633" y="92"/>
                  </a:cubicBezTo>
                  <a:cubicBezTo>
                    <a:pt x="633" y="91"/>
                    <a:pt x="633" y="91"/>
                    <a:pt x="633" y="91"/>
                  </a:cubicBezTo>
                  <a:cubicBezTo>
                    <a:pt x="633" y="91"/>
                    <a:pt x="633" y="91"/>
                    <a:pt x="633" y="91"/>
                  </a:cubicBezTo>
                  <a:cubicBezTo>
                    <a:pt x="633" y="91"/>
                    <a:pt x="633" y="91"/>
                    <a:pt x="633" y="91"/>
                  </a:cubicBezTo>
                  <a:cubicBezTo>
                    <a:pt x="633" y="91"/>
                    <a:pt x="633" y="91"/>
                    <a:pt x="633" y="91"/>
                  </a:cubicBezTo>
                  <a:cubicBezTo>
                    <a:pt x="634" y="90"/>
                    <a:pt x="634" y="90"/>
                    <a:pt x="634" y="90"/>
                  </a:cubicBezTo>
                  <a:cubicBezTo>
                    <a:pt x="634" y="90"/>
                    <a:pt x="634" y="90"/>
                    <a:pt x="634" y="90"/>
                  </a:cubicBezTo>
                  <a:cubicBezTo>
                    <a:pt x="634" y="90"/>
                    <a:pt x="634" y="90"/>
                    <a:pt x="634" y="90"/>
                  </a:cubicBezTo>
                  <a:cubicBezTo>
                    <a:pt x="634" y="89"/>
                    <a:pt x="634" y="89"/>
                    <a:pt x="634" y="89"/>
                  </a:cubicBezTo>
                  <a:cubicBezTo>
                    <a:pt x="634" y="89"/>
                    <a:pt x="634" y="89"/>
                    <a:pt x="634" y="89"/>
                  </a:cubicBezTo>
                  <a:cubicBezTo>
                    <a:pt x="634" y="89"/>
                    <a:pt x="634" y="88"/>
                    <a:pt x="634" y="88"/>
                  </a:cubicBezTo>
                  <a:cubicBezTo>
                    <a:pt x="634" y="88"/>
                    <a:pt x="634" y="88"/>
                    <a:pt x="634" y="88"/>
                  </a:cubicBezTo>
                  <a:cubicBezTo>
                    <a:pt x="635" y="88"/>
                    <a:pt x="635" y="88"/>
                    <a:pt x="635" y="88"/>
                  </a:cubicBezTo>
                  <a:cubicBezTo>
                    <a:pt x="635" y="88"/>
                    <a:pt x="635" y="87"/>
                    <a:pt x="635" y="87"/>
                  </a:cubicBezTo>
                  <a:cubicBezTo>
                    <a:pt x="635" y="87"/>
                    <a:pt x="635" y="87"/>
                    <a:pt x="635" y="87"/>
                  </a:cubicBezTo>
                  <a:cubicBezTo>
                    <a:pt x="635" y="87"/>
                    <a:pt x="635" y="86"/>
                    <a:pt x="635" y="86"/>
                  </a:cubicBezTo>
                  <a:cubicBezTo>
                    <a:pt x="635" y="86"/>
                    <a:pt x="635" y="86"/>
                    <a:pt x="635" y="86"/>
                  </a:cubicBezTo>
                  <a:cubicBezTo>
                    <a:pt x="635" y="86"/>
                    <a:pt x="635" y="86"/>
                    <a:pt x="636" y="85"/>
                  </a:cubicBezTo>
                  <a:cubicBezTo>
                    <a:pt x="636" y="85"/>
                    <a:pt x="636" y="85"/>
                    <a:pt x="636" y="85"/>
                  </a:cubicBezTo>
                  <a:cubicBezTo>
                    <a:pt x="636" y="85"/>
                    <a:pt x="636" y="85"/>
                    <a:pt x="636" y="84"/>
                  </a:cubicBezTo>
                  <a:cubicBezTo>
                    <a:pt x="636" y="84"/>
                    <a:pt x="636" y="84"/>
                    <a:pt x="636" y="84"/>
                  </a:cubicBezTo>
                  <a:cubicBezTo>
                    <a:pt x="636" y="84"/>
                    <a:pt x="636" y="84"/>
                    <a:pt x="636" y="84"/>
                  </a:cubicBezTo>
                  <a:cubicBezTo>
                    <a:pt x="636" y="84"/>
                    <a:pt x="636" y="84"/>
                    <a:pt x="636" y="84"/>
                  </a:cubicBezTo>
                  <a:cubicBezTo>
                    <a:pt x="637" y="83"/>
                    <a:pt x="636" y="83"/>
                    <a:pt x="637" y="83"/>
                  </a:cubicBezTo>
                  <a:cubicBezTo>
                    <a:pt x="637" y="83"/>
                    <a:pt x="637" y="83"/>
                    <a:pt x="637" y="83"/>
                  </a:cubicBezTo>
                  <a:cubicBezTo>
                    <a:pt x="637" y="83"/>
                    <a:pt x="637" y="82"/>
                    <a:pt x="637" y="82"/>
                  </a:cubicBezTo>
                  <a:cubicBezTo>
                    <a:pt x="637" y="82"/>
                    <a:pt x="637" y="82"/>
                    <a:pt x="637" y="82"/>
                  </a:cubicBezTo>
                  <a:cubicBezTo>
                    <a:pt x="637" y="82"/>
                    <a:pt x="637" y="81"/>
                    <a:pt x="637" y="81"/>
                  </a:cubicBezTo>
                  <a:cubicBezTo>
                    <a:pt x="637" y="81"/>
                    <a:pt x="637" y="81"/>
                    <a:pt x="637" y="81"/>
                  </a:cubicBezTo>
                  <a:cubicBezTo>
                    <a:pt x="638" y="81"/>
                    <a:pt x="638" y="80"/>
                    <a:pt x="638" y="80"/>
                  </a:cubicBezTo>
                  <a:cubicBezTo>
                    <a:pt x="638" y="80"/>
                    <a:pt x="638" y="80"/>
                    <a:pt x="638" y="80"/>
                  </a:cubicBezTo>
                  <a:cubicBezTo>
                    <a:pt x="638" y="80"/>
                    <a:pt x="638" y="79"/>
                    <a:pt x="638" y="79"/>
                  </a:cubicBezTo>
                  <a:cubicBezTo>
                    <a:pt x="638" y="79"/>
                    <a:pt x="638" y="79"/>
                    <a:pt x="638" y="79"/>
                  </a:cubicBezTo>
                  <a:cubicBezTo>
                    <a:pt x="638" y="79"/>
                    <a:pt x="638" y="79"/>
                    <a:pt x="638" y="78"/>
                  </a:cubicBezTo>
                  <a:cubicBezTo>
                    <a:pt x="638" y="78"/>
                    <a:pt x="638" y="78"/>
                    <a:pt x="638" y="78"/>
                  </a:cubicBezTo>
                  <a:cubicBezTo>
                    <a:pt x="639" y="78"/>
                    <a:pt x="639" y="78"/>
                    <a:pt x="639" y="77"/>
                  </a:cubicBezTo>
                  <a:cubicBezTo>
                    <a:pt x="639" y="77"/>
                    <a:pt x="639" y="77"/>
                    <a:pt x="639" y="77"/>
                  </a:cubicBezTo>
                  <a:cubicBezTo>
                    <a:pt x="639" y="77"/>
                    <a:pt x="639" y="77"/>
                    <a:pt x="639" y="77"/>
                  </a:cubicBezTo>
                  <a:cubicBezTo>
                    <a:pt x="639" y="77"/>
                    <a:pt x="639" y="76"/>
                    <a:pt x="639" y="76"/>
                  </a:cubicBezTo>
                  <a:cubicBezTo>
                    <a:pt x="639" y="76"/>
                    <a:pt x="639" y="76"/>
                    <a:pt x="639" y="76"/>
                  </a:cubicBezTo>
                  <a:cubicBezTo>
                    <a:pt x="639" y="76"/>
                    <a:pt x="639" y="76"/>
                    <a:pt x="639" y="76"/>
                  </a:cubicBezTo>
                  <a:cubicBezTo>
                    <a:pt x="640" y="76"/>
                    <a:pt x="640" y="75"/>
                    <a:pt x="640" y="75"/>
                  </a:cubicBezTo>
                  <a:cubicBezTo>
                    <a:pt x="640" y="75"/>
                    <a:pt x="640" y="75"/>
                    <a:pt x="640" y="75"/>
                  </a:cubicBezTo>
                  <a:cubicBezTo>
                    <a:pt x="640" y="75"/>
                    <a:pt x="640" y="75"/>
                    <a:pt x="640" y="75"/>
                  </a:cubicBezTo>
                  <a:cubicBezTo>
                    <a:pt x="640" y="74"/>
                    <a:pt x="640" y="74"/>
                    <a:pt x="640" y="74"/>
                  </a:cubicBezTo>
                  <a:cubicBezTo>
                    <a:pt x="640" y="74"/>
                    <a:pt x="640" y="74"/>
                    <a:pt x="640" y="74"/>
                  </a:cubicBezTo>
                  <a:cubicBezTo>
                    <a:pt x="640" y="74"/>
                    <a:pt x="640" y="73"/>
                    <a:pt x="640" y="73"/>
                  </a:cubicBezTo>
                  <a:cubicBezTo>
                    <a:pt x="640" y="73"/>
                    <a:pt x="640" y="73"/>
                    <a:pt x="640" y="73"/>
                  </a:cubicBezTo>
                  <a:cubicBezTo>
                    <a:pt x="640" y="73"/>
                    <a:pt x="640" y="73"/>
                    <a:pt x="640" y="73"/>
                  </a:cubicBezTo>
                  <a:cubicBezTo>
                    <a:pt x="641" y="73"/>
                    <a:pt x="641" y="72"/>
                    <a:pt x="641" y="72"/>
                  </a:cubicBezTo>
                  <a:cubicBezTo>
                    <a:pt x="641" y="72"/>
                    <a:pt x="641" y="72"/>
                    <a:pt x="641" y="72"/>
                  </a:cubicBezTo>
                  <a:cubicBezTo>
                    <a:pt x="641" y="72"/>
                    <a:pt x="641" y="72"/>
                    <a:pt x="641" y="71"/>
                  </a:cubicBezTo>
                  <a:cubicBezTo>
                    <a:pt x="641" y="71"/>
                    <a:pt x="641" y="71"/>
                    <a:pt x="641" y="71"/>
                  </a:cubicBezTo>
                  <a:cubicBezTo>
                    <a:pt x="641" y="71"/>
                    <a:pt x="641" y="71"/>
                    <a:pt x="641" y="71"/>
                  </a:cubicBezTo>
                  <a:cubicBezTo>
                    <a:pt x="641" y="71"/>
                    <a:pt x="641" y="71"/>
                    <a:pt x="641" y="70"/>
                  </a:cubicBezTo>
                  <a:cubicBezTo>
                    <a:pt x="641" y="71"/>
                    <a:pt x="641" y="71"/>
                    <a:pt x="641" y="71"/>
                  </a:cubicBezTo>
                  <a:cubicBezTo>
                    <a:pt x="642" y="70"/>
                    <a:pt x="642" y="70"/>
                    <a:pt x="642" y="70"/>
                  </a:cubicBezTo>
                  <a:cubicBezTo>
                    <a:pt x="642" y="70"/>
                    <a:pt x="642" y="70"/>
                    <a:pt x="642" y="70"/>
                  </a:cubicBezTo>
                  <a:cubicBezTo>
                    <a:pt x="642" y="69"/>
                    <a:pt x="642" y="69"/>
                    <a:pt x="642" y="69"/>
                  </a:cubicBezTo>
                  <a:cubicBezTo>
                    <a:pt x="642" y="69"/>
                    <a:pt x="642" y="69"/>
                    <a:pt x="642" y="69"/>
                  </a:cubicBezTo>
                  <a:cubicBezTo>
                    <a:pt x="642" y="69"/>
                    <a:pt x="642" y="69"/>
                    <a:pt x="642" y="69"/>
                  </a:cubicBezTo>
                  <a:cubicBezTo>
                    <a:pt x="643" y="69"/>
                    <a:pt x="642" y="68"/>
                    <a:pt x="643" y="68"/>
                  </a:cubicBezTo>
                  <a:cubicBezTo>
                    <a:pt x="643" y="68"/>
                    <a:pt x="643" y="68"/>
                    <a:pt x="643" y="68"/>
                  </a:cubicBezTo>
                  <a:cubicBezTo>
                    <a:pt x="643" y="68"/>
                    <a:pt x="643" y="67"/>
                    <a:pt x="643" y="67"/>
                  </a:cubicBezTo>
                  <a:cubicBezTo>
                    <a:pt x="643" y="67"/>
                    <a:pt x="643" y="67"/>
                    <a:pt x="643" y="67"/>
                  </a:cubicBezTo>
                  <a:cubicBezTo>
                    <a:pt x="643" y="67"/>
                    <a:pt x="643" y="66"/>
                    <a:pt x="643" y="66"/>
                  </a:cubicBezTo>
                  <a:cubicBezTo>
                    <a:pt x="643" y="66"/>
                    <a:pt x="643" y="66"/>
                    <a:pt x="643" y="66"/>
                  </a:cubicBezTo>
                  <a:cubicBezTo>
                    <a:pt x="643" y="66"/>
                    <a:pt x="643" y="65"/>
                    <a:pt x="644" y="65"/>
                  </a:cubicBezTo>
                  <a:cubicBezTo>
                    <a:pt x="644" y="65"/>
                    <a:pt x="644" y="65"/>
                    <a:pt x="644" y="65"/>
                  </a:cubicBezTo>
                  <a:cubicBezTo>
                    <a:pt x="644" y="65"/>
                    <a:pt x="644" y="65"/>
                    <a:pt x="644" y="64"/>
                  </a:cubicBezTo>
                  <a:cubicBezTo>
                    <a:pt x="644" y="64"/>
                    <a:pt x="644" y="64"/>
                    <a:pt x="644" y="64"/>
                  </a:cubicBezTo>
                  <a:cubicBezTo>
                    <a:pt x="644" y="64"/>
                    <a:pt x="644" y="64"/>
                    <a:pt x="644" y="64"/>
                  </a:cubicBezTo>
                  <a:cubicBezTo>
                    <a:pt x="644" y="64"/>
                    <a:pt x="644" y="64"/>
                    <a:pt x="644" y="64"/>
                  </a:cubicBezTo>
                  <a:cubicBezTo>
                    <a:pt x="645" y="63"/>
                    <a:pt x="644" y="63"/>
                    <a:pt x="645" y="63"/>
                  </a:cubicBezTo>
                  <a:cubicBezTo>
                    <a:pt x="645" y="63"/>
                    <a:pt x="645" y="63"/>
                    <a:pt x="645" y="63"/>
                  </a:cubicBezTo>
                  <a:cubicBezTo>
                    <a:pt x="645" y="62"/>
                    <a:pt x="645" y="62"/>
                    <a:pt x="645" y="62"/>
                  </a:cubicBezTo>
                  <a:cubicBezTo>
                    <a:pt x="645" y="62"/>
                    <a:pt x="645" y="62"/>
                    <a:pt x="645" y="62"/>
                  </a:cubicBezTo>
                  <a:cubicBezTo>
                    <a:pt x="645" y="62"/>
                    <a:pt x="645" y="61"/>
                    <a:pt x="645" y="61"/>
                  </a:cubicBezTo>
                  <a:cubicBezTo>
                    <a:pt x="645" y="61"/>
                    <a:pt x="645" y="61"/>
                    <a:pt x="645" y="61"/>
                  </a:cubicBezTo>
                  <a:cubicBezTo>
                    <a:pt x="646" y="61"/>
                    <a:pt x="646" y="60"/>
                    <a:pt x="646" y="60"/>
                  </a:cubicBezTo>
                  <a:cubicBezTo>
                    <a:pt x="646" y="60"/>
                    <a:pt x="646" y="60"/>
                    <a:pt x="646" y="60"/>
                  </a:cubicBezTo>
                  <a:cubicBezTo>
                    <a:pt x="646" y="60"/>
                    <a:pt x="646" y="59"/>
                    <a:pt x="646" y="59"/>
                  </a:cubicBezTo>
                  <a:cubicBezTo>
                    <a:pt x="646" y="59"/>
                    <a:pt x="646" y="59"/>
                    <a:pt x="646" y="59"/>
                  </a:cubicBezTo>
                  <a:cubicBezTo>
                    <a:pt x="646" y="59"/>
                    <a:pt x="646" y="58"/>
                    <a:pt x="646" y="58"/>
                  </a:cubicBezTo>
                  <a:cubicBezTo>
                    <a:pt x="646" y="58"/>
                    <a:pt x="646" y="58"/>
                    <a:pt x="646" y="58"/>
                  </a:cubicBezTo>
                  <a:cubicBezTo>
                    <a:pt x="647" y="58"/>
                    <a:pt x="647" y="57"/>
                    <a:pt x="647" y="57"/>
                  </a:cubicBezTo>
                  <a:cubicBezTo>
                    <a:pt x="647" y="57"/>
                    <a:pt x="647" y="57"/>
                    <a:pt x="647" y="57"/>
                  </a:cubicBezTo>
                  <a:cubicBezTo>
                    <a:pt x="647" y="57"/>
                    <a:pt x="647" y="57"/>
                    <a:pt x="647" y="56"/>
                  </a:cubicBezTo>
                  <a:cubicBezTo>
                    <a:pt x="647" y="56"/>
                    <a:pt x="647" y="56"/>
                    <a:pt x="647" y="56"/>
                  </a:cubicBezTo>
                  <a:cubicBezTo>
                    <a:pt x="647" y="56"/>
                    <a:pt x="647" y="56"/>
                    <a:pt x="647" y="56"/>
                  </a:cubicBezTo>
                  <a:cubicBezTo>
                    <a:pt x="647" y="56"/>
                    <a:pt x="647" y="56"/>
                    <a:pt x="647" y="56"/>
                  </a:cubicBezTo>
                  <a:cubicBezTo>
                    <a:pt x="648" y="55"/>
                    <a:pt x="648" y="55"/>
                    <a:pt x="648" y="55"/>
                  </a:cubicBezTo>
                  <a:cubicBezTo>
                    <a:pt x="648" y="55"/>
                    <a:pt x="648" y="55"/>
                    <a:pt x="648" y="55"/>
                  </a:cubicBezTo>
                  <a:cubicBezTo>
                    <a:pt x="648" y="55"/>
                    <a:pt x="648" y="55"/>
                    <a:pt x="648" y="55"/>
                  </a:cubicBezTo>
                  <a:cubicBezTo>
                    <a:pt x="648" y="54"/>
                    <a:pt x="648" y="54"/>
                    <a:pt x="648" y="54"/>
                  </a:cubicBezTo>
                  <a:cubicBezTo>
                    <a:pt x="648" y="54"/>
                    <a:pt x="648" y="54"/>
                    <a:pt x="648" y="54"/>
                  </a:cubicBezTo>
                  <a:cubicBezTo>
                    <a:pt x="648" y="54"/>
                    <a:pt x="648" y="53"/>
                    <a:pt x="648" y="53"/>
                  </a:cubicBezTo>
                  <a:cubicBezTo>
                    <a:pt x="648" y="53"/>
                    <a:pt x="648" y="53"/>
                    <a:pt x="648" y="53"/>
                  </a:cubicBezTo>
                  <a:cubicBezTo>
                    <a:pt x="648" y="53"/>
                    <a:pt x="648" y="53"/>
                    <a:pt x="648" y="53"/>
                  </a:cubicBezTo>
                  <a:cubicBezTo>
                    <a:pt x="649" y="53"/>
                    <a:pt x="649" y="52"/>
                    <a:pt x="649" y="52"/>
                  </a:cubicBezTo>
                  <a:cubicBezTo>
                    <a:pt x="649" y="52"/>
                    <a:pt x="649" y="52"/>
                    <a:pt x="649" y="52"/>
                  </a:cubicBezTo>
                  <a:cubicBezTo>
                    <a:pt x="649" y="52"/>
                    <a:pt x="649" y="52"/>
                    <a:pt x="649" y="51"/>
                  </a:cubicBezTo>
                  <a:cubicBezTo>
                    <a:pt x="649" y="51"/>
                    <a:pt x="649" y="51"/>
                    <a:pt x="649" y="51"/>
                  </a:cubicBezTo>
                  <a:cubicBezTo>
                    <a:pt x="649" y="51"/>
                    <a:pt x="649" y="51"/>
                    <a:pt x="649" y="51"/>
                  </a:cubicBezTo>
                  <a:cubicBezTo>
                    <a:pt x="649" y="51"/>
                    <a:pt x="649" y="51"/>
                    <a:pt x="649" y="50"/>
                  </a:cubicBezTo>
                  <a:cubicBezTo>
                    <a:pt x="649" y="50"/>
                    <a:pt x="649" y="50"/>
                    <a:pt x="649" y="50"/>
                  </a:cubicBezTo>
                  <a:cubicBezTo>
                    <a:pt x="650" y="50"/>
                    <a:pt x="650" y="50"/>
                    <a:pt x="650" y="49"/>
                  </a:cubicBezTo>
                  <a:cubicBezTo>
                    <a:pt x="650" y="49"/>
                    <a:pt x="650" y="49"/>
                    <a:pt x="650" y="49"/>
                  </a:cubicBezTo>
                  <a:cubicBezTo>
                    <a:pt x="650" y="49"/>
                    <a:pt x="650" y="49"/>
                    <a:pt x="650" y="49"/>
                  </a:cubicBezTo>
                  <a:cubicBezTo>
                    <a:pt x="650" y="49"/>
                    <a:pt x="650" y="49"/>
                    <a:pt x="650" y="49"/>
                  </a:cubicBezTo>
                  <a:cubicBezTo>
                    <a:pt x="650" y="49"/>
                    <a:pt x="650" y="49"/>
                    <a:pt x="650" y="49"/>
                  </a:cubicBezTo>
                  <a:cubicBezTo>
                    <a:pt x="651" y="48"/>
                    <a:pt x="650" y="48"/>
                    <a:pt x="651" y="48"/>
                  </a:cubicBezTo>
                  <a:cubicBezTo>
                    <a:pt x="651" y="48"/>
                    <a:pt x="651" y="48"/>
                    <a:pt x="651" y="48"/>
                  </a:cubicBezTo>
                  <a:cubicBezTo>
                    <a:pt x="651" y="47"/>
                    <a:pt x="651" y="47"/>
                    <a:pt x="651" y="47"/>
                  </a:cubicBezTo>
                  <a:cubicBezTo>
                    <a:pt x="651" y="47"/>
                    <a:pt x="651" y="47"/>
                    <a:pt x="651" y="47"/>
                  </a:cubicBezTo>
                  <a:cubicBezTo>
                    <a:pt x="651" y="47"/>
                    <a:pt x="651" y="46"/>
                    <a:pt x="651" y="46"/>
                  </a:cubicBezTo>
                  <a:cubicBezTo>
                    <a:pt x="651" y="46"/>
                    <a:pt x="651" y="46"/>
                    <a:pt x="651" y="46"/>
                  </a:cubicBezTo>
                  <a:cubicBezTo>
                    <a:pt x="651" y="46"/>
                    <a:pt x="651" y="45"/>
                    <a:pt x="652" y="45"/>
                  </a:cubicBezTo>
                  <a:cubicBezTo>
                    <a:pt x="652" y="45"/>
                    <a:pt x="652" y="45"/>
                    <a:pt x="652" y="45"/>
                  </a:cubicBezTo>
                  <a:cubicBezTo>
                    <a:pt x="652" y="45"/>
                    <a:pt x="652" y="44"/>
                    <a:pt x="652" y="44"/>
                  </a:cubicBezTo>
                  <a:cubicBezTo>
                    <a:pt x="652" y="44"/>
                    <a:pt x="652" y="44"/>
                    <a:pt x="652" y="44"/>
                  </a:cubicBezTo>
                  <a:cubicBezTo>
                    <a:pt x="652" y="44"/>
                    <a:pt x="652" y="44"/>
                    <a:pt x="652" y="43"/>
                  </a:cubicBezTo>
                  <a:cubicBezTo>
                    <a:pt x="652" y="43"/>
                    <a:pt x="652" y="43"/>
                    <a:pt x="652" y="43"/>
                  </a:cubicBezTo>
                  <a:cubicBezTo>
                    <a:pt x="653" y="43"/>
                    <a:pt x="652" y="43"/>
                    <a:pt x="653" y="42"/>
                  </a:cubicBezTo>
                  <a:cubicBezTo>
                    <a:pt x="653" y="42"/>
                    <a:pt x="653" y="42"/>
                    <a:pt x="653" y="42"/>
                  </a:cubicBezTo>
                  <a:cubicBezTo>
                    <a:pt x="653" y="42"/>
                    <a:pt x="653" y="42"/>
                    <a:pt x="653" y="42"/>
                  </a:cubicBezTo>
                  <a:cubicBezTo>
                    <a:pt x="653" y="42"/>
                    <a:pt x="653" y="42"/>
                    <a:pt x="653" y="42"/>
                  </a:cubicBezTo>
                  <a:cubicBezTo>
                    <a:pt x="653" y="41"/>
                    <a:pt x="653" y="41"/>
                    <a:pt x="653" y="41"/>
                  </a:cubicBezTo>
                  <a:cubicBezTo>
                    <a:pt x="653" y="41"/>
                    <a:pt x="653" y="41"/>
                    <a:pt x="653" y="41"/>
                  </a:cubicBezTo>
                  <a:cubicBezTo>
                    <a:pt x="654" y="40"/>
                    <a:pt x="654" y="40"/>
                    <a:pt x="654" y="40"/>
                  </a:cubicBezTo>
                  <a:cubicBezTo>
                    <a:pt x="654" y="40"/>
                    <a:pt x="654" y="40"/>
                    <a:pt x="654" y="40"/>
                  </a:cubicBezTo>
                  <a:cubicBezTo>
                    <a:pt x="654" y="39"/>
                    <a:pt x="654" y="39"/>
                    <a:pt x="654" y="39"/>
                  </a:cubicBezTo>
                  <a:cubicBezTo>
                    <a:pt x="654" y="39"/>
                    <a:pt x="654" y="39"/>
                    <a:pt x="654" y="39"/>
                  </a:cubicBezTo>
                  <a:cubicBezTo>
                    <a:pt x="654" y="39"/>
                    <a:pt x="654" y="38"/>
                    <a:pt x="654" y="38"/>
                  </a:cubicBezTo>
                  <a:cubicBezTo>
                    <a:pt x="654" y="38"/>
                    <a:pt x="654" y="38"/>
                    <a:pt x="654" y="38"/>
                  </a:cubicBezTo>
                  <a:cubicBezTo>
                    <a:pt x="655" y="38"/>
                    <a:pt x="655" y="37"/>
                    <a:pt x="655" y="37"/>
                  </a:cubicBezTo>
                  <a:cubicBezTo>
                    <a:pt x="655" y="37"/>
                    <a:pt x="655" y="37"/>
                    <a:pt x="655" y="37"/>
                  </a:cubicBezTo>
                  <a:cubicBezTo>
                    <a:pt x="655" y="37"/>
                    <a:pt x="655" y="37"/>
                    <a:pt x="655" y="36"/>
                  </a:cubicBezTo>
                  <a:cubicBezTo>
                    <a:pt x="655" y="36"/>
                    <a:pt x="655" y="36"/>
                    <a:pt x="655" y="36"/>
                  </a:cubicBezTo>
                  <a:cubicBezTo>
                    <a:pt x="655" y="36"/>
                    <a:pt x="655" y="36"/>
                    <a:pt x="655" y="36"/>
                  </a:cubicBezTo>
                  <a:cubicBezTo>
                    <a:pt x="655" y="36"/>
                    <a:pt x="655" y="36"/>
                    <a:pt x="655" y="35"/>
                  </a:cubicBezTo>
                  <a:cubicBezTo>
                    <a:pt x="655" y="35"/>
                    <a:pt x="655" y="35"/>
                    <a:pt x="655" y="35"/>
                  </a:cubicBezTo>
                  <a:cubicBezTo>
                    <a:pt x="656" y="35"/>
                    <a:pt x="656" y="35"/>
                    <a:pt x="656" y="35"/>
                  </a:cubicBezTo>
                  <a:cubicBezTo>
                    <a:pt x="656" y="35"/>
                    <a:pt x="656" y="35"/>
                    <a:pt x="656" y="35"/>
                  </a:cubicBezTo>
                  <a:cubicBezTo>
                    <a:pt x="656" y="34"/>
                    <a:pt x="655" y="34"/>
                    <a:pt x="655" y="34"/>
                  </a:cubicBezTo>
                  <a:cubicBezTo>
                    <a:pt x="652" y="34"/>
                    <a:pt x="648" y="34"/>
                    <a:pt x="645" y="34"/>
                  </a:cubicBezTo>
                  <a:cubicBezTo>
                    <a:pt x="645" y="34"/>
                    <a:pt x="644" y="34"/>
                    <a:pt x="644" y="34"/>
                  </a:cubicBezTo>
                  <a:cubicBezTo>
                    <a:pt x="644" y="35"/>
                    <a:pt x="644" y="35"/>
                    <a:pt x="644" y="35"/>
                  </a:cubicBezTo>
                  <a:cubicBezTo>
                    <a:pt x="644" y="35"/>
                    <a:pt x="644" y="35"/>
                    <a:pt x="644" y="35"/>
                  </a:cubicBezTo>
                  <a:cubicBezTo>
                    <a:pt x="644" y="35"/>
                    <a:pt x="644" y="35"/>
                    <a:pt x="644" y="35"/>
                  </a:cubicBezTo>
                  <a:cubicBezTo>
                    <a:pt x="644" y="35"/>
                    <a:pt x="644" y="35"/>
                    <a:pt x="644" y="35"/>
                  </a:cubicBezTo>
                  <a:cubicBezTo>
                    <a:pt x="644" y="36"/>
                    <a:pt x="644" y="36"/>
                    <a:pt x="644" y="36"/>
                  </a:cubicBezTo>
                  <a:cubicBezTo>
                    <a:pt x="644" y="36"/>
                    <a:pt x="644" y="36"/>
                    <a:pt x="644" y="36"/>
                  </a:cubicBezTo>
                  <a:cubicBezTo>
                    <a:pt x="643" y="37"/>
                    <a:pt x="643" y="37"/>
                    <a:pt x="643" y="37"/>
                  </a:cubicBezTo>
                  <a:cubicBezTo>
                    <a:pt x="643" y="37"/>
                    <a:pt x="643" y="37"/>
                    <a:pt x="643" y="37"/>
                  </a:cubicBezTo>
                  <a:cubicBezTo>
                    <a:pt x="643" y="37"/>
                    <a:pt x="643" y="37"/>
                    <a:pt x="643" y="37"/>
                  </a:cubicBezTo>
                  <a:cubicBezTo>
                    <a:pt x="643" y="38"/>
                    <a:pt x="643" y="38"/>
                    <a:pt x="643" y="38"/>
                  </a:cubicBezTo>
                  <a:cubicBezTo>
                    <a:pt x="643" y="38"/>
                    <a:pt x="643" y="38"/>
                    <a:pt x="643" y="39"/>
                  </a:cubicBezTo>
                  <a:cubicBezTo>
                    <a:pt x="643" y="39"/>
                    <a:pt x="643" y="39"/>
                    <a:pt x="643" y="39"/>
                  </a:cubicBezTo>
                  <a:cubicBezTo>
                    <a:pt x="643" y="39"/>
                    <a:pt x="643" y="39"/>
                    <a:pt x="643" y="39"/>
                  </a:cubicBezTo>
                  <a:cubicBezTo>
                    <a:pt x="642" y="39"/>
                    <a:pt x="643" y="40"/>
                    <a:pt x="642" y="40"/>
                  </a:cubicBezTo>
                  <a:cubicBezTo>
                    <a:pt x="642" y="40"/>
                    <a:pt x="642" y="40"/>
                    <a:pt x="642" y="40"/>
                  </a:cubicBezTo>
                  <a:cubicBezTo>
                    <a:pt x="642" y="40"/>
                    <a:pt x="642" y="41"/>
                    <a:pt x="642" y="41"/>
                  </a:cubicBezTo>
                  <a:cubicBezTo>
                    <a:pt x="642" y="41"/>
                    <a:pt x="642" y="41"/>
                    <a:pt x="642" y="41"/>
                  </a:cubicBezTo>
                  <a:cubicBezTo>
                    <a:pt x="642" y="42"/>
                    <a:pt x="642" y="42"/>
                    <a:pt x="642" y="42"/>
                  </a:cubicBezTo>
                  <a:cubicBezTo>
                    <a:pt x="642" y="42"/>
                    <a:pt x="642" y="42"/>
                    <a:pt x="642" y="42"/>
                  </a:cubicBezTo>
                  <a:cubicBezTo>
                    <a:pt x="641" y="42"/>
                    <a:pt x="641" y="43"/>
                    <a:pt x="641" y="43"/>
                  </a:cubicBezTo>
                  <a:cubicBezTo>
                    <a:pt x="641" y="43"/>
                    <a:pt x="641" y="43"/>
                    <a:pt x="641" y="43"/>
                  </a:cubicBezTo>
                  <a:cubicBezTo>
                    <a:pt x="641" y="43"/>
                    <a:pt x="641" y="44"/>
                    <a:pt x="641" y="44"/>
                  </a:cubicBezTo>
                  <a:cubicBezTo>
                    <a:pt x="641" y="44"/>
                    <a:pt x="641" y="44"/>
                    <a:pt x="641" y="44"/>
                  </a:cubicBezTo>
                  <a:cubicBezTo>
                    <a:pt x="641" y="44"/>
                    <a:pt x="641" y="44"/>
                    <a:pt x="641" y="44"/>
                  </a:cubicBezTo>
                  <a:cubicBezTo>
                    <a:pt x="641" y="44"/>
                    <a:pt x="641" y="45"/>
                    <a:pt x="640" y="45"/>
                  </a:cubicBezTo>
                  <a:cubicBezTo>
                    <a:pt x="641" y="45"/>
                    <a:pt x="641" y="45"/>
                    <a:pt x="640" y="45"/>
                  </a:cubicBezTo>
                  <a:cubicBezTo>
                    <a:pt x="640" y="45"/>
                    <a:pt x="640" y="46"/>
                    <a:pt x="640" y="46"/>
                  </a:cubicBezTo>
                  <a:cubicBezTo>
                    <a:pt x="640" y="46"/>
                    <a:pt x="640" y="46"/>
                    <a:pt x="640" y="46"/>
                  </a:cubicBezTo>
                  <a:cubicBezTo>
                    <a:pt x="640" y="46"/>
                    <a:pt x="640" y="47"/>
                    <a:pt x="640" y="47"/>
                  </a:cubicBezTo>
                  <a:cubicBezTo>
                    <a:pt x="640" y="47"/>
                    <a:pt x="640" y="47"/>
                    <a:pt x="640" y="47"/>
                  </a:cubicBezTo>
                  <a:cubicBezTo>
                    <a:pt x="640" y="47"/>
                    <a:pt x="640" y="47"/>
                    <a:pt x="639" y="48"/>
                  </a:cubicBezTo>
                  <a:cubicBezTo>
                    <a:pt x="639" y="48"/>
                    <a:pt x="639" y="48"/>
                    <a:pt x="639" y="48"/>
                  </a:cubicBezTo>
                  <a:cubicBezTo>
                    <a:pt x="639" y="48"/>
                    <a:pt x="639" y="48"/>
                    <a:pt x="639" y="48"/>
                  </a:cubicBezTo>
                  <a:cubicBezTo>
                    <a:pt x="639" y="48"/>
                    <a:pt x="639" y="48"/>
                    <a:pt x="639" y="49"/>
                  </a:cubicBezTo>
                  <a:cubicBezTo>
                    <a:pt x="639" y="49"/>
                    <a:pt x="639" y="49"/>
                    <a:pt x="639" y="49"/>
                  </a:cubicBezTo>
                  <a:cubicBezTo>
                    <a:pt x="639" y="49"/>
                    <a:pt x="639" y="49"/>
                    <a:pt x="639" y="50"/>
                  </a:cubicBezTo>
                  <a:cubicBezTo>
                    <a:pt x="639" y="50"/>
                    <a:pt x="639" y="50"/>
                    <a:pt x="639" y="50"/>
                  </a:cubicBezTo>
                  <a:cubicBezTo>
                    <a:pt x="638" y="50"/>
                    <a:pt x="639" y="50"/>
                    <a:pt x="638" y="51"/>
                  </a:cubicBezTo>
                  <a:cubicBezTo>
                    <a:pt x="638" y="51"/>
                    <a:pt x="638" y="51"/>
                    <a:pt x="638" y="51"/>
                  </a:cubicBezTo>
                  <a:cubicBezTo>
                    <a:pt x="638" y="51"/>
                    <a:pt x="638" y="51"/>
                    <a:pt x="638" y="52"/>
                  </a:cubicBezTo>
                  <a:cubicBezTo>
                    <a:pt x="638" y="52"/>
                    <a:pt x="638" y="52"/>
                    <a:pt x="638" y="52"/>
                  </a:cubicBezTo>
                  <a:cubicBezTo>
                    <a:pt x="638" y="52"/>
                    <a:pt x="638" y="52"/>
                    <a:pt x="638" y="52"/>
                  </a:cubicBezTo>
                  <a:cubicBezTo>
                    <a:pt x="638" y="52"/>
                    <a:pt x="638" y="52"/>
                    <a:pt x="638" y="52"/>
                  </a:cubicBezTo>
                  <a:cubicBezTo>
                    <a:pt x="637" y="53"/>
                    <a:pt x="638" y="53"/>
                    <a:pt x="637" y="53"/>
                  </a:cubicBezTo>
                  <a:cubicBezTo>
                    <a:pt x="637" y="53"/>
                    <a:pt x="637" y="53"/>
                    <a:pt x="637" y="53"/>
                  </a:cubicBezTo>
                  <a:cubicBezTo>
                    <a:pt x="637" y="54"/>
                    <a:pt x="637" y="54"/>
                    <a:pt x="637" y="54"/>
                  </a:cubicBezTo>
                  <a:cubicBezTo>
                    <a:pt x="637" y="54"/>
                    <a:pt x="637" y="54"/>
                    <a:pt x="637" y="54"/>
                  </a:cubicBezTo>
                  <a:cubicBezTo>
                    <a:pt x="637" y="55"/>
                    <a:pt x="637" y="55"/>
                    <a:pt x="637" y="55"/>
                  </a:cubicBezTo>
                  <a:cubicBezTo>
                    <a:pt x="637" y="55"/>
                    <a:pt x="637" y="55"/>
                    <a:pt x="637" y="55"/>
                  </a:cubicBezTo>
                  <a:cubicBezTo>
                    <a:pt x="637" y="55"/>
                    <a:pt x="637" y="56"/>
                    <a:pt x="637" y="56"/>
                  </a:cubicBezTo>
                  <a:cubicBezTo>
                    <a:pt x="636" y="56"/>
                    <a:pt x="636" y="56"/>
                    <a:pt x="636" y="56"/>
                  </a:cubicBezTo>
                  <a:cubicBezTo>
                    <a:pt x="636" y="56"/>
                    <a:pt x="636" y="56"/>
                    <a:pt x="636" y="56"/>
                  </a:cubicBezTo>
                  <a:cubicBezTo>
                    <a:pt x="636" y="57"/>
                    <a:pt x="636" y="57"/>
                    <a:pt x="636" y="57"/>
                  </a:cubicBezTo>
                  <a:cubicBezTo>
                    <a:pt x="636" y="57"/>
                    <a:pt x="636" y="57"/>
                    <a:pt x="636" y="57"/>
                  </a:cubicBezTo>
                  <a:cubicBezTo>
                    <a:pt x="636" y="58"/>
                    <a:pt x="636" y="58"/>
                    <a:pt x="636" y="58"/>
                  </a:cubicBezTo>
                  <a:cubicBezTo>
                    <a:pt x="636" y="58"/>
                    <a:pt x="636" y="58"/>
                    <a:pt x="636" y="58"/>
                  </a:cubicBezTo>
                  <a:cubicBezTo>
                    <a:pt x="636" y="58"/>
                    <a:pt x="636" y="58"/>
                    <a:pt x="636" y="58"/>
                  </a:cubicBezTo>
                  <a:cubicBezTo>
                    <a:pt x="635" y="59"/>
                    <a:pt x="635" y="59"/>
                    <a:pt x="635" y="59"/>
                  </a:cubicBezTo>
                  <a:cubicBezTo>
                    <a:pt x="635" y="59"/>
                    <a:pt x="635" y="59"/>
                    <a:pt x="635" y="59"/>
                  </a:cubicBezTo>
                  <a:cubicBezTo>
                    <a:pt x="635" y="59"/>
                    <a:pt x="635" y="60"/>
                    <a:pt x="635" y="60"/>
                  </a:cubicBezTo>
                  <a:cubicBezTo>
                    <a:pt x="635" y="60"/>
                    <a:pt x="635" y="60"/>
                    <a:pt x="635" y="60"/>
                  </a:cubicBezTo>
                  <a:cubicBezTo>
                    <a:pt x="635" y="60"/>
                    <a:pt x="635" y="61"/>
                    <a:pt x="635" y="61"/>
                  </a:cubicBezTo>
                  <a:cubicBezTo>
                    <a:pt x="635" y="61"/>
                    <a:pt x="635" y="61"/>
                    <a:pt x="635" y="61"/>
                  </a:cubicBezTo>
                  <a:cubicBezTo>
                    <a:pt x="635" y="61"/>
                    <a:pt x="635" y="61"/>
                    <a:pt x="635" y="61"/>
                  </a:cubicBezTo>
                  <a:cubicBezTo>
                    <a:pt x="634" y="61"/>
                    <a:pt x="634" y="62"/>
                    <a:pt x="634" y="62"/>
                  </a:cubicBezTo>
                  <a:cubicBezTo>
                    <a:pt x="634" y="62"/>
                    <a:pt x="634" y="62"/>
                    <a:pt x="634" y="62"/>
                  </a:cubicBezTo>
                  <a:cubicBezTo>
                    <a:pt x="634" y="62"/>
                    <a:pt x="634" y="63"/>
                    <a:pt x="634" y="63"/>
                  </a:cubicBezTo>
                  <a:cubicBezTo>
                    <a:pt x="634" y="63"/>
                    <a:pt x="634" y="63"/>
                    <a:pt x="634" y="63"/>
                  </a:cubicBezTo>
                  <a:cubicBezTo>
                    <a:pt x="634" y="63"/>
                    <a:pt x="634" y="64"/>
                    <a:pt x="634" y="64"/>
                  </a:cubicBezTo>
                  <a:cubicBezTo>
                    <a:pt x="634" y="64"/>
                    <a:pt x="634" y="64"/>
                    <a:pt x="634" y="64"/>
                  </a:cubicBezTo>
                  <a:cubicBezTo>
                    <a:pt x="633" y="64"/>
                    <a:pt x="633" y="64"/>
                    <a:pt x="633" y="65"/>
                  </a:cubicBezTo>
                  <a:cubicBezTo>
                    <a:pt x="633" y="65"/>
                    <a:pt x="633" y="65"/>
                    <a:pt x="633" y="65"/>
                  </a:cubicBezTo>
                  <a:cubicBezTo>
                    <a:pt x="633" y="65"/>
                    <a:pt x="633" y="65"/>
                    <a:pt x="633" y="65"/>
                  </a:cubicBezTo>
                  <a:cubicBezTo>
                    <a:pt x="633" y="65"/>
                    <a:pt x="633" y="65"/>
                    <a:pt x="633" y="66"/>
                  </a:cubicBezTo>
                  <a:cubicBezTo>
                    <a:pt x="633" y="66"/>
                    <a:pt x="633" y="66"/>
                    <a:pt x="633" y="66"/>
                  </a:cubicBezTo>
                  <a:cubicBezTo>
                    <a:pt x="632" y="66"/>
                    <a:pt x="633" y="66"/>
                    <a:pt x="632" y="67"/>
                  </a:cubicBezTo>
                  <a:cubicBezTo>
                    <a:pt x="632" y="67"/>
                    <a:pt x="632" y="67"/>
                    <a:pt x="632" y="67"/>
                  </a:cubicBezTo>
                  <a:cubicBezTo>
                    <a:pt x="632" y="67"/>
                    <a:pt x="632" y="67"/>
                    <a:pt x="632" y="68"/>
                  </a:cubicBezTo>
                  <a:cubicBezTo>
                    <a:pt x="632" y="68"/>
                    <a:pt x="632" y="68"/>
                    <a:pt x="632" y="68"/>
                  </a:cubicBezTo>
                  <a:cubicBezTo>
                    <a:pt x="632" y="68"/>
                    <a:pt x="632" y="68"/>
                    <a:pt x="632" y="69"/>
                  </a:cubicBezTo>
                  <a:cubicBezTo>
                    <a:pt x="632" y="69"/>
                    <a:pt x="632" y="69"/>
                    <a:pt x="632" y="69"/>
                  </a:cubicBezTo>
                  <a:cubicBezTo>
                    <a:pt x="632" y="69"/>
                    <a:pt x="632" y="69"/>
                    <a:pt x="631" y="70"/>
                  </a:cubicBezTo>
                  <a:cubicBezTo>
                    <a:pt x="631" y="70"/>
                    <a:pt x="631" y="70"/>
                    <a:pt x="631" y="70"/>
                  </a:cubicBezTo>
                  <a:cubicBezTo>
                    <a:pt x="631" y="70"/>
                    <a:pt x="631" y="70"/>
                    <a:pt x="631" y="71"/>
                  </a:cubicBezTo>
                  <a:cubicBezTo>
                    <a:pt x="631" y="71"/>
                    <a:pt x="631" y="71"/>
                    <a:pt x="631" y="71"/>
                  </a:cubicBezTo>
                  <a:cubicBezTo>
                    <a:pt x="631" y="71"/>
                    <a:pt x="631" y="71"/>
                    <a:pt x="631" y="71"/>
                  </a:cubicBezTo>
                  <a:cubicBezTo>
                    <a:pt x="631" y="72"/>
                    <a:pt x="631" y="72"/>
                    <a:pt x="631" y="72"/>
                  </a:cubicBezTo>
                  <a:cubicBezTo>
                    <a:pt x="631" y="72"/>
                    <a:pt x="631" y="72"/>
                    <a:pt x="631" y="72"/>
                  </a:cubicBezTo>
                  <a:cubicBezTo>
                    <a:pt x="631" y="72"/>
                    <a:pt x="631" y="72"/>
                    <a:pt x="630" y="72"/>
                  </a:cubicBezTo>
                  <a:cubicBezTo>
                    <a:pt x="630" y="72"/>
                    <a:pt x="630" y="73"/>
                    <a:pt x="630" y="73"/>
                  </a:cubicBezTo>
                  <a:cubicBezTo>
                    <a:pt x="630" y="73"/>
                    <a:pt x="630" y="73"/>
                    <a:pt x="630" y="73"/>
                  </a:cubicBezTo>
                  <a:cubicBezTo>
                    <a:pt x="630" y="73"/>
                    <a:pt x="630" y="73"/>
                    <a:pt x="630" y="73"/>
                  </a:cubicBezTo>
                  <a:cubicBezTo>
                    <a:pt x="630" y="74"/>
                    <a:pt x="630" y="74"/>
                    <a:pt x="630" y="74"/>
                  </a:cubicBezTo>
                  <a:cubicBezTo>
                    <a:pt x="630" y="74"/>
                    <a:pt x="630" y="74"/>
                    <a:pt x="630" y="74"/>
                  </a:cubicBezTo>
                  <a:cubicBezTo>
                    <a:pt x="629" y="75"/>
                    <a:pt x="629" y="75"/>
                    <a:pt x="629" y="75"/>
                  </a:cubicBezTo>
                  <a:cubicBezTo>
                    <a:pt x="629" y="75"/>
                    <a:pt x="629" y="75"/>
                    <a:pt x="629" y="75"/>
                  </a:cubicBezTo>
                  <a:cubicBezTo>
                    <a:pt x="629" y="75"/>
                    <a:pt x="629" y="75"/>
                    <a:pt x="629" y="75"/>
                  </a:cubicBezTo>
                  <a:cubicBezTo>
                    <a:pt x="629" y="76"/>
                    <a:pt x="629" y="76"/>
                    <a:pt x="629" y="76"/>
                  </a:cubicBezTo>
                  <a:cubicBezTo>
                    <a:pt x="629" y="76"/>
                    <a:pt x="629" y="76"/>
                    <a:pt x="629" y="76"/>
                  </a:cubicBezTo>
                  <a:cubicBezTo>
                    <a:pt x="629" y="76"/>
                    <a:pt x="629" y="77"/>
                    <a:pt x="629" y="77"/>
                  </a:cubicBezTo>
                  <a:cubicBezTo>
                    <a:pt x="629" y="77"/>
                    <a:pt x="629" y="77"/>
                    <a:pt x="629" y="77"/>
                  </a:cubicBezTo>
                  <a:cubicBezTo>
                    <a:pt x="628" y="77"/>
                    <a:pt x="628" y="78"/>
                    <a:pt x="628" y="78"/>
                  </a:cubicBezTo>
                  <a:cubicBezTo>
                    <a:pt x="628" y="78"/>
                    <a:pt x="628" y="78"/>
                    <a:pt x="628" y="78"/>
                  </a:cubicBezTo>
                  <a:cubicBezTo>
                    <a:pt x="628" y="78"/>
                    <a:pt x="628" y="78"/>
                    <a:pt x="628" y="78"/>
                  </a:cubicBezTo>
                  <a:cubicBezTo>
                    <a:pt x="628" y="78"/>
                    <a:pt x="628" y="79"/>
                    <a:pt x="628" y="79"/>
                  </a:cubicBezTo>
                  <a:cubicBezTo>
                    <a:pt x="628" y="79"/>
                    <a:pt x="628" y="79"/>
                    <a:pt x="628" y="79"/>
                  </a:cubicBezTo>
                  <a:cubicBezTo>
                    <a:pt x="628" y="79"/>
                    <a:pt x="628" y="80"/>
                    <a:pt x="628" y="80"/>
                  </a:cubicBezTo>
                  <a:cubicBezTo>
                    <a:pt x="628" y="80"/>
                    <a:pt x="628" y="80"/>
                    <a:pt x="628" y="80"/>
                  </a:cubicBezTo>
                  <a:cubicBezTo>
                    <a:pt x="627" y="80"/>
                    <a:pt x="628" y="81"/>
                    <a:pt x="627" y="81"/>
                  </a:cubicBezTo>
                  <a:cubicBezTo>
                    <a:pt x="627" y="81"/>
                    <a:pt x="627" y="81"/>
                    <a:pt x="627" y="81"/>
                  </a:cubicBezTo>
                  <a:cubicBezTo>
                    <a:pt x="627" y="81"/>
                    <a:pt x="627" y="82"/>
                    <a:pt x="627" y="82"/>
                  </a:cubicBezTo>
                  <a:cubicBezTo>
                    <a:pt x="627" y="82"/>
                    <a:pt x="627" y="82"/>
                    <a:pt x="627" y="82"/>
                  </a:cubicBezTo>
                  <a:cubicBezTo>
                    <a:pt x="627" y="82"/>
                    <a:pt x="627" y="82"/>
                    <a:pt x="627" y="82"/>
                  </a:cubicBezTo>
                  <a:cubicBezTo>
                    <a:pt x="627" y="82"/>
                    <a:pt x="627" y="83"/>
                    <a:pt x="627" y="83"/>
                  </a:cubicBezTo>
                  <a:cubicBezTo>
                    <a:pt x="627" y="83"/>
                    <a:pt x="627" y="83"/>
                    <a:pt x="626" y="83"/>
                  </a:cubicBezTo>
                  <a:cubicBezTo>
                    <a:pt x="626" y="83"/>
                    <a:pt x="626" y="84"/>
                    <a:pt x="626" y="84"/>
                  </a:cubicBezTo>
                  <a:cubicBezTo>
                    <a:pt x="626" y="84"/>
                    <a:pt x="626" y="84"/>
                    <a:pt x="626" y="84"/>
                  </a:cubicBezTo>
                  <a:cubicBezTo>
                    <a:pt x="626" y="84"/>
                    <a:pt x="626" y="85"/>
                    <a:pt x="626" y="85"/>
                  </a:cubicBezTo>
                  <a:cubicBezTo>
                    <a:pt x="626" y="85"/>
                    <a:pt x="626" y="85"/>
                    <a:pt x="626" y="85"/>
                  </a:cubicBezTo>
                  <a:cubicBezTo>
                    <a:pt x="626" y="85"/>
                    <a:pt x="626" y="85"/>
                    <a:pt x="626" y="86"/>
                  </a:cubicBezTo>
                  <a:cubicBezTo>
                    <a:pt x="626" y="86"/>
                    <a:pt x="626" y="86"/>
                    <a:pt x="626" y="86"/>
                  </a:cubicBezTo>
                  <a:cubicBezTo>
                    <a:pt x="625" y="86"/>
                    <a:pt x="625" y="86"/>
                    <a:pt x="625" y="86"/>
                  </a:cubicBezTo>
                  <a:cubicBezTo>
                    <a:pt x="625" y="86"/>
                    <a:pt x="625" y="86"/>
                    <a:pt x="625" y="87"/>
                  </a:cubicBezTo>
                  <a:cubicBezTo>
                    <a:pt x="625" y="87"/>
                    <a:pt x="625" y="87"/>
                    <a:pt x="625" y="87"/>
                  </a:cubicBezTo>
                  <a:cubicBezTo>
                    <a:pt x="625" y="87"/>
                    <a:pt x="625" y="87"/>
                    <a:pt x="625" y="88"/>
                  </a:cubicBezTo>
                  <a:cubicBezTo>
                    <a:pt x="625" y="88"/>
                    <a:pt x="625" y="88"/>
                    <a:pt x="625" y="88"/>
                  </a:cubicBezTo>
                  <a:cubicBezTo>
                    <a:pt x="625" y="88"/>
                    <a:pt x="625" y="88"/>
                    <a:pt x="625" y="88"/>
                  </a:cubicBezTo>
                  <a:cubicBezTo>
                    <a:pt x="625" y="89"/>
                    <a:pt x="625" y="89"/>
                    <a:pt x="625" y="89"/>
                  </a:cubicBezTo>
                  <a:cubicBezTo>
                    <a:pt x="624" y="89"/>
                    <a:pt x="624" y="89"/>
                    <a:pt x="624" y="89"/>
                  </a:cubicBezTo>
                  <a:cubicBezTo>
                    <a:pt x="624" y="89"/>
                    <a:pt x="624" y="89"/>
                    <a:pt x="624" y="89"/>
                  </a:cubicBezTo>
                  <a:cubicBezTo>
                    <a:pt x="624" y="89"/>
                    <a:pt x="624" y="89"/>
                    <a:pt x="624" y="89"/>
                  </a:cubicBezTo>
                  <a:cubicBezTo>
                    <a:pt x="623" y="90"/>
                    <a:pt x="624" y="89"/>
                    <a:pt x="623" y="89"/>
                  </a:cubicBezTo>
                  <a:cubicBezTo>
                    <a:pt x="623" y="89"/>
                    <a:pt x="623" y="89"/>
                    <a:pt x="623" y="89"/>
                  </a:cubicBezTo>
                  <a:cubicBezTo>
                    <a:pt x="623" y="88"/>
                    <a:pt x="623" y="88"/>
                    <a:pt x="623" y="88"/>
                  </a:cubicBezTo>
                  <a:cubicBezTo>
                    <a:pt x="623" y="88"/>
                    <a:pt x="623" y="88"/>
                    <a:pt x="623" y="88"/>
                  </a:cubicBezTo>
                  <a:cubicBezTo>
                    <a:pt x="623" y="87"/>
                    <a:pt x="623" y="87"/>
                    <a:pt x="623" y="87"/>
                  </a:cubicBezTo>
                  <a:cubicBezTo>
                    <a:pt x="623" y="87"/>
                    <a:pt x="623" y="87"/>
                    <a:pt x="623" y="87"/>
                  </a:cubicBezTo>
                  <a:cubicBezTo>
                    <a:pt x="623" y="86"/>
                    <a:pt x="623" y="86"/>
                    <a:pt x="622" y="86"/>
                  </a:cubicBezTo>
                  <a:cubicBezTo>
                    <a:pt x="622" y="86"/>
                    <a:pt x="622" y="86"/>
                    <a:pt x="622" y="86"/>
                  </a:cubicBezTo>
                  <a:cubicBezTo>
                    <a:pt x="622" y="85"/>
                    <a:pt x="622" y="85"/>
                    <a:pt x="622" y="85"/>
                  </a:cubicBezTo>
                  <a:cubicBezTo>
                    <a:pt x="622" y="85"/>
                    <a:pt x="622" y="85"/>
                    <a:pt x="622" y="85"/>
                  </a:cubicBezTo>
                  <a:cubicBezTo>
                    <a:pt x="622" y="84"/>
                    <a:pt x="622" y="84"/>
                    <a:pt x="622" y="84"/>
                  </a:cubicBezTo>
                  <a:cubicBezTo>
                    <a:pt x="622" y="84"/>
                    <a:pt x="622" y="84"/>
                    <a:pt x="622" y="84"/>
                  </a:cubicBezTo>
                  <a:cubicBezTo>
                    <a:pt x="622" y="84"/>
                    <a:pt x="622" y="84"/>
                    <a:pt x="622" y="84"/>
                  </a:cubicBezTo>
                  <a:cubicBezTo>
                    <a:pt x="622" y="83"/>
                    <a:pt x="622" y="83"/>
                    <a:pt x="621" y="83"/>
                  </a:cubicBezTo>
                  <a:cubicBezTo>
                    <a:pt x="621" y="83"/>
                    <a:pt x="621" y="83"/>
                    <a:pt x="621" y="83"/>
                  </a:cubicBezTo>
                  <a:cubicBezTo>
                    <a:pt x="621" y="83"/>
                    <a:pt x="621" y="83"/>
                    <a:pt x="621" y="83"/>
                  </a:cubicBezTo>
                  <a:cubicBezTo>
                    <a:pt x="621" y="82"/>
                    <a:pt x="621" y="82"/>
                    <a:pt x="621" y="82"/>
                  </a:cubicBezTo>
                  <a:cubicBezTo>
                    <a:pt x="621" y="82"/>
                    <a:pt x="621" y="82"/>
                    <a:pt x="621" y="82"/>
                  </a:cubicBezTo>
                  <a:cubicBezTo>
                    <a:pt x="621" y="81"/>
                    <a:pt x="621" y="81"/>
                    <a:pt x="621" y="81"/>
                  </a:cubicBezTo>
                  <a:cubicBezTo>
                    <a:pt x="621" y="81"/>
                    <a:pt x="621" y="81"/>
                    <a:pt x="621" y="81"/>
                  </a:cubicBezTo>
                  <a:cubicBezTo>
                    <a:pt x="620" y="80"/>
                    <a:pt x="621" y="80"/>
                    <a:pt x="620" y="80"/>
                  </a:cubicBezTo>
                  <a:cubicBezTo>
                    <a:pt x="620" y="80"/>
                    <a:pt x="620" y="80"/>
                    <a:pt x="620" y="80"/>
                  </a:cubicBezTo>
                  <a:cubicBezTo>
                    <a:pt x="620" y="79"/>
                    <a:pt x="620" y="79"/>
                    <a:pt x="620" y="79"/>
                  </a:cubicBezTo>
                  <a:cubicBezTo>
                    <a:pt x="620" y="79"/>
                    <a:pt x="620" y="79"/>
                    <a:pt x="620" y="79"/>
                  </a:cubicBezTo>
                  <a:cubicBezTo>
                    <a:pt x="620" y="78"/>
                    <a:pt x="620" y="78"/>
                    <a:pt x="620" y="78"/>
                  </a:cubicBezTo>
                  <a:cubicBezTo>
                    <a:pt x="619" y="78"/>
                    <a:pt x="619" y="78"/>
                    <a:pt x="620" y="78"/>
                  </a:cubicBezTo>
                  <a:cubicBezTo>
                    <a:pt x="619" y="77"/>
                    <a:pt x="619" y="77"/>
                    <a:pt x="619" y="77"/>
                  </a:cubicBezTo>
                  <a:cubicBezTo>
                    <a:pt x="619" y="77"/>
                    <a:pt x="619" y="77"/>
                    <a:pt x="619" y="77"/>
                  </a:cubicBezTo>
                  <a:cubicBezTo>
                    <a:pt x="619" y="77"/>
                    <a:pt x="619" y="77"/>
                    <a:pt x="619" y="77"/>
                  </a:cubicBezTo>
                  <a:cubicBezTo>
                    <a:pt x="619" y="76"/>
                    <a:pt x="619" y="76"/>
                    <a:pt x="619" y="76"/>
                  </a:cubicBezTo>
                  <a:cubicBezTo>
                    <a:pt x="619" y="76"/>
                    <a:pt x="619" y="76"/>
                    <a:pt x="619" y="76"/>
                  </a:cubicBezTo>
                  <a:cubicBezTo>
                    <a:pt x="619" y="76"/>
                    <a:pt x="619" y="76"/>
                    <a:pt x="619" y="76"/>
                  </a:cubicBezTo>
                  <a:cubicBezTo>
                    <a:pt x="619" y="75"/>
                    <a:pt x="619" y="75"/>
                    <a:pt x="619" y="75"/>
                  </a:cubicBezTo>
                  <a:cubicBezTo>
                    <a:pt x="619" y="75"/>
                    <a:pt x="619" y="75"/>
                    <a:pt x="619" y="75"/>
                  </a:cubicBezTo>
                  <a:cubicBezTo>
                    <a:pt x="618" y="74"/>
                    <a:pt x="619" y="74"/>
                    <a:pt x="618" y="74"/>
                  </a:cubicBezTo>
                  <a:cubicBezTo>
                    <a:pt x="618" y="74"/>
                    <a:pt x="618" y="74"/>
                    <a:pt x="618" y="74"/>
                  </a:cubicBezTo>
                  <a:cubicBezTo>
                    <a:pt x="618" y="73"/>
                    <a:pt x="618" y="73"/>
                    <a:pt x="618" y="73"/>
                  </a:cubicBezTo>
                  <a:cubicBezTo>
                    <a:pt x="618" y="73"/>
                    <a:pt x="618" y="73"/>
                    <a:pt x="618" y="73"/>
                  </a:cubicBezTo>
                  <a:cubicBezTo>
                    <a:pt x="618" y="72"/>
                    <a:pt x="618" y="72"/>
                    <a:pt x="617" y="72"/>
                  </a:cubicBezTo>
                  <a:cubicBezTo>
                    <a:pt x="617" y="72"/>
                    <a:pt x="617" y="72"/>
                    <a:pt x="617" y="72"/>
                  </a:cubicBezTo>
                  <a:cubicBezTo>
                    <a:pt x="617" y="71"/>
                    <a:pt x="617" y="71"/>
                    <a:pt x="617" y="71"/>
                  </a:cubicBezTo>
                  <a:cubicBezTo>
                    <a:pt x="617" y="71"/>
                    <a:pt x="617" y="71"/>
                    <a:pt x="617" y="71"/>
                  </a:cubicBezTo>
                  <a:cubicBezTo>
                    <a:pt x="617" y="70"/>
                    <a:pt x="617" y="70"/>
                    <a:pt x="617" y="70"/>
                  </a:cubicBezTo>
                  <a:cubicBezTo>
                    <a:pt x="617" y="70"/>
                    <a:pt x="617" y="70"/>
                    <a:pt x="617" y="70"/>
                  </a:cubicBezTo>
                  <a:cubicBezTo>
                    <a:pt x="617" y="70"/>
                    <a:pt x="617" y="70"/>
                    <a:pt x="617" y="70"/>
                  </a:cubicBezTo>
                  <a:cubicBezTo>
                    <a:pt x="617" y="69"/>
                    <a:pt x="617" y="69"/>
                    <a:pt x="616" y="69"/>
                  </a:cubicBezTo>
                  <a:cubicBezTo>
                    <a:pt x="616" y="69"/>
                    <a:pt x="616" y="69"/>
                    <a:pt x="616" y="69"/>
                  </a:cubicBezTo>
                  <a:cubicBezTo>
                    <a:pt x="616" y="69"/>
                    <a:pt x="616" y="69"/>
                    <a:pt x="616" y="69"/>
                  </a:cubicBezTo>
                  <a:cubicBezTo>
                    <a:pt x="616" y="68"/>
                    <a:pt x="616" y="68"/>
                    <a:pt x="616" y="68"/>
                  </a:cubicBezTo>
                  <a:cubicBezTo>
                    <a:pt x="616" y="68"/>
                    <a:pt x="616" y="68"/>
                    <a:pt x="616" y="68"/>
                  </a:cubicBezTo>
                  <a:cubicBezTo>
                    <a:pt x="616" y="67"/>
                    <a:pt x="616" y="67"/>
                    <a:pt x="616" y="67"/>
                  </a:cubicBezTo>
                  <a:cubicBezTo>
                    <a:pt x="616" y="67"/>
                    <a:pt x="616" y="67"/>
                    <a:pt x="616" y="67"/>
                  </a:cubicBezTo>
                  <a:cubicBezTo>
                    <a:pt x="615" y="66"/>
                    <a:pt x="616" y="66"/>
                    <a:pt x="615" y="66"/>
                  </a:cubicBezTo>
                  <a:cubicBezTo>
                    <a:pt x="615" y="66"/>
                    <a:pt x="615" y="66"/>
                    <a:pt x="615" y="66"/>
                  </a:cubicBezTo>
                  <a:cubicBezTo>
                    <a:pt x="615" y="65"/>
                    <a:pt x="615" y="65"/>
                    <a:pt x="615" y="65"/>
                  </a:cubicBezTo>
                  <a:cubicBezTo>
                    <a:pt x="615" y="65"/>
                    <a:pt x="615" y="65"/>
                    <a:pt x="615" y="65"/>
                  </a:cubicBezTo>
                  <a:cubicBezTo>
                    <a:pt x="615" y="64"/>
                    <a:pt x="615" y="64"/>
                    <a:pt x="615" y="64"/>
                  </a:cubicBezTo>
                  <a:cubicBezTo>
                    <a:pt x="615" y="64"/>
                    <a:pt x="615" y="64"/>
                    <a:pt x="615" y="64"/>
                  </a:cubicBezTo>
                  <a:cubicBezTo>
                    <a:pt x="615" y="63"/>
                    <a:pt x="615" y="63"/>
                    <a:pt x="614" y="63"/>
                  </a:cubicBezTo>
                  <a:cubicBezTo>
                    <a:pt x="614" y="63"/>
                    <a:pt x="614" y="63"/>
                    <a:pt x="614" y="63"/>
                  </a:cubicBezTo>
                  <a:cubicBezTo>
                    <a:pt x="614" y="62"/>
                    <a:pt x="614" y="62"/>
                    <a:pt x="614" y="62"/>
                  </a:cubicBezTo>
                  <a:cubicBezTo>
                    <a:pt x="614" y="62"/>
                    <a:pt x="614" y="62"/>
                    <a:pt x="614" y="62"/>
                  </a:cubicBezTo>
                  <a:cubicBezTo>
                    <a:pt x="614" y="62"/>
                    <a:pt x="614" y="62"/>
                    <a:pt x="614" y="62"/>
                  </a:cubicBezTo>
                  <a:cubicBezTo>
                    <a:pt x="614" y="61"/>
                    <a:pt x="614" y="61"/>
                    <a:pt x="614" y="61"/>
                  </a:cubicBezTo>
                  <a:cubicBezTo>
                    <a:pt x="614" y="61"/>
                    <a:pt x="614" y="61"/>
                    <a:pt x="614" y="61"/>
                  </a:cubicBezTo>
                  <a:cubicBezTo>
                    <a:pt x="613" y="61"/>
                    <a:pt x="614" y="60"/>
                    <a:pt x="613" y="60"/>
                  </a:cubicBezTo>
                  <a:cubicBezTo>
                    <a:pt x="613" y="60"/>
                    <a:pt x="613" y="60"/>
                    <a:pt x="613" y="60"/>
                  </a:cubicBezTo>
                  <a:cubicBezTo>
                    <a:pt x="613" y="59"/>
                    <a:pt x="613" y="59"/>
                    <a:pt x="613" y="59"/>
                  </a:cubicBezTo>
                  <a:cubicBezTo>
                    <a:pt x="613" y="59"/>
                    <a:pt x="613" y="59"/>
                    <a:pt x="613" y="59"/>
                  </a:cubicBezTo>
                  <a:cubicBezTo>
                    <a:pt x="613" y="58"/>
                    <a:pt x="613" y="58"/>
                    <a:pt x="613" y="58"/>
                  </a:cubicBezTo>
                  <a:cubicBezTo>
                    <a:pt x="613" y="58"/>
                    <a:pt x="613" y="58"/>
                    <a:pt x="613" y="58"/>
                  </a:cubicBezTo>
                  <a:cubicBezTo>
                    <a:pt x="612" y="57"/>
                    <a:pt x="612" y="57"/>
                    <a:pt x="612" y="57"/>
                  </a:cubicBezTo>
                  <a:cubicBezTo>
                    <a:pt x="612" y="57"/>
                    <a:pt x="612" y="57"/>
                    <a:pt x="612" y="57"/>
                  </a:cubicBezTo>
                  <a:cubicBezTo>
                    <a:pt x="612" y="56"/>
                    <a:pt x="612" y="56"/>
                    <a:pt x="612" y="56"/>
                  </a:cubicBezTo>
                  <a:cubicBezTo>
                    <a:pt x="612" y="56"/>
                    <a:pt x="612" y="56"/>
                    <a:pt x="612" y="56"/>
                  </a:cubicBezTo>
                  <a:cubicBezTo>
                    <a:pt x="612" y="55"/>
                    <a:pt x="612" y="55"/>
                    <a:pt x="612" y="55"/>
                  </a:cubicBezTo>
                  <a:cubicBezTo>
                    <a:pt x="611" y="55"/>
                    <a:pt x="611" y="55"/>
                    <a:pt x="611" y="55"/>
                  </a:cubicBezTo>
                  <a:cubicBezTo>
                    <a:pt x="612" y="55"/>
                    <a:pt x="612" y="55"/>
                    <a:pt x="612" y="55"/>
                  </a:cubicBezTo>
                  <a:cubicBezTo>
                    <a:pt x="611" y="54"/>
                    <a:pt x="611" y="54"/>
                    <a:pt x="611" y="54"/>
                  </a:cubicBezTo>
                  <a:cubicBezTo>
                    <a:pt x="611" y="54"/>
                    <a:pt x="611" y="54"/>
                    <a:pt x="611" y="54"/>
                  </a:cubicBezTo>
                  <a:cubicBezTo>
                    <a:pt x="611" y="54"/>
                    <a:pt x="611" y="54"/>
                    <a:pt x="611" y="54"/>
                  </a:cubicBezTo>
                  <a:cubicBezTo>
                    <a:pt x="611" y="53"/>
                    <a:pt x="611" y="53"/>
                    <a:pt x="611" y="53"/>
                  </a:cubicBezTo>
                  <a:cubicBezTo>
                    <a:pt x="611" y="53"/>
                    <a:pt x="611" y="53"/>
                    <a:pt x="611" y="53"/>
                  </a:cubicBezTo>
                  <a:cubicBezTo>
                    <a:pt x="611" y="53"/>
                    <a:pt x="611" y="52"/>
                    <a:pt x="611" y="52"/>
                  </a:cubicBezTo>
                  <a:cubicBezTo>
                    <a:pt x="611" y="52"/>
                    <a:pt x="611" y="52"/>
                    <a:pt x="611" y="52"/>
                  </a:cubicBezTo>
                  <a:cubicBezTo>
                    <a:pt x="610" y="51"/>
                    <a:pt x="611" y="51"/>
                    <a:pt x="610" y="51"/>
                  </a:cubicBezTo>
                  <a:cubicBezTo>
                    <a:pt x="610" y="51"/>
                    <a:pt x="610" y="51"/>
                    <a:pt x="610" y="51"/>
                  </a:cubicBezTo>
                  <a:cubicBezTo>
                    <a:pt x="610" y="50"/>
                    <a:pt x="610" y="50"/>
                    <a:pt x="610" y="50"/>
                  </a:cubicBezTo>
                  <a:cubicBezTo>
                    <a:pt x="610" y="50"/>
                    <a:pt x="610" y="50"/>
                    <a:pt x="610" y="50"/>
                  </a:cubicBezTo>
                  <a:cubicBezTo>
                    <a:pt x="610" y="49"/>
                    <a:pt x="610" y="49"/>
                    <a:pt x="610" y="49"/>
                  </a:cubicBezTo>
                  <a:cubicBezTo>
                    <a:pt x="609" y="49"/>
                    <a:pt x="609" y="49"/>
                    <a:pt x="609" y="49"/>
                  </a:cubicBezTo>
                  <a:cubicBezTo>
                    <a:pt x="609" y="48"/>
                    <a:pt x="609" y="48"/>
                    <a:pt x="609" y="48"/>
                  </a:cubicBezTo>
                  <a:cubicBezTo>
                    <a:pt x="609" y="48"/>
                    <a:pt x="609" y="48"/>
                    <a:pt x="609" y="48"/>
                  </a:cubicBezTo>
                  <a:cubicBezTo>
                    <a:pt x="609" y="48"/>
                    <a:pt x="609" y="48"/>
                    <a:pt x="609" y="48"/>
                  </a:cubicBezTo>
                  <a:cubicBezTo>
                    <a:pt x="609" y="47"/>
                    <a:pt x="609" y="47"/>
                    <a:pt x="609" y="47"/>
                  </a:cubicBezTo>
                  <a:cubicBezTo>
                    <a:pt x="609" y="47"/>
                    <a:pt x="609" y="47"/>
                    <a:pt x="609" y="47"/>
                  </a:cubicBezTo>
                  <a:cubicBezTo>
                    <a:pt x="609" y="47"/>
                    <a:pt x="609" y="47"/>
                    <a:pt x="609" y="47"/>
                  </a:cubicBezTo>
                  <a:cubicBezTo>
                    <a:pt x="609" y="46"/>
                    <a:pt x="609" y="46"/>
                    <a:pt x="608" y="46"/>
                  </a:cubicBezTo>
                  <a:cubicBezTo>
                    <a:pt x="608" y="46"/>
                    <a:pt x="608" y="46"/>
                    <a:pt x="608" y="46"/>
                  </a:cubicBezTo>
                  <a:cubicBezTo>
                    <a:pt x="608" y="46"/>
                    <a:pt x="608" y="45"/>
                    <a:pt x="608" y="45"/>
                  </a:cubicBezTo>
                  <a:cubicBezTo>
                    <a:pt x="608" y="45"/>
                    <a:pt x="608" y="45"/>
                    <a:pt x="608" y="45"/>
                  </a:cubicBezTo>
                  <a:cubicBezTo>
                    <a:pt x="608" y="45"/>
                    <a:pt x="608" y="44"/>
                    <a:pt x="608" y="44"/>
                  </a:cubicBezTo>
                  <a:cubicBezTo>
                    <a:pt x="608" y="44"/>
                    <a:pt x="608" y="44"/>
                    <a:pt x="608" y="44"/>
                  </a:cubicBezTo>
                  <a:cubicBezTo>
                    <a:pt x="607" y="43"/>
                    <a:pt x="608" y="43"/>
                    <a:pt x="607" y="43"/>
                  </a:cubicBezTo>
                  <a:cubicBezTo>
                    <a:pt x="607" y="43"/>
                    <a:pt x="607" y="43"/>
                    <a:pt x="607" y="43"/>
                  </a:cubicBezTo>
                  <a:cubicBezTo>
                    <a:pt x="607" y="43"/>
                    <a:pt x="607" y="42"/>
                    <a:pt x="607" y="42"/>
                  </a:cubicBezTo>
                  <a:cubicBezTo>
                    <a:pt x="607" y="42"/>
                    <a:pt x="607" y="42"/>
                    <a:pt x="607" y="42"/>
                  </a:cubicBezTo>
                  <a:cubicBezTo>
                    <a:pt x="607" y="41"/>
                    <a:pt x="607" y="41"/>
                    <a:pt x="607" y="41"/>
                  </a:cubicBezTo>
                  <a:cubicBezTo>
                    <a:pt x="607" y="41"/>
                    <a:pt x="607" y="41"/>
                    <a:pt x="607" y="41"/>
                  </a:cubicBezTo>
                  <a:cubicBezTo>
                    <a:pt x="607" y="41"/>
                    <a:pt x="607" y="41"/>
                    <a:pt x="607" y="41"/>
                  </a:cubicBezTo>
                  <a:cubicBezTo>
                    <a:pt x="607" y="40"/>
                    <a:pt x="607" y="40"/>
                    <a:pt x="606" y="40"/>
                  </a:cubicBezTo>
                  <a:cubicBezTo>
                    <a:pt x="606" y="40"/>
                    <a:pt x="606" y="40"/>
                    <a:pt x="606" y="40"/>
                  </a:cubicBezTo>
                  <a:cubicBezTo>
                    <a:pt x="606" y="40"/>
                    <a:pt x="606" y="40"/>
                    <a:pt x="606" y="40"/>
                  </a:cubicBezTo>
                  <a:cubicBezTo>
                    <a:pt x="606" y="39"/>
                    <a:pt x="606" y="39"/>
                    <a:pt x="606" y="39"/>
                  </a:cubicBezTo>
                  <a:cubicBezTo>
                    <a:pt x="606" y="39"/>
                    <a:pt x="606" y="39"/>
                    <a:pt x="606" y="39"/>
                  </a:cubicBezTo>
                  <a:cubicBezTo>
                    <a:pt x="606" y="39"/>
                    <a:pt x="606" y="38"/>
                    <a:pt x="606" y="38"/>
                  </a:cubicBezTo>
                  <a:cubicBezTo>
                    <a:pt x="606" y="38"/>
                    <a:pt x="606" y="38"/>
                    <a:pt x="606" y="38"/>
                  </a:cubicBezTo>
                  <a:cubicBezTo>
                    <a:pt x="605" y="38"/>
                    <a:pt x="606" y="37"/>
                    <a:pt x="605" y="37"/>
                  </a:cubicBezTo>
                  <a:cubicBezTo>
                    <a:pt x="605" y="37"/>
                    <a:pt x="605" y="37"/>
                    <a:pt x="605" y="37"/>
                  </a:cubicBezTo>
                  <a:cubicBezTo>
                    <a:pt x="605" y="37"/>
                    <a:pt x="605" y="36"/>
                    <a:pt x="605" y="36"/>
                  </a:cubicBezTo>
                  <a:cubicBezTo>
                    <a:pt x="605" y="36"/>
                    <a:pt x="605" y="36"/>
                    <a:pt x="605" y="36"/>
                  </a:cubicBezTo>
                  <a:cubicBezTo>
                    <a:pt x="605" y="36"/>
                    <a:pt x="605" y="35"/>
                    <a:pt x="605" y="35"/>
                  </a:cubicBezTo>
                  <a:cubicBezTo>
                    <a:pt x="605" y="35"/>
                    <a:pt x="605" y="35"/>
                    <a:pt x="605" y="35"/>
                  </a:cubicBezTo>
                  <a:cubicBezTo>
                    <a:pt x="604" y="34"/>
                    <a:pt x="604" y="34"/>
                    <a:pt x="604" y="34"/>
                  </a:cubicBezTo>
                  <a:cubicBezTo>
                    <a:pt x="600" y="34"/>
                    <a:pt x="597" y="34"/>
                    <a:pt x="593" y="34"/>
                  </a:cubicBezTo>
                  <a:cubicBezTo>
                    <a:pt x="592" y="34"/>
                    <a:pt x="592" y="35"/>
                    <a:pt x="592" y="35"/>
                  </a:cubicBezTo>
                  <a:cubicBezTo>
                    <a:pt x="593" y="35"/>
                    <a:pt x="593" y="35"/>
                    <a:pt x="593" y="35"/>
                  </a:cubicBezTo>
                  <a:cubicBezTo>
                    <a:pt x="592" y="35"/>
                    <a:pt x="592" y="35"/>
                    <a:pt x="592" y="35"/>
                  </a:cubicBezTo>
                  <a:cubicBezTo>
                    <a:pt x="593" y="36"/>
                    <a:pt x="593" y="36"/>
                    <a:pt x="593" y="36"/>
                  </a:cubicBezTo>
                  <a:cubicBezTo>
                    <a:pt x="593" y="36"/>
                    <a:pt x="593" y="36"/>
                    <a:pt x="593" y="36"/>
                  </a:cubicBezTo>
                  <a:cubicBezTo>
                    <a:pt x="593" y="36"/>
                    <a:pt x="593" y="37"/>
                    <a:pt x="593" y="37"/>
                  </a:cubicBezTo>
                  <a:cubicBezTo>
                    <a:pt x="593" y="37"/>
                    <a:pt x="593" y="37"/>
                    <a:pt x="593" y="37"/>
                  </a:cubicBezTo>
                  <a:cubicBezTo>
                    <a:pt x="593" y="37"/>
                    <a:pt x="593" y="38"/>
                    <a:pt x="593" y="38"/>
                  </a:cubicBezTo>
                  <a:cubicBezTo>
                    <a:pt x="593" y="38"/>
                    <a:pt x="593" y="38"/>
                    <a:pt x="593" y="38"/>
                  </a:cubicBezTo>
                  <a:cubicBezTo>
                    <a:pt x="594" y="38"/>
                    <a:pt x="594" y="38"/>
                    <a:pt x="594" y="39"/>
                  </a:cubicBezTo>
                  <a:cubicBezTo>
                    <a:pt x="594" y="39"/>
                    <a:pt x="594" y="39"/>
                    <a:pt x="594" y="39"/>
                  </a:cubicBezTo>
                  <a:cubicBezTo>
                    <a:pt x="594" y="39"/>
                    <a:pt x="594" y="39"/>
                    <a:pt x="594" y="40"/>
                  </a:cubicBezTo>
                  <a:cubicBezTo>
                    <a:pt x="594" y="40"/>
                    <a:pt x="594" y="40"/>
                    <a:pt x="594" y="40"/>
                  </a:cubicBezTo>
                  <a:cubicBezTo>
                    <a:pt x="595" y="40"/>
                    <a:pt x="594" y="40"/>
                    <a:pt x="595" y="41"/>
                  </a:cubicBezTo>
                  <a:cubicBezTo>
                    <a:pt x="595" y="41"/>
                    <a:pt x="595" y="41"/>
                    <a:pt x="595" y="41"/>
                  </a:cubicBezTo>
                  <a:cubicBezTo>
                    <a:pt x="595" y="41"/>
                    <a:pt x="595" y="41"/>
                    <a:pt x="595" y="41"/>
                  </a:cubicBezTo>
                  <a:cubicBezTo>
                    <a:pt x="595" y="41"/>
                    <a:pt x="595" y="41"/>
                    <a:pt x="595" y="41"/>
                  </a:cubicBezTo>
                  <a:cubicBezTo>
                    <a:pt x="595" y="42"/>
                    <a:pt x="595" y="42"/>
                    <a:pt x="595" y="42"/>
                  </a:cubicBezTo>
                  <a:cubicBezTo>
                    <a:pt x="595" y="42"/>
                    <a:pt x="595" y="42"/>
                    <a:pt x="595" y="42"/>
                  </a:cubicBezTo>
                  <a:cubicBezTo>
                    <a:pt x="595" y="43"/>
                    <a:pt x="595" y="43"/>
                    <a:pt x="596" y="43"/>
                  </a:cubicBezTo>
                  <a:cubicBezTo>
                    <a:pt x="596" y="43"/>
                    <a:pt x="596" y="43"/>
                    <a:pt x="596" y="43"/>
                  </a:cubicBezTo>
                  <a:cubicBezTo>
                    <a:pt x="596" y="43"/>
                    <a:pt x="596" y="43"/>
                    <a:pt x="596" y="43"/>
                  </a:cubicBezTo>
                  <a:cubicBezTo>
                    <a:pt x="596" y="44"/>
                    <a:pt x="596" y="44"/>
                    <a:pt x="596" y="44"/>
                  </a:cubicBezTo>
                  <a:cubicBezTo>
                    <a:pt x="596" y="44"/>
                    <a:pt x="596" y="44"/>
                    <a:pt x="596" y="44"/>
                  </a:cubicBezTo>
                  <a:cubicBezTo>
                    <a:pt x="596" y="44"/>
                    <a:pt x="596" y="45"/>
                    <a:pt x="596" y="45"/>
                  </a:cubicBezTo>
                  <a:cubicBezTo>
                    <a:pt x="596" y="45"/>
                    <a:pt x="596" y="45"/>
                    <a:pt x="596" y="45"/>
                  </a:cubicBezTo>
                  <a:cubicBezTo>
                    <a:pt x="596" y="45"/>
                    <a:pt x="596" y="46"/>
                    <a:pt x="597" y="46"/>
                  </a:cubicBezTo>
                  <a:cubicBezTo>
                    <a:pt x="597" y="46"/>
                    <a:pt x="597" y="46"/>
                    <a:pt x="597" y="46"/>
                  </a:cubicBezTo>
                  <a:cubicBezTo>
                    <a:pt x="597" y="46"/>
                    <a:pt x="597" y="46"/>
                    <a:pt x="597" y="47"/>
                  </a:cubicBezTo>
                  <a:cubicBezTo>
                    <a:pt x="597" y="47"/>
                    <a:pt x="597" y="47"/>
                    <a:pt x="597" y="47"/>
                  </a:cubicBezTo>
                  <a:cubicBezTo>
                    <a:pt x="597" y="47"/>
                    <a:pt x="597" y="47"/>
                    <a:pt x="597" y="48"/>
                  </a:cubicBezTo>
                  <a:cubicBezTo>
                    <a:pt x="597" y="48"/>
                    <a:pt x="597" y="48"/>
                    <a:pt x="597" y="48"/>
                  </a:cubicBezTo>
                  <a:cubicBezTo>
                    <a:pt x="598" y="48"/>
                    <a:pt x="597" y="48"/>
                    <a:pt x="598" y="49"/>
                  </a:cubicBezTo>
                  <a:cubicBezTo>
                    <a:pt x="598" y="49"/>
                    <a:pt x="598" y="49"/>
                    <a:pt x="598" y="49"/>
                  </a:cubicBezTo>
                  <a:cubicBezTo>
                    <a:pt x="598" y="49"/>
                    <a:pt x="598" y="49"/>
                    <a:pt x="598" y="49"/>
                  </a:cubicBezTo>
                  <a:cubicBezTo>
                    <a:pt x="598" y="49"/>
                    <a:pt x="598" y="49"/>
                    <a:pt x="598" y="49"/>
                  </a:cubicBezTo>
                  <a:cubicBezTo>
                    <a:pt x="598" y="50"/>
                    <a:pt x="598" y="50"/>
                    <a:pt x="598" y="50"/>
                  </a:cubicBezTo>
                  <a:cubicBezTo>
                    <a:pt x="598" y="50"/>
                    <a:pt x="598" y="50"/>
                    <a:pt x="598" y="50"/>
                  </a:cubicBezTo>
                  <a:cubicBezTo>
                    <a:pt x="599" y="51"/>
                    <a:pt x="598" y="51"/>
                    <a:pt x="599" y="51"/>
                  </a:cubicBezTo>
                  <a:cubicBezTo>
                    <a:pt x="599" y="51"/>
                    <a:pt x="599" y="51"/>
                    <a:pt x="599" y="51"/>
                  </a:cubicBezTo>
                  <a:cubicBezTo>
                    <a:pt x="599" y="51"/>
                    <a:pt x="599" y="51"/>
                    <a:pt x="599" y="51"/>
                  </a:cubicBezTo>
                  <a:cubicBezTo>
                    <a:pt x="599" y="52"/>
                    <a:pt x="599" y="52"/>
                    <a:pt x="599" y="52"/>
                  </a:cubicBezTo>
                  <a:cubicBezTo>
                    <a:pt x="599" y="52"/>
                    <a:pt x="599" y="52"/>
                    <a:pt x="599" y="52"/>
                  </a:cubicBezTo>
                  <a:cubicBezTo>
                    <a:pt x="599" y="52"/>
                    <a:pt x="599" y="53"/>
                    <a:pt x="599" y="53"/>
                  </a:cubicBezTo>
                  <a:cubicBezTo>
                    <a:pt x="599" y="53"/>
                    <a:pt x="599" y="53"/>
                    <a:pt x="599" y="53"/>
                  </a:cubicBezTo>
                  <a:cubicBezTo>
                    <a:pt x="600" y="53"/>
                    <a:pt x="600" y="54"/>
                    <a:pt x="600" y="54"/>
                  </a:cubicBezTo>
                  <a:cubicBezTo>
                    <a:pt x="600" y="54"/>
                    <a:pt x="600" y="54"/>
                    <a:pt x="600" y="54"/>
                  </a:cubicBezTo>
                  <a:cubicBezTo>
                    <a:pt x="600" y="54"/>
                    <a:pt x="600" y="54"/>
                    <a:pt x="600" y="55"/>
                  </a:cubicBezTo>
                  <a:cubicBezTo>
                    <a:pt x="600" y="55"/>
                    <a:pt x="600" y="55"/>
                    <a:pt x="600" y="55"/>
                  </a:cubicBezTo>
                  <a:cubicBezTo>
                    <a:pt x="600" y="55"/>
                    <a:pt x="600" y="55"/>
                    <a:pt x="600" y="56"/>
                  </a:cubicBezTo>
                  <a:cubicBezTo>
                    <a:pt x="600" y="56"/>
                    <a:pt x="600" y="56"/>
                    <a:pt x="600" y="56"/>
                  </a:cubicBezTo>
                  <a:cubicBezTo>
                    <a:pt x="601" y="56"/>
                    <a:pt x="600" y="56"/>
                    <a:pt x="601" y="57"/>
                  </a:cubicBezTo>
                  <a:cubicBezTo>
                    <a:pt x="601" y="57"/>
                    <a:pt x="601" y="57"/>
                    <a:pt x="601" y="57"/>
                  </a:cubicBezTo>
                  <a:cubicBezTo>
                    <a:pt x="601" y="57"/>
                    <a:pt x="601" y="57"/>
                    <a:pt x="601" y="57"/>
                  </a:cubicBezTo>
                  <a:cubicBezTo>
                    <a:pt x="601" y="57"/>
                    <a:pt x="601" y="57"/>
                    <a:pt x="601" y="57"/>
                  </a:cubicBezTo>
                  <a:cubicBezTo>
                    <a:pt x="601" y="58"/>
                    <a:pt x="601" y="58"/>
                    <a:pt x="602" y="58"/>
                  </a:cubicBezTo>
                  <a:cubicBezTo>
                    <a:pt x="602" y="58"/>
                    <a:pt x="602" y="58"/>
                    <a:pt x="602" y="58"/>
                  </a:cubicBezTo>
                  <a:cubicBezTo>
                    <a:pt x="602" y="59"/>
                    <a:pt x="602" y="59"/>
                    <a:pt x="602" y="59"/>
                  </a:cubicBezTo>
                  <a:cubicBezTo>
                    <a:pt x="602" y="59"/>
                    <a:pt x="602" y="59"/>
                    <a:pt x="602" y="59"/>
                  </a:cubicBezTo>
                  <a:cubicBezTo>
                    <a:pt x="602" y="59"/>
                    <a:pt x="602" y="59"/>
                    <a:pt x="602" y="59"/>
                  </a:cubicBezTo>
                  <a:cubicBezTo>
                    <a:pt x="602" y="60"/>
                    <a:pt x="602" y="60"/>
                    <a:pt x="602" y="60"/>
                  </a:cubicBezTo>
                  <a:cubicBezTo>
                    <a:pt x="602" y="60"/>
                    <a:pt x="602" y="60"/>
                    <a:pt x="602" y="60"/>
                  </a:cubicBezTo>
                  <a:cubicBezTo>
                    <a:pt x="602" y="60"/>
                    <a:pt x="602" y="61"/>
                    <a:pt x="602" y="61"/>
                  </a:cubicBezTo>
                  <a:cubicBezTo>
                    <a:pt x="603" y="61"/>
                    <a:pt x="603" y="61"/>
                    <a:pt x="603" y="61"/>
                  </a:cubicBezTo>
                  <a:cubicBezTo>
                    <a:pt x="603" y="61"/>
                    <a:pt x="603" y="62"/>
                    <a:pt x="603" y="62"/>
                  </a:cubicBezTo>
                  <a:cubicBezTo>
                    <a:pt x="603" y="62"/>
                    <a:pt x="603" y="62"/>
                    <a:pt x="603" y="62"/>
                  </a:cubicBezTo>
                  <a:cubicBezTo>
                    <a:pt x="603" y="62"/>
                    <a:pt x="603" y="62"/>
                    <a:pt x="603" y="63"/>
                  </a:cubicBezTo>
                  <a:cubicBezTo>
                    <a:pt x="603" y="63"/>
                    <a:pt x="603" y="63"/>
                    <a:pt x="603" y="63"/>
                  </a:cubicBezTo>
                  <a:cubicBezTo>
                    <a:pt x="603" y="63"/>
                    <a:pt x="603" y="63"/>
                    <a:pt x="604" y="64"/>
                  </a:cubicBezTo>
                  <a:cubicBezTo>
                    <a:pt x="604" y="64"/>
                    <a:pt x="604" y="64"/>
                    <a:pt x="604" y="64"/>
                  </a:cubicBezTo>
                  <a:cubicBezTo>
                    <a:pt x="604" y="64"/>
                    <a:pt x="604" y="64"/>
                    <a:pt x="604" y="65"/>
                  </a:cubicBezTo>
                  <a:cubicBezTo>
                    <a:pt x="604" y="65"/>
                    <a:pt x="604" y="65"/>
                    <a:pt x="604" y="65"/>
                  </a:cubicBezTo>
                  <a:cubicBezTo>
                    <a:pt x="604" y="65"/>
                    <a:pt x="604" y="65"/>
                    <a:pt x="604" y="65"/>
                  </a:cubicBezTo>
                  <a:cubicBezTo>
                    <a:pt x="604" y="65"/>
                    <a:pt x="604" y="65"/>
                    <a:pt x="604" y="65"/>
                  </a:cubicBezTo>
                  <a:cubicBezTo>
                    <a:pt x="605" y="66"/>
                    <a:pt x="604" y="66"/>
                    <a:pt x="605" y="66"/>
                  </a:cubicBezTo>
                  <a:cubicBezTo>
                    <a:pt x="605" y="66"/>
                    <a:pt x="605" y="66"/>
                    <a:pt x="605" y="66"/>
                  </a:cubicBezTo>
                  <a:cubicBezTo>
                    <a:pt x="605" y="67"/>
                    <a:pt x="605" y="67"/>
                    <a:pt x="605" y="67"/>
                  </a:cubicBezTo>
                  <a:cubicBezTo>
                    <a:pt x="605" y="67"/>
                    <a:pt x="605" y="67"/>
                    <a:pt x="605" y="67"/>
                  </a:cubicBezTo>
                  <a:cubicBezTo>
                    <a:pt x="605" y="67"/>
                    <a:pt x="605" y="67"/>
                    <a:pt x="605" y="67"/>
                  </a:cubicBezTo>
                  <a:cubicBezTo>
                    <a:pt x="605" y="68"/>
                    <a:pt x="605" y="68"/>
                    <a:pt x="605" y="68"/>
                  </a:cubicBezTo>
                  <a:cubicBezTo>
                    <a:pt x="605" y="68"/>
                    <a:pt x="605" y="68"/>
                    <a:pt x="605" y="68"/>
                  </a:cubicBezTo>
                  <a:cubicBezTo>
                    <a:pt x="605" y="68"/>
                    <a:pt x="605" y="69"/>
                    <a:pt x="606" y="69"/>
                  </a:cubicBezTo>
                  <a:cubicBezTo>
                    <a:pt x="606" y="69"/>
                    <a:pt x="606" y="69"/>
                    <a:pt x="606" y="69"/>
                  </a:cubicBezTo>
                  <a:cubicBezTo>
                    <a:pt x="606" y="69"/>
                    <a:pt x="606" y="70"/>
                    <a:pt x="606" y="70"/>
                  </a:cubicBezTo>
                  <a:cubicBezTo>
                    <a:pt x="606" y="70"/>
                    <a:pt x="606" y="70"/>
                    <a:pt x="606" y="70"/>
                  </a:cubicBezTo>
                  <a:cubicBezTo>
                    <a:pt x="606" y="70"/>
                    <a:pt x="606" y="70"/>
                    <a:pt x="606" y="71"/>
                  </a:cubicBezTo>
                  <a:cubicBezTo>
                    <a:pt x="606" y="71"/>
                    <a:pt x="606" y="71"/>
                    <a:pt x="606" y="71"/>
                  </a:cubicBezTo>
                  <a:cubicBezTo>
                    <a:pt x="607" y="71"/>
                    <a:pt x="606" y="71"/>
                    <a:pt x="607" y="72"/>
                  </a:cubicBezTo>
                  <a:cubicBezTo>
                    <a:pt x="607" y="72"/>
                    <a:pt x="607" y="72"/>
                    <a:pt x="607" y="72"/>
                  </a:cubicBezTo>
                  <a:cubicBezTo>
                    <a:pt x="607" y="72"/>
                    <a:pt x="607" y="72"/>
                    <a:pt x="607" y="73"/>
                  </a:cubicBezTo>
                  <a:cubicBezTo>
                    <a:pt x="607" y="73"/>
                    <a:pt x="607" y="73"/>
                    <a:pt x="607" y="73"/>
                  </a:cubicBezTo>
                  <a:cubicBezTo>
                    <a:pt x="607" y="73"/>
                    <a:pt x="607" y="73"/>
                    <a:pt x="607" y="73"/>
                  </a:cubicBezTo>
                  <a:cubicBezTo>
                    <a:pt x="607" y="73"/>
                    <a:pt x="607" y="73"/>
                    <a:pt x="607" y="73"/>
                  </a:cubicBezTo>
                  <a:cubicBezTo>
                    <a:pt x="608" y="74"/>
                    <a:pt x="607" y="74"/>
                    <a:pt x="608" y="74"/>
                  </a:cubicBezTo>
                  <a:cubicBezTo>
                    <a:pt x="608" y="74"/>
                    <a:pt x="608" y="74"/>
                    <a:pt x="608" y="74"/>
                  </a:cubicBezTo>
                  <a:cubicBezTo>
                    <a:pt x="608" y="75"/>
                    <a:pt x="608" y="75"/>
                    <a:pt x="608" y="75"/>
                  </a:cubicBezTo>
                  <a:cubicBezTo>
                    <a:pt x="608" y="75"/>
                    <a:pt x="608" y="75"/>
                    <a:pt x="608" y="75"/>
                  </a:cubicBezTo>
                  <a:cubicBezTo>
                    <a:pt x="608" y="75"/>
                    <a:pt x="608" y="75"/>
                    <a:pt x="608" y="75"/>
                  </a:cubicBezTo>
                  <a:cubicBezTo>
                    <a:pt x="608" y="76"/>
                    <a:pt x="608" y="76"/>
                    <a:pt x="608" y="76"/>
                  </a:cubicBezTo>
                  <a:cubicBezTo>
                    <a:pt x="608" y="76"/>
                    <a:pt x="608" y="76"/>
                    <a:pt x="608" y="76"/>
                  </a:cubicBezTo>
                  <a:cubicBezTo>
                    <a:pt x="609" y="76"/>
                    <a:pt x="609" y="77"/>
                    <a:pt x="609" y="77"/>
                  </a:cubicBezTo>
                  <a:cubicBezTo>
                    <a:pt x="609" y="77"/>
                    <a:pt x="609" y="77"/>
                    <a:pt x="609" y="77"/>
                  </a:cubicBezTo>
                  <a:cubicBezTo>
                    <a:pt x="609" y="77"/>
                    <a:pt x="609" y="77"/>
                    <a:pt x="609" y="77"/>
                  </a:cubicBezTo>
                  <a:cubicBezTo>
                    <a:pt x="609" y="77"/>
                    <a:pt x="609" y="78"/>
                    <a:pt x="609" y="78"/>
                  </a:cubicBezTo>
                  <a:cubicBezTo>
                    <a:pt x="609" y="78"/>
                    <a:pt x="609" y="78"/>
                    <a:pt x="609" y="78"/>
                  </a:cubicBezTo>
                  <a:cubicBezTo>
                    <a:pt x="609" y="78"/>
                    <a:pt x="609" y="78"/>
                    <a:pt x="609" y="79"/>
                  </a:cubicBezTo>
                  <a:cubicBezTo>
                    <a:pt x="610" y="79"/>
                    <a:pt x="610" y="79"/>
                    <a:pt x="610" y="79"/>
                  </a:cubicBezTo>
                  <a:cubicBezTo>
                    <a:pt x="610" y="79"/>
                    <a:pt x="610" y="79"/>
                    <a:pt x="610" y="80"/>
                  </a:cubicBezTo>
                  <a:cubicBezTo>
                    <a:pt x="610" y="80"/>
                    <a:pt x="610" y="80"/>
                    <a:pt x="610" y="80"/>
                  </a:cubicBezTo>
                  <a:cubicBezTo>
                    <a:pt x="610" y="80"/>
                    <a:pt x="610" y="80"/>
                    <a:pt x="610" y="81"/>
                  </a:cubicBezTo>
                  <a:cubicBezTo>
                    <a:pt x="610" y="81"/>
                    <a:pt x="610" y="81"/>
                    <a:pt x="610" y="81"/>
                  </a:cubicBezTo>
                  <a:cubicBezTo>
                    <a:pt x="610" y="81"/>
                    <a:pt x="610" y="81"/>
                    <a:pt x="611" y="81"/>
                  </a:cubicBezTo>
                  <a:cubicBezTo>
                    <a:pt x="611" y="81"/>
                    <a:pt x="611" y="81"/>
                    <a:pt x="611" y="81"/>
                  </a:cubicBezTo>
                  <a:cubicBezTo>
                    <a:pt x="611" y="82"/>
                    <a:pt x="611" y="82"/>
                    <a:pt x="611" y="82"/>
                  </a:cubicBezTo>
                  <a:cubicBezTo>
                    <a:pt x="611" y="82"/>
                    <a:pt x="611" y="82"/>
                    <a:pt x="611" y="82"/>
                  </a:cubicBezTo>
                  <a:cubicBezTo>
                    <a:pt x="611" y="83"/>
                    <a:pt x="611" y="83"/>
                    <a:pt x="611" y="83"/>
                  </a:cubicBezTo>
                  <a:cubicBezTo>
                    <a:pt x="611" y="83"/>
                    <a:pt x="611" y="83"/>
                    <a:pt x="611" y="83"/>
                  </a:cubicBezTo>
                  <a:cubicBezTo>
                    <a:pt x="611" y="83"/>
                    <a:pt x="611" y="83"/>
                    <a:pt x="611" y="83"/>
                  </a:cubicBezTo>
                  <a:cubicBezTo>
                    <a:pt x="611" y="84"/>
                    <a:pt x="611" y="84"/>
                    <a:pt x="612" y="84"/>
                  </a:cubicBezTo>
                  <a:cubicBezTo>
                    <a:pt x="612" y="84"/>
                    <a:pt x="612" y="84"/>
                    <a:pt x="612" y="84"/>
                  </a:cubicBezTo>
                  <a:cubicBezTo>
                    <a:pt x="612" y="84"/>
                    <a:pt x="612" y="85"/>
                    <a:pt x="612" y="85"/>
                  </a:cubicBezTo>
                  <a:cubicBezTo>
                    <a:pt x="612" y="85"/>
                    <a:pt x="612" y="85"/>
                    <a:pt x="612" y="85"/>
                  </a:cubicBezTo>
                  <a:cubicBezTo>
                    <a:pt x="612" y="85"/>
                    <a:pt x="612" y="85"/>
                    <a:pt x="612" y="85"/>
                  </a:cubicBezTo>
                  <a:cubicBezTo>
                    <a:pt x="612" y="85"/>
                    <a:pt x="612" y="86"/>
                    <a:pt x="612" y="86"/>
                  </a:cubicBezTo>
                  <a:cubicBezTo>
                    <a:pt x="612" y="86"/>
                    <a:pt x="612" y="86"/>
                    <a:pt x="612" y="86"/>
                  </a:cubicBezTo>
                  <a:cubicBezTo>
                    <a:pt x="612" y="86"/>
                    <a:pt x="612" y="86"/>
                    <a:pt x="613" y="87"/>
                  </a:cubicBezTo>
                  <a:cubicBezTo>
                    <a:pt x="613" y="87"/>
                    <a:pt x="613" y="87"/>
                    <a:pt x="613" y="87"/>
                  </a:cubicBezTo>
                  <a:cubicBezTo>
                    <a:pt x="613" y="87"/>
                    <a:pt x="613" y="87"/>
                    <a:pt x="613" y="88"/>
                  </a:cubicBezTo>
                  <a:cubicBezTo>
                    <a:pt x="613" y="88"/>
                    <a:pt x="613" y="88"/>
                    <a:pt x="613" y="88"/>
                  </a:cubicBezTo>
                  <a:cubicBezTo>
                    <a:pt x="613" y="88"/>
                    <a:pt x="613" y="88"/>
                    <a:pt x="613" y="89"/>
                  </a:cubicBezTo>
                  <a:cubicBezTo>
                    <a:pt x="613" y="89"/>
                    <a:pt x="613" y="89"/>
                    <a:pt x="613" y="89"/>
                  </a:cubicBezTo>
                  <a:cubicBezTo>
                    <a:pt x="613" y="89"/>
                    <a:pt x="613" y="89"/>
                    <a:pt x="614" y="89"/>
                  </a:cubicBezTo>
                  <a:cubicBezTo>
                    <a:pt x="614" y="89"/>
                    <a:pt x="614" y="89"/>
                    <a:pt x="614" y="89"/>
                  </a:cubicBezTo>
                  <a:cubicBezTo>
                    <a:pt x="614" y="90"/>
                    <a:pt x="614" y="90"/>
                    <a:pt x="614" y="90"/>
                  </a:cubicBezTo>
                  <a:cubicBezTo>
                    <a:pt x="614" y="90"/>
                    <a:pt x="614" y="90"/>
                    <a:pt x="614" y="90"/>
                  </a:cubicBezTo>
                  <a:cubicBezTo>
                    <a:pt x="614" y="91"/>
                    <a:pt x="614" y="91"/>
                    <a:pt x="614" y="91"/>
                  </a:cubicBezTo>
                  <a:cubicBezTo>
                    <a:pt x="614" y="91"/>
                    <a:pt x="614" y="91"/>
                    <a:pt x="614" y="91"/>
                  </a:cubicBezTo>
                  <a:cubicBezTo>
                    <a:pt x="614" y="91"/>
                    <a:pt x="614" y="91"/>
                    <a:pt x="614" y="91"/>
                  </a:cubicBezTo>
                  <a:cubicBezTo>
                    <a:pt x="615" y="92"/>
                    <a:pt x="614" y="92"/>
                    <a:pt x="615" y="92"/>
                  </a:cubicBezTo>
                  <a:cubicBezTo>
                    <a:pt x="615" y="92"/>
                    <a:pt x="615" y="92"/>
                    <a:pt x="615" y="92"/>
                  </a:cubicBezTo>
                  <a:cubicBezTo>
                    <a:pt x="615" y="92"/>
                    <a:pt x="615" y="93"/>
                    <a:pt x="615" y="93"/>
                  </a:cubicBezTo>
                  <a:cubicBezTo>
                    <a:pt x="615" y="93"/>
                    <a:pt x="615" y="93"/>
                    <a:pt x="615" y="93"/>
                  </a:cubicBezTo>
                  <a:cubicBezTo>
                    <a:pt x="615" y="93"/>
                    <a:pt x="615" y="93"/>
                    <a:pt x="615" y="93"/>
                  </a:cubicBezTo>
                  <a:cubicBezTo>
                    <a:pt x="615" y="93"/>
                    <a:pt x="615" y="94"/>
                    <a:pt x="615" y="94"/>
                  </a:cubicBezTo>
                  <a:cubicBezTo>
                    <a:pt x="615" y="94"/>
                    <a:pt x="615" y="94"/>
                    <a:pt x="615" y="94"/>
                  </a:cubicBezTo>
                  <a:cubicBezTo>
                    <a:pt x="616" y="94"/>
                    <a:pt x="616" y="94"/>
                    <a:pt x="616" y="95"/>
                  </a:cubicBezTo>
                  <a:cubicBezTo>
                    <a:pt x="616" y="95"/>
                    <a:pt x="616" y="95"/>
                    <a:pt x="616" y="95"/>
                  </a:cubicBezTo>
                  <a:cubicBezTo>
                    <a:pt x="616" y="95"/>
                    <a:pt x="616" y="95"/>
                    <a:pt x="616" y="96"/>
                  </a:cubicBezTo>
                  <a:cubicBezTo>
                    <a:pt x="616" y="96"/>
                    <a:pt x="616" y="96"/>
                    <a:pt x="616" y="96"/>
                  </a:cubicBezTo>
                  <a:cubicBezTo>
                    <a:pt x="616" y="96"/>
                    <a:pt x="616" y="96"/>
                    <a:pt x="617" y="97"/>
                  </a:cubicBezTo>
                  <a:cubicBezTo>
                    <a:pt x="616" y="97"/>
                    <a:pt x="616" y="97"/>
                    <a:pt x="616" y="97"/>
                  </a:cubicBezTo>
                  <a:cubicBezTo>
                    <a:pt x="617" y="97"/>
                    <a:pt x="617" y="97"/>
                    <a:pt x="617" y="97"/>
                  </a:cubicBezTo>
                  <a:cubicBezTo>
                    <a:pt x="617" y="97"/>
                    <a:pt x="617" y="97"/>
                    <a:pt x="617" y="97"/>
                  </a:cubicBezTo>
                  <a:cubicBezTo>
                    <a:pt x="617" y="98"/>
                    <a:pt x="617" y="98"/>
                    <a:pt x="617" y="98"/>
                  </a:cubicBezTo>
                  <a:cubicBezTo>
                    <a:pt x="617" y="98"/>
                    <a:pt x="617" y="98"/>
                    <a:pt x="617" y="98"/>
                  </a:cubicBezTo>
                  <a:cubicBezTo>
                    <a:pt x="617" y="99"/>
                    <a:pt x="617" y="99"/>
                    <a:pt x="617" y="99"/>
                  </a:cubicBezTo>
                  <a:cubicBezTo>
                    <a:pt x="618" y="99"/>
                    <a:pt x="618" y="99"/>
                    <a:pt x="618" y="99"/>
                  </a:cubicBezTo>
                  <a:cubicBezTo>
                    <a:pt x="618" y="99"/>
                    <a:pt x="618" y="99"/>
                    <a:pt x="618" y="99"/>
                  </a:cubicBezTo>
                  <a:cubicBezTo>
                    <a:pt x="618" y="100"/>
                    <a:pt x="618" y="100"/>
                    <a:pt x="618" y="100"/>
                  </a:cubicBezTo>
                  <a:cubicBezTo>
                    <a:pt x="618" y="100"/>
                    <a:pt x="618" y="100"/>
                    <a:pt x="618" y="100"/>
                  </a:cubicBezTo>
                  <a:cubicBezTo>
                    <a:pt x="618" y="100"/>
                    <a:pt x="618" y="101"/>
                    <a:pt x="618" y="101"/>
                  </a:cubicBezTo>
                  <a:cubicBezTo>
                    <a:pt x="618" y="101"/>
                    <a:pt x="619" y="101"/>
                    <a:pt x="618" y="102"/>
                  </a:cubicBezTo>
                  <a:cubicBezTo>
                    <a:pt x="618" y="102"/>
                    <a:pt x="618" y="102"/>
                    <a:pt x="618" y="103"/>
                  </a:cubicBezTo>
                  <a:cubicBezTo>
                    <a:pt x="618" y="103"/>
                    <a:pt x="618" y="103"/>
                    <a:pt x="618" y="103"/>
                  </a:cubicBezTo>
                  <a:cubicBezTo>
                    <a:pt x="618" y="103"/>
                    <a:pt x="618" y="103"/>
                    <a:pt x="618" y="103"/>
                  </a:cubicBezTo>
                  <a:cubicBezTo>
                    <a:pt x="618" y="103"/>
                    <a:pt x="618" y="103"/>
                    <a:pt x="618" y="103"/>
                  </a:cubicBezTo>
                  <a:cubicBezTo>
                    <a:pt x="617" y="103"/>
                    <a:pt x="617" y="104"/>
                    <a:pt x="617" y="104"/>
                  </a:cubicBezTo>
                  <a:cubicBezTo>
                    <a:pt x="617" y="104"/>
                    <a:pt x="617" y="104"/>
                    <a:pt x="617" y="104"/>
                  </a:cubicBezTo>
                  <a:cubicBezTo>
                    <a:pt x="617" y="104"/>
                    <a:pt x="617" y="104"/>
                    <a:pt x="617" y="104"/>
                  </a:cubicBezTo>
                  <a:cubicBezTo>
                    <a:pt x="617" y="105"/>
                    <a:pt x="617" y="105"/>
                    <a:pt x="617" y="105"/>
                  </a:cubicBezTo>
                  <a:cubicBezTo>
                    <a:pt x="617" y="105"/>
                    <a:pt x="617" y="105"/>
                    <a:pt x="617" y="105"/>
                  </a:cubicBezTo>
                  <a:cubicBezTo>
                    <a:pt x="617" y="105"/>
                    <a:pt x="617" y="106"/>
                    <a:pt x="616" y="106"/>
                  </a:cubicBezTo>
                  <a:cubicBezTo>
                    <a:pt x="617" y="106"/>
                    <a:pt x="617" y="106"/>
                    <a:pt x="617" y="106"/>
                  </a:cubicBezTo>
                  <a:cubicBezTo>
                    <a:pt x="616" y="106"/>
                    <a:pt x="616" y="106"/>
                    <a:pt x="616" y="107"/>
                  </a:cubicBezTo>
                  <a:cubicBezTo>
                    <a:pt x="616" y="107"/>
                    <a:pt x="616" y="107"/>
                    <a:pt x="616" y="107"/>
                  </a:cubicBezTo>
                  <a:cubicBezTo>
                    <a:pt x="616" y="107"/>
                    <a:pt x="616" y="107"/>
                    <a:pt x="616" y="107"/>
                  </a:cubicBezTo>
                  <a:cubicBezTo>
                    <a:pt x="616" y="107"/>
                    <a:pt x="616" y="107"/>
                    <a:pt x="616" y="107"/>
                  </a:cubicBezTo>
                  <a:cubicBezTo>
                    <a:pt x="616" y="107"/>
                    <a:pt x="616" y="107"/>
                    <a:pt x="616" y="107"/>
                  </a:cubicBezTo>
                  <a:cubicBezTo>
                    <a:pt x="616" y="108"/>
                    <a:pt x="616" y="108"/>
                    <a:pt x="615" y="108"/>
                  </a:cubicBezTo>
                  <a:cubicBezTo>
                    <a:pt x="615" y="108"/>
                    <a:pt x="615" y="108"/>
                    <a:pt x="615" y="108"/>
                  </a:cubicBezTo>
                  <a:cubicBezTo>
                    <a:pt x="615" y="109"/>
                    <a:pt x="615" y="109"/>
                    <a:pt x="615" y="109"/>
                  </a:cubicBezTo>
                  <a:cubicBezTo>
                    <a:pt x="615" y="109"/>
                    <a:pt x="615" y="109"/>
                    <a:pt x="615" y="109"/>
                  </a:cubicBezTo>
                  <a:cubicBezTo>
                    <a:pt x="615" y="109"/>
                    <a:pt x="615" y="110"/>
                    <a:pt x="615" y="110"/>
                  </a:cubicBezTo>
                  <a:cubicBezTo>
                    <a:pt x="615" y="110"/>
                    <a:pt x="615" y="110"/>
                    <a:pt x="615" y="110"/>
                  </a:cubicBezTo>
                  <a:cubicBezTo>
                    <a:pt x="614" y="110"/>
                    <a:pt x="615" y="110"/>
                    <a:pt x="614" y="111"/>
                  </a:cubicBezTo>
                  <a:cubicBezTo>
                    <a:pt x="614" y="111"/>
                    <a:pt x="614" y="111"/>
                    <a:pt x="614" y="111"/>
                  </a:cubicBezTo>
                  <a:cubicBezTo>
                    <a:pt x="614" y="111"/>
                    <a:pt x="614" y="111"/>
                    <a:pt x="614" y="111"/>
                  </a:cubicBezTo>
                  <a:cubicBezTo>
                    <a:pt x="614" y="111"/>
                    <a:pt x="614" y="111"/>
                    <a:pt x="614" y="112"/>
                  </a:cubicBezTo>
                  <a:cubicBezTo>
                    <a:pt x="614" y="112"/>
                    <a:pt x="614" y="112"/>
                    <a:pt x="614" y="112"/>
                  </a:cubicBezTo>
                  <a:cubicBezTo>
                    <a:pt x="614" y="112"/>
                    <a:pt x="614" y="112"/>
                    <a:pt x="614" y="112"/>
                  </a:cubicBezTo>
                  <a:cubicBezTo>
                    <a:pt x="614" y="112"/>
                    <a:pt x="614" y="112"/>
                    <a:pt x="614" y="112"/>
                  </a:cubicBezTo>
                  <a:cubicBezTo>
                    <a:pt x="613" y="113"/>
                    <a:pt x="613" y="113"/>
                    <a:pt x="613" y="113"/>
                  </a:cubicBezTo>
                  <a:cubicBezTo>
                    <a:pt x="613" y="113"/>
                    <a:pt x="613" y="113"/>
                    <a:pt x="613" y="113"/>
                  </a:cubicBezTo>
                  <a:cubicBezTo>
                    <a:pt x="613" y="113"/>
                    <a:pt x="613" y="113"/>
                    <a:pt x="613" y="113"/>
                  </a:cubicBezTo>
                  <a:cubicBezTo>
                    <a:pt x="613" y="114"/>
                    <a:pt x="613" y="114"/>
                    <a:pt x="613" y="114"/>
                  </a:cubicBezTo>
                  <a:cubicBezTo>
                    <a:pt x="613" y="114"/>
                    <a:pt x="613" y="114"/>
                    <a:pt x="613" y="114"/>
                  </a:cubicBezTo>
                  <a:cubicBezTo>
                    <a:pt x="613" y="114"/>
                    <a:pt x="613" y="115"/>
                    <a:pt x="613" y="115"/>
                  </a:cubicBezTo>
                  <a:cubicBezTo>
                    <a:pt x="613" y="115"/>
                    <a:pt x="613" y="115"/>
                    <a:pt x="613" y="115"/>
                  </a:cubicBezTo>
                  <a:cubicBezTo>
                    <a:pt x="612" y="115"/>
                    <a:pt x="612" y="115"/>
                    <a:pt x="612" y="116"/>
                  </a:cubicBezTo>
                  <a:cubicBezTo>
                    <a:pt x="612" y="115"/>
                    <a:pt x="612" y="115"/>
                    <a:pt x="612" y="115"/>
                  </a:cubicBezTo>
                  <a:cubicBezTo>
                    <a:pt x="612" y="116"/>
                    <a:pt x="612" y="116"/>
                    <a:pt x="612" y="116"/>
                  </a:cubicBezTo>
                  <a:cubicBezTo>
                    <a:pt x="612" y="116"/>
                    <a:pt x="612" y="116"/>
                    <a:pt x="612" y="116"/>
                  </a:cubicBezTo>
                  <a:cubicBezTo>
                    <a:pt x="612" y="116"/>
                    <a:pt x="612" y="117"/>
                    <a:pt x="612" y="117"/>
                  </a:cubicBezTo>
                  <a:cubicBezTo>
                    <a:pt x="612" y="117"/>
                    <a:pt x="612" y="117"/>
                    <a:pt x="612" y="117"/>
                  </a:cubicBezTo>
                  <a:cubicBezTo>
                    <a:pt x="611" y="117"/>
                    <a:pt x="611" y="117"/>
                    <a:pt x="611" y="118"/>
                  </a:cubicBezTo>
                  <a:cubicBezTo>
                    <a:pt x="611" y="118"/>
                    <a:pt x="611" y="118"/>
                    <a:pt x="611" y="118"/>
                  </a:cubicBezTo>
                  <a:cubicBezTo>
                    <a:pt x="611" y="118"/>
                    <a:pt x="611" y="118"/>
                    <a:pt x="611" y="118"/>
                  </a:cubicBezTo>
                  <a:cubicBezTo>
                    <a:pt x="611" y="118"/>
                    <a:pt x="611" y="118"/>
                    <a:pt x="611" y="118"/>
                  </a:cubicBezTo>
                  <a:cubicBezTo>
                    <a:pt x="611" y="118"/>
                    <a:pt x="611" y="118"/>
                    <a:pt x="611" y="119"/>
                  </a:cubicBezTo>
                  <a:cubicBezTo>
                    <a:pt x="611" y="119"/>
                    <a:pt x="611" y="119"/>
                    <a:pt x="611" y="119"/>
                  </a:cubicBezTo>
                  <a:cubicBezTo>
                    <a:pt x="610" y="119"/>
                    <a:pt x="610" y="119"/>
                    <a:pt x="610" y="119"/>
                  </a:cubicBezTo>
                  <a:cubicBezTo>
                    <a:pt x="610" y="119"/>
                    <a:pt x="610" y="119"/>
                    <a:pt x="610" y="119"/>
                  </a:cubicBezTo>
                  <a:cubicBezTo>
                    <a:pt x="610" y="119"/>
                    <a:pt x="610" y="119"/>
                    <a:pt x="610" y="119"/>
                  </a:cubicBezTo>
                  <a:cubicBezTo>
                    <a:pt x="610" y="119"/>
                    <a:pt x="610" y="119"/>
                    <a:pt x="610" y="119"/>
                  </a:cubicBezTo>
                  <a:cubicBezTo>
                    <a:pt x="610" y="119"/>
                    <a:pt x="610" y="119"/>
                    <a:pt x="610" y="120"/>
                  </a:cubicBezTo>
                  <a:cubicBezTo>
                    <a:pt x="610" y="120"/>
                    <a:pt x="610" y="120"/>
                    <a:pt x="610" y="120"/>
                  </a:cubicBezTo>
                  <a:cubicBezTo>
                    <a:pt x="609" y="120"/>
                    <a:pt x="609" y="120"/>
                    <a:pt x="609" y="120"/>
                  </a:cubicBezTo>
                  <a:cubicBezTo>
                    <a:pt x="609" y="120"/>
                    <a:pt x="609" y="120"/>
                    <a:pt x="609" y="120"/>
                  </a:cubicBezTo>
                  <a:cubicBezTo>
                    <a:pt x="609" y="120"/>
                    <a:pt x="609" y="120"/>
                    <a:pt x="609" y="120"/>
                  </a:cubicBezTo>
                  <a:cubicBezTo>
                    <a:pt x="609" y="120"/>
                    <a:pt x="609" y="120"/>
                    <a:pt x="609" y="120"/>
                  </a:cubicBezTo>
                  <a:cubicBezTo>
                    <a:pt x="609" y="120"/>
                    <a:pt x="609" y="121"/>
                    <a:pt x="609" y="121"/>
                  </a:cubicBezTo>
                  <a:cubicBezTo>
                    <a:pt x="609" y="121"/>
                    <a:pt x="609" y="121"/>
                    <a:pt x="609" y="121"/>
                  </a:cubicBezTo>
                  <a:cubicBezTo>
                    <a:pt x="608" y="121"/>
                    <a:pt x="608" y="121"/>
                    <a:pt x="608" y="121"/>
                  </a:cubicBezTo>
                  <a:cubicBezTo>
                    <a:pt x="608" y="121"/>
                    <a:pt x="608" y="121"/>
                    <a:pt x="608" y="121"/>
                  </a:cubicBezTo>
                  <a:cubicBezTo>
                    <a:pt x="608" y="121"/>
                    <a:pt x="608" y="121"/>
                    <a:pt x="608" y="121"/>
                  </a:cubicBezTo>
                  <a:cubicBezTo>
                    <a:pt x="608" y="121"/>
                    <a:pt x="608" y="121"/>
                    <a:pt x="608" y="121"/>
                  </a:cubicBezTo>
                  <a:cubicBezTo>
                    <a:pt x="607" y="122"/>
                    <a:pt x="607" y="122"/>
                    <a:pt x="607" y="122"/>
                  </a:cubicBezTo>
                  <a:cubicBezTo>
                    <a:pt x="607" y="122"/>
                    <a:pt x="607" y="122"/>
                    <a:pt x="607" y="122"/>
                  </a:cubicBezTo>
                  <a:cubicBezTo>
                    <a:pt x="607" y="122"/>
                    <a:pt x="606" y="122"/>
                    <a:pt x="606" y="122"/>
                  </a:cubicBezTo>
                  <a:cubicBezTo>
                    <a:pt x="606" y="122"/>
                    <a:pt x="606" y="122"/>
                    <a:pt x="606" y="122"/>
                  </a:cubicBezTo>
                  <a:cubicBezTo>
                    <a:pt x="606" y="123"/>
                    <a:pt x="606" y="123"/>
                    <a:pt x="605" y="123"/>
                  </a:cubicBezTo>
                  <a:cubicBezTo>
                    <a:pt x="605" y="123"/>
                    <a:pt x="605" y="123"/>
                    <a:pt x="605" y="123"/>
                  </a:cubicBezTo>
                  <a:cubicBezTo>
                    <a:pt x="605" y="123"/>
                    <a:pt x="605" y="123"/>
                    <a:pt x="605" y="123"/>
                  </a:cubicBezTo>
                  <a:cubicBezTo>
                    <a:pt x="605" y="123"/>
                    <a:pt x="604" y="123"/>
                    <a:pt x="604" y="123"/>
                  </a:cubicBezTo>
                  <a:cubicBezTo>
                    <a:pt x="604" y="123"/>
                    <a:pt x="604" y="123"/>
                    <a:pt x="603" y="123"/>
                  </a:cubicBezTo>
                  <a:close/>
                  <a:moveTo>
                    <a:pt x="1154" y="49"/>
                  </a:moveTo>
                  <a:cubicBezTo>
                    <a:pt x="1154" y="49"/>
                    <a:pt x="1154" y="49"/>
                    <a:pt x="1154" y="49"/>
                  </a:cubicBezTo>
                  <a:cubicBezTo>
                    <a:pt x="1154" y="49"/>
                    <a:pt x="1154" y="49"/>
                    <a:pt x="1154" y="49"/>
                  </a:cubicBezTo>
                  <a:cubicBezTo>
                    <a:pt x="1154" y="49"/>
                    <a:pt x="1154" y="49"/>
                    <a:pt x="1154" y="48"/>
                  </a:cubicBezTo>
                  <a:cubicBezTo>
                    <a:pt x="1153" y="48"/>
                    <a:pt x="1153" y="48"/>
                    <a:pt x="1154" y="48"/>
                  </a:cubicBezTo>
                  <a:cubicBezTo>
                    <a:pt x="1153" y="48"/>
                    <a:pt x="1154" y="47"/>
                    <a:pt x="1153" y="47"/>
                  </a:cubicBezTo>
                  <a:cubicBezTo>
                    <a:pt x="1153" y="47"/>
                    <a:pt x="1153" y="47"/>
                    <a:pt x="1153" y="47"/>
                  </a:cubicBezTo>
                  <a:cubicBezTo>
                    <a:pt x="1153" y="47"/>
                    <a:pt x="1153" y="46"/>
                    <a:pt x="1153" y="46"/>
                  </a:cubicBezTo>
                  <a:cubicBezTo>
                    <a:pt x="1153" y="46"/>
                    <a:pt x="1153" y="46"/>
                    <a:pt x="1153" y="46"/>
                  </a:cubicBezTo>
                  <a:cubicBezTo>
                    <a:pt x="1153" y="46"/>
                    <a:pt x="1153" y="45"/>
                    <a:pt x="1152" y="45"/>
                  </a:cubicBezTo>
                  <a:cubicBezTo>
                    <a:pt x="1152" y="45"/>
                    <a:pt x="1152" y="45"/>
                    <a:pt x="1152" y="45"/>
                  </a:cubicBezTo>
                  <a:cubicBezTo>
                    <a:pt x="1152" y="45"/>
                    <a:pt x="1152" y="45"/>
                    <a:pt x="1152" y="44"/>
                  </a:cubicBezTo>
                  <a:cubicBezTo>
                    <a:pt x="1152" y="44"/>
                    <a:pt x="1152" y="44"/>
                    <a:pt x="1152" y="44"/>
                  </a:cubicBezTo>
                  <a:cubicBezTo>
                    <a:pt x="1152" y="44"/>
                    <a:pt x="1152" y="44"/>
                    <a:pt x="1152" y="44"/>
                  </a:cubicBezTo>
                  <a:cubicBezTo>
                    <a:pt x="1152" y="44"/>
                    <a:pt x="1152" y="44"/>
                    <a:pt x="1152" y="44"/>
                  </a:cubicBezTo>
                  <a:cubicBezTo>
                    <a:pt x="1152" y="44"/>
                    <a:pt x="1152" y="43"/>
                    <a:pt x="1151" y="43"/>
                  </a:cubicBezTo>
                  <a:cubicBezTo>
                    <a:pt x="1151" y="43"/>
                    <a:pt x="1151" y="43"/>
                    <a:pt x="1151" y="43"/>
                  </a:cubicBezTo>
                  <a:cubicBezTo>
                    <a:pt x="1151" y="43"/>
                    <a:pt x="1151" y="43"/>
                    <a:pt x="1151" y="42"/>
                  </a:cubicBezTo>
                  <a:cubicBezTo>
                    <a:pt x="1151" y="42"/>
                    <a:pt x="1151" y="42"/>
                    <a:pt x="1151" y="42"/>
                  </a:cubicBezTo>
                  <a:cubicBezTo>
                    <a:pt x="1151" y="42"/>
                    <a:pt x="1151" y="42"/>
                    <a:pt x="1151" y="42"/>
                  </a:cubicBezTo>
                  <a:cubicBezTo>
                    <a:pt x="1151" y="42"/>
                    <a:pt x="1151" y="42"/>
                    <a:pt x="1151" y="42"/>
                  </a:cubicBezTo>
                  <a:cubicBezTo>
                    <a:pt x="1151" y="42"/>
                    <a:pt x="1151" y="41"/>
                    <a:pt x="1150" y="41"/>
                  </a:cubicBezTo>
                  <a:cubicBezTo>
                    <a:pt x="1150" y="41"/>
                    <a:pt x="1150" y="41"/>
                    <a:pt x="1150" y="41"/>
                  </a:cubicBezTo>
                  <a:cubicBezTo>
                    <a:pt x="1150" y="41"/>
                    <a:pt x="1150" y="41"/>
                    <a:pt x="1150" y="41"/>
                  </a:cubicBezTo>
                  <a:cubicBezTo>
                    <a:pt x="1150" y="41"/>
                    <a:pt x="1150" y="41"/>
                    <a:pt x="1150" y="41"/>
                  </a:cubicBezTo>
                  <a:cubicBezTo>
                    <a:pt x="1150" y="40"/>
                    <a:pt x="1150" y="40"/>
                    <a:pt x="1150" y="40"/>
                  </a:cubicBezTo>
                  <a:cubicBezTo>
                    <a:pt x="1150" y="40"/>
                    <a:pt x="1150" y="40"/>
                    <a:pt x="1150" y="40"/>
                  </a:cubicBezTo>
                  <a:cubicBezTo>
                    <a:pt x="1150" y="40"/>
                    <a:pt x="1149" y="40"/>
                    <a:pt x="1149" y="40"/>
                  </a:cubicBezTo>
                  <a:cubicBezTo>
                    <a:pt x="1149" y="40"/>
                    <a:pt x="1149" y="40"/>
                    <a:pt x="1149" y="40"/>
                  </a:cubicBezTo>
                  <a:cubicBezTo>
                    <a:pt x="1149" y="40"/>
                    <a:pt x="1149" y="39"/>
                    <a:pt x="1149" y="39"/>
                  </a:cubicBezTo>
                  <a:cubicBezTo>
                    <a:pt x="1149" y="39"/>
                    <a:pt x="1149" y="39"/>
                    <a:pt x="1149" y="39"/>
                  </a:cubicBezTo>
                  <a:cubicBezTo>
                    <a:pt x="1149" y="39"/>
                    <a:pt x="1148" y="39"/>
                    <a:pt x="1148" y="39"/>
                  </a:cubicBezTo>
                  <a:cubicBezTo>
                    <a:pt x="1148" y="39"/>
                    <a:pt x="1148" y="39"/>
                    <a:pt x="1148" y="39"/>
                  </a:cubicBezTo>
                  <a:cubicBezTo>
                    <a:pt x="1148" y="38"/>
                    <a:pt x="1148" y="38"/>
                    <a:pt x="1148" y="38"/>
                  </a:cubicBezTo>
                  <a:cubicBezTo>
                    <a:pt x="1148" y="38"/>
                    <a:pt x="1148" y="38"/>
                    <a:pt x="1148" y="38"/>
                  </a:cubicBezTo>
                  <a:cubicBezTo>
                    <a:pt x="1148" y="38"/>
                    <a:pt x="1148" y="38"/>
                    <a:pt x="1148" y="38"/>
                  </a:cubicBezTo>
                  <a:cubicBezTo>
                    <a:pt x="1148" y="38"/>
                    <a:pt x="1148" y="38"/>
                    <a:pt x="1148" y="38"/>
                  </a:cubicBezTo>
                  <a:cubicBezTo>
                    <a:pt x="1148" y="38"/>
                    <a:pt x="1147" y="38"/>
                    <a:pt x="1147" y="38"/>
                  </a:cubicBezTo>
                  <a:cubicBezTo>
                    <a:pt x="1147" y="38"/>
                    <a:pt x="1147" y="38"/>
                    <a:pt x="1147" y="38"/>
                  </a:cubicBezTo>
                  <a:cubicBezTo>
                    <a:pt x="1147" y="37"/>
                    <a:pt x="1147" y="37"/>
                    <a:pt x="1146" y="37"/>
                  </a:cubicBezTo>
                  <a:cubicBezTo>
                    <a:pt x="1146" y="37"/>
                    <a:pt x="1146" y="37"/>
                    <a:pt x="1146" y="37"/>
                  </a:cubicBezTo>
                  <a:cubicBezTo>
                    <a:pt x="1146" y="37"/>
                    <a:pt x="1146" y="37"/>
                    <a:pt x="1146" y="36"/>
                  </a:cubicBezTo>
                  <a:cubicBezTo>
                    <a:pt x="1146" y="36"/>
                    <a:pt x="1146" y="36"/>
                    <a:pt x="1146" y="36"/>
                  </a:cubicBezTo>
                  <a:cubicBezTo>
                    <a:pt x="1146" y="36"/>
                    <a:pt x="1145" y="36"/>
                    <a:pt x="1145" y="36"/>
                  </a:cubicBezTo>
                  <a:cubicBezTo>
                    <a:pt x="1145" y="36"/>
                    <a:pt x="1145" y="36"/>
                    <a:pt x="1145" y="36"/>
                  </a:cubicBezTo>
                  <a:cubicBezTo>
                    <a:pt x="1145" y="36"/>
                    <a:pt x="1145" y="36"/>
                    <a:pt x="1145" y="36"/>
                  </a:cubicBezTo>
                  <a:cubicBezTo>
                    <a:pt x="1145" y="36"/>
                    <a:pt x="1145" y="36"/>
                    <a:pt x="1145" y="36"/>
                  </a:cubicBezTo>
                  <a:cubicBezTo>
                    <a:pt x="1145" y="36"/>
                    <a:pt x="1144" y="36"/>
                    <a:pt x="1144" y="35"/>
                  </a:cubicBezTo>
                  <a:cubicBezTo>
                    <a:pt x="1144" y="35"/>
                    <a:pt x="1144" y="35"/>
                    <a:pt x="1144" y="35"/>
                  </a:cubicBezTo>
                  <a:cubicBezTo>
                    <a:pt x="1144" y="35"/>
                    <a:pt x="1144" y="35"/>
                    <a:pt x="1144" y="35"/>
                  </a:cubicBezTo>
                  <a:cubicBezTo>
                    <a:pt x="1144" y="35"/>
                    <a:pt x="1144" y="35"/>
                    <a:pt x="1144" y="35"/>
                  </a:cubicBezTo>
                  <a:cubicBezTo>
                    <a:pt x="1143" y="35"/>
                    <a:pt x="1143" y="35"/>
                    <a:pt x="1143" y="35"/>
                  </a:cubicBezTo>
                  <a:cubicBezTo>
                    <a:pt x="1143" y="35"/>
                    <a:pt x="1143" y="35"/>
                    <a:pt x="1143" y="35"/>
                  </a:cubicBezTo>
                  <a:cubicBezTo>
                    <a:pt x="1143" y="35"/>
                    <a:pt x="1143" y="35"/>
                    <a:pt x="1143" y="35"/>
                  </a:cubicBezTo>
                  <a:cubicBezTo>
                    <a:pt x="1143" y="35"/>
                    <a:pt x="1143" y="35"/>
                    <a:pt x="1143" y="35"/>
                  </a:cubicBezTo>
                  <a:cubicBezTo>
                    <a:pt x="1143" y="34"/>
                    <a:pt x="1142" y="35"/>
                    <a:pt x="1142" y="34"/>
                  </a:cubicBezTo>
                  <a:cubicBezTo>
                    <a:pt x="1142" y="34"/>
                    <a:pt x="1142" y="34"/>
                    <a:pt x="1142" y="34"/>
                  </a:cubicBezTo>
                  <a:cubicBezTo>
                    <a:pt x="1142" y="34"/>
                    <a:pt x="1142" y="34"/>
                    <a:pt x="1141" y="34"/>
                  </a:cubicBezTo>
                  <a:cubicBezTo>
                    <a:pt x="1141" y="34"/>
                    <a:pt x="1141" y="34"/>
                    <a:pt x="1141" y="34"/>
                  </a:cubicBezTo>
                  <a:cubicBezTo>
                    <a:pt x="1141" y="34"/>
                    <a:pt x="1141" y="34"/>
                    <a:pt x="1140" y="34"/>
                  </a:cubicBezTo>
                  <a:cubicBezTo>
                    <a:pt x="1140" y="34"/>
                    <a:pt x="1140" y="34"/>
                    <a:pt x="1140" y="34"/>
                  </a:cubicBezTo>
                  <a:cubicBezTo>
                    <a:pt x="1140" y="33"/>
                    <a:pt x="1139" y="34"/>
                    <a:pt x="1139" y="33"/>
                  </a:cubicBezTo>
                  <a:cubicBezTo>
                    <a:pt x="1139" y="33"/>
                    <a:pt x="1139" y="33"/>
                    <a:pt x="1139" y="33"/>
                  </a:cubicBezTo>
                  <a:cubicBezTo>
                    <a:pt x="1139" y="33"/>
                    <a:pt x="1139" y="33"/>
                    <a:pt x="1139" y="33"/>
                  </a:cubicBezTo>
                  <a:cubicBezTo>
                    <a:pt x="1138" y="33"/>
                    <a:pt x="1138" y="33"/>
                    <a:pt x="1137" y="33"/>
                  </a:cubicBezTo>
                  <a:cubicBezTo>
                    <a:pt x="1137" y="33"/>
                    <a:pt x="1137" y="33"/>
                    <a:pt x="1137" y="33"/>
                  </a:cubicBezTo>
                  <a:cubicBezTo>
                    <a:pt x="1136" y="33"/>
                    <a:pt x="1135" y="33"/>
                    <a:pt x="1135" y="33"/>
                  </a:cubicBezTo>
                  <a:cubicBezTo>
                    <a:pt x="1133" y="33"/>
                    <a:pt x="1132" y="33"/>
                    <a:pt x="1130" y="33"/>
                  </a:cubicBezTo>
                  <a:cubicBezTo>
                    <a:pt x="1129" y="33"/>
                    <a:pt x="1128" y="33"/>
                    <a:pt x="1127" y="33"/>
                  </a:cubicBezTo>
                  <a:cubicBezTo>
                    <a:pt x="1127" y="33"/>
                    <a:pt x="1127" y="33"/>
                    <a:pt x="1127" y="33"/>
                  </a:cubicBezTo>
                  <a:cubicBezTo>
                    <a:pt x="1127" y="33"/>
                    <a:pt x="1127" y="33"/>
                    <a:pt x="1127" y="33"/>
                  </a:cubicBezTo>
                  <a:cubicBezTo>
                    <a:pt x="1127" y="33"/>
                    <a:pt x="1126" y="33"/>
                    <a:pt x="1126" y="33"/>
                  </a:cubicBezTo>
                  <a:cubicBezTo>
                    <a:pt x="1126" y="33"/>
                    <a:pt x="1126" y="33"/>
                    <a:pt x="1126" y="33"/>
                  </a:cubicBezTo>
                  <a:cubicBezTo>
                    <a:pt x="1126" y="33"/>
                    <a:pt x="1126" y="33"/>
                    <a:pt x="1126" y="33"/>
                  </a:cubicBezTo>
                  <a:cubicBezTo>
                    <a:pt x="1125" y="34"/>
                    <a:pt x="1125" y="33"/>
                    <a:pt x="1124" y="34"/>
                  </a:cubicBezTo>
                  <a:cubicBezTo>
                    <a:pt x="1124" y="34"/>
                    <a:pt x="1124" y="34"/>
                    <a:pt x="1124" y="34"/>
                  </a:cubicBezTo>
                  <a:cubicBezTo>
                    <a:pt x="1124" y="34"/>
                    <a:pt x="1124" y="34"/>
                    <a:pt x="1123" y="34"/>
                  </a:cubicBezTo>
                  <a:cubicBezTo>
                    <a:pt x="1123" y="34"/>
                    <a:pt x="1123" y="34"/>
                    <a:pt x="1123" y="34"/>
                  </a:cubicBezTo>
                  <a:cubicBezTo>
                    <a:pt x="1123" y="34"/>
                    <a:pt x="1123" y="34"/>
                    <a:pt x="1123" y="34"/>
                  </a:cubicBezTo>
                  <a:cubicBezTo>
                    <a:pt x="1123" y="34"/>
                    <a:pt x="1122" y="34"/>
                    <a:pt x="1122" y="34"/>
                  </a:cubicBezTo>
                  <a:cubicBezTo>
                    <a:pt x="1122" y="35"/>
                    <a:pt x="1122" y="34"/>
                    <a:pt x="1122" y="35"/>
                  </a:cubicBezTo>
                  <a:cubicBezTo>
                    <a:pt x="1122" y="35"/>
                    <a:pt x="1122" y="35"/>
                    <a:pt x="1122" y="35"/>
                  </a:cubicBezTo>
                  <a:cubicBezTo>
                    <a:pt x="1121" y="35"/>
                    <a:pt x="1121" y="35"/>
                    <a:pt x="1121" y="35"/>
                  </a:cubicBezTo>
                  <a:cubicBezTo>
                    <a:pt x="1121" y="35"/>
                    <a:pt x="1121" y="35"/>
                    <a:pt x="1121" y="35"/>
                  </a:cubicBezTo>
                  <a:cubicBezTo>
                    <a:pt x="1121" y="35"/>
                    <a:pt x="1120" y="35"/>
                    <a:pt x="1120" y="35"/>
                  </a:cubicBezTo>
                  <a:cubicBezTo>
                    <a:pt x="1120" y="35"/>
                    <a:pt x="1120" y="35"/>
                    <a:pt x="1120" y="35"/>
                  </a:cubicBezTo>
                  <a:cubicBezTo>
                    <a:pt x="1120" y="36"/>
                    <a:pt x="1120" y="36"/>
                    <a:pt x="1119" y="36"/>
                  </a:cubicBezTo>
                  <a:cubicBezTo>
                    <a:pt x="1119" y="36"/>
                    <a:pt x="1119" y="36"/>
                    <a:pt x="1119" y="36"/>
                  </a:cubicBezTo>
                  <a:cubicBezTo>
                    <a:pt x="1119" y="36"/>
                    <a:pt x="1119" y="36"/>
                    <a:pt x="1119" y="36"/>
                  </a:cubicBezTo>
                  <a:cubicBezTo>
                    <a:pt x="1119" y="36"/>
                    <a:pt x="1119" y="36"/>
                    <a:pt x="1119" y="36"/>
                  </a:cubicBezTo>
                  <a:cubicBezTo>
                    <a:pt x="1119" y="36"/>
                    <a:pt x="1119" y="36"/>
                    <a:pt x="1118" y="36"/>
                  </a:cubicBezTo>
                  <a:cubicBezTo>
                    <a:pt x="1118" y="36"/>
                    <a:pt x="1118" y="36"/>
                    <a:pt x="1118" y="36"/>
                  </a:cubicBezTo>
                  <a:cubicBezTo>
                    <a:pt x="1118" y="37"/>
                    <a:pt x="1118" y="37"/>
                    <a:pt x="1118" y="37"/>
                  </a:cubicBezTo>
                  <a:cubicBezTo>
                    <a:pt x="1118" y="37"/>
                    <a:pt x="1118" y="37"/>
                    <a:pt x="1118" y="37"/>
                  </a:cubicBezTo>
                  <a:cubicBezTo>
                    <a:pt x="1118" y="37"/>
                    <a:pt x="1117" y="37"/>
                    <a:pt x="1117" y="37"/>
                  </a:cubicBezTo>
                  <a:cubicBezTo>
                    <a:pt x="1117" y="37"/>
                    <a:pt x="1117" y="37"/>
                    <a:pt x="1117" y="37"/>
                  </a:cubicBezTo>
                  <a:cubicBezTo>
                    <a:pt x="1117" y="37"/>
                    <a:pt x="1117" y="37"/>
                    <a:pt x="1117" y="37"/>
                  </a:cubicBezTo>
                  <a:cubicBezTo>
                    <a:pt x="1117" y="37"/>
                    <a:pt x="1117" y="37"/>
                    <a:pt x="1117" y="37"/>
                  </a:cubicBezTo>
                  <a:cubicBezTo>
                    <a:pt x="1117" y="38"/>
                    <a:pt x="1116" y="38"/>
                    <a:pt x="1116" y="38"/>
                  </a:cubicBezTo>
                  <a:cubicBezTo>
                    <a:pt x="1116" y="38"/>
                    <a:pt x="1116" y="38"/>
                    <a:pt x="1116" y="38"/>
                  </a:cubicBezTo>
                  <a:cubicBezTo>
                    <a:pt x="1116" y="38"/>
                    <a:pt x="1116" y="38"/>
                    <a:pt x="1116" y="39"/>
                  </a:cubicBezTo>
                  <a:cubicBezTo>
                    <a:pt x="1116" y="39"/>
                    <a:pt x="1116" y="39"/>
                    <a:pt x="1116" y="39"/>
                  </a:cubicBezTo>
                  <a:cubicBezTo>
                    <a:pt x="1115" y="39"/>
                    <a:pt x="1115" y="39"/>
                    <a:pt x="1115" y="39"/>
                  </a:cubicBezTo>
                  <a:cubicBezTo>
                    <a:pt x="1115" y="39"/>
                    <a:pt x="1115" y="39"/>
                    <a:pt x="1115" y="39"/>
                  </a:cubicBezTo>
                  <a:cubicBezTo>
                    <a:pt x="1115" y="39"/>
                    <a:pt x="1115" y="39"/>
                    <a:pt x="1115" y="39"/>
                  </a:cubicBezTo>
                  <a:cubicBezTo>
                    <a:pt x="1115" y="39"/>
                    <a:pt x="1115" y="39"/>
                    <a:pt x="1115" y="39"/>
                  </a:cubicBezTo>
                  <a:cubicBezTo>
                    <a:pt x="1115" y="39"/>
                    <a:pt x="1115" y="39"/>
                    <a:pt x="1115" y="40"/>
                  </a:cubicBezTo>
                  <a:cubicBezTo>
                    <a:pt x="1115" y="40"/>
                    <a:pt x="1115" y="40"/>
                    <a:pt x="1115" y="40"/>
                  </a:cubicBezTo>
                  <a:cubicBezTo>
                    <a:pt x="1114" y="40"/>
                    <a:pt x="1114" y="40"/>
                    <a:pt x="1114" y="40"/>
                  </a:cubicBezTo>
                  <a:cubicBezTo>
                    <a:pt x="1114" y="40"/>
                    <a:pt x="1114" y="40"/>
                    <a:pt x="1114" y="40"/>
                  </a:cubicBezTo>
                  <a:cubicBezTo>
                    <a:pt x="1114" y="40"/>
                    <a:pt x="1114" y="40"/>
                    <a:pt x="1114" y="40"/>
                  </a:cubicBezTo>
                  <a:cubicBezTo>
                    <a:pt x="1114" y="40"/>
                    <a:pt x="1114" y="40"/>
                    <a:pt x="1114" y="40"/>
                  </a:cubicBezTo>
                  <a:cubicBezTo>
                    <a:pt x="1114" y="40"/>
                    <a:pt x="1114" y="40"/>
                    <a:pt x="1114" y="41"/>
                  </a:cubicBezTo>
                  <a:cubicBezTo>
                    <a:pt x="1114" y="41"/>
                    <a:pt x="1114" y="41"/>
                    <a:pt x="1114" y="41"/>
                  </a:cubicBezTo>
                  <a:cubicBezTo>
                    <a:pt x="1113" y="41"/>
                    <a:pt x="1113" y="41"/>
                    <a:pt x="1113" y="41"/>
                  </a:cubicBezTo>
                  <a:cubicBezTo>
                    <a:pt x="1113" y="41"/>
                    <a:pt x="1113" y="41"/>
                    <a:pt x="1113" y="41"/>
                  </a:cubicBezTo>
                  <a:cubicBezTo>
                    <a:pt x="1113" y="41"/>
                    <a:pt x="1113" y="42"/>
                    <a:pt x="1112" y="42"/>
                  </a:cubicBezTo>
                  <a:cubicBezTo>
                    <a:pt x="1112" y="42"/>
                    <a:pt x="1112" y="42"/>
                    <a:pt x="1112" y="42"/>
                  </a:cubicBezTo>
                  <a:cubicBezTo>
                    <a:pt x="1112" y="42"/>
                    <a:pt x="1112" y="42"/>
                    <a:pt x="1112" y="42"/>
                  </a:cubicBezTo>
                  <a:cubicBezTo>
                    <a:pt x="1112" y="42"/>
                    <a:pt x="1112" y="42"/>
                    <a:pt x="1112" y="42"/>
                  </a:cubicBezTo>
                  <a:cubicBezTo>
                    <a:pt x="1112" y="43"/>
                    <a:pt x="1112" y="43"/>
                    <a:pt x="1111" y="43"/>
                  </a:cubicBezTo>
                  <a:cubicBezTo>
                    <a:pt x="1111" y="43"/>
                    <a:pt x="1111" y="43"/>
                    <a:pt x="1111" y="43"/>
                  </a:cubicBezTo>
                  <a:cubicBezTo>
                    <a:pt x="1111" y="44"/>
                    <a:pt x="1111" y="44"/>
                    <a:pt x="1111" y="44"/>
                  </a:cubicBezTo>
                  <a:cubicBezTo>
                    <a:pt x="1111" y="44"/>
                    <a:pt x="1111" y="44"/>
                    <a:pt x="1111" y="44"/>
                  </a:cubicBezTo>
                  <a:cubicBezTo>
                    <a:pt x="1111" y="44"/>
                    <a:pt x="1111" y="44"/>
                    <a:pt x="1111" y="44"/>
                  </a:cubicBezTo>
                  <a:cubicBezTo>
                    <a:pt x="1111" y="44"/>
                    <a:pt x="1111" y="44"/>
                    <a:pt x="1111" y="44"/>
                  </a:cubicBezTo>
                  <a:cubicBezTo>
                    <a:pt x="1110" y="44"/>
                    <a:pt x="1110" y="44"/>
                    <a:pt x="1110" y="43"/>
                  </a:cubicBezTo>
                  <a:cubicBezTo>
                    <a:pt x="1110" y="41"/>
                    <a:pt x="1110" y="38"/>
                    <a:pt x="1110" y="35"/>
                  </a:cubicBezTo>
                  <a:cubicBezTo>
                    <a:pt x="1110" y="34"/>
                    <a:pt x="1110" y="34"/>
                    <a:pt x="1109" y="34"/>
                  </a:cubicBezTo>
                  <a:cubicBezTo>
                    <a:pt x="1106" y="34"/>
                    <a:pt x="1104" y="34"/>
                    <a:pt x="1101" y="34"/>
                  </a:cubicBezTo>
                  <a:cubicBezTo>
                    <a:pt x="1099" y="34"/>
                    <a:pt x="1099" y="34"/>
                    <a:pt x="1099" y="36"/>
                  </a:cubicBezTo>
                  <a:cubicBezTo>
                    <a:pt x="1099" y="57"/>
                    <a:pt x="1099" y="79"/>
                    <a:pt x="1099" y="100"/>
                  </a:cubicBezTo>
                  <a:cubicBezTo>
                    <a:pt x="1099" y="100"/>
                    <a:pt x="1099" y="101"/>
                    <a:pt x="1099" y="101"/>
                  </a:cubicBezTo>
                  <a:cubicBezTo>
                    <a:pt x="1099" y="101"/>
                    <a:pt x="1099" y="101"/>
                    <a:pt x="1099" y="101"/>
                  </a:cubicBezTo>
                  <a:cubicBezTo>
                    <a:pt x="1101" y="102"/>
                    <a:pt x="1104" y="102"/>
                    <a:pt x="1106" y="102"/>
                  </a:cubicBezTo>
                  <a:cubicBezTo>
                    <a:pt x="1107" y="102"/>
                    <a:pt x="1109" y="102"/>
                    <a:pt x="1110" y="101"/>
                  </a:cubicBezTo>
                  <a:cubicBezTo>
                    <a:pt x="1110" y="101"/>
                    <a:pt x="1110" y="101"/>
                    <a:pt x="1110" y="101"/>
                  </a:cubicBezTo>
                  <a:cubicBezTo>
                    <a:pt x="1110" y="101"/>
                    <a:pt x="1110" y="100"/>
                    <a:pt x="1110" y="100"/>
                  </a:cubicBezTo>
                  <a:cubicBezTo>
                    <a:pt x="1110" y="87"/>
                    <a:pt x="1110" y="74"/>
                    <a:pt x="1110" y="62"/>
                  </a:cubicBezTo>
                  <a:cubicBezTo>
                    <a:pt x="1110" y="61"/>
                    <a:pt x="1110" y="61"/>
                    <a:pt x="1110" y="60"/>
                  </a:cubicBezTo>
                  <a:cubicBezTo>
                    <a:pt x="1110" y="60"/>
                    <a:pt x="1110" y="60"/>
                    <a:pt x="1110" y="59"/>
                  </a:cubicBezTo>
                  <a:cubicBezTo>
                    <a:pt x="1111" y="59"/>
                    <a:pt x="1110" y="58"/>
                    <a:pt x="1111" y="58"/>
                  </a:cubicBezTo>
                  <a:cubicBezTo>
                    <a:pt x="1111" y="57"/>
                    <a:pt x="1111" y="57"/>
                    <a:pt x="1111" y="57"/>
                  </a:cubicBezTo>
                  <a:cubicBezTo>
                    <a:pt x="1111" y="57"/>
                    <a:pt x="1111" y="57"/>
                    <a:pt x="1111" y="56"/>
                  </a:cubicBezTo>
                  <a:cubicBezTo>
                    <a:pt x="1111" y="56"/>
                    <a:pt x="1111" y="56"/>
                    <a:pt x="1111" y="56"/>
                  </a:cubicBezTo>
                  <a:cubicBezTo>
                    <a:pt x="1111" y="56"/>
                    <a:pt x="1111" y="55"/>
                    <a:pt x="1111" y="55"/>
                  </a:cubicBezTo>
                  <a:cubicBezTo>
                    <a:pt x="1111" y="55"/>
                    <a:pt x="1111" y="55"/>
                    <a:pt x="1111" y="55"/>
                  </a:cubicBezTo>
                  <a:cubicBezTo>
                    <a:pt x="1111" y="55"/>
                    <a:pt x="1111" y="55"/>
                    <a:pt x="1111" y="55"/>
                  </a:cubicBezTo>
                  <a:cubicBezTo>
                    <a:pt x="1112" y="55"/>
                    <a:pt x="1112" y="54"/>
                    <a:pt x="1112" y="54"/>
                  </a:cubicBezTo>
                  <a:cubicBezTo>
                    <a:pt x="1112" y="54"/>
                    <a:pt x="1112" y="54"/>
                    <a:pt x="1112" y="54"/>
                  </a:cubicBezTo>
                  <a:cubicBezTo>
                    <a:pt x="1112" y="54"/>
                    <a:pt x="1112" y="53"/>
                    <a:pt x="1112" y="53"/>
                  </a:cubicBezTo>
                  <a:cubicBezTo>
                    <a:pt x="1112" y="53"/>
                    <a:pt x="1112" y="53"/>
                    <a:pt x="1112" y="53"/>
                  </a:cubicBezTo>
                  <a:cubicBezTo>
                    <a:pt x="1112" y="53"/>
                    <a:pt x="1112" y="53"/>
                    <a:pt x="1112" y="52"/>
                  </a:cubicBezTo>
                  <a:cubicBezTo>
                    <a:pt x="1112" y="52"/>
                    <a:pt x="1112" y="52"/>
                    <a:pt x="1112" y="52"/>
                  </a:cubicBezTo>
                  <a:cubicBezTo>
                    <a:pt x="1113" y="52"/>
                    <a:pt x="1113" y="52"/>
                    <a:pt x="1113" y="52"/>
                  </a:cubicBezTo>
                  <a:cubicBezTo>
                    <a:pt x="1113" y="52"/>
                    <a:pt x="1113" y="52"/>
                    <a:pt x="1113" y="52"/>
                  </a:cubicBezTo>
                  <a:cubicBezTo>
                    <a:pt x="1113" y="52"/>
                    <a:pt x="1113" y="51"/>
                    <a:pt x="1113" y="51"/>
                  </a:cubicBezTo>
                  <a:cubicBezTo>
                    <a:pt x="1113" y="51"/>
                    <a:pt x="1113" y="51"/>
                    <a:pt x="1113" y="51"/>
                  </a:cubicBezTo>
                  <a:cubicBezTo>
                    <a:pt x="1113" y="51"/>
                    <a:pt x="1113" y="51"/>
                    <a:pt x="1113" y="51"/>
                  </a:cubicBezTo>
                  <a:cubicBezTo>
                    <a:pt x="1113" y="51"/>
                    <a:pt x="1113" y="51"/>
                    <a:pt x="1113" y="51"/>
                  </a:cubicBezTo>
                  <a:cubicBezTo>
                    <a:pt x="1114" y="51"/>
                    <a:pt x="1114" y="50"/>
                    <a:pt x="1114" y="50"/>
                  </a:cubicBezTo>
                  <a:cubicBezTo>
                    <a:pt x="1114" y="50"/>
                    <a:pt x="1114" y="50"/>
                    <a:pt x="1114" y="50"/>
                  </a:cubicBezTo>
                  <a:cubicBezTo>
                    <a:pt x="1114" y="50"/>
                    <a:pt x="1114" y="50"/>
                    <a:pt x="1114" y="50"/>
                  </a:cubicBezTo>
                  <a:cubicBezTo>
                    <a:pt x="1114" y="50"/>
                    <a:pt x="1114" y="50"/>
                    <a:pt x="1114" y="50"/>
                  </a:cubicBezTo>
                  <a:cubicBezTo>
                    <a:pt x="1115" y="49"/>
                    <a:pt x="1115" y="49"/>
                    <a:pt x="1115" y="49"/>
                  </a:cubicBezTo>
                  <a:cubicBezTo>
                    <a:pt x="1115" y="49"/>
                    <a:pt x="1115" y="49"/>
                    <a:pt x="1115" y="49"/>
                  </a:cubicBezTo>
                  <a:cubicBezTo>
                    <a:pt x="1115" y="48"/>
                    <a:pt x="1115" y="48"/>
                    <a:pt x="1115" y="48"/>
                  </a:cubicBezTo>
                  <a:cubicBezTo>
                    <a:pt x="1115" y="48"/>
                    <a:pt x="1115" y="48"/>
                    <a:pt x="1115" y="48"/>
                  </a:cubicBezTo>
                  <a:cubicBezTo>
                    <a:pt x="1115" y="48"/>
                    <a:pt x="1116" y="48"/>
                    <a:pt x="1116" y="48"/>
                  </a:cubicBezTo>
                  <a:cubicBezTo>
                    <a:pt x="1116" y="48"/>
                    <a:pt x="1116" y="48"/>
                    <a:pt x="1116" y="48"/>
                  </a:cubicBezTo>
                  <a:cubicBezTo>
                    <a:pt x="1116" y="48"/>
                    <a:pt x="1116" y="48"/>
                    <a:pt x="1116" y="47"/>
                  </a:cubicBezTo>
                  <a:cubicBezTo>
                    <a:pt x="1116" y="48"/>
                    <a:pt x="1116" y="48"/>
                    <a:pt x="1116" y="48"/>
                  </a:cubicBezTo>
                  <a:cubicBezTo>
                    <a:pt x="1116" y="47"/>
                    <a:pt x="1116" y="47"/>
                    <a:pt x="1116" y="47"/>
                  </a:cubicBezTo>
                  <a:cubicBezTo>
                    <a:pt x="1116" y="47"/>
                    <a:pt x="1116" y="47"/>
                    <a:pt x="1116" y="47"/>
                  </a:cubicBezTo>
                  <a:cubicBezTo>
                    <a:pt x="1116" y="47"/>
                    <a:pt x="1117" y="47"/>
                    <a:pt x="1117" y="47"/>
                  </a:cubicBezTo>
                  <a:cubicBezTo>
                    <a:pt x="1117" y="47"/>
                    <a:pt x="1117" y="47"/>
                    <a:pt x="1117" y="47"/>
                  </a:cubicBezTo>
                  <a:cubicBezTo>
                    <a:pt x="1117" y="47"/>
                    <a:pt x="1117" y="47"/>
                    <a:pt x="1117" y="46"/>
                  </a:cubicBezTo>
                  <a:cubicBezTo>
                    <a:pt x="1117" y="46"/>
                    <a:pt x="1117" y="46"/>
                    <a:pt x="1117" y="46"/>
                  </a:cubicBezTo>
                  <a:cubicBezTo>
                    <a:pt x="1117" y="46"/>
                    <a:pt x="1117" y="46"/>
                    <a:pt x="1117" y="46"/>
                  </a:cubicBezTo>
                  <a:cubicBezTo>
                    <a:pt x="1117" y="46"/>
                    <a:pt x="1117" y="46"/>
                    <a:pt x="1117" y="46"/>
                  </a:cubicBezTo>
                  <a:cubicBezTo>
                    <a:pt x="1117" y="46"/>
                    <a:pt x="1118" y="46"/>
                    <a:pt x="1118" y="46"/>
                  </a:cubicBezTo>
                  <a:cubicBezTo>
                    <a:pt x="1118" y="46"/>
                    <a:pt x="1118" y="46"/>
                    <a:pt x="1118" y="46"/>
                  </a:cubicBezTo>
                  <a:cubicBezTo>
                    <a:pt x="1118" y="46"/>
                    <a:pt x="1118" y="45"/>
                    <a:pt x="1119" y="45"/>
                  </a:cubicBezTo>
                  <a:cubicBezTo>
                    <a:pt x="1119" y="45"/>
                    <a:pt x="1119" y="45"/>
                    <a:pt x="1119" y="45"/>
                  </a:cubicBezTo>
                  <a:cubicBezTo>
                    <a:pt x="1119" y="45"/>
                    <a:pt x="1119" y="45"/>
                    <a:pt x="1119" y="45"/>
                  </a:cubicBezTo>
                  <a:cubicBezTo>
                    <a:pt x="1119" y="45"/>
                    <a:pt x="1119" y="45"/>
                    <a:pt x="1119" y="45"/>
                  </a:cubicBezTo>
                  <a:cubicBezTo>
                    <a:pt x="1119" y="45"/>
                    <a:pt x="1120" y="45"/>
                    <a:pt x="1120" y="44"/>
                  </a:cubicBezTo>
                  <a:cubicBezTo>
                    <a:pt x="1120" y="44"/>
                    <a:pt x="1120" y="44"/>
                    <a:pt x="1120" y="44"/>
                  </a:cubicBezTo>
                  <a:cubicBezTo>
                    <a:pt x="1120" y="44"/>
                    <a:pt x="1120" y="44"/>
                    <a:pt x="1120" y="44"/>
                  </a:cubicBezTo>
                  <a:cubicBezTo>
                    <a:pt x="1120" y="44"/>
                    <a:pt x="1120" y="44"/>
                    <a:pt x="1120" y="44"/>
                  </a:cubicBezTo>
                  <a:cubicBezTo>
                    <a:pt x="1120" y="44"/>
                    <a:pt x="1120" y="44"/>
                    <a:pt x="1120" y="44"/>
                  </a:cubicBezTo>
                  <a:cubicBezTo>
                    <a:pt x="1121" y="44"/>
                    <a:pt x="1121" y="44"/>
                    <a:pt x="1121" y="44"/>
                  </a:cubicBezTo>
                  <a:cubicBezTo>
                    <a:pt x="1121" y="44"/>
                    <a:pt x="1121" y="44"/>
                    <a:pt x="1121" y="44"/>
                  </a:cubicBezTo>
                  <a:cubicBezTo>
                    <a:pt x="1121" y="44"/>
                    <a:pt x="1121" y="44"/>
                    <a:pt x="1121" y="44"/>
                  </a:cubicBezTo>
                  <a:cubicBezTo>
                    <a:pt x="1121" y="44"/>
                    <a:pt x="1121" y="44"/>
                    <a:pt x="1122" y="43"/>
                  </a:cubicBezTo>
                  <a:cubicBezTo>
                    <a:pt x="1122" y="43"/>
                    <a:pt x="1122" y="43"/>
                    <a:pt x="1122" y="43"/>
                  </a:cubicBezTo>
                  <a:cubicBezTo>
                    <a:pt x="1122" y="43"/>
                    <a:pt x="1122" y="43"/>
                    <a:pt x="1122" y="43"/>
                  </a:cubicBezTo>
                  <a:cubicBezTo>
                    <a:pt x="1122" y="43"/>
                    <a:pt x="1122" y="43"/>
                    <a:pt x="1123" y="43"/>
                  </a:cubicBezTo>
                  <a:cubicBezTo>
                    <a:pt x="1123" y="43"/>
                    <a:pt x="1123" y="43"/>
                    <a:pt x="1123" y="43"/>
                  </a:cubicBezTo>
                  <a:cubicBezTo>
                    <a:pt x="1123" y="43"/>
                    <a:pt x="1123" y="43"/>
                    <a:pt x="1124" y="43"/>
                  </a:cubicBezTo>
                  <a:cubicBezTo>
                    <a:pt x="1124" y="43"/>
                    <a:pt x="1124" y="43"/>
                    <a:pt x="1124" y="43"/>
                  </a:cubicBezTo>
                  <a:cubicBezTo>
                    <a:pt x="1124" y="43"/>
                    <a:pt x="1124" y="43"/>
                    <a:pt x="1124" y="43"/>
                  </a:cubicBezTo>
                  <a:cubicBezTo>
                    <a:pt x="1124" y="42"/>
                    <a:pt x="1125" y="43"/>
                    <a:pt x="1125" y="42"/>
                  </a:cubicBezTo>
                  <a:cubicBezTo>
                    <a:pt x="1125" y="42"/>
                    <a:pt x="1125" y="42"/>
                    <a:pt x="1125" y="42"/>
                  </a:cubicBezTo>
                  <a:cubicBezTo>
                    <a:pt x="1125" y="42"/>
                    <a:pt x="1125" y="42"/>
                    <a:pt x="1125" y="42"/>
                  </a:cubicBezTo>
                  <a:cubicBezTo>
                    <a:pt x="1126" y="42"/>
                    <a:pt x="1127" y="42"/>
                    <a:pt x="1127" y="42"/>
                  </a:cubicBezTo>
                  <a:cubicBezTo>
                    <a:pt x="1128" y="42"/>
                    <a:pt x="1129" y="42"/>
                    <a:pt x="1130" y="42"/>
                  </a:cubicBezTo>
                  <a:cubicBezTo>
                    <a:pt x="1131" y="42"/>
                    <a:pt x="1131" y="42"/>
                    <a:pt x="1132" y="42"/>
                  </a:cubicBezTo>
                  <a:cubicBezTo>
                    <a:pt x="1132" y="42"/>
                    <a:pt x="1132" y="42"/>
                    <a:pt x="1132" y="42"/>
                  </a:cubicBezTo>
                  <a:cubicBezTo>
                    <a:pt x="1132" y="42"/>
                    <a:pt x="1132" y="42"/>
                    <a:pt x="1132" y="42"/>
                  </a:cubicBezTo>
                  <a:cubicBezTo>
                    <a:pt x="1133" y="43"/>
                    <a:pt x="1133" y="42"/>
                    <a:pt x="1134" y="43"/>
                  </a:cubicBezTo>
                  <a:cubicBezTo>
                    <a:pt x="1134" y="43"/>
                    <a:pt x="1134" y="43"/>
                    <a:pt x="1134" y="43"/>
                  </a:cubicBezTo>
                  <a:cubicBezTo>
                    <a:pt x="1134" y="43"/>
                    <a:pt x="1134" y="43"/>
                    <a:pt x="1135" y="43"/>
                  </a:cubicBezTo>
                  <a:cubicBezTo>
                    <a:pt x="1135" y="43"/>
                    <a:pt x="1135" y="43"/>
                    <a:pt x="1135" y="43"/>
                  </a:cubicBezTo>
                  <a:cubicBezTo>
                    <a:pt x="1135" y="43"/>
                    <a:pt x="1135" y="43"/>
                    <a:pt x="1135" y="43"/>
                  </a:cubicBezTo>
                  <a:cubicBezTo>
                    <a:pt x="1135" y="43"/>
                    <a:pt x="1135" y="43"/>
                    <a:pt x="1135" y="43"/>
                  </a:cubicBezTo>
                  <a:cubicBezTo>
                    <a:pt x="1136" y="44"/>
                    <a:pt x="1136" y="44"/>
                    <a:pt x="1136" y="44"/>
                  </a:cubicBezTo>
                  <a:cubicBezTo>
                    <a:pt x="1136" y="44"/>
                    <a:pt x="1136" y="44"/>
                    <a:pt x="1136" y="44"/>
                  </a:cubicBezTo>
                  <a:cubicBezTo>
                    <a:pt x="1136" y="44"/>
                    <a:pt x="1137" y="44"/>
                    <a:pt x="1137" y="44"/>
                  </a:cubicBezTo>
                  <a:cubicBezTo>
                    <a:pt x="1137" y="44"/>
                    <a:pt x="1137" y="44"/>
                    <a:pt x="1137" y="44"/>
                  </a:cubicBezTo>
                  <a:cubicBezTo>
                    <a:pt x="1137" y="44"/>
                    <a:pt x="1137" y="44"/>
                    <a:pt x="1137" y="44"/>
                  </a:cubicBezTo>
                  <a:cubicBezTo>
                    <a:pt x="1137" y="44"/>
                    <a:pt x="1137" y="44"/>
                    <a:pt x="1137" y="44"/>
                  </a:cubicBezTo>
                  <a:cubicBezTo>
                    <a:pt x="1137" y="45"/>
                    <a:pt x="1138" y="45"/>
                    <a:pt x="1138" y="45"/>
                  </a:cubicBezTo>
                  <a:cubicBezTo>
                    <a:pt x="1138" y="45"/>
                    <a:pt x="1138" y="45"/>
                    <a:pt x="1138" y="45"/>
                  </a:cubicBezTo>
                  <a:cubicBezTo>
                    <a:pt x="1138" y="45"/>
                    <a:pt x="1138" y="45"/>
                    <a:pt x="1138" y="45"/>
                  </a:cubicBezTo>
                  <a:cubicBezTo>
                    <a:pt x="1138" y="45"/>
                    <a:pt x="1138" y="45"/>
                    <a:pt x="1138" y="45"/>
                  </a:cubicBezTo>
                  <a:cubicBezTo>
                    <a:pt x="1138" y="45"/>
                    <a:pt x="1138" y="45"/>
                    <a:pt x="1139" y="45"/>
                  </a:cubicBezTo>
                  <a:cubicBezTo>
                    <a:pt x="1139" y="45"/>
                    <a:pt x="1139" y="45"/>
                    <a:pt x="1139" y="45"/>
                  </a:cubicBezTo>
                  <a:cubicBezTo>
                    <a:pt x="1139" y="46"/>
                    <a:pt x="1139" y="46"/>
                    <a:pt x="1139" y="46"/>
                  </a:cubicBezTo>
                  <a:cubicBezTo>
                    <a:pt x="1139" y="46"/>
                    <a:pt x="1139" y="46"/>
                    <a:pt x="1139" y="46"/>
                  </a:cubicBezTo>
                  <a:cubicBezTo>
                    <a:pt x="1139" y="46"/>
                    <a:pt x="1139" y="46"/>
                    <a:pt x="1139" y="46"/>
                  </a:cubicBezTo>
                  <a:cubicBezTo>
                    <a:pt x="1139" y="46"/>
                    <a:pt x="1139" y="46"/>
                    <a:pt x="1139" y="46"/>
                  </a:cubicBezTo>
                  <a:cubicBezTo>
                    <a:pt x="1139" y="46"/>
                    <a:pt x="1140" y="46"/>
                    <a:pt x="1140" y="47"/>
                  </a:cubicBezTo>
                  <a:cubicBezTo>
                    <a:pt x="1140" y="46"/>
                    <a:pt x="1140" y="46"/>
                    <a:pt x="1140" y="46"/>
                  </a:cubicBezTo>
                  <a:cubicBezTo>
                    <a:pt x="1140" y="47"/>
                    <a:pt x="1140" y="47"/>
                    <a:pt x="1140" y="47"/>
                  </a:cubicBezTo>
                  <a:cubicBezTo>
                    <a:pt x="1140" y="47"/>
                    <a:pt x="1140" y="47"/>
                    <a:pt x="1140" y="47"/>
                  </a:cubicBezTo>
                  <a:cubicBezTo>
                    <a:pt x="1140" y="47"/>
                    <a:pt x="1140" y="47"/>
                    <a:pt x="1140" y="47"/>
                  </a:cubicBezTo>
                  <a:cubicBezTo>
                    <a:pt x="1140" y="47"/>
                    <a:pt x="1140" y="47"/>
                    <a:pt x="1140" y="47"/>
                  </a:cubicBezTo>
                  <a:cubicBezTo>
                    <a:pt x="1140" y="48"/>
                    <a:pt x="1141" y="48"/>
                    <a:pt x="1141" y="48"/>
                  </a:cubicBezTo>
                  <a:cubicBezTo>
                    <a:pt x="1141" y="48"/>
                    <a:pt x="1141" y="48"/>
                    <a:pt x="1141" y="48"/>
                  </a:cubicBezTo>
                  <a:cubicBezTo>
                    <a:pt x="1141" y="48"/>
                    <a:pt x="1141" y="48"/>
                    <a:pt x="1141" y="49"/>
                  </a:cubicBezTo>
                  <a:cubicBezTo>
                    <a:pt x="1141" y="49"/>
                    <a:pt x="1141" y="49"/>
                    <a:pt x="1141" y="49"/>
                  </a:cubicBezTo>
                  <a:cubicBezTo>
                    <a:pt x="1141" y="49"/>
                    <a:pt x="1141" y="49"/>
                    <a:pt x="1141" y="49"/>
                  </a:cubicBezTo>
                  <a:cubicBezTo>
                    <a:pt x="1141" y="49"/>
                    <a:pt x="1141" y="49"/>
                    <a:pt x="1141" y="49"/>
                  </a:cubicBezTo>
                  <a:cubicBezTo>
                    <a:pt x="1141" y="49"/>
                    <a:pt x="1141" y="49"/>
                    <a:pt x="1141" y="49"/>
                  </a:cubicBezTo>
                  <a:cubicBezTo>
                    <a:pt x="1141" y="49"/>
                    <a:pt x="1142" y="49"/>
                    <a:pt x="1142" y="50"/>
                  </a:cubicBezTo>
                  <a:cubicBezTo>
                    <a:pt x="1142" y="50"/>
                    <a:pt x="1142" y="50"/>
                    <a:pt x="1142" y="50"/>
                  </a:cubicBezTo>
                  <a:cubicBezTo>
                    <a:pt x="1142" y="50"/>
                    <a:pt x="1142" y="50"/>
                    <a:pt x="1142" y="50"/>
                  </a:cubicBezTo>
                  <a:cubicBezTo>
                    <a:pt x="1142" y="50"/>
                    <a:pt x="1142" y="50"/>
                    <a:pt x="1142" y="51"/>
                  </a:cubicBezTo>
                  <a:cubicBezTo>
                    <a:pt x="1142" y="51"/>
                    <a:pt x="1142" y="51"/>
                    <a:pt x="1142" y="51"/>
                  </a:cubicBezTo>
                  <a:cubicBezTo>
                    <a:pt x="1142" y="51"/>
                    <a:pt x="1142" y="51"/>
                    <a:pt x="1142" y="51"/>
                  </a:cubicBezTo>
                  <a:cubicBezTo>
                    <a:pt x="1142" y="51"/>
                    <a:pt x="1142" y="51"/>
                    <a:pt x="1142" y="51"/>
                  </a:cubicBezTo>
                  <a:cubicBezTo>
                    <a:pt x="1142" y="52"/>
                    <a:pt x="1142" y="52"/>
                    <a:pt x="1142" y="52"/>
                  </a:cubicBezTo>
                  <a:cubicBezTo>
                    <a:pt x="1143" y="52"/>
                    <a:pt x="1143" y="52"/>
                    <a:pt x="1143" y="52"/>
                  </a:cubicBezTo>
                  <a:cubicBezTo>
                    <a:pt x="1143" y="53"/>
                    <a:pt x="1143" y="53"/>
                    <a:pt x="1143" y="53"/>
                  </a:cubicBezTo>
                  <a:cubicBezTo>
                    <a:pt x="1143" y="53"/>
                    <a:pt x="1143" y="53"/>
                    <a:pt x="1143" y="53"/>
                  </a:cubicBezTo>
                  <a:cubicBezTo>
                    <a:pt x="1143" y="53"/>
                    <a:pt x="1143" y="53"/>
                    <a:pt x="1143" y="54"/>
                  </a:cubicBezTo>
                  <a:cubicBezTo>
                    <a:pt x="1143" y="54"/>
                    <a:pt x="1143" y="54"/>
                    <a:pt x="1143" y="54"/>
                  </a:cubicBezTo>
                  <a:cubicBezTo>
                    <a:pt x="1143" y="54"/>
                    <a:pt x="1143" y="55"/>
                    <a:pt x="1143" y="55"/>
                  </a:cubicBezTo>
                  <a:cubicBezTo>
                    <a:pt x="1144" y="55"/>
                    <a:pt x="1144" y="55"/>
                    <a:pt x="1143" y="55"/>
                  </a:cubicBezTo>
                  <a:cubicBezTo>
                    <a:pt x="1144" y="56"/>
                    <a:pt x="1143" y="57"/>
                    <a:pt x="1144" y="57"/>
                  </a:cubicBezTo>
                  <a:cubicBezTo>
                    <a:pt x="1144" y="57"/>
                    <a:pt x="1144" y="58"/>
                    <a:pt x="1144" y="58"/>
                  </a:cubicBezTo>
                  <a:cubicBezTo>
                    <a:pt x="1144" y="59"/>
                    <a:pt x="1144" y="61"/>
                    <a:pt x="1144" y="62"/>
                  </a:cubicBezTo>
                  <a:cubicBezTo>
                    <a:pt x="1144" y="62"/>
                    <a:pt x="1144" y="62"/>
                    <a:pt x="1144" y="63"/>
                  </a:cubicBezTo>
                  <a:cubicBezTo>
                    <a:pt x="1144" y="76"/>
                    <a:pt x="1144" y="88"/>
                    <a:pt x="1144" y="101"/>
                  </a:cubicBezTo>
                  <a:cubicBezTo>
                    <a:pt x="1145" y="102"/>
                    <a:pt x="1145" y="102"/>
                    <a:pt x="1146" y="102"/>
                  </a:cubicBezTo>
                  <a:cubicBezTo>
                    <a:pt x="1148" y="102"/>
                    <a:pt x="1151" y="102"/>
                    <a:pt x="1153" y="102"/>
                  </a:cubicBezTo>
                  <a:cubicBezTo>
                    <a:pt x="1155" y="102"/>
                    <a:pt x="1155" y="102"/>
                    <a:pt x="1155" y="100"/>
                  </a:cubicBezTo>
                  <a:cubicBezTo>
                    <a:pt x="1155" y="86"/>
                    <a:pt x="1155" y="72"/>
                    <a:pt x="1155" y="58"/>
                  </a:cubicBezTo>
                  <a:cubicBezTo>
                    <a:pt x="1155" y="57"/>
                    <a:pt x="1155" y="56"/>
                    <a:pt x="1155" y="56"/>
                  </a:cubicBezTo>
                  <a:cubicBezTo>
                    <a:pt x="1155" y="56"/>
                    <a:pt x="1155" y="55"/>
                    <a:pt x="1155" y="55"/>
                  </a:cubicBezTo>
                  <a:cubicBezTo>
                    <a:pt x="1155" y="54"/>
                    <a:pt x="1155" y="53"/>
                    <a:pt x="1155" y="53"/>
                  </a:cubicBezTo>
                  <a:cubicBezTo>
                    <a:pt x="1154" y="53"/>
                    <a:pt x="1154" y="53"/>
                    <a:pt x="1155" y="53"/>
                  </a:cubicBezTo>
                  <a:cubicBezTo>
                    <a:pt x="1154" y="52"/>
                    <a:pt x="1155" y="51"/>
                    <a:pt x="1154" y="51"/>
                  </a:cubicBezTo>
                  <a:cubicBezTo>
                    <a:pt x="1154" y="51"/>
                    <a:pt x="1154" y="51"/>
                    <a:pt x="1154" y="51"/>
                  </a:cubicBezTo>
                  <a:cubicBezTo>
                    <a:pt x="1154" y="50"/>
                    <a:pt x="1154" y="50"/>
                    <a:pt x="1154" y="49"/>
                  </a:cubicBezTo>
                  <a:close/>
                  <a:moveTo>
                    <a:pt x="680" y="63"/>
                  </a:moveTo>
                  <a:cubicBezTo>
                    <a:pt x="680" y="63"/>
                    <a:pt x="680" y="63"/>
                    <a:pt x="680" y="63"/>
                  </a:cubicBezTo>
                  <a:cubicBezTo>
                    <a:pt x="680" y="62"/>
                    <a:pt x="679" y="62"/>
                    <a:pt x="679" y="62"/>
                  </a:cubicBezTo>
                  <a:cubicBezTo>
                    <a:pt x="679" y="62"/>
                    <a:pt x="679" y="62"/>
                    <a:pt x="679" y="62"/>
                  </a:cubicBezTo>
                  <a:cubicBezTo>
                    <a:pt x="679" y="62"/>
                    <a:pt x="679" y="62"/>
                    <a:pt x="678" y="62"/>
                  </a:cubicBezTo>
                  <a:cubicBezTo>
                    <a:pt x="678" y="62"/>
                    <a:pt x="678" y="62"/>
                    <a:pt x="678" y="62"/>
                  </a:cubicBezTo>
                  <a:cubicBezTo>
                    <a:pt x="678" y="62"/>
                    <a:pt x="678" y="62"/>
                    <a:pt x="678" y="62"/>
                  </a:cubicBezTo>
                  <a:cubicBezTo>
                    <a:pt x="678" y="62"/>
                    <a:pt x="678" y="62"/>
                    <a:pt x="678" y="62"/>
                  </a:cubicBezTo>
                  <a:cubicBezTo>
                    <a:pt x="678" y="61"/>
                    <a:pt x="677" y="61"/>
                    <a:pt x="677" y="61"/>
                  </a:cubicBezTo>
                  <a:cubicBezTo>
                    <a:pt x="677" y="61"/>
                    <a:pt x="677" y="61"/>
                    <a:pt x="677" y="61"/>
                  </a:cubicBezTo>
                  <a:cubicBezTo>
                    <a:pt x="677" y="61"/>
                    <a:pt x="676" y="61"/>
                    <a:pt x="676" y="61"/>
                  </a:cubicBezTo>
                  <a:cubicBezTo>
                    <a:pt x="676" y="61"/>
                    <a:pt x="676" y="61"/>
                    <a:pt x="676" y="61"/>
                  </a:cubicBezTo>
                  <a:cubicBezTo>
                    <a:pt x="676" y="61"/>
                    <a:pt x="676" y="61"/>
                    <a:pt x="676" y="60"/>
                  </a:cubicBezTo>
                  <a:cubicBezTo>
                    <a:pt x="676" y="60"/>
                    <a:pt x="676" y="60"/>
                    <a:pt x="676" y="60"/>
                  </a:cubicBezTo>
                  <a:cubicBezTo>
                    <a:pt x="675" y="60"/>
                    <a:pt x="675" y="60"/>
                    <a:pt x="675" y="60"/>
                  </a:cubicBezTo>
                  <a:cubicBezTo>
                    <a:pt x="675" y="60"/>
                    <a:pt x="675" y="60"/>
                    <a:pt x="675" y="60"/>
                  </a:cubicBezTo>
                  <a:cubicBezTo>
                    <a:pt x="675" y="60"/>
                    <a:pt x="675" y="60"/>
                    <a:pt x="675" y="60"/>
                  </a:cubicBezTo>
                  <a:cubicBezTo>
                    <a:pt x="675" y="60"/>
                    <a:pt x="675" y="60"/>
                    <a:pt x="675" y="60"/>
                  </a:cubicBezTo>
                  <a:cubicBezTo>
                    <a:pt x="674" y="60"/>
                    <a:pt x="674" y="60"/>
                    <a:pt x="674" y="59"/>
                  </a:cubicBezTo>
                  <a:cubicBezTo>
                    <a:pt x="674" y="59"/>
                    <a:pt x="674" y="59"/>
                    <a:pt x="674" y="59"/>
                  </a:cubicBezTo>
                  <a:cubicBezTo>
                    <a:pt x="674" y="59"/>
                    <a:pt x="674" y="59"/>
                    <a:pt x="673" y="59"/>
                  </a:cubicBezTo>
                  <a:cubicBezTo>
                    <a:pt x="673" y="59"/>
                    <a:pt x="673" y="59"/>
                    <a:pt x="673" y="59"/>
                  </a:cubicBezTo>
                  <a:cubicBezTo>
                    <a:pt x="673" y="59"/>
                    <a:pt x="673" y="59"/>
                    <a:pt x="673" y="59"/>
                  </a:cubicBezTo>
                  <a:cubicBezTo>
                    <a:pt x="673" y="59"/>
                    <a:pt x="673" y="59"/>
                    <a:pt x="673" y="59"/>
                  </a:cubicBezTo>
                  <a:cubicBezTo>
                    <a:pt x="673" y="59"/>
                    <a:pt x="673"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7"/>
                    <a:pt x="671" y="57"/>
                  </a:cubicBezTo>
                  <a:cubicBezTo>
                    <a:pt x="671" y="57"/>
                    <a:pt x="671" y="57"/>
                    <a:pt x="671" y="57"/>
                  </a:cubicBezTo>
                  <a:cubicBezTo>
                    <a:pt x="671" y="57"/>
                    <a:pt x="671" y="57"/>
                    <a:pt x="671" y="57"/>
                  </a:cubicBezTo>
                  <a:cubicBezTo>
                    <a:pt x="671" y="57"/>
                    <a:pt x="671" y="57"/>
                    <a:pt x="671" y="57"/>
                  </a:cubicBezTo>
                  <a:cubicBezTo>
                    <a:pt x="671" y="56"/>
                    <a:pt x="671" y="56"/>
                    <a:pt x="671" y="56"/>
                  </a:cubicBezTo>
                  <a:cubicBezTo>
                    <a:pt x="671" y="56"/>
                    <a:pt x="671" y="56"/>
                    <a:pt x="671" y="56"/>
                  </a:cubicBezTo>
                  <a:cubicBezTo>
                    <a:pt x="671" y="56"/>
                    <a:pt x="671" y="56"/>
                    <a:pt x="670" y="56"/>
                  </a:cubicBezTo>
                  <a:cubicBezTo>
                    <a:pt x="670" y="56"/>
                    <a:pt x="670" y="56"/>
                    <a:pt x="670" y="56"/>
                  </a:cubicBezTo>
                  <a:cubicBezTo>
                    <a:pt x="670" y="55"/>
                    <a:pt x="670" y="55"/>
                    <a:pt x="670" y="55"/>
                  </a:cubicBezTo>
                  <a:cubicBezTo>
                    <a:pt x="670" y="54"/>
                    <a:pt x="670" y="54"/>
                    <a:pt x="670" y="54"/>
                  </a:cubicBezTo>
                  <a:cubicBezTo>
                    <a:pt x="670" y="54"/>
                    <a:pt x="670" y="54"/>
                    <a:pt x="670" y="54"/>
                  </a:cubicBezTo>
                  <a:cubicBezTo>
                    <a:pt x="670" y="54"/>
                    <a:pt x="670" y="54"/>
                    <a:pt x="670" y="53"/>
                  </a:cubicBezTo>
                  <a:cubicBezTo>
                    <a:pt x="670" y="53"/>
                    <a:pt x="670" y="53"/>
                    <a:pt x="670" y="52"/>
                  </a:cubicBezTo>
                  <a:cubicBezTo>
                    <a:pt x="669" y="52"/>
                    <a:pt x="669" y="51"/>
                    <a:pt x="670" y="50"/>
                  </a:cubicBezTo>
                  <a:cubicBezTo>
                    <a:pt x="670" y="50"/>
                    <a:pt x="670" y="50"/>
                    <a:pt x="670" y="50"/>
                  </a:cubicBezTo>
                  <a:cubicBezTo>
                    <a:pt x="670" y="50"/>
                    <a:pt x="670" y="49"/>
                    <a:pt x="670" y="49"/>
                  </a:cubicBezTo>
                  <a:cubicBezTo>
                    <a:pt x="670" y="49"/>
                    <a:pt x="670" y="49"/>
                    <a:pt x="670" y="49"/>
                  </a:cubicBezTo>
                  <a:cubicBezTo>
                    <a:pt x="670" y="48"/>
                    <a:pt x="670" y="48"/>
                    <a:pt x="670" y="48"/>
                  </a:cubicBezTo>
                  <a:cubicBezTo>
                    <a:pt x="670" y="48"/>
                    <a:pt x="670" y="48"/>
                    <a:pt x="670" y="48"/>
                  </a:cubicBezTo>
                  <a:cubicBezTo>
                    <a:pt x="671" y="47"/>
                    <a:pt x="671" y="47"/>
                    <a:pt x="671" y="47"/>
                  </a:cubicBezTo>
                  <a:cubicBezTo>
                    <a:pt x="671" y="47"/>
                    <a:pt x="671" y="47"/>
                    <a:pt x="671" y="47"/>
                  </a:cubicBezTo>
                  <a:cubicBezTo>
                    <a:pt x="671" y="47"/>
                    <a:pt x="671" y="47"/>
                    <a:pt x="671" y="46"/>
                  </a:cubicBezTo>
                  <a:cubicBezTo>
                    <a:pt x="671" y="46"/>
                    <a:pt x="671" y="46"/>
                    <a:pt x="671" y="46"/>
                  </a:cubicBezTo>
                  <a:cubicBezTo>
                    <a:pt x="671" y="46"/>
                    <a:pt x="671" y="46"/>
                    <a:pt x="671" y="46"/>
                  </a:cubicBezTo>
                  <a:cubicBezTo>
                    <a:pt x="671" y="46"/>
                    <a:pt x="671" y="46"/>
                    <a:pt x="671" y="46"/>
                  </a:cubicBezTo>
                  <a:cubicBezTo>
                    <a:pt x="672" y="46"/>
                    <a:pt x="673" y="45"/>
                    <a:pt x="673" y="44"/>
                  </a:cubicBezTo>
                  <a:cubicBezTo>
                    <a:pt x="673" y="44"/>
                    <a:pt x="673" y="44"/>
                    <a:pt x="673" y="44"/>
                  </a:cubicBezTo>
                  <a:cubicBezTo>
                    <a:pt x="673" y="44"/>
                    <a:pt x="673" y="44"/>
                    <a:pt x="674" y="44"/>
                  </a:cubicBezTo>
                  <a:cubicBezTo>
                    <a:pt x="674" y="44"/>
                    <a:pt x="674" y="44"/>
                    <a:pt x="674" y="44"/>
                  </a:cubicBezTo>
                  <a:cubicBezTo>
                    <a:pt x="674" y="44"/>
                    <a:pt x="674" y="44"/>
                    <a:pt x="674" y="44"/>
                  </a:cubicBezTo>
                  <a:cubicBezTo>
                    <a:pt x="674" y="44"/>
                    <a:pt x="674" y="44"/>
                    <a:pt x="674" y="44"/>
                  </a:cubicBezTo>
                  <a:cubicBezTo>
                    <a:pt x="674" y="44"/>
                    <a:pt x="674" y="44"/>
                    <a:pt x="675" y="43"/>
                  </a:cubicBezTo>
                  <a:cubicBezTo>
                    <a:pt x="675" y="43"/>
                    <a:pt x="675" y="43"/>
                    <a:pt x="675" y="43"/>
                  </a:cubicBezTo>
                  <a:cubicBezTo>
                    <a:pt x="675" y="43"/>
                    <a:pt x="675" y="43"/>
                    <a:pt x="675" y="43"/>
                  </a:cubicBezTo>
                  <a:cubicBezTo>
                    <a:pt x="675" y="43"/>
                    <a:pt x="675" y="43"/>
                    <a:pt x="676" y="43"/>
                  </a:cubicBezTo>
                  <a:cubicBezTo>
                    <a:pt x="676" y="43"/>
                    <a:pt x="676" y="43"/>
                    <a:pt x="676" y="43"/>
                  </a:cubicBezTo>
                  <a:cubicBezTo>
                    <a:pt x="676" y="43"/>
                    <a:pt x="676" y="43"/>
                    <a:pt x="676" y="43"/>
                  </a:cubicBezTo>
                  <a:cubicBezTo>
                    <a:pt x="676" y="43"/>
                    <a:pt x="676" y="43"/>
                    <a:pt x="676" y="43"/>
                  </a:cubicBezTo>
                  <a:cubicBezTo>
                    <a:pt x="677" y="43"/>
                    <a:pt x="677" y="43"/>
                    <a:pt x="677" y="43"/>
                  </a:cubicBezTo>
                  <a:cubicBezTo>
                    <a:pt x="677" y="42"/>
                    <a:pt x="677" y="43"/>
                    <a:pt x="678" y="42"/>
                  </a:cubicBezTo>
                  <a:cubicBezTo>
                    <a:pt x="678" y="42"/>
                    <a:pt x="678" y="42"/>
                    <a:pt x="678" y="42"/>
                  </a:cubicBezTo>
                  <a:cubicBezTo>
                    <a:pt x="678" y="42"/>
                    <a:pt x="678" y="42"/>
                    <a:pt x="678" y="42"/>
                  </a:cubicBezTo>
                  <a:cubicBezTo>
                    <a:pt x="679" y="42"/>
                    <a:pt x="679" y="42"/>
                    <a:pt x="680" y="42"/>
                  </a:cubicBezTo>
                  <a:cubicBezTo>
                    <a:pt x="681" y="42"/>
                    <a:pt x="682" y="42"/>
                    <a:pt x="683" y="42"/>
                  </a:cubicBezTo>
                  <a:cubicBezTo>
                    <a:pt x="684" y="42"/>
                    <a:pt x="685" y="42"/>
                    <a:pt x="685" y="42"/>
                  </a:cubicBezTo>
                  <a:cubicBezTo>
                    <a:pt x="686" y="42"/>
                    <a:pt x="686" y="42"/>
                    <a:pt x="686" y="42"/>
                  </a:cubicBezTo>
                  <a:cubicBezTo>
                    <a:pt x="686" y="42"/>
                    <a:pt x="686" y="42"/>
                    <a:pt x="686" y="42"/>
                  </a:cubicBezTo>
                  <a:cubicBezTo>
                    <a:pt x="686" y="43"/>
                    <a:pt x="687" y="42"/>
                    <a:pt x="687" y="43"/>
                  </a:cubicBezTo>
                  <a:cubicBezTo>
                    <a:pt x="687" y="43"/>
                    <a:pt x="687" y="43"/>
                    <a:pt x="687" y="43"/>
                  </a:cubicBezTo>
                  <a:cubicBezTo>
                    <a:pt x="687" y="43"/>
                    <a:pt x="687" y="43"/>
                    <a:pt x="687" y="43"/>
                  </a:cubicBezTo>
                  <a:cubicBezTo>
                    <a:pt x="688" y="43"/>
                    <a:pt x="688" y="43"/>
                    <a:pt x="689" y="43"/>
                  </a:cubicBezTo>
                  <a:cubicBezTo>
                    <a:pt x="689" y="43"/>
                    <a:pt x="689" y="43"/>
                    <a:pt x="689" y="43"/>
                  </a:cubicBezTo>
                  <a:cubicBezTo>
                    <a:pt x="689" y="43"/>
                    <a:pt x="689" y="43"/>
                    <a:pt x="689" y="43"/>
                  </a:cubicBezTo>
                  <a:cubicBezTo>
                    <a:pt x="689" y="43"/>
                    <a:pt x="690" y="43"/>
                    <a:pt x="690" y="43"/>
                  </a:cubicBezTo>
                  <a:cubicBezTo>
                    <a:pt x="690" y="43"/>
                    <a:pt x="690" y="43"/>
                    <a:pt x="690" y="43"/>
                  </a:cubicBezTo>
                  <a:cubicBezTo>
                    <a:pt x="690" y="44"/>
                    <a:pt x="691" y="43"/>
                    <a:pt x="691" y="44"/>
                  </a:cubicBezTo>
                  <a:cubicBezTo>
                    <a:pt x="691" y="44"/>
                    <a:pt x="691" y="44"/>
                    <a:pt x="691" y="44"/>
                  </a:cubicBezTo>
                  <a:cubicBezTo>
                    <a:pt x="691" y="44"/>
                    <a:pt x="691" y="44"/>
                    <a:pt x="692" y="44"/>
                  </a:cubicBezTo>
                  <a:cubicBezTo>
                    <a:pt x="692" y="44"/>
                    <a:pt x="692" y="44"/>
                    <a:pt x="692" y="44"/>
                  </a:cubicBezTo>
                  <a:cubicBezTo>
                    <a:pt x="692" y="44"/>
                    <a:pt x="692" y="44"/>
                    <a:pt x="692" y="44"/>
                  </a:cubicBezTo>
                  <a:cubicBezTo>
                    <a:pt x="692" y="44"/>
                    <a:pt x="692" y="44"/>
                    <a:pt x="692" y="44"/>
                  </a:cubicBezTo>
                  <a:cubicBezTo>
                    <a:pt x="693" y="45"/>
                    <a:pt x="693" y="45"/>
                    <a:pt x="693" y="45"/>
                  </a:cubicBezTo>
                  <a:cubicBezTo>
                    <a:pt x="693" y="45"/>
                    <a:pt x="693" y="45"/>
                    <a:pt x="693" y="45"/>
                  </a:cubicBezTo>
                  <a:cubicBezTo>
                    <a:pt x="693" y="45"/>
                    <a:pt x="694" y="45"/>
                    <a:pt x="694" y="45"/>
                  </a:cubicBezTo>
                  <a:cubicBezTo>
                    <a:pt x="694" y="45"/>
                    <a:pt x="694" y="45"/>
                    <a:pt x="694" y="45"/>
                  </a:cubicBezTo>
                  <a:cubicBezTo>
                    <a:pt x="694" y="45"/>
                    <a:pt x="694" y="45"/>
                    <a:pt x="694" y="45"/>
                  </a:cubicBezTo>
                  <a:cubicBezTo>
                    <a:pt x="694" y="45"/>
                    <a:pt x="694" y="45"/>
                    <a:pt x="694" y="45"/>
                  </a:cubicBezTo>
                  <a:cubicBezTo>
                    <a:pt x="695" y="46"/>
                    <a:pt x="695" y="46"/>
                    <a:pt x="695" y="46"/>
                  </a:cubicBezTo>
                  <a:cubicBezTo>
                    <a:pt x="695" y="46"/>
                    <a:pt x="695" y="46"/>
                    <a:pt x="695" y="46"/>
                  </a:cubicBezTo>
                  <a:cubicBezTo>
                    <a:pt x="695" y="46"/>
                    <a:pt x="695" y="46"/>
                    <a:pt x="696" y="46"/>
                  </a:cubicBezTo>
                  <a:cubicBezTo>
                    <a:pt x="695" y="46"/>
                    <a:pt x="695" y="46"/>
                    <a:pt x="695" y="46"/>
                  </a:cubicBezTo>
                  <a:cubicBezTo>
                    <a:pt x="696" y="46"/>
                    <a:pt x="696" y="46"/>
                    <a:pt x="696" y="47"/>
                  </a:cubicBezTo>
                  <a:cubicBezTo>
                    <a:pt x="696" y="47"/>
                    <a:pt x="696" y="47"/>
                    <a:pt x="696" y="47"/>
                  </a:cubicBezTo>
                  <a:cubicBezTo>
                    <a:pt x="696" y="47"/>
                    <a:pt x="697" y="46"/>
                    <a:pt x="697" y="46"/>
                  </a:cubicBezTo>
                  <a:cubicBezTo>
                    <a:pt x="697" y="43"/>
                    <a:pt x="697" y="39"/>
                    <a:pt x="696" y="36"/>
                  </a:cubicBezTo>
                  <a:cubicBezTo>
                    <a:pt x="696" y="36"/>
                    <a:pt x="696" y="36"/>
                    <a:pt x="696" y="36"/>
                  </a:cubicBezTo>
                  <a:cubicBezTo>
                    <a:pt x="696" y="36"/>
                    <a:pt x="696" y="36"/>
                    <a:pt x="696" y="35"/>
                  </a:cubicBezTo>
                  <a:cubicBezTo>
                    <a:pt x="696" y="35"/>
                    <a:pt x="696" y="35"/>
                    <a:pt x="696" y="35"/>
                  </a:cubicBezTo>
                  <a:cubicBezTo>
                    <a:pt x="696" y="35"/>
                    <a:pt x="695" y="35"/>
                    <a:pt x="695" y="35"/>
                  </a:cubicBezTo>
                  <a:cubicBezTo>
                    <a:pt x="695" y="35"/>
                    <a:pt x="695" y="35"/>
                    <a:pt x="695" y="35"/>
                  </a:cubicBezTo>
                  <a:cubicBezTo>
                    <a:pt x="695" y="35"/>
                    <a:pt x="695" y="35"/>
                    <a:pt x="694" y="35"/>
                  </a:cubicBezTo>
                  <a:cubicBezTo>
                    <a:pt x="694" y="35"/>
                    <a:pt x="694" y="35"/>
                    <a:pt x="694" y="35"/>
                  </a:cubicBezTo>
                  <a:cubicBezTo>
                    <a:pt x="694" y="34"/>
                    <a:pt x="694" y="35"/>
                    <a:pt x="693" y="34"/>
                  </a:cubicBezTo>
                  <a:cubicBezTo>
                    <a:pt x="693" y="34"/>
                    <a:pt x="693" y="34"/>
                    <a:pt x="693" y="34"/>
                  </a:cubicBezTo>
                  <a:cubicBezTo>
                    <a:pt x="693" y="34"/>
                    <a:pt x="693" y="34"/>
                    <a:pt x="692" y="34"/>
                  </a:cubicBezTo>
                  <a:cubicBezTo>
                    <a:pt x="692" y="34"/>
                    <a:pt x="692" y="34"/>
                    <a:pt x="692" y="34"/>
                  </a:cubicBezTo>
                  <a:cubicBezTo>
                    <a:pt x="692" y="34"/>
                    <a:pt x="692" y="34"/>
                    <a:pt x="691" y="34"/>
                  </a:cubicBezTo>
                  <a:cubicBezTo>
                    <a:pt x="691" y="34"/>
                    <a:pt x="691" y="34"/>
                    <a:pt x="691" y="34"/>
                  </a:cubicBezTo>
                  <a:cubicBezTo>
                    <a:pt x="691" y="34"/>
                    <a:pt x="691" y="34"/>
                    <a:pt x="691" y="34"/>
                  </a:cubicBezTo>
                  <a:cubicBezTo>
                    <a:pt x="691" y="33"/>
                    <a:pt x="690" y="34"/>
                    <a:pt x="690" y="33"/>
                  </a:cubicBezTo>
                  <a:cubicBezTo>
                    <a:pt x="690" y="33"/>
                    <a:pt x="690" y="33"/>
                    <a:pt x="690" y="33"/>
                  </a:cubicBezTo>
                  <a:cubicBezTo>
                    <a:pt x="690" y="33"/>
                    <a:pt x="690" y="33"/>
                    <a:pt x="690" y="33"/>
                  </a:cubicBezTo>
                  <a:cubicBezTo>
                    <a:pt x="689" y="33"/>
                    <a:pt x="688" y="33"/>
                    <a:pt x="688" y="33"/>
                  </a:cubicBezTo>
                  <a:cubicBezTo>
                    <a:pt x="688" y="33"/>
                    <a:pt x="688" y="33"/>
                    <a:pt x="687" y="33"/>
                  </a:cubicBezTo>
                  <a:cubicBezTo>
                    <a:pt x="687" y="33"/>
                    <a:pt x="686" y="33"/>
                    <a:pt x="685" y="33"/>
                  </a:cubicBezTo>
                  <a:cubicBezTo>
                    <a:pt x="683" y="33"/>
                    <a:pt x="681" y="33"/>
                    <a:pt x="680" y="33"/>
                  </a:cubicBezTo>
                  <a:cubicBezTo>
                    <a:pt x="679" y="33"/>
                    <a:pt x="678" y="33"/>
                    <a:pt x="677" y="33"/>
                  </a:cubicBezTo>
                  <a:cubicBezTo>
                    <a:pt x="677" y="33"/>
                    <a:pt x="677" y="33"/>
                    <a:pt x="677" y="33"/>
                  </a:cubicBezTo>
                  <a:cubicBezTo>
                    <a:pt x="676" y="33"/>
                    <a:pt x="676" y="33"/>
                    <a:pt x="675" y="33"/>
                  </a:cubicBezTo>
                  <a:cubicBezTo>
                    <a:pt x="675" y="33"/>
                    <a:pt x="675" y="33"/>
                    <a:pt x="675" y="33"/>
                  </a:cubicBezTo>
                  <a:cubicBezTo>
                    <a:pt x="675" y="34"/>
                    <a:pt x="674" y="33"/>
                    <a:pt x="674" y="34"/>
                  </a:cubicBezTo>
                  <a:cubicBezTo>
                    <a:pt x="674" y="34"/>
                    <a:pt x="674" y="34"/>
                    <a:pt x="674" y="34"/>
                  </a:cubicBezTo>
                  <a:cubicBezTo>
                    <a:pt x="673" y="34"/>
                    <a:pt x="673" y="34"/>
                    <a:pt x="672" y="34"/>
                  </a:cubicBezTo>
                  <a:cubicBezTo>
                    <a:pt x="673" y="34"/>
                    <a:pt x="673" y="34"/>
                    <a:pt x="673" y="34"/>
                  </a:cubicBezTo>
                  <a:cubicBezTo>
                    <a:pt x="672" y="34"/>
                    <a:pt x="672" y="34"/>
                    <a:pt x="671" y="34"/>
                  </a:cubicBezTo>
                  <a:cubicBezTo>
                    <a:pt x="671" y="34"/>
                    <a:pt x="671" y="34"/>
                    <a:pt x="671" y="34"/>
                  </a:cubicBezTo>
                  <a:cubicBezTo>
                    <a:pt x="671" y="35"/>
                    <a:pt x="671" y="34"/>
                    <a:pt x="671" y="35"/>
                  </a:cubicBezTo>
                  <a:cubicBezTo>
                    <a:pt x="671" y="35"/>
                    <a:pt x="671" y="35"/>
                    <a:pt x="671" y="35"/>
                  </a:cubicBezTo>
                  <a:cubicBezTo>
                    <a:pt x="671" y="35"/>
                    <a:pt x="670" y="35"/>
                    <a:pt x="670" y="35"/>
                  </a:cubicBezTo>
                  <a:cubicBezTo>
                    <a:pt x="670" y="35"/>
                    <a:pt x="670" y="35"/>
                    <a:pt x="670" y="35"/>
                  </a:cubicBezTo>
                  <a:cubicBezTo>
                    <a:pt x="670" y="35"/>
                    <a:pt x="670" y="35"/>
                    <a:pt x="670" y="35"/>
                  </a:cubicBezTo>
                  <a:cubicBezTo>
                    <a:pt x="670" y="35"/>
                    <a:pt x="670" y="35"/>
                    <a:pt x="669" y="35"/>
                  </a:cubicBezTo>
                  <a:cubicBezTo>
                    <a:pt x="669" y="35"/>
                    <a:pt x="669" y="35"/>
                    <a:pt x="669" y="35"/>
                  </a:cubicBezTo>
                  <a:cubicBezTo>
                    <a:pt x="669" y="35"/>
                    <a:pt x="669" y="35"/>
                    <a:pt x="669" y="35"/>
                  </a:cubicBezTo>
                  <a:cubicBezTo>
                    <a:pt x="669" y="35"/>
                    <a:pt x="669" y="36"/>
                    <a:pt x="669" y="36"/>
                  </a:cubicBezTo>
                  <a:cubicBezTo>
                    <a:pt x="669" y="36"/>
                    <a:pt x="669" y="36"/>
                    <a:pt x="669" y="36"/>
                  </a:cubicBezTo>
                  <a:cubicBezTo>
                    <a:pt x="668" y="36"/>
                    <a:pt x="668" y="36"/>
                    <a:pt x="668" y="36"/>
                  </a:cubicBezTo>
                  <a:cubicBezTo>
                    <a:pt x="668" y="36"/>
                    <a:pt x="668" y="36"/>
                    <a:pt x="668" y="36"/>
                  </a:cubicBezTo>
                  <a:cubicBezTo>
                    <a:pt x="668" y="36"/>
                    <a:pt x="667" y="36"/>
                    <a:pt x="667" y="37"/>
                  </a:cubicBezTo>
                  <a:cubicBezTo>
                    <a:pt x="667" y="36"/>
                    <a:pt x="667" y="36"/>
                    <a:pt x="667" y="36"/>
                  </a:cubicBezTo>
                  <a:cubicBezTo>
                    <a:pt x="667" y="37"/>
                    <a:pt x="667" y="37"/>
                    <a:pt x="667" y="37"/>
                  </a:cubicBezTo>
                  <a:cubicBezTo>
                    <a:pt x="667" y="37"/>
                    <a:pt x="667" y="37"/>
                    <a:pt x="667" y="37"/>
                  </a:cubicBezTo>
                  <a:cubicBezTo>
                    <a:pt x="667" y="37"/>
                    <a:pt x="666" y="37"/>
                    <a:pt x="666" y="37"/>
                  </a:cubicBezTo>
                  <a:cubicBezTo>
                    <a:pt x="666" y="37"/>
                    <a:pt x="666" y="37"/>
                    <a:pt x="666" y="37"/>
                  </a:cubicBezTo>
                  <a:cubicBezTo>
                    <a:pt x="666" y="37"/>
                    <a:pt x="666" y="37"/>
                    <a:pt x="666" y="38"/>
                  </a:cubicBezTo>
                  <a:cubicBezTo>
                    <a:pt x="666" y="37"/>
                    <a:pt x="666" y="37"/>
                    <a:pt x="666" y="37"/>
                  </a:cubicBezTo>
                  <a:cubicBezTo>
                    <a:pt x="666" y="38"/>
                    <a:pt x="666" y="38"/>
                    <a:pt x="666" y="38"/>
                  </a:cubicBezTo>
                  <a:cubicBezTo>
                    <a:pt x="666" y="38"/>
                    <a:pt x="666" y="38"/>
                    <a:pt x="666" y="38"/>
                  </a:cubicBezTo>
                  <a:cubicBezTo>
                    <a:pt x="665" y="38"/>
                    <a:pt x="665" y="38"/>
                    <a:pt x="665" y="39"/>
                  </a:cubicBezTo>
                  <a:cubicBezTo>
                    <a:pt x="665" y="39"/>
                    <a:pt x="665" y="39"/>
                    <a:pt x="665" y="39"/>
                  </a:cubicBezTo>
                  <a:cubicBezTo>
                    <a:pt x="664" y="39"/>
                    <a:pt x="664" y="39"/>
                    <a:pt x="664" y="39"/>
                  </a:cubicBezTo>
                  <a:cubicBezTo>
                    <a:pt x="664" y="39"/>
                    <a:pt x="664" y="39"/>
                    <a:pt x="664" y="39"/>
                  </a:cubicBezTo>
                  <a:cubicBezTo>
                    <a:pt x="664" y="39"/>
                    <a:pt x="664" y="39"/>
                    <a:pt x="664" y="39"/>
                  </a:cubicBezTo>
                  <a:cubicBezTo>
                    <a:pt x="664" y="39"/>
                    <a:pt x="664" y="39"/>
                    <a:pt x="664" y="39"/>
                  </a:cubicBezTo>
                  <a:cubicBezTo>
                    <a:pt x="664" y="39"/>
                    <a:pt x="664" y="39"/>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2" y="40"/>
                    <a:pt x="662" y="41"/>
                  </a:cubicBezTo>
                  <a:cubicBezTo>
                    <a:pt x="663" y="41"/>
                    <a:pt x="663" y="41"/>
                    <a:pt x="663" y="41"/>
                  </a:cubicBezTo>
                  <a:cubicBezTo>
                    <a:pt x="662" y="41"/>
                    <a:pt x="662" y="41"/>
                    <a:pt x="662" y="41"/>
                  </a:cubicBezTo>
                  <a:cubicBezTo>
                    <a:pt x="662" y="41"/>
                    <a:pt x="662" y="41"/>
                    <a:pt x="662" y="41"/>
                  </a:cubicBezTo>
                  <a:cubicBezTo>
                    <a:pt x="662" y="41"/>
                    <a:pt x="662" y="42"/>
                    <a:pt x="662" y="42"/>
                  </a:cubicBezTo>
                  <a:cubicBezTo>
                    <a:pt x="662" y="42"/>
                    <a:pt x="662" y="42"/>
                    <a:pt x="662" y="42"/>
                  </a:cubicBezTo>
                  <a:cubicBezTo>
                    <a:pt x="662" y="42"/>
                    <a:pt x="661" y="42"/>
                    <a:pt x="661" y="42"/>
                  </a:cubicBezTo>
                  <a:cubicBezTo>
                    <a:pt x="661" y="42"/>
                    <a:pt x="661" y="42"/>
                    <a:pt x="661" y="42"/>
                  </a:cubicBezTo>
                  <a:cubicBezTo>
                    <a:pt x="661" y="42"/>
                    <a:pt x="661" y="43"/>
                    <a:pt x="661" y="43"/>
                  </a:cubicBezTo>
                  <a:cubicBezTo>
                    <a:pt x="661" y="43"/>
                    <a:pt x="661" y="43"/>
                    <a:pt x="661" y="43"/>
                  </a:cubicBezTo>
                  <a:cubicBezTo>
                    <a:pt x="661" y="43"/>
                    <a:pt x="661" y="43"/>
                    <a:pt x="661" y="43"/>
                  </a:cubicBezTo>
                  <a:cubicBezTo>
                    <a:pt x="661" y="43"/>
                    <a:pt x="661" y="43"/>
                    <a:pt x="661" y="43"/>
                  </a:cubicBezTo>
                  <a:cubicBezTo>
                    <a:pt x="660" y="43"/>
                    <a:pt x="660" y="44"/>
                    <a:pt x="660" y="44"/>
                  </a:cubicBezTo>
                  <a:cubicBezTo>
                    <a:pt x="660" y="44"/>
                    <a:pt x="660" y="44"/>
                    <a:pt x="660" y="44"/>
                  </a:cubicBezTo>
                  <a:cubicBezTo>
                    <a:pt x="660" y="44"/>
                    <a:pt x="660" y="44"/>
                    <a:pt x="660" y="44"/>
                  </a:cubicBezTo>
                  <a:cubicBezTo>
                    <a:pt x="660" y="44"/>
                    <a:pt x="660" y="44"/>
                    <a:pt x="660" y="44"/>
                  </a:cubicBezTo>
                  <a:cubicBezTo>
                    <a:pt x="660" y="45"/>
                    <a:pt x="660" y="45"/>
                    <a:pt x="660" y="45"/>
                  </a:cubicBezTo>
                  <a:cubicBezTo>
                    <a:pt x="660" y="45"/>
                    <a:pt x="660" y="45"/>
                    <a:pt x="660" y="45"/>
                  </a:cubicBezTo>
                  <a:cubicBezTo>
                    <a:pt x="660" y="45"/>
                    <a:pt x="660" y="45"/>
                    <a:pt x="660" y="45"/>
                  </a:cubicBezTo>
                  <a:cubicBezTo>
                    <a:pt x="659" y="46"/>
                    <a:pt x="659" y="46"/>
                    <a:pt x="659" y="46"/>
                  </a:cubicBezTo>
                  <a:cubicBezTo>
                    <a:pt x="659" y="46"/>
                    <a:pt x="659" y="46"/>
                    <a:pt x="659" y="46"/>
                  </a:cubicBezTo>
                  <a:cubicBezTo>
                    <a:pt x="659" y="46"/>
                    <a:pt x="659" y="47"/>
                    <a:pt x="659" y="47"/>
                  </a:cubicBezTo>
                  <a:cubicBezTo>
                    <a:pt x="659" y="47"/>
                    <a:pt x="659" y="48"/>
                    <a:pt x="659" y="48"/>
                  </a:cubicBezTo>
                  <a:cubicBezTo>
                    <a:pt x="659" y="48"/>
                    <a:pt x="659" y="49"/>
                    <a:pt x="659" y="49"/>
                  </a:cubicBezTo>
                  <a:cubicBezTo>
                    <a:pt x="659" y="49"/>
                    <a:pt x="659" y="49"/>
                    <a:pt x="659" y="49"/>
                  </a:cubicBezTo>
                  <a:cubicBezTo>
                    <a:pt x="658" y="51"/>
                    <a:pt x="658" y="53"/>
                    <a:pt x="659" y="55"/>
                  </a:cubicBezTo>
                  <a:cubicBezTo>
                    <a:pt x="659" y="55"/>
                    <a:pt x="659" y="56"/>
                    <a:pt x="659" y="56"/>
                  </a:cubicBezTo>
                  <a:cubicBezTo>
                    <a:pt x="659" y="56"/>
                    <a:pt x="659" y="57"/>
                    <a:pt x="659" y="57"/>
                  </a:cubicBezTo>
                  <a:cubicBezTo>
                    <a:pt x="659" y="57"/>
                    <a:pt x="659" y="57"/>
                    <a:pt x="659" y="58"/>
                  </a:cubicBezTo>
                  <a:cubicBezTo>
                    <a:pt x="659" y="58"/>
                    <a:pt x="659" y="58"/>
                    <a:pt x="659" y="59"/>
                  </a:cubicBezTo>
                  <a:cubicBezTo>
                    <a:pt x="659" y="59"/>
                    <a:pt x="659" y="59"/>
                    <a:pt x="659" y="59"/>
                  </a:cubicBezTo>
                  <a:cubicBezTo>
                    <a:pt x="659" y="59"/>
                    <a:pt x="659" y="59"/>
                    <a:pt x="659" y="59"/>
                  </a:cubicBezTo>
                  <a:cubicBezTo>
                    <a:pt x="659" y="59"/>
                    <a:pt x="659" y="59"/>
                    <a:pt x="660" y="60"/>
                  </a:cubicBezTo>
                  <a:cubicBezTo>
                    <a:pt x="660" y="60"/>
                    <a:pt x="660" y="60"/>
                    <a:pt x="660" y="60"/>
                  </a:cubicBezTo>
                  <a:cubicBezTo>
                    <a:pt x="660" y="60"/>
                    <a:pt x="660" y="60"/>
                    <a:pt x="660" y="60"/>
                  </a:cubicBezTo>
                  <a:cubicBezTo>
                    <a:pt x="660" y="60"/>
                    <a:pt x="660" y="60"/>
                    <a:pt x="660" y="60"/>
                  </a:cubicBezTo>
                  <a:cubicBezTo>
                    <a:pt x="660" y="61"/>
                    <a:pt x="660" y="61"/>
                    <a:pt x="660" y="61"/>
                  </a:cubicBezTo>
                  <a:cubicBezTo>
                    <a:pt x="660" y="61"/>
                    <a:pt x="660" y="61"/>
                    <a:pt x="660" y="61"/>
                  </a:cubicBezTo>
                  <a:cubicBezTo>
                    <a:pt x="660" y="61"/>
                    <a:pt x="660" y="61"/>
                    <a:pt x="660" y="61"/>
                  </a:cubicBezTo>
                  <a:cubicBezTo>
                    <a:pt x="660" y="61"/>
                    <a:pt x="660" y="61"/>
                    <a:pt x="660" y="61"/>
                  </a:cubicBezTo>
                  <a:cubicBezTo>
                    <a:pt x="660" y="62"/>
                    <a:pt x="661" y="62"/>
                    <a:pt x="661" y="62"/>
                  </a:cubicBezTo>
                  <a:cubicBezTo>
                    <a:pt x="661" y="62"/>
                    <a:pt x="661" y="62"/>
                    <a:pt x="661" y="62"/>
                  </a:cubicBezTo>
                  <a:cubicBezTo>
                    <a:pt x="661" y="62"/>
                    <a:pt x="661" y="62"/>
                    <a:pt x="661" y="62"/>
                  </a:cubicBezTo>
                  <a:cubicBezTo>
                    <a:pt x="661" y="62"/>
                    <a:pt x="661" y="62"/>
                    <a:pt x="661" y="62"/>
                  </a:cubicBezTo>
                  <a:cubicBezTo>
                    <a:pt x="661" y="63"/>
                    <a:pt x="661" y="63"/>
                    <a:pt x="661" y="63"/>
                  </a:cubicBezTo>
                  <a:cubicBezTo>
                    <a:pt x="661" y="63"/>
                    <a:pt x="661" y="63"/>
                    <a:pt x="661" y="63"/>
                  </a:cubicBezTo>
                  <a:cubicBezTo>
                    <a:pt x="662" y="63"/>
                    <a:pt x="661" y="63"/>
                    <a:pt x="662" y="64"/>
                  </a:cubicBezTo>
                  <a:cubicBezTo>
                    <a:pt x="662" y="63"/>
                    <a:pt x="662" y="63"/>
                    <a:pt x="662" y="63"/>
                  </a:cubicBezTo>
                  <a:cubicBezTo>
                    <a:pt x="662" y="64"/>
                    <a:pt x="662" y="64"/>
                    <a:pt x="662" y="64"/>
                  </a:cubicBezTo>
                  <a:cubicBezTo>
                    <a:pt x="662" y="64"/>
                    <a:pt x="662" y="64"/>
                    <a:pt x="662" y="64"/>
                  </a:cubicBezTo>
                  <a:cubicBezTo>
                    <a:pt x="662" y="64"/>
                    <a:pt x="662" y="64"/>
                    <a:pt x="662" y="64"/>
                  </a:cubicBezTo>
                  <a:cubicBezTo>
                    <a:pt x="662" y="64"/>
                    <a:pt x="662" y="64"/>
                    <a:pt x="662" y="64"/>
                  </a:cubicBezTo>
                  <a:cubicBezTo>
                    <a:pt x="662" y="64"/>
                    <a:pt x="663" y="64"/>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4" y="65"/>
                    <a:pt x="664" y="66"/>
                    <a:pt x="664" y="66"/>
                  </a:cubicBezTo>
                  <a:cubicBezTo>
                    <a:pt x="664" y="66"/>
                    <a:pt x="664" y="66"/>
                    <a:pt x="664" y="66"/>
                  </a:cubicBezTo>
                  <a:cubicBezTo>
                    <a:pt x="664" y="66"/>
                    <a:pt x="664" y="66"/>
                    <a:pt x="664" y="66"/>
                  </a:cubicBezTo>
                  <a:cubicBezTo>
                    <a:pt x="664" y="66"/>
                    <a:pt x="664" y="66"/>
                    <a:pt x="664" y="66"/>
                  </a:cubicBezTo>
                  <a:cubicBezTo>
                    <a:pt x="664" y="66"/>
                    <a:pt x="664" y="66"/>
                    <a:pt x="665" y="66"/>
                  </a:cubicBezTo>
                  <a:cubicBezTo>
                    <a:pt x="665" y="66"/>
                    <a:pt x="665" y="66"/>
                    <a:pt x="665" y="66"/>
                  </a:cubicBezTo>
                  <a:cubicBezTo>
                    <a:pt x="665" y="67"/>
                    <a:pt x="665" y="66"/>
                    <a:pt x="665" y="67"/>
                  </a:cubicBezTo>
                  <a:cubicBezTo>
                    <a:pt x="665" y="67"/>
                    <a:pt x="665" y="67"/>
                    <a:pt x="665" y="67"/>
                  </a:cubicBezTo>
                  <a:cubicBezTo>
                    <a:pt x="665" y="67"/>
                    <a:pt x="665" y="67"/>
                    <a:pt x="666" y="67"/>
                  </a:cubicBezTo>
                  <a:cubicBezTo>
                    <a:pt x="666" y="67"/>
                    <a:pt x="666" y="67"/>
                    <a:pt x="666" y="67"/>
                  </a:cubicBezTo>
                  <a:cubicBezTo>
                    <a:pt x="666" y="67"/>
                    <a:pt x="666" y="67"/>
                    <a:pt x="666" y="67"/>
                  </a:cubicBezTo>
                  <a:cubicBezTo>
                    <a:pt x="666" y="67"/>
                    <a:pt x="666" y="67"/>
                    <a:pt x="666" y="67"/>
                  </a:cubicBezTo>
                  <a:cubicBezTo>
                    <a:pt x="666" y="68"/>
                    <a:pt x="666" y="68"/>
                    <a:pt x="667" y="68"/>
                  </a:cubicBezTo>
                  <a:cubicBezTo>
                    <a:pt x="667" y="68"/>
                    <a:pt x="667" y="68"/>
                    <a:pt x="667" y="68"/>
                  </a:cubicBezTo>
                  <a:cubicBezTo>
                    <a:pt x="667" y="68"/>
                    <a:pt x="667" y="68"/>
                    <a:pt x="667" y="68"/>
                  </a:cubicBezTo>
                  <a:cubicBezTo>
                    <a:pt x="667" y="68"/>
                    <a:pt x="667" y="68"/>
                    <a:pt x="667" y="68"/>
                  </a:cubicBezTo>
                  <a:cubicBezTo>
                    <a:pt x="667" y="68"/>
                    <a:pt x="667" y="68"/>
                    <a:pt x="668" y="68"/>
                  </a:cubicBezTo>
                  <a:cubicBezTo>
                    <a:pt x="668" y="68"/>
                    <a:pt x="668" y="68"/>
                    <a:pt x="668" y="68"/>
                  </a:cubicBezTo>
                  <a:cubicBezTo>
                    <a:pt x="668" y="69"/>
                    <a:pt x="668" y="69"/>
                    <a:pt x="668" y="69"/>
                  </a:cubicBezTo>
                  <a:cubicBezTo>
                    <a:pt x="668" y="69"/>
                    <a:pt x="668" y="69"/>
                    <a:pt x="668" y="69"/>
                  </a:cubicBezTo>
                  <a:cubicBezTo>
                    <a:pt x="668" y="69"/>
                    <a:pt x="669" y="69"/>
                    <a:pt x="669" y="69"/>
                  </a:cubicBezTo>
                  <a:cubicBezTo>
                    <a:pt x="669" y="69"/>
                    <a:pt x="669" y="69"/>
                    <a:pt x="669" y="69"/>
                  </a:cubicBezTo>
                  <a:cubicBezTo>
                    <a:pt x="669" y="69"/>
                    <a:pt x="669" y="69"/>
                    <a:pt x="669" y="69"/>
                  </a:cubicBezTo>
                  <a:cubicBezTo>
                    <a:pt x="669" y="69"/>
                    <a:pt x="669" y="69"/>
                    <a:pt x="669" y="69"/>
                  </a:cubicBezTo>
                  <a:cubicBezTo>
                    <a:pt x="670" y="70"/>
                    <a:pt x="670" y="70"/>
                    <a:pt x="670" y="70"/>
                  </a:cubicBezTo>
                  <a:cubicBezTo>
                    <a:pt x="670" y="70"/>
                    <a:pt x="670" y="70"/>
                    <a:pt x="670" y="70"/>
                  </a:cubicBezTo>
                  <a:cubicBezTo>
                    <a:pt x="670" y="70"/>
                    <a:pt x="671" y="70"/>
                    <a:pt x="671" y="70"/>
                  </a:cubicBezTo>
                  <a:cubicBezTo>
                    <a:pt x="671" y="70"/>
                    <a:pt x="671" y="70"/>
                    <a:pt x="671" y="70"/>
                  </a:cubicBezTo>
                  <a:cubicBezTo>
                    <a:pt x="671" y="70"/>
                    <a:pt x="671" y="70"/>
                    <a:pt x="671" y="71"/>
                  </a:cubicBezTo>
                  <a:cubicBezTo>
                    <a:pt x="671" y="71"/>
                    <a:pt x="671" y="71"/>
                    <a:pt x="671" y="71"/>
                  </a:cubicBezTo>
                  <a:cubicBezTo>
                    <a:pt x="672" y="71"/>
                    <a:pt x="672" y="71"/>
                    <a:pt x="672" y="71"/>
                  </a:cubicBezTo>
                  <a:cubicBezTo>
                    <a:pt x="672" y="71"/>
                    <a:pt x="672" y="71"/>
                    <a:pt x="672" y="71"/>
                  </a:cubicBezTo>
                  <a:cubicBezTo>
                    <a:pt x="672" y="71"/>
                    <a:pt x="673" y="71"/>
                    <a:pt x="673" y="71"/>
                  </a:cubicBezTo>
                  <a:cubicBezTo>
                    <a:pt x="673" y="71"/>
                    <a:pt x="673" y="71"/>
                    <a:pt x="673" y="71"/>
                  </a:cubicBezTo>
                  <a:cubicBezTo>
                    <a:pt x="673" y="71"/>
                    <a:pt x="673" y="71"/>
                    <a:pt x="674" y="72"/>
                  </a:cubicBezTo>
                  <a:cubicBezTo>
                    <a:pt x="674" y="72"/>
                    <a:pt x="674" y="72"/>
                    <a:pt x="674" y="72"/>
                  </a:cubicBezTo>
                  <a:cubicBezTo>
                    <a:pt x="674" y="72"/>
                    <a:pt x="674" y="72"/>
                    <a:pt x="674" y="72"/>
                  </a:cubicBezTo>
                  <a:cubicBezTo>
                    <a:pt x="674" y="72"/>
                    <a:pt x="674" y="72"/>
                    <a:pt x="674" y="72"/>
                  </a:cubicBezTo>
                  <a:cubicBezTo>
                    <a:pt x="675" y="72"/>
                    <a:pt x="675" y="72"/>
                    <a:pt x="675" y="72"/>
                  </a:cubicBezTo>
                  <a:cubicBezTo>
                    <a:pt x="675" y="72"/>
                    <a:pt x="675" y="72"/>
                    <a:pt x="675" y="72"/>
                  </a:cubicBezTo>
                  <a:cubicBezTo>
                    <a:pt x="675" y="72"/>
                    <a:pt x="675" y="72"/>
                    <a:pt x="675" y="72"/>
                  </a:cubicBezTo>
                  <a:cubicBezTo>
                    <a:pt x="675" y="72"/>
                    <a:pt x="676" y="72"/>
                    <a:pt x="676" y="73"/>
                  </a:cubicBezTo>
                  <a:cubicBezTo>
                    <a:pt x="676" y="73"/>
                    <a:pt x="676" y="73"/>
                    <a:pt x="676" y="73"/>
                  </a:cubicBezTo>
                  <a:cubicBezTo>
                    <a:pt x="676" y="73"/>
                    <a:pt x="676" y="73"/>
                    <a:pt x="677" y="73"/>
                  </a:cubicBezTo>
                  <a:cubicBezTo>
                    <a:pt x="677" y="73"/>
                    <a:pt x="677" y="73"/>
                    <a:pt x="677" y="73"/>
                  </a:cubicBezTo>
                  <a:cubicBezTo>
                    <a:pt x="677" y="73"/>
                    <a:pt x="677" y="73"/>
                    <a:pt x="677" y="73"/>
                  </a:cubicBezTo>
                  <a:cubicBezTo>
                    <a:pt x="677" y="73"/>
                    <a:pt x="677" y="73"/>
                    <a:pt x="677" y="73"/>
                  </a:cubicBezTo>
                  <a:cubicBezTo>
                    <a:pt x="678" y="74"/>
                    <a:pt x="678" y="73"/>
                    <a:pt x="678" y="74"/>
                  </a:cubicBezTo>
                  <a:cubicBezTo>
                    <a:pt x="678" y="74"/>
                    <a:pt x="678" y="74"/>
                    <a:pt x="678" y="74"/>
                  </a:cubicBezTo>
                  <a:cubicBezTo>
                    <a:pt x="678" y="74"/>
                    <a:pt x="679" y="74"/>
                    <a:pt x="679" y="74"/>
                  </a:cubicBezTo>
                  <a:cubicBezTo>
                    <a:pt x="679" y="74"/>
                    <a:pt x="679" y="74"/>
                    <a:pt x="679" y="74"/>
                  </a:cubicBezTo>
                  <a:cubicBezTo>
                    <a:pt x="679" y="74"/>
                    <a:pt x="679" y="74"/>
                    <a:pt x="679" y="74"/>
                  </a:cubicBezTo>
                  <a:cubicBezTo>
                    <a:pt x="679" y="74"/>
                    <a:pt x="679" y="74"/>
                    <a:pt x="679" y="74"/>
                  </a:cubicBezTo>
                  <a:cubicBezTo>
                    <a:pt x="680" y="75"/>
                    <a:pt x="680" y="75"/>
                    <a:pt x="680" y="75"/>
                  </a:cubicBezTo>
                  <a:cubicBezTo>
                    <a:pt x="680" y="75"/>
                    <a:pt x="680" y="75"/>
                    <a:pt x="680" y="75"/>
                  </a:cubicBezTo>
                  <a:cubicBezTo>
                    <a:pt x="680" y="75"/>
                    <a:pt x="681" y="75"/>
                    <a:pt x="681" y="75"/>
                  </a:cubicBezTo>
                  <a:cubicBezTo>
                    <a:pt x="681" y="75"/>
                    <a:pt x="681" y="75"/>
                    <a:pt x="681" y="75"/>
                  </a:cubicBezTo>
                  <a:cubicBezTo>
                    <a:pt x="681" y="75"/>
                    <a:pt x="681" y="75"/>
                    <a:pt x="682" y="75"/>
                  </a:cubicBezTo>
                  <a:cubicBezTo>
                    <a:pt x="682" y="75"/>
                    <a:pt x="682" y="75"/>
                    <a:pt x="682" y="75"/>
                  </a:cubicBezTo>
                  <a:cubicBezTo>
                    <a:pt x="682" y="76"/>
                    <a:pt x="682" y="76"/>
                    <a:pt x="682" y="76"/>
                  </a:cubicBezTo>
                  <a:cubicBezTo>
                    <a:pt x="682" y="76"/>
                    <a:pt x="682" y="76"/>
                    <a:pt x="682" y="76"/>
                  </a:cubicBezTo>
                  <a:cubicBezTo>
                    <a:pt x="682" y="76"/>
                    <a:pt x="682" y="76"/>
                    <a:pt x="683" y="76"/>
                  </a:cubicBezTo>
                  <a:cubicBezTo>
                    <a:pt x="683" y="76"/>
                    <a:pt x="683" y="76"/>
                    <a:pt x="683" y="76"/>
                  </a:cubicBezTo>
                  <a:cubicBezTo>
                    <a:pt x="683" y="76"/>
                    <a:pt x="683" y="76"/>
                    <a:pt x="683" y="76"/>
                  </a:cubicBezTo>
                  <a:cubicBezTo>
                    <a:pt x="683" y="76"/>
                    <a:pt x="683" y="76"/>
                    <a:pt x="683" y="76"/>
                  </a:cubicBezTo>
                  <a:cubicBezTo>
                    <a:pt x="683" y="77"/>
                    <a:pt x="684" y="77"/>
                    <a:pt x="684" y="77"/>
                  </a:cubicBezTo>
                  <a:cubicBezTo>
                    <a:pt x="684" y="77"/>
                    <a:pt x="684" y="77"/>
                    <a:pt x="684" y="77"/>
                  </a:cubicBezTo>
                  <a:cubicBezTo>
                    <a:pt x="684" y="77"/>
                    <a:pt x="684" y="77"/>
                    <a:pt x="684" y="77"/>
                  </a:cubicBezTo>
                  <a:cubicBezTo>
                    <a:pt x="684" y="77"/>
                    <a:pt x="684" y="77"/>
                    <a:pt x="684" y="77"/>
                  </a:cubicBezTo>
                  <a:cubicBezTo>
                    <a:pt x="684" y="77"/>
                    <a:pt x="685" y="77"/>
                    <a:pt x="685" y="77"/>
                  </a:cubicBezTo>
                  <a:cubicBezTo>
                    <a:pt x="685" y="77"/>
                    <a:pt x="685" y="77"/>
                    <a:pt x="685" y="77"/>
                  </a:cubicBezTo>
                  <a:cubicBezTo>
                    <a:pt x="685" y="78"/>
                    <a:pt x="685" y="78"/>
                    <a:pt x="686" y="78"/>
                  </a:cubicBezTo>
                  <a:cubicBezTo>
                    <a:pt x="686" y="78"/>
                    <a:pt x="686" y="78"/>
                    <a:pt x="686" y="78"/>
                  </a:cubicBezTo>
                  <a:cubicBezTo>
                    <a:pt x="686" y="78"/>
                    <a:pt x="686" y="78"/>
                    <a:pt x="686" y="79"/>
                  </a:cubicBezTo>
                  <a:cubicBezTo>
                    <a:pt x="686" y="79"/>
                    <a:pt x="686" y="79"/>
                    <a:pt x="686" y="79"/>
                  </a:cubicBezTo>
                  <a:cubicBezTo>
                    <a:pt x="686" y="79"/>
                    <a:pt x="686" y="79"/>
                    <a:pt x="686" y="79"/>
                  </a:cubicBezTo>
                  <a:cubicBezTo>
                    <a:pt x="686" y="79"/>
                    <a:pt x="686" y="79"/>
                    <a:pt x="686" y="79"/>
                  </a:cubicBezTo>
                  <a:cubicBezTo>
                    <a:pt x="687" y="79"/>
                    <a:pt x="687" y="79"/>
                    <a:pt x="687" y="79"/>
                  </a:cubicBezTo>
                  <a:cubicBezTo>
                    <a:pt x="687" y="79"/>
                    <a:pt x="687" y="79"/>
                    <a:pt x="687" y="79"/>
                  </a:cubicBezTo>
                  <a:cubicBezTo>
                    <a:pt x="687" y="79"/>
                    <a:pt x="687" y="80"/>
                    <a:pt x="687" y="80"/>
                  </a:cubicBezTo>
                  <a:cubicBezTo>
                    <a:pt x="687" y="80"/>
                    <a:pt x="687" y="80"/>
                    <a:pt x="687" y="80"/>
                  </a:cubicBezTo>
                  <a:cubicBezTo>
                    <a:pt x="687" y="80"/>
                    <a:pt x="687" y="80"/>
                    <a:pt x="687" y="80"/>
                  </a:cubicBezTo>
                  <a:cubicBezTo>
                    <a:pt x="688" y="80"/>
                    <a:pt x="688" y="80"/>
                    <a:pt x="688" y="80"/>
                  </a:cubicBezTo>
                  <a:cubicBezTo>
                    <a:pt x="688" y="80"/>
                    <a:pt x="688" y="80"/>
                    <a:pt x="688" y="80"/>
                  </a:cubicBezTo>
                  <a:cubicBezTo>
                    <a:pt x="688" y="81"/>
                    <a:pt x="688" y="81"/>
                    <a:pt x="688" y="81"/>
                  </a:cubicBezTo>
                  <a:cubicBezTo>
                    <a:pt x="688" y="81"/>
                    <a:pt x="688" y="81"/>
                    <a:pt x="688" y="81"/>
                  </a:cubicBezTo>
                  <a:cubicBezTo>
                    <a:pt x="688" y="81"/>
                    <a:pt x="688" y="82"/>
                    <a:pt x="688" y="82"/>
                  </a:cubicBezTo>
                  <a:cubicBezTo>
                    <a:pt x="688" y="82"/>
                    <a:pt x="688" y="82"/>
                    <a:pt x="688" y="82"/>
                  </a:cubicBezTo>
                  <a:cubicBezTo>
                    <a:pt x="688" y="84"/>
                    <a:pt x="688" y="85"/>
                    <a:pt x="688" y="87"/>
                  </a:cubicBezTo>
                  <a:cubicBezTo>
                    <a:pt x="688" y="87"/>
                    <a:pt x="688" y="87"/>
                    <a:pt x="688" y="87"/>
                  </a:cubicBezTo>
                  <a:cubicBezTo>
                    <a:pt x="688" y="87"/>
                    <a:pt x="688" y="88"/>
                    <a:pt x="688" y="88"/>
                  </a:cubicBezTo>
                  <a:cubicBezTo>
                    <a:pt x="688" y="88"/>
                    <a:pt x="688" y="88"/>
                    <a:pt x="688" y="88"/>
                  </a:cubicBezTo>
                  <a:cubicBezTo>
                    <a:pt x="688" y="88"/>
                    <a:pt x="688" y="88"/>
                    <a:pt x="688" y="88"/>
                  </a:cubicBezTo>
                  <a:cubicBezTo>
                    <a:pt x="688" y="88"/>
                    <a:pt x="688" y="89"/>
                    <a:pt x="687" y="89"/>
                  </a:cubicBezTo>
                  <a:cubicBezTo>
                    <a:pt x="687" y="89"/>
                    <a:pt x="687" y="89"/>
                    <a:pt x="687" y="89"/>
                  </a:cubicBezTo>
                  <a:cubicBezTo>
                    <a:pt x="687" y="89"/>
                    <a:pt x="687" y="89"/>
                    <a:pt x="687" y="89"/>
                  </a:cubicBezTo>
                  <a:cubicBezTo>
                    <a:pt x="687" y="89"/>
                    <a:pt x="687" y="89"/>
                    <a:pt x="687" y="89"/>
                  </a:cubicBezTo>
                  <a:cubicBezTo>
                    <a:pt x="687" y="89"/>
                    <a:pt x="687" y="90"/>
                    <a:pt x="687" y="90"/>
                  </a:cubicBezTo>
                  <a:cubicBezTo>
                    <a:pt x="687" y="90"/>
                    <a:pt x="687" y="90"/>
                    <a:pt x="687" y="90"/>
                  </a:cubicBezTo>
                  <a:cubicBezTo>
                    <a:pt x="687" y="90"/>
                    <a:pt x="687" y="90"/>
                    <a:pt x="686" y="90"/>
                  </a:cubicBezTo>
                  <a:cubicBezTo>
                    <a:pt x="686" y="90"/>
                    <a:pt x="686" y="90"/>
                    <a:pt x="686" y="90"/>
                  </a:cubicBezTo>
                  <a:cubicBezTo>
                    <a:pt x="686" y="90"/>
                    <a:pt x="686" y="91"/>
                    <a:pt x="686" y="91"/>
                  </a:cubicBezTo>
                  <a:cubicBezTo>
                    <a:pt x="686" y="91"/>
                    <a:pt x="686" y="91"/>
                    <a:pt x="686" y="91"/>
                  </a:cubicBezTo>
                  <a:cubicBezTo>
                    <a:pt x="686" y="91"/>
                    <a:pt x="686" y="91"/>
                    <a:pt x="686" y="91"/>
                  </a:cubicBezTo>
                  <a:cubicBezTo>
                    <a:pt x="686" y="91"/>
                    <a:pt x="686" y="91"/>
                    <a:pt x="686" y="91"/>
                  </a:cubicBezTo>
                  <a:cubicBezTo>
                    <a:pt x="686" y="91"/>
                    <a:pt x="685" y="91"/>
                    <a:pt x="685" y="91"/>
                  </a:cubicBezTo>
                  <a:cubicBezTo>
                    <a:pt x="685" y="91"/>
                    <a:pt x="685" y="91"/>
                    <a:pt x="685" y="91"/>
                  </a:cubicBezTo>
                  <a:cubicBezTo>
                    <a:pt x="685" y="92"/>
                    <a:pt x="685" y="92"/>
                    <a:pt x="685" y="92"/>
                  </a:cubicBezTo>
                  <a:cubicBezTo>
                    <a:pt x="685" y="92"/>
                    <a:pt x="685" y="92"/>
                    <a:pt x="685" y="92"/>
                  </a:cubicBezTo>
                  <a:cubicBezTo>
                    <a:pt x="685" y="92"/>
                    <a:pt x="684" y="92"/>
                    <a:pt x="684" y="92"/>
                  </a:cubicBezTo>
                  <a:cubicBezTo>
                    <a:pt x="684" y="92"/>
                    <a:pt x="684" y="92"/>
                    <a:pt x="684" y="92"/>
                  </a:cubicBezTo>
                  <a:cubicBezTo>
                    <a:pt x="684" y="92"/>
                    <a:pt x="684" y="92"/>
                    <a:pt x="684" y="92"/>
                  </a:cubicBezTo>
                  <a:cubicBezTo>
                    <a:pt x="684" y="93"/>
                    <a:pt x="684" y="93"/>
                    <a:pt x="684" y="93"/>
                  </a:cubicBezTo>
                  <a:cubicBezTo>
                    <a:pt x="683" y="93"/>
                    <a:pt x="683" y="93"/>
                    <a:pt x="683" y="93"/>
                  </a:cubicBezTo>
                  <a:cubicBezTo>
                    <a:pt x="683" y="93"/>
                    <a:pt x="683" y="93"/>
                    <a:pt x="683" y="93"/>
                  </a:cubicBezTo>
                  <a:cubicBezTo>
                    <a:pt x="683" y="93"/>
                    <a:pt x="683" y="93"/>
                    <a:pt x="683" y="93"/>
                  </a:cubicBezTo>
                  <a:cubicBezTo>
                    <a:pt x="682" y="93"/>
                    <a:pt x="682" y="93"/>
                    <a:pt x="682" y="93"/>
                  </a:cubicBezTo>
                  <a:cubicBezTo>
                    <a:pt x="681" y="93"/>
                    <a:pt x="681" y="93"/>
                    <a:pt x="681" y="93"/>
                  </a:cubicBezTo>
                  <a:cubicBezTo>
                    <a:pt x="681" y="93"/>
                    <a:pt x="681" y="93"/>
                    <a:pt x="681" y="93"/>
                  </a:cubicBezTo>
                  <a:cubicBezTo>
                    <a:pt x="681" y="93"/>
                    <a:pt x="680" y="93"/>
                    <a:pt x="680" y="94"/>
                  </a:cubicBezTo>
                  <a:cubicBezTo>
                    <a:pt x="680" y="94"/>
                    <a:pt x="680" y="94"/>
                    <a:pt x="680" y="94"/>
                  </a:cubicBezTo>
                  <a:cubicBezTo>
                    <a:pt x="677" y="94"/>
                    <a:pt x="675" y="94"/>
                    <a:pt x="672" y="94"/>
                  </a:cubicBezTo>
                  <a:cubicBezTo>
                    <a:pt x="672" y="94"/>
                    <a:pt x="672" y="94"/>
                    <a:pt x="672" y="93"/>
                  </a:cubicBezTo>
                  <a:cubicBezTo>
                    <a:pt x="671" y="93"/>
                    <a:pt x="671" y="93"/>
                    <a:pt x="670" y="93"/>
                  </a:cubicBezTo>
                  <a:cubicBezTo>
                    <a:pt x="670" y="93"/>
                    <a:pt x="670" y="93"/>
                    <a:pt x="670" y="93"/>
                  </a:cubicBezTo>
                  <a:cubicBezTo>
                    <a:pt x="670" y="93"/>
                    <a:pt x="670" y="93"/>
                    <a:pt x="670" y="93"/>
                  </a:cubicBezTo>
                  <a:cubicBezTo>
                    <a:pt x="670" y="93"/>
                    <a:pt x="669" y="93"/>
                    <a:pt x="669" y="93"/>
                  </a:cubicBezTo>
                  <a:cubicBezTo>
                    <a:pt x="669" y="93"/>
                    <a:pt x="669" y="93"/>
                    <a:pt x="669" y="93"/>
                  </a:cubicBezTo>
                  <a:cubicBezTo>
                    <a:pt x="669" y="93"/>
                    <a:pt x="669" y="93"/>
                    <a:pt x="669" y="93"/>
                  </a:cubicBezTo>
                  <a:cubicBezTo>
                    <a:pt x="668" y="93"/>
                    <a:pt x="668" y="93"/>
                    <a:pt x="668" y="92"/>
                  </a:cubicBezTo>
                  <a:cubicBezTo>
                    <a:pt x="668" y="92"/>
                    <a:pt x="668" y="92"/>
                    <a:pt x="668" y="92"/>
                  </a:cubicBezTo>
                  <a:cubicBezTo>
                    <a:pt x="667" y="92"/>
                    <a:pt x="667" y="92"/>
                    <a:pt x="667" y="92"/>
                  </a:cubicBezTo>
                  <a:cubicBezTo>
                    <a:pt x="667" y="92"/>
                    <a:pt x="667" y="92"/>
                    <a:pt x="667" y="92"/>
                  </a:cubicBezTo>
                  <a:cubicBezTo>
                    <a:pt x="666" y="92"/>
                    <a:pt x="666" y="92"/>
                    <a:pt x="666" y="92"/>
                  </a:cubicBezTo>
                  <a:cubicBezTo>
                    <a:pt x="666" y="92"/>
                    <a:pt x="666" y="92"/>
                    <a:pt x="666" y="92"/>
                  </a:cubicBezTo>
                  <a:cubicBezTo>
                    <a:pt x="665" y="92"/>
                    <a:pt x="665" y="92"/>
                    <a:pt x="665" y="91"/>
                  </a:cubicBezTo>
                  <a:cubicBezTo>
                    <a:pt x="665" y="91"/>
                    <a:pt x="665" y="91"/>
                    <a:pt x="665" y="91"/>
                  </a:cubicBezTo>
                  <a:cubicBezTo>
                    <a:pt x="665" y="91"/>
                    <a:pt x="664" y="91"/>
                    <a:pt x="664" y="91"/>
                  </a:cubicBezTo>
                  <a:cubicBezTo>
                    <a:pt x="664" y="91"/>
                    <a:pt x="664" y="91"/>
                    <a:pt x="664" y="91"/>
                  </a:cubicBezTo>
                  <a:cubicBezTo>
                    <a:pt x="664" y="91"/>
                    <a:pt x="664" y="91"/>
                    <a:pt x="663" y="91"/>
                  </a:cubicBezTo>
                  <a:cubicBezTo>
                    <a:pt x="663" y="91"/>
                    <a:pt x="663" y="91"/>
                    <a:pt x="663" y="91"/>
                  </a:cubicBezTo>
                  <a:cubicBezTo>
                    <a:pt x="663" y="91"/>
                    <a:pt x="663" y="91"/>
                    <a:pt x="663" y="90"/>
                  </a:cubicBezTo>
                  <a:cubicBezTo>
                    <a:pt x="663" y="90"/>
                    <a:pt x="663" y="90"/>
                    <a:pt x="663" y="90"/>
                  </a:cubicBezTo>
                  <a:cubicBezTo>
                    <a:pt x="663" y="90"/>
                    <a:pt x="662" y="90"/>
                    <a:pt x="662" y="90"/>
                  </a:cubicBezTo>
                  <a:cubicBezTo>
                    <a:pt x="662" y="90"/>
                    <a:pt x="662" y="90"/>
                    <a:pt x="662" y="90"/>
                  </a:cubicBezTo>
                  <a:cubicBezTo>
                    <a:pt x="662" y="90"/>
                    <a:pt x="662" y="90"/>
                    <a:pt x="662" y="90"/>
                  </a:cubicBezTo>
                  <a:cubicBezTo>
                    <a:pt x="662" y="90"/>
                    <a:pt x="662" y="90"/>
                    <a:pt x="662" y="90"/>
                  </a:cubicBezTo>
                  <a:cubicBezTo>
                    <a:pt x="662" y="89"/>
                    <a:pt x="661" y="90"/>
                    <a:pt x="661" y="89"/>
                  </a:cubicBezTo>
                  <a:cubicBezTo>
                    <a:pt x="661" y="89"/>
                    <a:pt x="661" y="89"/>
                    <a:pt x="661" y="89"/>
                  </a:cubicBezTo>
                  <a:cubicBezTo>
                    <a:pt x="661" y="89"/>
                    <a:pt x="661" y="89"/>
                    <a:pt x="661" y="89"/>
                  </a:cubicBezTo>
                  <a:cubicBezTo>
                    <a:pt x="661" y="89"/>
                    <a:pt x="661" y="89"/>
                    <a:pt x="661" y="89"/>
                  </a:cubicBezTo>
                  <a:cubicBezTo>
                    <a:pt x="660" y="89"/>
                    <a:pt x="660" y="89"/>
                    <a:pt x="660" y="88"/>
                  </a:cubicBezTo>
                  <a:cubicBezTo>
                    <a:pt x="660" y="88"/>
                    <a:pt x="660" y="88"/>
                    <a:pt x="660" y="88"/>
                  </a:cubicBezTo>
                  <a:cubicBezTo>
                    <a:pt x="659" y="88"/>
                    <a:pt x="659" y="88"/>
                    <a:pt x="659" y="88"/>
                  </a:cubicBezTo>
                  <a:cubicBezTo>
                    <a:pt x="659" y="88"/>
                    <a:pt x="659" y="88"/>
                    <a:pt x="659" y="88"/>
                  </a:cubicBezTo>
                  <a:cubicBezTo>
                    <a:pt x="659" y="88"/>
                    <a:pt x="659" y="87"/>
                    <a:pt x="658" y="88"/>
                  </a:cubicBezTo>
                  <a:cubicBezTo>
                    <a:pt x="658" y="91"/>
                    <a:pt x="658" y="95"/>
                    <a:pt x="658" y="99"/>
                  </a:cubicBezTo>
                  <a:cubicBezTo>
                    <a:pt x="658" y="99"/>
                    <a:pt x="658" y="99"/>
                    <a:pt x="659" y="99"/>
                  </a:cubicBezTo>
                  <a:cubicBezTo>
                    <a:pt x="659" y="99"/>
                    <a:pt x="659" y="99"/>
                    <a:pt x="659" y="99"/>
                  </a:cubicBezTo>
                  <a:cubicBezTo>
                    <a:pt x="659" y="100"/>
                    <a:pt x="659" y="100"/>
                    <a:pt x="659" y="100"/>
                  </a:cubicBezTo>
                  <a:cubicBezTo>
                    <a:pt x="659" y="100"/>
                    <a:pt x="659" y="100"/>
                    <a:pt x="659" y="100"/>
                  </a:cubicBezTo>
                  <a:cubicBezTo>
                    <a:pt x="659" y="100"/>
                    <a:pt x="660" y="100"/>
                    <a:pt x="660" y="100"/>
                  </a:cubicBezTo>
                  <a:cubicBezTo>
                    <a:pt x="660" y="100"/>
                    <a:pt x="660" y="100"/>
                    <a:pt x="660" y="100"/>
                  </a:cubicBezTo>
                  <a:cubicBezTo>
                    <a:pt x="660" y="100"/>
                    <a:pt x="661" y="100"/>
                    <a:pt x="661" y="100"/>
                  </a:cubicBezTo>
                  <a:cubicBezTo>
                    <a:pt x="661" y="100"/>
                    <a:pt x="661" y="100"/>
                    <a:pt x="661" y="100"/>
                  </a:cubicBezTo>
                  <a:cubicBezTo>
                    <a:pt x="661" y="101"/>
                    <a:pt x="661" y="101"/>
                    <a:pt x="661" y="101"/>
                  </a:cubicBezTo>
                  <a:cubicBezTo>
                    <a:pt x="661" y="101"/>
                    <a:pt x="662" y="101"/>
                    <a:pt x="662" y="101"/>
                  </a:cubicBezTo>
                  <a:cubicBezTo>
                    <a:pt x="662" y="101"/>
                    <a:pt x="662" y="101"/>
                    <a:pt x="662" y="101"/>
                  </a:cubicBezTo>
                  <a:cubicBezTo>
                    <a:pt x="662" y="101"/>
                    <a:pt x="662" y="101"/>
                    <a:pt x="662" y="101"/>
                  </a:cubicBezTo>
                  <a:cubicBezTo>
                    <a:pt x="663" y="101"/>
                    <a:pt x="663" y="101"/>
                    <a:pt x="663" y="101"/>
                  </a:cubicBezTo>
                  <a:cubicBezTo>
                    <a:pt x="663" y="101"/>
                    <a:pt x="663" y="101"/>
                    <a:pt x="663" y="101"/>
                  </a:cubicBezTo>
                  <a:cubicBezTo>
                    <a:pt x="663" y="101"/>
                    <a:pt x="663" y="101"/>
                    <a:pt x="663" y="101"/>
                  </a:cubicBezTo>
                  <a:cubicBezTo>
                    <a:pt x="663" y="101"/>
                    <a:pt x="663" y="101"/>
                    <a:pt x="663" y="101"/>
                  </a:cubicBezTo>
                  <a:cubicBezTo>
                    <a:pt x="664" y="102"/>
                    <a:pt x="664" y="102"/>
                    <a:pt x="665" y="102"/>
                  </a:cubicBezTo>
                  <a:cubicBezTo>
                    <a:pt x="665" y="102"/>
                    <a:pt x="665" y="102"/>
                    <a:pt x="665" y="102"/>
                  </a:cubicBezTo>
                  <a:cubicBezTo>
                    <a:pt x="665" y="102"/>
                    <a:pt x="665" y="102"/>
                    <a:pt x="665" y="102"/>
                  </a:cubicBezTo>
                  <a:cubicBezTo>
                    <a:pt x="665" y="102"/>
                    <a:pt x="666" y="102"/>
                    <a:pt x="666" y="102"/>
                  </a:cubicBezTo>
                  <a:cubicBezTo>
                    <a:pt x="666" y="102"/>
                    <a:pt x="666" y="102"/>
                    <a:pt x="666" y="102"/>
                  </a:cubicBezTo>
                  <a:cubicBezTo>
                    <a:pt x="666" y="102"/>
                    <a:pt x="666" y="102"/>
                    <a:pt x="666" y="102"/>
                  </a:cubicBezTo>
                  <a:cubicBezTo>
                    <a:pt x="667" y="102"/>
                    <a:pt x="667" y="102"/>
                    <a:pt x="667" y="103"/>
                  </a:cubicBezTo>
                  <a:cubicBezTo>
                    <a:pt x="668" y="102"/>
                    <a:pt x="668" y="102"/>
                    <a:pt x="668" y="102"/>
                  </a:cubicBezTo>
                  <a:cubicBezTo>
                    <a:pt x="668" y="103"/>
                    <a:pt x="668" y="103"/>
                    <a:pt x="668" y="103"/>
                  </a:cubicBezTo>
                  <a:cubicBezTo>
                    <a:pt x="668" y="103"/>
                    <a:pt x="669" y="103"/>
                    <a:pt x="669" y="103"/>
                  </a:cubicBezTo>
                  <a:cubicBezTo>
                    <a:pt x="670" y="103"/>
                    <a:pt x="670" y="103"/>
                    <a:pt x="670" y="103"/>
                  </a:cubicBezTo>
                  <a:cubicBezTo>
                    <a:pt x="671" y="103"/>
                    <a:pt x="672" y="103"/>
                    <a:pt x="673" y="103"/>
                  </a:cubicBezTo>
                  <a:cubicBezTo>
                    <a:pt x="674" y="103"/>
                    <a:pt x="675" y="103"/>
                    <a:pt x="676" y="103"/>
                  </a:cubicBezTo>
                  <a:cubicBezTo>
                    <a:pt x="678" y="103"/>
                    <a:pt x="679" y="103"/>
                    <a:pt x="680" y="103"/>
                  </a:cubicBezTo>
                  <a:cubicBezTo>
                    <a:pt x="680" y="103"/>
                    <a:pt x="680" y="103"/>
                    <a:pt x="681" y="103"/>
                  </a:cubicBezTo>
                  <a:cubicBezTo>
                    <a:pt x="681" y="103"/>
                    <a:pt x="682" y="103"/>
                    <a:pt x="682" y="103"/>
                  </a:cubicBezTo>
                  <a:cubicBezTo>
                    <a:pt x="682" y="102"/>
                    <a:pt x="682" y="102"/>
                    <a:pt x="682" y="102"/>
                  </a:cubicBezTo>
                  <a:cubicBezTo>
                    <a:pt x="683" y="103"/>
                    <a:pt x="683" y="103"/>
                    <a:pt x="683" y="103"/>
                  </a:cubicBezTo>
                  <a:cubicBezTo>
                    <a:pt x="683" y="102"/>
                    <a:pt x="684" y="103"/>
                    <a:pt x="684" y="102"/>
                  </a:cubicBezTo>
                  <a:cubicBezTo>
                    <a:pt x="684" y="102"/>
                    <a:pt x="684" y="102"/>
                    <a:pt x="684" y="102"/>
                  </a:cubicBezTo>
                  <a:cubicBezTo>
                    <a:pt x="684" y="102"/>
                    <a:pt x="685" y="102"/>
                    <a:pt x="685" y="102"/>
                  </a:cubicBezTo>
                  <a:cubicBezTo>
                    <a:pt x="685" y="102"/>
                    <a:pt x="685" y="102"/>
                    <a:pt x="685" y="102"/>
                  </a:cubicBezTo>
                  <a:cubicBezTo>
                    <a:pt x="685" y="102"/>
                    <a:pt x="685" y="102"/>
                    <a:pt x="685" y="102"/>
                  </a:cubicBezTo>
                  <a:cubicBezTo>
                    <a:pt x="686" y="102"/>
                    <a:pt x="686" y="102"/>
                    <a:pt x="686" y="102"/>
                  </a:cubicBezTo>
                  <a:cubicBezTo>
                    <a:pt x="686" y="101"/>
                    <a:pt x="686" y="101"/>
                    <a:pt x="686" y="101"/>
                  </a:cubicBezTo>
                  <a:cubicBezTo>
                    <a:pt x="686" y="101"/>
                    <a:pt x="686" y="101"/>
                    <a:pt x="686" y="101"/>
                  </a:cubicBezTo>
                  <a:cubicBezTo>
                    <a:pt x="687" y="101"/>
                    <a:pt x="687" y="101"/>
                    <a:pt x="687" y="101"/>
                  </a:cubicBezTo>
                  <a:cubicBezTo>
                    <a:pt x="687" y="101"/>
                    <a:pt x="687" y="101"/>
                    <a:pt x="687" y="101"/>
                  </a:cubicBezTo>
                  <a:cubicBezTo>
                    <a:pt x="687" y="101"/>
                    <a:pt x="688" y="101"/>
                    <a:pt x="688" y="101"/>
                  </a:cubicBezTo>
                  <a:cubicBezTo>
                    <a:pt x="688" y="101"/>
                    <a:pt x="688" y="101"/>
                    <a:pt x="688" y="101"/>
                  </a:cubicBezTo>
                  <a:cubicBezTo>
                    <a:pt x="688" y="101"/>
                    <a:pt x="688" y="101"/>
                    <a:pt x="688" y="101"/>
                  </a:cubicBezTo>
                  <a:cubicBezTo>
                    <a:pt x="688" y="101"/>
                    <a:pt x="689" y="101"/>
                    <a:pt x="689" y="100"/>
                  </a:cubicBezTo>
                  <a:cubicBezTo>
                    <a:pt x="689" y="100"/>
                    <a:pt x="689" y="100"/>
                    <a:pt x="689" y="100"/>
                  </a:cubicBezTo>
                  <a:cubicBezTo>
                    <a:pt x="689" y="100"/>
                    <a:pt x="689" y="100"/>
                    <a:pt x="690" y="100"/>
                  </a:cubicBezTo>
                  <a:cubicBezTo>
                    <a:pt x="689" y="100"/>
                    <a:pt x="689" y="100"/>
                    <a:pt x="689" y="100"/>
                  </a:cubicBezTo>
                  <a:cubicBezTo>
                    <a:pt x="690" y="100"/>
                    <a:pt x="690" y="100"/>
                    <a:pt x="690" y="100"/>
                  </a:cubicBezTo>
                  <a:cubicBezTo>
                    <a:pt x="690" y="100"/>
                    <a:pt x="690" y="100"/>
                    <a:pt x="690" y="100"/>
                  </a:cubicBezTo>
                  <a:cubicBezTo>
                    <a:pt x="690" y="100"/>
                    <a:pt x="690" y="100"/>
                    <a:pt x="690" y="100"/>
                  </a:cubicBezTo>
                  <a:cubicBezTo>
                    <a:pt x="690" y="100"/>
                    <a:pt x="690" y="100"/>
                    <a:pt x="691" y="99"/>
                  </a:cubicBezTo>
                  <a:cubicBezTo>
                    <a:pt x="691" y="99"/>
                    <a:pt x="691" y="99"/>
                    <a:pt x="691" y="99"/>
                  </a:cubicBezTo>
                  <a:cubicBezTo>
                    <a:pt x="691" y="99"/>
                    <a:pt x="691" y="99"/>
                    <a:pt x="691" y="99"/>
                  </a:cubicBezTo>
                  <a:cubicBezTo>
                    <a:pt x="691" y="99"/>
                    <a:pt x="691" y="99"/>
                    <a:pt x="691" y="99"/>
                  </a:cubicBezTo>
                  <a:cubicBezTo>
                    <a:pt x="691" y="99"/>
                    <a:pt x="692" y="99"/>
                    <a:pt x="692" y="99"/>
                  </a:cubicBezTo>
                  <a:cubicBezTo>
                    <a:pt x="692" y="99"/>
                    <a:pt x="692" y="99"/>
                    <a:pt x="692" y="99"/>
                  </a:cubicBezTo>
                  <a:cubicBezTo>
                    <a:pt x="692" y="99"/>
                    <a:pt x="692" y="99"/>
                    <a:pt x="692" y="98"/>
                  </a:cubicBezTo>
                  <a:cubicBezTo>
                    <a:pt x="692" y="98"/>
                    <a:pt x="692" y="98"/>
                    <a:pt x="692" y="98"/>
                  </a:cubicBezTo>
                  <a:cubicBezTo>
                    <a:pt x="692" y="98"/>
                    <a:pt x="693" y="98"/>
                    <a:pt x="693" y="98"/>
                  </a:cubicBezTo>
                  <a:cubicBezTo>
                    <a:pt x="693" y="98"/>
                    <a:pt x="693" y="98"/>
                    <a:pt x="693" y="98"/>
                  </a:cubicBezTo>
                  <a:cubicBezTo>
                    <a:pt x="693" y="98"/>
                    <a:pt x="693" y="98"/>
                    <a:pt x="693" y="98"/>
                  </a:cubicBezTo>
                  <a:cubicBezTo>
                    <a:pt x="693" y="98"/>
                    <a:pt x="693" y="98"/>
                    <a:pt x="693" y="98"/>
                  </a:cubicBezTo>
                  <a:cubicBezTo>
                    <a:pt x="693" y="97"/>
                    <a:pt x="694" y="97"/>
                    <a:pt x="694" y="97"/>
                  </a:cubicBezTo>
                  <a:cubicBezTo>
                    <a:pt x="694" y="97"/>
                    <a:pt x="694" y="97"/>
                    <a:pt x="694" y="97"/>
                  </a:cubicBezTo>
                  <a:cubicBezTo>
                    <a:pt x="695" y="97"/>
                    <a:pt x="695" y="96"/>
                    <a:pt x="695" y="96"/>
                  </a:cubicBezTo>
                  <a:cubicBezTo>
                    <a:pt x="695" y="96"/>
                    <a:pt x="695" y="96"/>
                    <a:pt x="695" y="96"/>
                  </a:cubicBezTo>
                  <a:cubicBezTo>
                    <a:pt x="695" y="96"/>
                    <a:pt x="695" y="96"/>
                    <a:pt x="695" y="96"/>
                  </a:cubicBezTo>
                  <a:cubicBezTo>
                    <a:pt x="695" y="96"/>
                    <a:pt x="695" y="96"/>
                    <a:pt x="695" y="96"/>
                  </a:cubicBezTo>
                  <a:cubicBezTo>
                    <a:pt x="695" y="96"/>
                    <a:pt x="695" y="95"/>
                    <a:pt x="696" y="95"/>
                  </a:cubicBezTo>
                  <a:cubicBezTo>
                    <a:pt x="696" y="95"/>
                    <a:pt x="696" y="95"/>
                    <a:pt x="696" y="95"/>
                  </a:cubicBezTo>
                  <a:cubicBezTo>
                    <a:pt x="696" y="95"/>
                    <a:pt x="696" y="95"/>
                    <a:pt x="696" y="95"/>
                  </a:cubicBezTo>
                  <a:cubicBezTo>
                    <a:pt x="696" y="95"/>
                    <a:pt x="696" y="95"/>
                    <a:pt x="696" y="95"/>
                  </a:cubicBezTo>
                  <a:cubicBezTo>
                    <a:pt x="696" y="94"/>
                    <a:pt x="696" y="94"/>
                    <a:pt x="696" y="94"/>
                  </a:cubicBezTo>
                  <a:cubicBezTo>
                    <a:pt x="696" y="94"/>
                    <a:pt x="696" y="94"/>
                    <a:pt x="696" y="94"/>
                  </a:cubicBezTo>
                  <a:cubicBezTo>
                    <a:pt x="697" y="94"/>
                    <a:pt x="697" y="94"/>
                    <a:pt x="697" y="94"/>
                  </a:cubicBezTo>
                  <a:cubicBezTo>
                    <a:pt x="697" y="94"/>
                    <a:pt x="697" y="94"/>
                    <a:pt x="697" y="94"/>
                  </a:cubicBezTo>
                  <a:cubicBezTo>
                    <a:pt x="697" y="93"/>
                    <a:pt x="697" y="93"/>
                    <a:pt x="697" y="93"/>
                  </a:cubicBezTo>
                  <a:cubicBezTo>
                    <a:pt x="697" y="93"/>
                    <a:pt x="697" y="93"/>
                    <a:pt x="697" y="93"/>
                  </a:cubicBezTo>
                  <a:cubicBezTo>
                    <a:pt x="697" y="93"/>
                    <a:pt x="697" y="93"/>
                    <a:pt x="698" y="92"/>
                  </a:cubicBezTo>
                  <a:cubicBezTo>
                    <a:pt x="698" y="92"/>
                    <a:pt x="698" y="92"/>
                    <a:pt x="698" y="92"/>
                  </a:cubicBezTo>
                  <a:cubicBezTo>
                    <a:pt x="698" y="92"/>
                    <a:pt x="698" y="92"/>
                    <a:pt x="698" y="92"/>
                  </a:cubicBezTo>
                  <a:cubicBezTo>
                    <a:pt x="698" y="92"/>
                    <a:pt x="698" y="92"/>
                    <a:pt x="698" y="92"/>
                  </a:cubicBezTo>
                  <a:cubicBezTo>
                    <a:pt x="698" y="92"/>
                    <a:pt x="698" y="91"/>
                    <a:pt x="698" y="91"/>
                  </a:cubicBezTo>
                  <a:cubicBezTo>
                    <a:pt x="698" y="91"/>
                    <a:pt x="698" y="91"/>
                    <a:pt x="698" y="91"/>
                  </a:cubicBezTo>
                  <a:cubicBezTo>
                    <a:pt x="698" y="91"/>
                    <a:pt x="698" y="91"/>
                    <a:pt x="699" y="90"/>
                  </a:cubicBezTo>
                  <a:cubicBezTo>
                    <a:pt x="699" y="90"/>
                    <a:pt x="699" y="90"/>
                    <a:pt x="699" y="90"/>
                  </a:cubicBezTo>
                  <a:cubicBezTo>
                    <a:pt x="699" y="90"/>
                    <a:pt x="699" y="90"/>
                    <a:pt x="699" y="90"/>
                  </a:cubicBezTo>
                  <a:cubicBezTo>
                    <a:pt x="699" y="90"/>
                    <a:pt x="699" y="89"/>
                    <a:pt x="699" y="89"/>
                  </a:cubicBezTo>
                  <a:cubicBezTo>
                    <a:pt x="699" y="89"/>
                    <a:pt x="699" y="89"/>
                    <a:pt x="699" y="89"/>
                  </a:cubicBezTo>
                  <a:cubicBezTo>
                    <a:pt x="699" y="89"/>
                    <a:pt x="699" y="88"/>
                    <a:pt x="699" y="88"/>
                  </a:cubicBezTo>
                  <a:cubicBezTo>
                    <a:pt x="699" y="88"/>
                    <a:pt x="699" y="88"/>
                    <a:pt x="699" y="88"/>
                  </a:cubicBezTo>
                  <a:cubicBezTo>
                    <a:pt x="700" y="87"/>
                    <a:pt x="699" y="86"/>
                    <a:pt x="700" y="86"/>
                  </a:cubicBezTo>
                  <a:cubicBezTo>
                    <a:pt x="700" y="85"/>
                    <a:pt x="700" y="85"/>
                    <a:pt x="700" y="85"/>
                  </a:cubicBezTo>
                  <a:cubicBezTo>
                    <a:pt x="700" y="84"/>
                    <a:pt x="700" y="83"/>
                    <a:pt x="700" y="82"/>
                  </a:cubicBezTo>
                  <a:cubicBezTo>
                    <a:pt x="700" y="82"/>
                    <a:pt x="699" y="81"/>
                    <a:pt x="700" y="81"/>
                  </a:cubicBezTo>
                  <a:cubicBezTo>
                    <a:pt x="699" y="81"/>
                    <a:pt x="700" y="80"/>
                    <a:pt x="699" y="79"/>
                  </a:cubicBezTo>
                  <a:cubicBezTo>
                    <a:pt x="699" y="79"/>
                    <a:pt x="699" y="79"/>
                    <a:pt x="699" y="79"/>
                  </a:cubicBezTo>
                  <a:cubicBezTo>
                    <a:pt x="699" y="79"/>
                    <a:pt x="699" y="79"/>
                    <a:pt x="699" y="79"/>
                  </a:cubicBezTo>
                  <a:cubicBezTo>
                    <a:pt x="699" y="79"/>
                    <a:pt x="699" y="78"/>
                    <a:pt x="699" y="78"/>
                  </a:cubicBezTo>
                  <a:cubicBezTo>
                    <a:pt x="699" y="78"/>
                    <a:pt x="699" y="78"/>
                    <a:pt x="699" y="78"/>
                  </a:cubicBezTo>
                  <a:cubicBezTo>
                    <a:pt x="699" y="78"/>
                    <a:pt x="699" y="77"/>
                    <a:pt x="699" y="77"/>
                  </a:cubicBezTo>
                  <a:cubicBezTo>
                    <a:pt x="699" y="77"/>
                    <a:pt x="699" y="77"/>
                    <a:pt x="699" y="77"/>
                  </a:cubicBezTo>
                  <a:cubicBezTo>
                    <a:pt x="698" y="77"/>
                    <a:pt x="698" y="76"/>
                    <a:pt x="698" y="76"/>
                  </a:cubicBezTo>
                  <a:cubicBezTo>
                    <a:pt x="698" y="76"/>
                    <a:pt x="698" y="76"/>
                    <a:pt x="698" y="76"/>
                  </a:cubicBezTo>
                  <a:cubicBezTo>
                    <a:pt x="698" y="76"/>
                    <a:pt x="698" y="76"/>
                    <a:pt x="698" y="76"/>
                  </a:cubicBezTo>
                  <a:cubicBezTo>
                    <a:pt x="698" y="76"/>
                    <a:pt x="698" y="76"/>
                    <a:pt x="698" y="75"/>
                  </a:cubicBezTo>
                  <a:cubicBezTo>
                    <a:pt x="698" y="75"/>
                    <a:pt x="698" y="75"/>
                    <a:pt x="698" y="75"/>
                  </a:cubicBezTo>
                  <a:cubicBezTo>
                    <a:pt x="698" y="75"/>
                    <a:pt x="698" y="75"/>
                    <a:pt x="698" y="75"/>
                  </a:cubicBezTo>
                  <a:cubicBezTo>
                    <a:pt x="698" y="75"/>
                    <a:pt x="698" y="75"/>
                    <a:pt x="698" y="75"/>
                  </a:cubicBezTo>
                  <a:cubicBezTo>
                    <a:pt x="698" y="75"/>
                    <a:pt x="698" y="75"/>
                    <a:pt x="698" y="75"/>
                  </a:cubicBezTo>
                  <a:cubicBezTo>
                    <a:pt x="697" y="75"/>
                    <a:pt x="697" y="74"/>
                    <a:pt x="697" y="74"/>
                  </a:cubicBezTo>
                  <a:cubicBezTo>
                    <a:pt x="697" y="74"/>
                    <a:pt x="697" y="74"/>
                    <a:pt x="697" y="74"/>
                  </a:cubicBezTo>
                  <a:cubicBezTo>
                    <a:pt x="697" y="74"/>
                    <a:pt x="697" y="73"/>
                    <a:pt x="697" y="73"/>
                  </a:cubicBezTo>
                  <a:cubicBezTo>
                    <a:pt x="697" y="73"/>
                    <a:pt x="697" y="73"/>
                    <a:pt x="697" y="73"/>
                  </a:cubicBezTo>
                  <a:cubicBezTo>
                    <a:pt x="697" y="73"/>
                    <a:pt x="697" y="73"/>
                    <a:pt x="696" y="73"/>
                  </a:cubicBezTo>
                  <a:cubicBezTo>
                    <a:pt x="696" y="73"/>
                    <a:pt x="696" y="73"/>
                    <a:pt x="696" y="73"/>
                  </a:cubicBezTo>
                  <a:cubicBezTo>
                    <a:pt x="696" y="73"/>
                    <a:pt x="696" y="73"/>
                    <a:pt x="696" y="73"/>
                  </a:cubicBezTo>
                  <a:cubicBezTo>
                    <a:pt x="696" y="73"/>
                    <a:pt x="696" y="73"/>
                    <a:pt x="696" y="73"/>
                  </a:cubicBezTo>
                  <a:cubicBezTo>
                    <a:pt x="695" y="72"/>
                    <a:pt x="695" y="71"/>
                    <a:pt x="694" y="70"/>
                  </a:cubicBezTo>
                  <a:cubicBezTo>
                    <a:pt x="694" y="70"/>
                    <a:pt x="694" y="70"/>
                    <a:pt x="694" y="70"/>
                  </a:cubicBezTo>
                  <a:cubicBezTo>
                    <a:pt x="694" y="70"/>
                    <a:pt x="693" y="70"/>
                    <a:pt x="693" y="70"/>
                  </a:cubicBezTo>
                  <a:cubicBezTo>
                    <a:pt x="693" y="70"/>
                    <a:pt x="693" y="70"/>
                    <a:pt x="693" y="70"/>
                  </a:cubicBezTo>
                  <a:cubicBezTo>
                    <a:pt x="693" y="70"/>
                    <a:pt x="693" y="70"/>
                    <a:pt x="693" y="70"/>
                  </a:cubicBezTo>
                  <a:cubicBezTo>
                    <a:pt x="693" y="70"/>
                    <a:pt x="693" y="70"/>
                    <a:pt x="693" y="70"/>
                  </a:cubicBezTo>
                  <a:cubicBezTo>
                    <a:pt x="693" y="69"/>
                    <a:pt x="692" y="69"/>
                    <a:pt x="692" y="69"/>
                  </a:cubicBezTo>
                  <a:cubicBezTo>
                    <a:pt x="692" y="69"/>
                    <a:pt x="692" y="69"/>
                    <a:pt x="692" y="69"/>
                  </a:cubicBezTo>
                  <a:cubicBezTo>
                    <a:pt x="692" y="69"/>
                    <a:pt x="692" y="69"/>
                    <a:pt x="692" y="69"/>
                  </a:cubicBezTo>
                  <a:cubicBezTo>
                    <a:pt x="692" y="69"/>
                    <a:pt x="692" y="69"/>
                    <a:pt x="692" y="69"/>
                  </a:cubicBezTo>
                  <a:cubicBezTo>
                    <a:pt x="691" y="68"/>
                    <a:pt x="691" y="68"/>
                    <a:pt x="691" y="68"/>
                  </a:cubicBezTo>
                  <a:cubicBezTo>
                    <a:pt x="691" y="68"/>
                    <a:pt x="691" y="68"/>
                    <a:pt x="691" y="68"/>
                  </a:cubicBezTo>
                  <a:cubicBezTo>
                    <a:pt x="691" y="68"/>
                    <a:pt x="691" y="68"/>
                    <a:pt x="690" y="68"/>
                  </a:cubicBezTo>
                  <a:cubicBezTo>
                    <a:pt x="691" y="68"/>
                    <a:pt x="691" y="68"/>
                    <a:pt x="691" y="68"/>
                  </a:cubicBezTo>
                  <a:cubicBezTo>
                    <a:pt x="690" y="68"/>
                    <a:pt x="690" y="68"/>
                    <a:pt x="690" y="67"/>
                  </a:cubicBezTo>
                  <a:cubicBezTo>
                    <a:pt x="690" y="67"/>
                    <a:pt x="690" y="67"/>
                    <a:pt x="690" y="67"/>
                  </a:cubicBezTo>
                  <a:cubicBezTo>
                    <a:pt x="690" y="67"/>
                    <a:pt x="689" y="67"/>
                    <a:pt x="689" y="67"/>
                  </a:cubicBezTo>
                  <a:cubicBezTo>
                    <a:pt x="689" y="67"/>
                    <a:pt x="689" y="67"/>
                    <a:pt x="689" y="67"/>
                  </a:cubicBezTo>
                  <a:cubicBezTo>
                    <a:pt x="689" y="67"/>
                    <a:pt x="689" y="67"/>
                    <a:pt x="689" y="67"/>
                  </a:cubicBezTo>
                  <a:cubicBezTo>
                    <a:pt x="689" y="67"/>
                    <a:pt x="689" y="67"/>
                    <a:pt x="689" y="67"/>
                  </a:cubicBezTo>
                  <a:cubicBezTo>
                    <a:pt x="689" y="66"/>
                    <a:pt x="688" y="67"/>
                    <a:pt x="688" y="66"/>
                  </a:cubicBezTo>
                  <a:cubicBezTo>
                    <a:pt x="688" y="66"/>
                    <a:pt x="688" y="66"/>
                    <a:pt x="688" y="66"/>
                  </a:cubicBezTo>
                  <a:cubicBezTo>
                    <a:pt x="688" y="66"/>
                    <a:pt x="688" y="66"/>
                    <a:pt x="687" y="66"/>
                  </a:cubicBezTo>
                  <a:cubicBezTo>
                    <a:pt x="687" y="66"/>
                    <a:pt x="687" y="66"/>
                    <a:pt x="687" y="66"/>
                  </a:cubicBezTo>
                  <a:cubicBezTo>
                    <a:pt x="687" y="66"/>
                    <a:pt x="687" y="66"/>
                    <a:pt x="687" y="66"/>
                  </a:cubicBezTo>
                  <a:cubicBezTo>
                    <a:pt x="687" y="66"/>
                    <a:pt x="687" y="66"/>
                    <a:pt x="687" y="66"/>
                  </a:cubicBezTo>
                  <a:cubicBezTo>
                    <a:pt x="687" y="65"/>
                    <a:pt x="686" y="66"/>
                    <a:pt x="686" y="65"/>
                  </a:cubicBezTo>
                  <a:cubicBezTo>
                    <a:pt x="686" y="65"/>
                    <a:pt x="686" y="65"/>
                    <a:pt x="686" y="65"/>
                  </a:cubicBezTo>
                  <a:cubicBezTo>
                    <a:pt x="686" y="65"/>
                    <a:pt x="686" y="65"/>
                    <a:pt x="685" y="65"/>
                  </a:cubicBezTo>
                  <a:cubicBezTo>
                    <a:pt x="685" y="65"/>
                    <a:pt x="685" y="65"/>
                    <a:pt x="685" y="65"/>
                  </a:cubicBezTo>
                  <a:cubicBezTo>
                    <a:pt x="685" y="65"/>
                    <a:pt x="685" y="65"/>
                    <a:pt x="685" y="65"/>
                  </a:cubicBezTo>
                  <a:cubicBezTo>
                    <a:pt x="685" y="65"/>
                    <a:pt x="685" y="65"/>
                    <a:pt x="685" y="65"/>
                  </a:cubicBezTo>
                  <a:cubicBezTo>
                    <a:pt x="684" y="64"/>
                    <a:pt x="684" y="64"/>
                    <a:pt x="684" y="64"/>
                  </a:cubicBezTo>
                  <a:cubicBezTo>
                    <a:pt x="684" y="64"/>
                    <a:pt x="684" y="64"/>
                    <a:pt x="684" y="64"/>
                  </a:cubicBezTo>
                  <a:cubicBezTo>
                    <a:pt x="684" y="64"/>
                    <a:pt x="683" y="64"/>
                    <a:pt x="683" y="64"/>
                  </a:cubicBezTo>
                  <a:cubicBezTo>
                    <a:pt x="683" y="64"/>
                    <a:pt x="683" y="64"/>
                    <a:pt x="683" y="64"/>
                  </a:cubicBezTo>
                  <a:cubicBezTo>
                    <a:pt x="683" y="64"/>
                    <a:pt x="683" y="64"/>
                    <a:pt x="683" y="64"/>
                  </a:cubicBezTo>
                  <a:cubicBezTo>
                    <a:pt x="683" y="64"/>
                    <a:pt x="682" y="64"/>
                    <a:pt x="682" y="64"/>
                  </a:cubicBezTo>
                  <a:cubicBezTo>
                    <a:pt x="682" y="64"/>
                    <a:pt x="682" y="64"/>
                    <a:pt x="682" y="64"/>
                  </a:cubicBezTo>
                  <a:cubicBezTo>
                    <a:pt x="682" y="63"/>
                    <a:pt x="682" y="63"/>
                    <a:pt x="681" y="63"/>
                  </a:cubicBezTo>
                  <a:cubicBezTo>
                    <a:pt x="682" y="63"/>
                    <a:pt x="682" y="63"/>
                    <a:pt x="682" y="63"/>
                  </a:cubicBezTo>
                  <a:cubicBezTo>
                    <a:pt x="681" y="63"/>
                    <a:pt x="681" y="63"/>
                    <a:pt x="681" y="63"/>
                  </a:cubicBezTo>
                  <a:cubicBezTo>
                    <a:pt x="681" y="63"/>
                    <a:pt x="681" y="63"/>
                    <a:pt x="681" y="63"/>
                  </a:cubicBezTo>
                  <a:cubicBezTo>
                    <a:pt x="680" y="63"/>
                    <a:pt x="680" y="63"/>
                    <a:pt x="680" y="63"/>
                  </a:cubicBezTo>
                  <a:cubicBezTo>
                    <a:pt x="680" y="63"/>
                    <a:pt x="680" y="63"/>
                    <a:pt x="680" y="63"/>
                  </a:cubicBezTo>
                  <a:close/>
                  <a:moveTo>
                    <a:pt x="310" y="98"/>
                  </a:moveTo>
                  <a:cubicBezTo>
                    <a:pt x="310" y="99"/>
                    <a:pt x="311" y="99"/>
                    <a:pt x="312" y="100"/>
                  </a:cubicBezTo>
                  <a:cubicBezTo>
                    <a:pt x="316" y="102"/>
                    <a:pt x="321" y="103"/>
                    <a:pt x="326" y="103"/>
                  </a:cubicBezTo>
                  <a:cubicBezTo>
                    <a:pt x="330" y="103"/>
                    <a:pt x="335" y="103"/>
                    <a:pt x="339" y="101"/>
                  </a:cubicBezTo>
                  <a:cubicBezTo>
                    <a:pt x="346" y="98"/>
                    <a:pt x="351" y="93"/>
                    <a:pt x="351" y="84"/>
                  </a:cubicBezTo>
                  <a:cubicBezTo>
                    <a:pt x="352" y="78"/>
                    <a:pt x="350" y="73"/>
                    <a:pt x="345" y="69"/>
                  </a:cubicBezTo>
                  <a:cubicBezTo>
                    <a:pt x="342" y="68"/>
                    <a:pt x="339" y="66"/>
                    <a:pt x="337" y="65"/>
                  </a:cubicBezTo>
                  <a:cubicBezTo>
                    <a:pt x="335" y="64"/>
                    <a:pt x="333" y="63"/>
                    <a:pt x="331" y="62"/>
                  </a:cubicBezTo>
                  <a:cubicBezTo>
                    <a:pt x="328" y="61"/>
                    <a:pt x="326" y="60"/>
                    <a:pt x="325" y="59"/>
                  </a:cubicBezTo>
                  <a:cubicBezTo>
                    <a:pt x="321" y="56"/>
                    <a:pt x="320" y="49"/>
                    <a:pt x="324" y="45"/>
                  </a:cubicBezTo>
                  <a:cubicBezTo>
                    <a:pt x="326" y="43"/>
                    <a:pt x="328" y="42"/>
                    <a:pt x="331" y="42"/>
                  </a:cubicBezTo>
                  <a:cubicBezTo>
                    <a:pt x="337" y="42"/>
                    <a:pt x="342" y="43"/>
                    <a:pt x="347" y="46"/>
                  </a:cubicBezTo>
                  <a:cubicBezTo>
                    <a:pt x="347" y="46"/>
                    <a:pt x="348" y="46"/>
                    <a:pt x="348" y="46"/>
                  </a:cubicBezTo>
                  <a:cubicBezTo>
                    <a:pt x="348" y="43"/>
                    <a:pt x="348" y="41"/>
                    <a:pt x="348" y="38"/>
                  </a:cubicBezTo>
                  <a:cubicBezTo>
                    <a:pt x="348" y="36"/>
                    <a:pt x="348" y="36"/>
                    <a:pt x="347" y="35"/>
                  </a:cubicBezTo>
                  <a:cubicBezTo>
                    <a:pt x="341" y="33"/>
                    <a:pt x="335" y="32"/>
                    <a:pt x="329" y="33"/>
                  </a:cubicBezTo>
                  <a:cubicBezTo>
                    <a:pt x="324" y="34"/>
                    <a:pt x="319" y="36"/>
                    <a:pt x="316" y="39"/>
                  </a:cubicBezTo>
                  <a:cubicBezTo>
                    <a:pt x="312" y="43"/>
                    <a:pt x="310" y="48"/>
                    <a:pt x="310" y="53"/>
                  </a:cubicBezTo>
                  <a:cubicBezTo>
                    <a:pt x="310" y="60"/>
                    <a:pt x="313" y="64"/>
                    <a:pt x="319" y="68"/>
                  </a:cubicBezTo>
                  <a:cubicBezTo>
                    <a:pt x="320" y="69"/>
                    <a:pt x="322" y="70"/>
                    <a:pt x="324" y="71"/>
                  </a:cubicBezTo>
                  <a:cubicBezTo>
                    <a:pt x="326" y="72"/>
                    <a:pt x="329" y="73"/>
                    <a:pt x="332" y="74"/>
                  </a:cubicBezTo>
                  <a:cubicBezTo>
                    <a:pt x="333" y="75"/>
                    <a:pt x="335" y="76"/>
                    <a:pt x="337" y="78"/>
                  </a:cubicBezTo>
                  <a:cubicBezTo>
                    <a:pt x="338" y="79"/>
                    <a:pt x="340" y="80"/>
                    <a:pt x="340" y="82"/>
                  </a:cubicBezTo>
                  <a:cubicBezTo>
                    <a:pt x="341" y="87"/>
                    <a:pt x="340" y="92"/>
                    <a:pt x="334" y="93"/>
                  </a:cubicBezTo>
                  <a:cubicBezTo>
                    <a:pt x="329" y="94"/>
                    <a:pt x="324" y="94"/>
                    <a:pt x="319" y="93"/>
                  </a:cubicBezTo>
                  <a:cubicBezTo>
                    <a:pt x="316" y="92"/>
                    <a:pt x="313" y="90"/>
                    <a:pt x="310" y="87"/>
                  </a:cubicBezTo>
                  <a:cubicBezTo>
                    <a:pt x="310" y="91"/>
                    <a:pt x="310" y="94"/>
                    <a:pt x="310" y="98"/>
                  </a:cubicBezTo>
                  <a:close/>
                  <a:moveTo>
                    <a:pt x="1177" y="95"/>
                  </a:moveTo>
                  <a:cubicBezTo>
                    <a:pt x="1177" y="95"/>
                    <a:pt x="1177" y="95"/>
                    <a:pt x="1177" y="95"/>
                  </a:cubicBezTo>
                  <a:cubicBezTo>
                    <a:pt x="1177" y="95"/>
                    <a:pt x="1177" y="95"/>
                    <a:pt x="1177" y="96"/>
                  </a:cubicBezTo>
                  <a:cubicBezTo>
                    <a:pt x="1177" y="96"/>
                    <a:pt x="1177" y="96"/>
                    <a:pt x="1177" y="96"/>
                  </a:cubicBezTo>
                  <a:cubicBezTo>
                    <a:pt x="1177" y="96"/>
                    <a:pt x="1177" y="96"/>
                    <a:pt x="1177" y="96"/>
                  </a:cubicBezTo>
                  <a:cubicBezTo>
                    <a:pt x="1177" y="96"/>
                    <a:pt x="1177" y="96"/>
                    <a:pt x="1177" y="96"/>
                  </a:cubicBezTo>
                  <a:cubicBezTo>
                    <a:pt x="1177" y="96"/>
                    <a:pt x="1177" y="96"/>
                    <a:pt x="1178" y="97"/>
                  </a:cubicBezTo>
                  <a:cubicBezTo>
                    <a:pt x="1178" y="97"/>
                    <a:pt x="1178" y="97"/>
                    <a:pt x="1178" y="97"/>
                  </a:cubicBezTo>
                  <a:cubicBezTo>
                    <a:pt x="1178" y="97"/>
                    <a:pt x="1178" y="97"/>
                    <a:pt x="1178" y="97"/>
                  </a:cubicBezTo>
                  <a:cubicBezTo>
                    <a:pt x="1178" y="97"/>
                    <a:pt x="1178" y="97"/>
                    <a:pt x="1178" y="97"/>
                  </a:cubicBezTo>
                  <a:cubicBezTo>
                    <a:pt x="1178" y="97"/>
                    <a:pt x="1178" y="98"/>
                    <a:pt x="1178" y="98"/>
                  </a:cubicBezTo>
                  <a:cubicBezTo>
                    <a:pt x="1178" y="98"/>
                    <a:pt x="1178" y="98"/>
                    <a:pt x="1178" y="98"/>
                  </a:cubicBezTo>
                  <a:cubicBezTo>
                    <a:pt x="1178" y="98"/>
                    <a:pt x="1178" y="98"/>
                    <a:pt x="1179" y="98"/>
                  </a:cubicBezTo>
                  <a:cubicBezTo>
                    <a:pt x="1179" y="98"/>
                    <a:pt x="1179" y="98"/>
                    <a:pt x="1179" y="98"/>
                  </a:cubicBezTo>
                  <a:cubicBezTo>
                    <a:pt x="1179" y="98"/>
                    <a:pt x="1179" y="98"/>
                    <a:pt x="1179" y="98"/>
                  </a:cubicBezTo>
                  <a:cubicBezTo>
                    <a:pt x="1179" y="98"/>
                    <a:pt x="1179" y="98"/>
                    <a:pt x="1179" y="98"/>
                  </a:cubicBezTo>
                  <a:cubicBezTo>
                    <a:pt x="1179" y="98"/>
                    <a:pt x="1179" y="99"/>
                    <a:pt x="1179" y="99"/>
                  </a:cubicBezTo>
                  <a:cubicBezTo>
                    <a:pt x="1179" y="99"/>
                    <a:pt x="1179" y="99"/>
                    <a:pt x="1179" y="99"/>
                  </a:cubicBezTo>
                  <a:cubicBezTo>
                    <a:pt x="1179" y="99"/>
                    <a:pt x="1180" y="99"/>
                    <a:pt x="1180" y="99"/>
                  </a:cubicBezTo>
                  <a:cubicBezTo>
                    <a:pt x="1180" y="99"/>
                    <a:pt x="1180" y="99"/>
                    <a:pt x="1180" y="99"/>
                  </a:cubicBezTo>
                  <a:cubicBezTo>
                    <a:pt x="1180" y="99"/>
                    <a:pt x="1180" y="99"/>
                    <a:pt x="1180" y="99"/>
                  </a:cubicBezTo>
                  <a:cubicBezTo>
                    <a:pt x="1180" y="99"/>
                    <a:pt x="1180" y="99"/>
                    <a:pt x="1180" y="99"/>
                  </a:cubicBezTo>
                  <a:cubicBezTo>
                    <a:pt x="1180" y="100"/>
                    <a:pt x="1180" y="100"/>
                    <a:pt x="1180" y="100"/>
                  </a:cubicBezTo>
                  <a:cubicBezTo>
                    <a:pt x="1180" y="100"/>
                    <a:pt x="1180" y="100"/>
                    <a:pt x="1180" y="100"/>
                  </a:cubicBezTo>
                  <a:cubicBezTo>
                    <a:pt x="1180" y="100"/>
                    <a:pt x="1181" y="100"/>
                    <a:pt x="1181" y="100"/>
                  </a:cubicBezTo>
                  <a:cubicBezTo>
                    <a:pt x="1181" y="100"/>
                    <a:pt x="1181" y="100"/>
                    <a:pt x="1181" y="100"/>
                  </a:cubicBezTo>
                  <a:cubicBezTo>
                    <a:pt x="1181" y="100"/>
                    <a:pt x="1181" y="100"/>
                    <a:pt x="1181" y="100"/>
                  </a:cubicBezTo>
                  <a:cubicBezTo>
                    <a:pt x="1181" y="100"/>
                    <a:pt x="1181" y="100"/>
                    <a:pt x="1181" y="100"/>
                  </a:cubicBezTo>
                  <a:cubicBezTo>
                    <a:pt x="1182" y="101"/>
                    <a:pt x="1182" y="101"/>
                    <a:pt x="1182" y="101"/>
                  </a:cubicBezTo>
                  <a:cubicBezTo>
                    <a:pt x="1182" y="101"/>
                    <a:pt x="1182" y="101"/>
                    <a:pt x="1182" y="101"/>
                  </a:cubicBezTo>
                  <a:cubicBezTo>
                    <a:pt x="1182" y="101"/>
                    <a:pt x="1183" y="101"/>
                    <a:pt x="1183" y="101"/>
                  </a:cubicBezTo>
                  <a:cubicBezTo>
                    <a:pt x="1183" y="101"/>
                    <a:pt x="1183" y="101"/>
                    <a:pt x="1183" y="101"/>
                  </a:cubicBezTo>
                  <a:cubicBezTo>
                    <a:pt x="1183" y="101"/>
                    <a:pt x="1183" y="101"/>
                    <a:pt x="1183" y="102"/>
                  </a:cubicBezTo>
                  <a:cubicBezTo>
                    <a:pt x="1183" y="102"/>
                    <a:pt x="1183" y="102"/>
                    <a:pt x="1183" y="102"/>
                  </a:cubicBezTo>
                  <a:cubicBezTo>
                    <a:pt x="1184" y="102"/>
                    <a:pt x="1184" y="102"/>
                    <a:pt x="1184" y="102"/>
                  </a:cubicBezTo>
                  <a:cubicBezTo>
                    <a:pt x="1184" y="102"/>
                    <a:pt x="1184" y="102"/>
                    <a:pt x="1184" y="102"/>
                  </a:cubicBezTo>
                  <a:cubicBezTo>
                    <a:pt x="1184" y="102"/>
                    <a:pt x="1185" y="102"/>
                    <a:pt x="1185" y="102"/>
                  </a:cubicBezTo>
                  <a:cubicBezTo>
                    <a:pt x="1185" y="102"/>
                    <a:pt x="1185" y="102"/>
                    <a:pt x="1185" y="102"/>
                  </a:cubicBezTo>
                  <a:cubicBezTo>
                    <a:pt x="1186" y="103"/>
                    <a:pt x="1186" y="102"/>
                    <a:pt x="1186" y="103"/>
                  </a:cubicBezTo>
                  <a:cubicBezTo>
                    <a:pt x="1187" y="102"/>
                    <a:pt x="1187" y="102"/>
                    <a:pt x="1187" y="102"/>
                  </a:cubicBezTo>
                  <a:cubicBezTo>
                    <a:pt x="1187" y="103"/>
                    <a:pt x="1187" y="103"/>
                    <a:pt x="1187" y="103"/>
                  </a:cubicBezTo>
                  <a:cubicBezTo>
                    <a:pt x="1187" y="103"/>
                    <a:pt x="1188" y="103"/>
                    <a:pt x="1188" y="103"/>
                  </a:cubicBezTo>
                  <a:cubicBezTo>
                    <a:pt x="1189" y="103"/>
                    <a:pt x="1189" y="103"/>
                    <a:pt x="1189" y="103"/>
                  </a:cubicBezTo>
                  <a:cubicBezTo>
                    <a:pt x="1191" y="103"/>
                    <a:pt x="1193" y="103"/>
                    <a:pt x="1195" y="103"/>
                  </a:cubicBezTo>
                  <a:cubicBezTo>
                    <a:pt x="1196" y="103"/>
                    <a:pt x="1196" y="103"/>
                    <a:pt x="1196" y="103"/>
                  </a:cubicBezTo>
                  <a:cubicBezTo>
                    <a:pt x="1196" y="103"/>
                    <a:pt x="1197" y="103"/>
                    <a:pt x="1198" y="103"/>
                  </a:cubicBezTo>
                  <a:cubicBezTo>
                    <a:pt x="1198" y="102"/>
                    <a:pt x="1198" y="102"/>
                    <a:pt x="1198" y="102"/>
                  </a:cubicBezTo>
                  <a:cubicBezTo>
                    <a:pt x="1198" y="103"/>
                    <a:pt x="1198" y="103"/>
                    <a:pt x="1198" y="103"/>
                  </a:cubicBezTo>
                  <a:cubicBezTo>
                    <a:pt x="1198" y="102"/>
                    <a:pt x="1199" y="102"/>
                    <a:pt x="1199" y="102"/>
                  </a:cubicBezTo>
                  <a:cubicBezTo>
                    <a:pt x="1199" y="102"/>
                    <a:pt x="1199" y="102"/>
                    <a:pt x="1199" y="102"/>
                  </a:cubicBezTo>
                  <a:cubicBezTo>
                    <a:pt x="1199" y="102"/>
                    <a:pt x="1200" y="102"/>
                    <a:pt x="1200" y="102"/>
                  </a:cubicBezTo>
                  <a:cubicBezTo>
                    <a:pt x="1200" y="102"/>
                    <a:pt x="1200" y="102"/>
                    <a:pt x="1200" y="102"/>
                  </a:cubicBezTo>
                  <a:cubicBezTo>
                    <a:pt x="1200" y="102"/>
                    <a:pt x="1201" y="102"/>
                    <a:pt x="1201" y="102"/>
                  </a:cubicBezTo>
                  <a:cubicBezTo>
                    <a:pt x="1201" y="101"/>
                    <a:pt x="1201" y="101"/>
                    <a:pt x="1201" y="101"/>
                  </a:cubicBezTo>
                  <a:cubicBezTo>
                    <a:pt x="1201" y="101"/>
                    <a:pt x="1201" y="101"/>
                    <a:pt x="1201" y="101"/>
                  </a:cubicBezTo>
                  <a:cubicBezTo>
                    <a:pt x="1201" y="101"/>
                    <a:pt x="1202" y="101"/>
                    <a:pt x="1202" y="101"/>
                  </a:cubicBezTo>
                  <a:cubicBezTo>
                    <a:pt x="1202" y="101"/>
                    <a:pt x="1202" y="101"/>
                    <a:pt x="1202" y="101"/>
                  </a:cubicBezTo>
                  <a:cubicBezTo>
                    <a:pt x="1202" y="101"/>
                    <a:pt x="1202" y="101"/>
                    <a:pt x="1202" y="101"/>
                  </a:cubicBezTo>
                  <a:cubicBezTo>
                    <a:pt x="1202" y="98"/>
                    <a:pt x="1202" y="95"/>
                    <a:pt x="1202" y="92"/>
                  </a:cubicBezTo>
                  <a:cubicBezTo>
                    <a:pt x="1202" y="92"/>
                    <a:pt x="1202" y="92"/>
                    <a:pt x="1202" y="92"/>
                  </a:cubicBezTo>
                  <a:cubicBezTo>
                    <a:pt x="1202" y="92"/>
                    <a:pt x="1202" y="92"/>
                    <a:pt x="1202" y="92"/>
                  </a:cubicBezTo>
                  <a:cubicBezTo>
                    <a:pt x="1201" y="92"/>
                    <a:pt x="1201" y="92"/>
                    <a:pt x="1201" y="92"/>
                  </a:cubicBezTo>
                  <a:cubicBezTo>
                    <a:pt x="1201" y="92"/>
                    <a:pt x="1201" y="92"/>
                    <a:pt x="1201" y="92"/>
                  </a:cubicBezTo>
                  <a:cubicBezTo>
                    <a:pt x="1201" y="92"/>
                    <a:pt x="1201" y="92"/>
                    <a:pt x="1201" y="92"/>
                  </a:cubicBezTo>
                  <a:cubicBezTo>
                    <a:pt x="1201" y="92"/>
                    <a:pt x="1201" y="92"/>
                    <a:pt x="1201" y="92"/>
                  </a:cubicBezTo>
                  <a:cubicBezTo>
                    <a:pt x="1200" y="93"/>
                    <a:pt x="1200" y="93"/>
                    <a:pt x="1200" y="93"/>
                  </a:cubicBezTo>
                  <a:cubicBezTo>
                    <a:pt x="1200" y="93"/>
                    <a:pt x="1200" y="93"/>
                    <a:pt x="1200" y="93"/>
                  </a:cubicBezTo>
                  <a:cubicBezTo>
                    <a:pt x="1200" y="93"/>
                    <a:pt x="1200" y="93"/>
                    <a:pt x="1200" y="93"/>
                  </a:cubicBezTo>
                  <a:cubicBezTo>
                    <a:pt x="1199" y="93"/>
                    <a:pt x="1199" y="93"/>
                    <a:pt x="1199" y="93"/>
                  </a:cubicBezTo>
                  <a:cubicBezTo>
                    <a:pt x="1199" y="93"/>
                    <a:pt x="1199" y="93"/>
                    <a:pt x="1199" y="93"/>
                  </a:cubicBezTo>
                  <a:cubicBezTo>
                    <a:pt x="1199" y="93"/>
                    <a:pt x="1199" y="93"/>
                    <a:pt x="1199" y="93"/>
                  </a:cubicBezTo>
                  <a:cubicBezTo>
                    <a:pt x="1198" y="93"/>
                    <a:pt x="1198" y="93"/>
                    <a:pt x="1197" y="93"/>
                  </a:cubicBezTo>
                  <a:cubicBezTo>
                    <a:pt x="1197" y="94"/>
                    <a:pt x="1197" y="94"/>
                    <a:pt x="1197" y="94"/>
                  </a:cubicBezTo>
                  <a:cubicBezTo>
                    <a:pt x="1196" y="94"/>
                    <a:pt x="1195" y="94"/>
                    <a:pt x="1193" y="94"/>
                  </a:cubicBezTo>
                  <a:cubicBezTo>
                    <a:pt x="1193" y="94"/>
                    <a:pt x="1193" y="94"/>
                    <a:pt x="1193" y="94"/>
                  </a:cubicBezTo>
                  <a:cubicBezTo>
                    <a:pt x="1192" y="93"/>
                    <a:pt x="1192" y="93"/>
                    <a:pt x="1191" y="93"/>
                  </a:cubicBezTo>
                  <a:cubicBezTo>
                    <a:pt x="1191" y="93"/>
                    <a:pt x="1191" y="93"/>
                    <a:pt x="1191" y="93"/>
                  </a:cubicBezTo>
                  <a:cubicBezTo>
                    <a:pt x="1191" y="93"/>
                    <a:pt x="1191" y="93"/>
                    <a:pt x="1190" y="93"/>
                  </a:cubicBezTo>
                  <a:cubicBezTo>
                    <a:pt x="1190" y="93"/>
                    <a:pt x="1190" y="93"/>
                    <a:pt x="1190" y="93"/>
                  </a:cubicBezTo>
                  <a:cubicBezTo>
                    <a:pt x="1190" y="93"/>
                    <a:pt x="1190" y="93"/>
                    <a:pt x="1190" y="93"/>
                  </a:cubicBezTo>
                  <a:cubicBezTo>
                    <a:pt x="1190" y="93"/>
                    <a:pt x="1190" y="93"/>
                    <a:pt x="1190" y="93"/>
                  </a:cubicBezTo>
                  <a:cubicBezTo>
                    <a:pt x="1190" y="92"/>
                    <a:pt x="1189" y="92"/>
                    <a:pt x="1189" y="92"/>
                  </a:cubicBezTo>
                  <a:cubicBezTo>
                    <a:pt x="1189" y="92"/>
                    <a:pt x="1189" y="92"/>
                    <a:pt x="1189" y="92"/>
                  </a:cubicBezTo>
                  <a:cubicBezTo>
                    <a:pt x="1189" y="92"/>
                    <a:pt x="1189" y="92"/>
                    <a:pt x="1189" y="92"/>
                  </a:cubicBezTo>
                  <a:cubicBezTo>
                    <a:pt x="1189" y="92"/>
                    <a:pt x="1189" y="92"/>
                    <a:pt x="1189" y="92"/>
                  </a:cubicBezTo>
                  <a:cubicBezTo>
                    <a:pt x="1188" y="91"/>
                    <a:pt x="1188" y="91"/>
                    <a:pt x="1188" y="91"/>
                  </a:cubicBezTo>
                  <a:cubicBezTo>
                    <a:pt x="1188" y="91"/>
                    <a:pt x="1188" y="91"/>
                    <a:pt x="1188" y="91"/>
                  </a:cubicBezTo>
                  <a:cubicBezTo>
                    <a:pt x="1188" y="91"/>
                    <a:pt x="1187" y="90"/>
                    <a:pt x="1187" y="90"/>
                  </a:cubicBezTo>
                  <a:cubicBezTo>
                    <a:pt x="1187" y="90"/>
                    <a:pt x="1187" y="90"/>
                    <a:pt x="1187" y="90"/>
                  </a:cubicBezTo>
                  <a:cubicBezTo>
                    <a:pt x="1187" y="90"/>
                    <a:pt x="1187" y="90"/>
                    <a:pt x="1187" y="90"/>
                  </a:cubicBezTo>
                  <a:cubicBezTo>
                    <a:pt x="1187" y="90"/>
                    <a:pt x="1187" y="90"/>
                    <a:pt x="1187" y="90"/>
                  </a:cubicBezTo>
                  <a:cubicBezTo>
                    <a:pt x="1187" y="90"/>
                    <a:pt x="1187" y="89"/>
                    <a:pt x="1187" y="89"/>
                  </a:cubicBezTo>
                  <a:cubicBezTo>
                    <a:pt x="1187" y="89"/>
                    <a:pt x="1187" y="89"/>
                    <a:pt x="1187" y="89"/>
                  </a:cubicBezTo>
                  <a:cubicBezTo>
                    <a:pt x="1186" y="89"/>
                    <a:pt x="1186" y="89"/>
                    <a:pt x="1186" y="88"/>
                  </a:cubicBezTo>
                  <a:cubicBezTo>
                    <a:pt x="1186" y="88"/>
                    <a:pt x="1186" y="88"/>
                    <a:pt x="1186" y="88"/>
                  </a:cubicBezTo>
                  <a:cubicBezTo>
                    <a:pt x="1186" y="88"/>
                    <a:pt x="1186" y="88"/>
                    <a:pt x="1186" y="88"/>
                  </a:cubicBezTo>
                  <a:cubicBezTo>
                    <a:pt x="1186" y="88"/>
                    <a:pt x="1186" y="88"/>
                    <a:pt x="1186" y="87"/>
                  </a:cubicBezTo>
                  <a:cubicBezTo>
                    <a:pt x="1186" y="87"/>
                    <a:pt x="1186" y="87"/>
                    <a:pt x="1186" y="87"/>
                  </a:cubicBezTo>
                  <a:cubicBezTo>
                    <a:pt x="1186" y="86"/>
                    <a:pt x="1186" y="86"/>
                    <a:pt x="1186" y="85"/>
                  </a:cubicBezTo>
                  <a:cubicBezTo>
                    <a:pt x="1185" y="85"/>
                    <a:pt x="1185" y="85"/>
                    <a:pt x="1186" y="85"/>
                  </a:cubicBezTo>
                  <a:cubicBezTo>
                    <a:pt x="1185" y="84"/>
                    <a:pt x="1185" y="84"/>
                    <a:pt x="1185" y="84"/>
                  </a:cubicBezTo>
                  <a:cubicBezTo>
                    <a:pt x="1185" y="71"/>
                    <a:pt x="1185" y="58"/>
                    <a:pt x="1185" y="45"/>
                  </a:cubicBezTo>
                  <a:cubicBezTo>
                    <a:pt x="1185" y="44"/>
                    <a:pt x="1186" y="44"/>
                    <a:pt x="1187" y="44"/>
                  </a:cubicBezTo>
                  <a:cubicBezTo>
                    <a:pt x="1191" y="44"/>
                    <a:pt x="1196" y="44"/>
                    <a:pt x="1201" y="44"/>
                  </a:cubicBezTo>
                  <a:cubicBezTo>
                    <a:pt x="1201" y="44"/>
                    <a:pt x="1202" y="44"/>
                    <a:pt x="1202" y="43"/>
                  </a:cubicBezTo>
                  <a:cubicBezTo>
                    <a:pt x="1202" y="40"/>
                    <a:pt x="1202" y="37"/>
                    <a:pt x="1202" y="34"/>
                  </a:cubicBezTo>
                  <a:cubicBezTo>
                    <a:pt x="1202" y="34"/>
                    <a:pt x="1201" y="34"/>
                    <a:pt x="1201" y="34"/>
                  </a:cubicBezTo>
                  <a:cubicBezTo>
                    <a:pt x="1196" y="34"/>
                    <a:pt x="1191" y="34"/>
                    <a:pt x="1187" y="34"/>
                  </a:cubicBezTo>
                  <a:cubicBezTo>
                    <a:pt x="1186" y="34"/>
                    <a:pt x="1185" y="34"/>
                    <a:pt x="1185" y="33"/>
                  </a:cubicBezTo>
                  <a:cubicBezTo>
                    <a:pt x="1185" y="29"/>
                    <a:pt x="1185" y="24"/>
                    <a:pt x="1185" y="20"/>
                  </a:cubicBezTo>
                  <a:cubicBezTo>
                    <a:pt x="1185" y="19"/>
                    <a:pt x="1185" y="17"/>
                    <a:pt x="1185" y="15"/>
                  </a:cubicBezTo>
                  <a:cubicBezTo>
                    <a:pt x="1185" y="15"/>
                    <a:pt x="1186" y="14"/>
                    <a:pt x="1185" y="15"/>
                  </a:cubicBezTo>
                  <a:cubicBezTo>
                    <a:pt x="1185" y="15"/>
                    <a:pt x="1185" y="15"/>
                    <a:pt x="1185" y="15"/>
                  </a:cubicBezTo>
                  <a:cubicBezTo>
                    <a:pt x="1184" y="15"/>
                    <a:pt x="1184" y="15"/>
                    <a:pt x="1183" y="15"/>
                  </a:cubicBezTo>
                  <a:cubicBezTo>
                    <a:pt x="1184" y="15"/>
                    <a:pt x="1184" y="15"/>
                    <a:pt x="1184" y="15"/>
                  </a:cubicBezTo>
                  <a:cubicBezTo>
                    <a:pt x="1183" y="15"/>
                    <a:pt x="1183" y="15"/>
                    <a:pt x="1182" y="15"/>
                  </a:cubicBezTo>
                  <a:cubicBezTo>
                    <a:pt x="1182" y="15"/>
                    <a:pt x="1182" y="15"/>
                    <a:pt x="1182" y="15"/>
                  </a:cubicBezTo>
                  <a:cubicBezTo>
                    <a:pt x="1182" y="15"/>
                    <a:pt x="1182" y="15"/>
                    <a:pt x="1181" y="16"/>
                  </a:cubicBezTo>
                  <a:cubicBezTo>
                    <a:pt x="1181" y="16"/>
                    <a:pt x="1181" y="16"/>
                    <a:pt x="1181" y="16"/>
                  </a:cubicBezTo>
                  <a:cubicBezTo>
                    <a:pt x="1181" y="16"/>
                    <a:pt x="1181" y="16"/>
                    <a:pt x="1180" y="16"/>
                  </a:cubicBezTo>
                  <a:cubicBezTo>
                    <a:pt x="1180" y="16"/>
                    <a:pt x="1180" y="16"/>
                    <a:pt x="1180" y="16"/>
                  </a:cubicBezTo>
                  <a:cubicBezTo>
                    <a:pt x="1180" y="16"/>
                    <a:pt x="1180" y="16"/>
                    <a:pt x="1180" y="16"/>
                  </a:cubicBezTo>
                  <a:cubicBezTo>
                    <a:pt x="1180" y="16"/>
                    <a:pt x="1180" y="16"/>
                    <a:pt x="1179" y="16"/>
                  </a:cubicBezTo>
                  <a:cubicBezTo>
                    <a:pt x="1179" y="16"/>
                    <a:pt x="1179" y="16"/>
                    <a:pt x="1179" y="16"/>
                  </a:cubicBezTo>
                  <a:cubicBezTo>
                    <a:pt x="1179" y="16"/>
                    <a:pt x="1179" y="16"/>
                    <a:pt x="1179" y="16"/>
                  </a:cubicBezTo>
                  <a:cubicBezTo>
                    <a:pt x="1179" y="16"/>
                    <a:pt x="1179" y="16"/>
                    <a:pt x="1178" y="17"/>
                  </a:cubicBezTo>
                  <a:cubicBezTo>
                    <a:pt x="1178" y="17"/>
                    <a:pt x="1178" y="17"/>
                    <a:pt x="1178" y="17"/>
                  </a:cubicBezTo>
                  <a:cubicBezTo>
                    <a:pt x="1178" y="17"/>
                    <a:pt x="1178" y="17"/>
                    <a:pt x="1178" y="17"/>
                  </a:cubicBezTo>
                  <a:cubicBezTo>
                    <a:pt x="1178" y="17"/>
                    <a:pt x="1177" y="17"/>
                    <a:pt x="1177" y="17"/>
                  </a:cubicBezTo>
                  <a:cubicBezTo>
                    <a:pt x="1177" y="17"/>
                    <a:pt x="1177" y="17"/>
                    <a:pt x="1177" y="17"/>
                  </a:cubicBezTo>
                  <a:cubicBezTo>
                    <a:pt x="1177" y="17"/>
                    <a:pt x="1176" y="17"/>
                    <a:pt x="1176" y="17"/>
                  </a:cubicBezTo>
                  <a:cubicBezTo>
                    <a:pt x="1176" y="17"/>
                    <a:pt x="1176" y="17"/>
                    <a:pt x="1176" y="17"/>
                  </a:cubicBezTo>
                  <a:cubicBezTo>
                    <a:pt x="1176" y="17"/>
                    <a:pt x="1175" y="17"/>
                    <a:pt x="1175" y="18"/>
                  </a:cubicBezTo>
                  <a:cubicBezTo>
                    <a:pt x="1175" y="18"/>
                    <a:pt x="1175" y="18"/>
                    <a:pt x="1175" y="18"/>
                  </a:cubicBezTo>
                  <a:cubicBezTo>
                    <a:pt x="1174" y="18"/>
                    <a:pt x="1174" y="19"/>
                    <a:pt x="1174" y="19"/>
                  </a:cubicBezTo>
                  <a:cubicBezTo>
                    <a:pt x="1174" y="24"/>
                    <a:pt x="1174" y="28"/>
                    <a:pt x="1174" y="32"/>
                  </a:cubicBezTo>
                  <a:cubicBezTo>
                    <a:pt x="1174" y="34"/>
                    <a:pt x="1174" y="34"/>
                    <a:pt x="1173" y="34"/>
                  </a:cubicBezTo>
                  <a:cubicBezTo>
                    <a:pt x="1170" y="34"/>
                    <a:pt x="1167" y="34"/>
                    <a:pt x="1164" y="34"/>
                  </a:cubicBezTo>
                  <a:cubicBezTo>
                    <a:pt x="1163" y="34"/>
                    <a:pt x="1163" y="35"/>
                    <a:pt x="1163" y="36"/>
                  </a:cubicBezTo>
                  <a:cubicBezTo>
                    <a:pt x="1163" y="38"/>
                    <a:pt x="1163" y="40"/>
                    <a:pt x="1163" y="42"/>
                  </a:cubicBezTo>
                  <a:cubicBezTo>
                    <a:pt x="1163" y="43"/>
                    <a:pt x="1163" y="44"/>
                    <a:pt x="1164" y="44"/>
                  </a:cubicBezTo>
                  <a:cubicBezTo>
                    <a:pt x="1167" y="43"/>
                    <a:pt x="1170" y="44"/>
                    <a:pt x="1173" y="44"/>
                  </a:cubicBezTo>
                  <a:cubicBezTo>
                    <a:pt x="1174" y="43"/>
                    <a:pt x="1174" y="44"/>
                    <a:pt x="1174" y="45"/>
                  </a:cubicBezTo>
                  <a:cubicBezTo>
                    <a:pt x="1174" y="58"/>
                    <a:pt x="1174" y="71"/>
                    <a:pt x="1174" y="84"/>
                  </a:cubicBezTo>
                  <a:cubicBezTo>
                    <a:pt x="1174" y="84"/>
                    <a:pt x="1174" y="85"/>
                    <a:pt x="1174" y="85"/>
                  </a:cubicBezTo>
                  <a:cubicBezTo>
                    <a:pt x="1175" y="86"/>
                    <a:pt x="1175" y="86"/>
                    <a:pt x="1174" y="87"/>
                  </a:cubicBezTo>
                  <a:cubicBezTo>
                    <a:pt x="1175" y="87"/>
                    <a:pt x="1174" y="88"/>
                    <a:pt x="1175" y="89"/>
                  </a:cubicBezTo>
                  <a:cubicBezTo>
                    <a:pt x="1175" y="89"/>
                    <a:pt x="1175" y="89"/>
                    <a:pt x="1175" y="89"/>
                  </a:cubicBezTo>
                  <a:cubicBezTo>
                    <a:pt x="1175" y="90"/>
                    <a:pt x="1175" y="90"/>
                    <a:pt x="1175" y="91"/>
                  </a:cubicBezTo>
                  <a:cubicBezTo>
                    <a:pt x="1175" y="91"/>
                    <a:pt x="1175" y="91"/>
                    <a:pt x="1175" y="91"/>
                  </a:cubicBezTo>
                  <a:cubicBezTo>
                    <a:pt x="1175" y="91"/>
                    <a:pt x="1175" y="91"/>
                    <a:pt x="1175" y="91"/>
                  </a:cubicBezTo>
                  <a:cubicBezTo>
                    <a:pt x="1175" y="91"/>
                    <a:pt x="1175" y="92"/>
                    <a:pt x="1176" y="92"/>
                  </a:cubicBezTo>
                  <a:cubicBezTo>
                    <a:pt x="1175" y="92"/>
                    <a:pt x="1175" y="92"/>
                    <a:pt x="1175" y="92"/>
                  </a:cubicBezTo>
                  <a:cubicBezTo>
                    <a:pt x="1176" y="92"/>
                    <a:pt x="1176" y="93"/>
                    <a:pt x="1176" y="93"/>
                  </a:cubicBezTo>
                  <a:cubicBezTo>
                    <a:pt x="1176" y="93"/>
                    <a:pt x="1176" y="93"/>
                    <a:pt x="1176" y="93"/>
                  </a:cubicBezTo>
                  <a:cubicBezTo>
                    <a:pt x="1176" y="93"/>
                    <a:pt x="1176" y="94"/>
                    <a:pt x="1176" y="94"/>
                  </a:cubicBezTo>
                  <a:cubicBezTo>
                    <a:pt x="1176" y="94"/>
                    <a:pt x="1176" y="94"/>
                    <a:pt x="1176" y="94"/>
                  </a:cubicBezTo>
                  <a:cubicBezTo>
                    <a:pt x="1176" y="94"/>
                    <a:pt x="1176" y="94"/>
                    <a:pt x="1176" y="94"/>
                  </a:cubicBezTo>
                  <a:cubicBezTo>
                    <a:pt x="1176" y="94"/>
                    <a:pt x="1176" y="95"/>
                    <a:pt x="1177" y="95"/>
                  </a:cubicBezTo>
                  <a:close/>
                  <a:moveTo>
                    <a:pt x="715" y="91"/>
                  </a:moveTo>
                  <a:cubicBezTo>
                    <a:pt x="715" y="91"/>
                    <a:pt x="715" y="91"/>
                    <a:pt x="715" y="91"/>
                  </a:cubicBezTo>
                  <a:cubicBezTo>
                    <a:pt x="716" y="92"/>
                    <a:pt x="715" y="92"/>
                    <a:pt x="716" y="92"/>
                  </a:cubicBezTo>
                  <a:cubicBezTo>
                    <a:pt x="716" y="92"/>
                    <a:pt x="716" y="92"/>
                    <a:pt x="716" y="92"/>
                  </a:cubicBezTo>
                  <a:cubicBezTo>
                    <a:pt x="716" y="93"/>
                    <a:pt x="716" y="93"/>
                    <a:pt x="716" y="93"/>
                  </a:cubicBezTo>
                  <a:cubicBezTo>
                    <a:pt x="716" y="93"/>
                    <a:pt x="716" y="93"/>
                    <a:pt x="716" y="93"/>
                  </a:cubicBezTo>
                  <a:cubicBezTo>
                    <a:pt x="716" y="94"/>
                    <a:pt x="716" y="94"/>
                    <a:pt x="716" y="94"/>
                  </a:cubicBezTo>
                  <a:cubicBezTo>
                    <a:pt x="716" y="94"/>
                    <a:pt x="716" y="94"/>
                    <a:pt x="716" y="94"/>
                  </a:cubicBezTo>
                  <a:cubicBezTo>
                    <a:pt x="717" y="94"/>
                    <a:pt x="717" y="95"/>
                    <a:pt x="717" y="95"/>
                  </a:cubicBezTo>
                  <a:cubicBezTo>
                    <a:pt x="717" y="95"/>
                    <a:pt x="717" y="95"/>
                    <a:pt x="717" y="95"/>
                  </a:cubicBezTo>
                  <a:cubicBezTo>
                    <a:pt x="717" y="95"/>
                    <a:pt x="717" y="95"/>
                    <a:pt x="717" y="96"/>
                  </a:cubicBezTo>
                  <a:cubicBezTo>
                    <a:pt x="717" y="96"/>
                    <a:pt x="717" y="96"/>
                    <a:pt x="717" y="96"/>
                  </a:cubicBezTo>
                  <a:cubicBezTo>
                    <a:pt x="717" y="96"/>
                    <a:pt x="717" y="96"/>
                    <a:pt x="717" y="96"/>
                  </a:cubicBezTo>
                  <a:cubicBezTo>
                    <a:pt x="717" y="96"/>
                    <a:pt x="717" y="96"/>
                    <a:pt x="717" y="96"/>
                  </a:cubicBezTo>
                  <a:cubicBezTo>
                    <a:pt x="718" y="97"/>
                    <a:pt x="718" y="97"/>
                    <a:pt x="718" y="97"/>
                  </a:cubicBezTo>
                  <a:cubicBezTo>
                    <a:pt x="718" y="97"/>
                    <a:pt x="718" y="97"/>
                    <a:pt x="718" y="97"/>
                  </a:cubicBezTo>
                  <a:cubicBezTo>
                    <a:pt x="718" y="97"/>
                    <a:pt x="718" y="98"/>
                    <a:pt x="718" y="98"/>
                  </a:cubicBezTo>
                  <a:cubicBezTo>
                    <a:pt x="718" y="98"/>
                    <a:pt x="718" y="98"/>
                    <a:pt x="718" y="98"/>
                  </a:cubicBezTo>
                  <a:cubicBezTo>
                    <a:pt x="719" y="98"/>
                    <a:pt x="719" y="98"/>
                    <a:pt x="719" y="98"/>
                  </a:cubicBezTo>
                  <a:cubicBezTo>
                    <a:pt x="719" y="98"/>
                    <a:pt x="719" y="98"/>
                    <a:pt x="719" y="98"/>
                  </a:cubicBezTo>
                  <a:cubicBezTo>
                    <a:pt x="719" y="99"/>
                    <a:pt x="720" y="99"/>
                    <a:pt x="720" y="99"/>
                  </a:cubicBezTo>
                  <a:cubicBezTo>
                    <a:pt x="720" y="99"/>
                    <a:pt x="720" y="99"/>
                    <a:pt x="720" y="99"/>
                  </a:cubicBezTo>
                  <a:cubicBezTo>
                    <a:pt x="720" y="100"/>
                    <a:pt x="720" y="100"/>
                    <a:pt x="721" y="100"/>
                  </a:cubicBezTo>
                  <a:cubicBezTo>
                    <a:pt x="721" y="100"/>
                    <a:pt x="721" y="100"/>
                    <a:pt x="721" y="100"/>
                  </a:cubicBezTo>
                  <a:cubicBezTo>
                    <a:pt x="721" y="100"/>
                    <a:pt x="721" y="100"/>
                    <a:pt x="721" y="100"/>
                  </a:cubicBezTo>
                  <a:cubicBezTo>
                    <a:pt x="721" y="100"/>
                    <a:pt x="721" y="100"/>
                    <a:pt x="721" y="100"/>
                  </a:cubicBezTo>
                  <a:cubicBezTo>
                    <a:pt x="721" y="100"/>
                    <a:pt x="721" y="100"/>
                    <a:pt x="722" y="100"/>
                  </a:cubicBezTo>
                  <a:cubicBezTo>
                    <a:pt x="722" y="100"/>
                    <a:pt x="722" y="100"/>
                    <a:pt x="722" y="100"/>
                  </a:cubicBezTo>
                  <a:cubicBezTo>
                    <a:pt x="722" y="101"/>
                    <a:pt x="722" y="101"/>
                    <a:pt x="722" y="101"/>
                  </a:cubicBezTo>
                  <a:cubicBezTo>
                    <a:pt x="722" y="101"/>
                    <a:pt x="722" y="101"/>
                    <a:pt x="722" y="101"/>
                  </a:cubicBezTo>
                  <a:cubicBezTo>
                    <a:pt x="722" y="101"/>
                    <a:pt x="722" y="101"/>
                    <a:pt x="723" y="101"/>
                  </a:cubicBezTo>
                  <a:cubicBezTo>
                    <a:pt x="723" y="101"/>
                    <a:pt x="723" y="101"/>
                    <a:pt x="723" y="101"/>
                  </a:cubicBezTo>
                  <a:cubicBezTo>
                    <a:pt x="723" y="101"/>
                    <a:pt x="723" y="101"/>
                    <a:pt x="723" y="101"/>
                  </a:cubicBezTo>
                  <a:cubicBezTo>
                    <a:pt x="723" y="101"/>
                    <a:pt x="723" y="101"/>
                    <a:pt x="723" y="101"/>
                  </a:cubicBezTo>
                  <a:cubicBezTo>
                    <a:pt x="724" y="102"/>
                    <a:pt x="724" y="102"/>
                    <a:pt x="724" y="102"/>
                  </a:cubicBezTo>
                  <a:cubicBezTo>
                    <a:pt x="724" y="102"/>
                    <a:pt x="724" y="102"/>
                    <a:pt x="724" y="102"/>
                  </a:cubicBezTo>
                  <a:cubicBezTo>
                    <a:pt x="725" y="102"/>
                    <a:pt x="725" y="102"/>
                    <a:pt x="725" y="102"/>
                  </a:cubicBezTo>
                  <a:cubicBezTo>
                    <a:pt x="725" y="102"/>
                    <a:pt x="725" y="102"/>
                    <a:pt x="725" y="102"/>
                  </a:cubicBezTo>
                  <a:cubicBezTo>
                    <a:pt x="725" y="102"/>
                    <a:pt x="725" y="102"/>
                    <a:pt x="725" y="102"/>
                  </a:cubicBezTo>
                  <a:cubicBezTo>
                    <a:pt x="726" y="103"/>
                    <a:pt x="726" y="102"/>
                    <a:pt x="727" y="103"/>
                  </a:cubicBezTo>
                  <a:cubicBezTo>
                    <a:pt x="727" y="102"/>
                    <a:pt x="727" y="102"/>
                    <a:pt x="727" y="102"/>
                  </a:cubicBezTo>
                  <a:cubicBezTo>
                    <a:pt x="727" y="103"/>
                    <a:pt x="727" y="103"/>
                    <a:pt x="727" y="103"/>
                  </a:cubicBezTo>
                  <a:cubicBezTo>
                    <a:pt x="727" y="103"/>
                    <a:pt x="728" y="103"/>
                    <a:pt x="728" y="103"/>
                  </a:cubicBezTo>
                  <a:cubicBezTo>
                    <a:pt x="729" y="103"/>
                    <a:pt x="729" y="103"/>
                    <a:pt x="729" y="103"/>
                  </a:cubicBezTo>
                  <a:cubicBezTo>
                    <a:pt x="731" y="103"/>
                    <a:pt x="733" y="103"/>
                    <a:pt x="735" y="103"/>
                  </a:cubicBezTo>
                  <a:cubicBezTo>
                    <a:pt x="736" y="103"/>
                    <a:pt x="736" y="103"/>
                    <a:pt x="736" y="103"/>
                  </a:cubicBezTo>
                  <a:cubicBezTo>
                    <a:pt x="737" y="103"/>
                    <a:pt x="737" y="103"/>
                    <a:pt x="738" y="103"/>
                  </a:cubicBezTo>
                  <a:cubicBezTo>
                    <a:pt x="738" y="102"/>
                    <a:pt x="738" y="102"/>
                    <a:pt x="738" y="102"/>
                  </a:cubicBezTo>
                  <a:cubicBezTo>
                    <a:pt x="738" y="103"/>
                    <a:pt x="738" y="103"/>
                    <a:pt x="738" y="103"/>
                  </a:cubicBezTo>
                  <a:cubicBezTo>
                    <a:pt x="738" y="102"/>
                    <a:pt x="739" y="102"/>
                    <a:pt x="739" y="102"/>
                  </a:cubicBezTo>
                  <a:cubicBezTo>
                    <a:pt x="739" y="102"/>
                    <a:pt x="739" y="102"/>
                    <a:pt x="739" y="102"/>
                  </a:cubicBezTo>
                  <a:cubicBezTo>
                    <a:pt x="739" y="102"/>
                    <a:pt x="739" y="102"/>
                    <a:pt x="739" y="102"/>
                  </a:cubicBezTo>
                  <a:cubicBezTo>
                    <a:pt x="740" y="102"/>
                    <a:pt x="740" y="102"/>
                    <a:pt x="740" y="102"/>
                  </a:cubicBezTo>
                  <a:cubicBezTo>
                    <a:pt x="740" y="102"/>
                    <a:pt x="740" y="102"/>
                    <a:pt x="740" y="102"/>
                  </a:cubicBezTo>
                  <a:cubicBezTo>
                    <a:pt x="741" y="102"/>
                    <a:pt x="741" y="102"/>
                    <a:pt x="741" y="102"/>
                  </a:cubicBezTo>
                  <a:cubicBezTo>
                    <a:pt x="741" y="102"/>
                    <a:pt x="741" y="102"/>
                    <a:pt x="741" y="102"/>
                  </a:cubicBezTo>
                  <a:cubicBezTo>
                    <a:pt x="741" y="101"/>
                    <a:pt x="742" y="101"/>
                    <a:pt x="742" y="101"/>
                  </a:cubicBezTo>
                  <a:cubicBezTo>
                    <a:pt x="742" y="101"/>
                    <a:pt x="742" y="101"/>
                    <a:pt x="742" y="101"/>
                  </a:cubicBezTo>
                  <a:cubicBezTo>
                    <a:pt x="742" y="101"/>
                    <a:pt x="742" y="101"/>
                    <a:pt x="742" y="100"/>
                  </a:cubicBezTo>
                  <a:cubicBezTo>
                    <a:pt x="742" y="98"/>
                    <a:pt x="742" y="95"/>
                    <a:pt x="742" y="92"/>
                  </a:cubicBezTo>
                  <a:cubicBezTo>
                    <a:pt x="742" y="92"/>
                    <a:pt x="742" y="92"/>
                    <a:pt x="742" y="92"/>
                  </a:cubicBezTo>
                  <a:cubicBezTo>
                    <a:pt x="742" y="92"/>
                    <a:pt x="742" y="92"/>
                    <a:pt x="742" y="92"/>
                  </a:cubicBezTo>
                  <a:cubicBezTo>
                    <a:pt x="742" y="92"/>
                    <a:pt x="741" y="92"/>
                    <a:pt x="741" y="92"/>
                  </a:cubicBezTo>
                  <a:cubicBezTo>
                    <a:pt x="741" y="92"/>
                    <a:pt x="741" y="92"/>
                    <a:pt x="741" y="92"/>
                  </a:cubicBezTo>
                  <a:cubicBezTo>
                    <a:pt x="741" y="92"/>
                    <a:pt x="741" y="92"/>
                    <a:pt x="740" y="93"/>
                  </a:cubicBezTo>
                  <a:cubicBezTo>
                    <a:pt x="740" y="93"/>
                    <a:pt x="740" y="93"/>
                    <a:pt x="740" y="93"/>
                  </a:cubicBezTo>
                  <a:cubicBezTo>
                    <a:pt x="740" y="93"/>
                    <a:pt x="740" y="93"/>
                    <a:pt x="740" y="93"/>
                  </a:cubicBezTo>
                  <a:cubicBezTo>
                    <a:pt x="740" y="93"/>
                    <a:pt x="740" y="93"/>
                    <a:pt x="740" y="93"/>
                  </a:cubicBezTo>
                  <a:cubicBezTo>
                    <a:pt x="739" y="93"/>
                    <a:pt x="739" y="93"/>
                    <a:pt x="739" y="93"/>
                  </a:cubicBezTo>
                  <a:cubicBezTo>
                    <a:pt x="739" y="93"/>
                    <a:pt x="739" y="93"/>
                    <a:pt x="739" y="93"/>
                  </a:cubicBezTo>
                  <a:cubicBezTo>
                    <a:pt x="738" y="94"/>
                    <a:pt x="738" y="93"/>
                    <a:pt x="737" y="94"/>
                  </a:cubicBezTo>
                  <a:cubicBezTo>
                    <a:pt x="737" y="94"/>
                    <a:pt x="737" y="94"/>
                    <a:pt x="737" y="94"/>
                  </a:cubicBezTo>
                  <a:cubicBezTo>
                    <a:pt x="736" y="94"/>
                    <a:pt x="735" y="94"/>
                    <a:pt x="733" y="94"/>
                  </a:cubicBezTo>
                  <a:cubicBezTo>
                    <a:pt x="733" y="94"/>
                    <a:pt x="733" y="94"/>
                    <a:pt x="733" y="93"/>
                  </a:cubicBezTo>
                  <a:cubicBezTo>
                    <a:pt x="732" y="93"/>
                    <a:pt x="732" y="93"/>
                    <a:pt x="731" y="93"/>
                  </a:cubicBezTo>
                  <a:cubicBezTo>
                    <a:pt x="731" y="93"/>
                    <a:pt x="731" y="93"/>
                    <a:pt x="731" y="93"/>
                  </a:cubicBezTo>
                  <a:cubicBezTo>
                    <a:pt x="731" y="93"/>
                    <a:pt x="731" y="93"/>
                    <a:pt x="731" y="93"/>
                  </a:cubicBezTo>
                  <a:cubicBezTo>
                    <a:pt x="731" y="93"/>
                    <a:pt x="731" y="93"/>
                    <a:pt x="730" y="93"/>
                  </a:cubicBezTo>
                  <a:cubicBezTo>
                    <a:pt x="730" y="93"/>
                    <a:pt x="730" y="93"/>
                    <a:pt x="730" y="93"/>
                  </a:cubicBezTo>
                  <a:cubicBezTo>
                    <a:pt x="730" y="93"/>
                    <a:pt x="730" y="93"/>
                    <a:pt x="730" y="93"/>
                  </a:cubicBezTo>
                  <a:cubicBezTo>
                    <a:pt x="730" y="93"/>
                    <a:pt x="730" y="93"/>
                    <a:pt x="730" y="92"/>
                  </a:cubicBezTo>
                  <a:cubicBezTo>
                    <a:pt x="730" y="92"/>
                    <a:pt x="730" y="92"/>
                    <a:pt x="730" y="92"/>
                  </a:cubicBezTo>
                  <a:cubicBezTo>
                    <a:pt x="729" y="92"/>
                    <a:pt x="729" y="92"/>
                    <a:pt x="729" y="92"/>
                  </a:cubicBezTo>
                  <a:cubicBezTo>
                    <a:pt x="729" y="92"/>
                    <a:pt x="729" y="92"/>
                    <a:pt x="729" y="92"/>
                  </a:cubicBezTo>
                  <a:cubicBezTo>
                    <a:pt x="729" y="92"/>
                    <a:pt x="729" y="92"/>
                    <a:pt x="729" y="92"/>
                  </a:cubicBezTo>
                  <a:cubicBezTo>
                    <a:pt x="729" y="92"/>
                    <a:pt x="729" y="92"/>
                    <a:pt x="729" y="92"/>
                  </a:cubicBezTo>
                  <a:cubicBezTo>
                    <a:pt x="728" y="92"/>
                    <a:pt x="728" y="92"/>
                    <a:pt x="728" y="91"/>
                  </a:cubicBezTo>
                  <a:cubicBezTo>
                    <a:pt x="728" y="91"/>
                    <a:pt x="728" y="91"/>
                    <a:pt x="728" y="91"/>
                  </a:cubicBezTo>
                  <a:cubicBezTo>
                    <a:pt x="728" y="91"/>
                    <a:pt x="728" y="91"/>
                    <a:pt x="728" y="91"/>
                  </a:cubicBezTo>
                  <a:cubicBezTo>
                    <a:pt x="728" y="91"/>
                    <a:pt x="728" y="91"/>
                    <a:pt x="728" y="91"/>
                  </a:cubicBezTo>
                  <a:cubicBezTo>
                    <a:pt x="728" y="91"/>
                    <a:pt x="727" y="90"/>
                    <a:pt x="727" y="90"/>
                  </a:cubicBezTo>
                  <a:cubicBezTo>
                    <a:pt x="727" y="90"/>
                    <a:pt x="727" y="90"/>
                    <a:pt x="727" y="90"/>
                  </a:cubicBezTo>
                  <a:cubicBezTo>
                    <a:pt x="727" y="90"/>
                    <a:pt x="727" y="90"/>
                    <a:pt x="727" y="89"/>
                  </a:cubicBezTo>
                  <a:cubicBezTo>
                    <a:pt x="727" y="89"/>
                    <a:pt x="727" y="89"/>
                    <a:pt x="727" y="89"/>
                  </a:cubicBezTo>
                  <a:cubicBezTo>
                    <a:pt x="727" y="89"/>
                    <a:pt x="727" y="89"/>
                    <a:pt x="726" y="89"/>
                  </a:cubicBezTo>
                  <a:cubicBezTo>
                    <a:pt x="726" y="89"/>
                    <a:pt x="726" y="89"/>
                    <a:pt x="726" y="89"/>
                  </a:cubicBezTo>
                  <a:cubicBezTo>
                    <a:pt x="726" y="88"/>
                    <a:pt x="726" y="88"/>
                    <a:pt x="726" y="88"/>
                  </a:cubicBezTo>
                  <a:cubicBezTo>
                    <a:pt x="726" y="88"/>
                    <a:pt x="726" y="88"/>
                    <a:pt x="726" y="88"/>
                  </a:cubicBezTo>
                  <a:cubicBezTo>
                    <a:pt x="726" y="87"/>
                    <a:pt x="726" y="87"/>
                    <a:pt x="726" y="87"/>
                  </a:cubicBezTo>
                  <a:cubicBezTo>
                    <a:pt x="726" y="87"/>
                    <a:pt x="726" y="87"/>
                    <a:pt x="726" y="86"/>
                  </a:cubicBezTo>
                  <a:cubicBezTo>
                    <a:pt x="726" y="86"/>
                    <a:pt x="726" y="86"/>
                    <a:pt x="726" y="86"/>
                  </a:cubicBezTo>
                  <a:cubicBezTo>
                    <a:pt x="725" y="85"/>
                    <a:pt x="726" y="84"/>
                    <a:pt x="725" y="83"/>
                  </a:cubicBezTo>
                  <a:cubicBezTo>
                    <a:pt x="725" y="82"/>
                    <a:pt x="725" y="81"/>
                    <a:pt x="725" y="80"/>
                  </a:cubicBezTo>
                  <a:cubicBezTo>
                    <a:pt x="725" y="68"/>
                    <a:pt x="725" y="57"/>
                    <a:pt x="725" y="45"/>
                  </a:cubicBezTo>
                  <a:cubicBezTo>
                    <a:pt x="725" y="45"/>
                    <a:pt x="725" y="44"/>
                    <a:pt x="725" y="44"/>
                  </a:cubicBezTo>
                  <a:cubicBezTo>
                    <a:pt x="726" y="43"/>
                    <a:pt x="727" y="44"/>
                    <a:pt x="727" y="44"/>
                  </a:cubicBezTo>
                  <a:cubicBezTo>
                    <a:pt x="732" y="44"/>
                    <a:pt x="736" y="44"/>
                    <a:pt x="741" y="44"/>
                  </a:cubicBezTo>
                  <a:cubicBezTo>
                    <a:pt x="742" y="44"/>
                    <a:pt x="742" y="43"/>
                    <a:pt x="742" y="42"/>
                  </a:cubicBezTo>
                  <a:cubicBezTo>
                    <a:pt x="742" y="40"/>
                    <a:pt x="742" y="38"/>
                    <a:pt x="742" y="36"/>
                  </a:cubicBezTo>
                  <a:cubicBezTo>
                    <a:pt x="742" y="35"/>
                    <a:pt x="742" y="34"/>
                    <a:pt x="741" y="34"/>
                  </a:cubicBezTo>
                  <a:cubicBezTo>
                    <a:pt x="736" y="34"/>
                    <a:pt x="732" y="34"/>
                    <a:pt x="728" y="34"/>
                  </a:cubicBezTo>
                  <a:cubicBezTo>
                    <a:pt x="727" y="34"/>
                    <a:pt x="726" y="34"/>
                    <a:pt x="725" y="34"/>
                  </a:cubicBezTo>
                  <a:cubicBezTo>
                    <a:pt x="725" y="34"/>
                    <a:pt x="725" y="34"/>
                    <a:pt x="725" y="34"/>
                  </a:cubicBezTo>
                  <a:cubicBezTo>
                    <a:pt x="725" y="27"/>
                    <a:pt x="725" y="21"/>
                    <a:pt x="725" y="15"/>
                  </a:cubicBezTo>
                  <a:cubicBezTo>
                    <a:pt x="725" y="14"/>
                    <a:pt x="725" y="14"/>
                    <a:pt x="725" y="14"/>
                  </a:cubicBezTo>
                  <a:cubicBezTo>
                    <a:pt x="725" y="15"/>
                    <a:pt x="725" y="15"/>
                    <a:pt x="725" y="15"/>
                  </a:cubicBezTo>
                  <a:cubicBezTo>
                    <a:pt x="725" y="15"/>
                    <a:pt x="725" y="15"/>
                    <a:pt x="725" y="15"/>
                  </a:cubicBezTo>
                  <a:cubicBezTo>
                    <a:pt x="724" y="15"/>
                    <a:pt x="724" y="15"/>
                    <a:pt x="724" y="15"/>
                  </a:cubicBezTo>
                  <a:cubicBezTo>
                    <a:pt x="724" y="15"/>
                    <a:pt x="724" y="15"/>
                    <a:pt x="724" y="15"/>
                  </a:cubicBezTo>
                  <a:cubicBezTo>
                    <a:pt x="723" y="15"/>
                    <a:pt x="723" y="15"/>
                    <a:pt x="723" y="15"/>
                  </a:cubicBezTo>
                  <a:cubicBezTo>
                    <a:pt x="723" y="15"/>
                    <a:pt x="723" y="15"/>
                    <a:pt x="723" y="15"/>
                  </a:cubicBezTo>
                  <a:cubicBezTo>
                    <a:pt x="723" y="15"/>
                    <a:pt x="723" y="15"/>
                    <a:pt x="723" y="15"/>
                  </a:cubicBezTo>
                  <a:cubicBezTo>
                    <a:pt x="722" y="15"/>
                    <a:pt x="722" y="15"/>
                    <a:pt x="722" y="15"/>
                  </a:cubicBezTo>
                  <a:cubicBezTo>
                    <a:pt x="722" y="15"/>
                    <a:pt x="722" y="15"/>
                    <a:pt x="722" y="16"/>
                  </a:cubicBezTo>
                  <a:cubicBezTo>
                    <a:pt x="722" y="16"/>
                    <a:pt x="721" y="16"/>
                    <a:pt x="721" y="16"/>
                  </a:cubicBezTo>
                  <a:cubicBezTo>
                    <a:pt x="721" y="16"/>
                    <a:pt x="721" y="16"/>
                    <a:pt x="721" y="16"/>
                  </a:cubicBezTo>
                  <a:cubicBezTo>
                    <a:pt x="720" y="16"/>
                    <a:pt x="720" y="16"/>
                    <a:pt x="720" y="16"/>
                  </a:cubicBezTo>
                  <a:cubicBezTo>
                    <a:pt x="720" y="16"/>
                    <a:pt x="720" y="16"/>
                    <a:pt x="719" y="16"/>
                  </a:cubicBezTo>
                  <a:cubicBezTo>
                    <a:pt x="719" y="16"/>
                    <a:pt x="719" y="16"/>
                    <a:pt x="719" y="16"/>
                  </a:cubicBezTo>
                  <a:cubicBezTo>
                    <a:pt x="719" y="17"/>
                    <a:pt x="718" y="16"/>
                    <a:pt x="718" y="17"/>
                  </a:cubicBezTo>
                  <a:cubicBezTo>
                    <a:pt x="718" y="17"/>
                    <a:pt x="718" y="17"/>
                    <a:pt x="718" y="17"/>
                  </a:cubicBezTo>
                  <a:cubicBezTo>
                    <a:pt x="718" y="17"/>
                    <a:pt x="717" y="17"/>
                    <a:pt x="717" y="17"/>
                  </a:cubicBezTo>
                  <a:cubicBezTo>
                    <a:pt x="717" y="17"/>
                    <a:pt x="717" y="17"/>
                    <a:pt x="717" y="17"/>
                  </a:cubicBezTo>
                  <a:cubicBezTo>
                    <a:pt x="717" y="17"/>
                    <a:pt x="716" y="17"/>
                    <a:pt x="716" y="17"/>
                  </a:cubicBezTo>
                  <a:cubicBezTo>
                    <a:pt x="716" y="17"/>
                    <a:pt x="716" y="17"/>
                    <a:pt x="716" y="17"/>
                  </a:cubicBezTo>
                  <a:cubicBezTo>
                    <a:pt x="716" y="18"/>
                    <a:pt x="715" y="17"/>
                    <a:pt x="715" y="18"/>
                  </a:cubicBezTo>
                  <a:cubicBezTo>
                    <a:pt x="715" y="18"/>
                    <a:pt x="715" y="18"/>
                    <a:pt x="715" y="18"/>
                  </a:cubicBezTo>
                  <a:cubicBezTo>
                    <a:pt x="714" y="18"/>
                    <a:pt x="714" y="19"/>
                    <a:pt x="714" y="20"/>
                  </a:cubicBezTo>
                  <a:cubicBezTo>
                    <a:pt x="714" y="24"/>
                    <a:pt x="714" y="28"/>
                    <a:pt x="714" y="33"/>
                  </a:cubicBezTo>
                  <a:cubicBezTo>
                    <a:pt x="714" y="34"/>
                    <a:pt x="714" y="34"/>
                    <a:pt x="713" y="34"/>
                  </a:cubicBezTo>
                  <a:cubicBezTo>
                    <a:pt x="710" y="34"/>
                    <a:pt x="707" y="34"/>
                    <a:pt x="704" y="34"/>
                  </a:cubicBezTo>
                  <a:cubicBezTo>
                    <a:pt x="703" y="34"/>
                    <a:pt x="703" y="34"/>
                    <a:pt x="703" y="36"/>
                  </a:cubicBezTo>
                  <a:cubicBezTo>
                    <a:pt x="703" y="38"/>
                    <a:pt x="703" y="40"/>
                    <a:pt x="703" y="42"/>
                  </a:cubicBezTo>
                  <a:cubicBezTo>
                    <a:pt x="703" y="43"/>
                    <a:pt x="703" y="44"/>
                    <a:pt x="705" y="44"/>
                  </a:cubicBezTo>
                  <a:cubicBezTo>
                    <a:pt x="708" y="44"/>
                    <a:pt x="711" y="43"/>
                    <a:pt x="714" y="44"/>
                  </a:cubicBezTo>
                  <a:cubicBezTo>
                    <a:pt x="714" y="44"/>
                    <a:pt x="714" y="44"/>
                    <a:pt x="714" y="44"/>
                  </a:cubicBezTo>
                  <a:cubicBezTo>
                    <a:pt x="715" y="44"/>
                    <a:pt x="714" y="45"/>
                    <a:pt x="714" y="46"/>
                  </a:cubicBezTo>
                  <a:cubicBezTo>
                    <a:pt x="714" y="59"/>
                    <a:pt x="714" y="72"/>
                    <a:pt x="714" y="85"/>
                  </a:cubicBezTo>
                  <a:cubicBezTo>
                    <a:pt x="714" y="86"/>
                    <a:pt x="714" y="87"/>
                    <a:pt x="715" y="87"/>
                  </a:cubicBezTo>
                  <a:cubicBezTo>
                    <a:pt x="715" y="87"/>
                    <a:pt x="715" y="88"/>
                    <a:pt x="715" y="88"/>
                  </a:cubicBezTo>
                  <a:cubicBezTo>
                    <a:pt x="715" y="88"/>
                    <a:pt x="715" y="89"/>
                    <a:pt x="715" y="90"/>
                  </a:cubicBezTo>
                  <a:cubicBezTo>
                    <a:pt x="715" y="90"/>
                    <a:pt x="715" y="90"/>
                    <a:pt x="715" y="90"/>
                  </a:cubicBezTo>
                  <a:cubicBezTo>
                    <a:pt x="715" y="90"/>
                    <a:pt x="715" y="91"/>
                    <a:pt x="715" y="91"/>
                  </a:cubicBezTo>
                  <a:close/>
                  <a:moveTo>
                    <a:pt x="189" y="46"/>
                  </a:moveTo>
                  <a:cubicBezTo>
                    <a:pt x="189" y="44"/>
                    <a:pt x="189" y="42"/>
                    <a:pt x="189" y="39"/>
                  </a:cubicBezTo>
                  <a:cubicBezTo>
                    <a:pt x="189" y="36"/>
                    <a:pt x="189" y="36"/>
                    <a:pt x="186" y="35"/>
                  </a:cubicBezTo>
                  <a:cubicBezTo>
                    <a:pt x="179" y="32"/>
                    <a:pt x="173" y="32"/>
                    <a:pt x="166" y="33"/>
                  </a:cubicBezTo>
                  <a:cubicBezTo>
                    <a:pt x="155" y="35"/>
                    <a:pt x="146" y="42"/>
                    <a:pt x="142" y="52"/>
                  </a:cubicBezTo>
                  <a:cubicBezTo>
                    <a:pt x="137" y="62"/>
                    <a:pt x="137" y="72"/>
                    <a:pt x="140" y="82"/>
                  </a:cubicBezTo>
                  <a:cubicBezTo>
                    <a:pt x="143" y="91"/>
                    <a:pt x="150" y="98"/>
                    <a:pt x="159" y="101"/>
                  </a:cubicBezTo>
                  <a:cubicBezTo>
                    <a:pt x="165" y="103"/>
                    <a:pt x="170" y="104"/>
                    <a:pt x="176" y="103"/>
                  </a:cubicBezTo>
                  <a:cubicBezTo>
                    <a:pt x="180" y="102"/>
                    <a:pt x="184" y="101"/>
                    <a:pt x="187" y="99"/>
                  </a:cubicBezTo>
                  <a:cubicBezTo>
                    <a:pt x="188" y="99"/>
                    <a:pt x="189" y="98"/>
                    <a:pt x="189" y="97"/>
                  </a:cubicBezTo>
                  <a:cubicBezTo>
                    <a:pt x="189" y="94"/>
                    <a:pt x="189" y="92"/>
                    <a:pt x="189" y="90"/>
                  </a:cubicBezTo>
                  <a:cubicBezTo>
                    <a:pt x="189" y="89"/>
                    <a:pt x="189" y="89"/>
                    <a:pt x="188" y="88"/>
                  </a:cubicBezTo>
                  <a:cubicBezTo>
                    <a:pt x="188" y="89"/>
                    <a:pt x="188" y="89"/>
                    <a:pt x="187" y="89"/>
                  </a:cubicBezTo>
                  <a:cubicBezTo>
                    <a:pt x="182" y="93"/>
                    <a:pt x="176" y="94"/>
                    <a:pt x="170" y="94"/>
                  </a:cubicBezTo>
                  <a:cubicBezTo>
                    <a:pt x="162" y="93"/>
                    <a:pt x="156" y="89"/>
                    <a:pt x="152" y="82"/>
                  </a:cubicBezTo>
                  <a:cubicBezTo>
                    <a:pt x="148" y="72"/>
                    <a:pt x="148" y="63"/>
                    <a:pt x="153" y="54"/>
                  </a:cubicBezTo>
                  <a:cubicBezTo>
                    <a:pt x="156" y="47"/>
                    <a:pt x="162" y="43"/>
                    <a:pt x="169" y="42"/>
                  </a:cubicBezTo>
                  <a:cubicBezTo>
                    <a:pt x="176" y="41"/>
                    <a:pt x="182" y="43"/>
                    <a:pt x="187" y="46"/>
                  </a:cubicBezTo>
                  <a:cubicBezTo>
                    <a:pt x="187" y="46"/>
                    <a:pt x="188" y="47"/>
                    <a:pt x="189" y="47"/>
                  </a:cubicBezTo>
                  <a:cubicBezTo>
                    <a:pt x="189" y="47"/>
                    <a:pt x="189" y="47"/>
                    <a:pt x="189" y="46"/>
                  </a:cubicBezTo>
                  <a:close/>
                  <a:moveTo>
                    <a:pt x="1487" y="28"/>
                  </a:moveTo>
                  <a:cubicBezTo>
                    <a:pt x="1487" y="28"/>
                    <a:pt x="1487" y="28"/>
                    <a:pt x="1487" y="28"/>
                  </a:cubicBezTo>
                  <a:cubicBezTo>
                    <a:pt x="1487" y="28"/>
                    <a:pt x="1487" y="28"/>
                    <a:pt x="1487" y="28"/>
                  </a:cubicBezTo>
                  <a:cubicBezTo>
                    <a:pt x="1487" y="28"/>
                    <a:pt x="1488" y="28"/>
                    <a:pt x="1488" y="28"/>
                  </a:cubicBezTo>
                  <a:cubicBezTo>
                    <a:pt x="1488" y="28"/>
                    <a:pt x="1488" y="28"/>
                    <a:pt x="1488" y="28"/>
                  </a:cubicBezTo>
                  <a:cubicBezTo>
                    <a:pt x="1488" y="28"/>
                    <a:pt x="1488" y="28"/>
                    <a:pt x="1488" y="27"/>
                  </a:cubicBezTo>
                  <a:cubicBezTo>
                    <a:pt x="1488" y="27"/>
                    <a:pt x="1488" y="27"/>
                    <a:pt x="1488" y="27"/>
                  </a:cubicBezTo>
                  <a:cubicBezTo>
                    <a:pt x="1489" y="27"/>
                    <a:pt x="1489" y="27"/>
                    <a:pt x="1489" y="27"/>
                  </a:cubicBezTo>
                  <a:cubicBezTo>
                    <a:pt x="1489" y="27"/>
                    <a:pt x="1489" y="27"/>
                    <a:pt x="1489" y="27"/>
                  </a:cubicBezTo>
                  <a:cubicBezTo>
                    <a:pt x="1489" y="27"/>
                    <a:pt x="1490" y="27"/>
                    <a:pt x="1490" y="27"/>
                  </a:cubicBezTo>
                  <a:cubicBezTo>
                    <a:pt x="1490" y="27"/>
                    <a:pt x="1490" y="27"/>
                    <a:pt x="1490" y="27"/>
                  </a:cubicBezTo>
                  <a:cubicBezTo>
                    <a:pt x="1490" y="26"/>
                    <a:pt x="1490" y="27"/>
                    <a:pt x="1490" y="26"/>
                  </a:cubicBezTo>
                  <a:cubicBezTo>
                    <a:pt x="1490" y="26"/>
                    <a:pt x="1490" y="26"/>
                    <a:pt x="1490" y="26"/>
                  </a:cubicBezTo>
                  <a:cubicBezTo>
                    <a:pt x="1491" y="26"/>
                    <a:pt x="1491" y="26"/>
                    <a:pt x="1491" y="26"/>
                  </a:cubicBezTo>
                  <a:cubicBezTo>
                    <a:pt x="1491" y="26"/>
                    <a:pt x="1491" y="26"/>
                    <a:pt x="1491" y="26"/>
                  </a:cubicBezTo>
                  <a:cubicBezTo>
                    <a:pt x="1491" y="26"/>
                    <a:pt x="1491" y="26"/>
                    <a:pt x="1491" y="26"/>
                  </a:cubicBezTo>
                  <a:cubicBezTo>
                    <a:pt x="1491" y="26"/>
                    <a:pt x="1491" y="26"/>
                    <a:pt x="1492" y="26"/>
                  </a:cubicBezTo>
                  <a:cubicBezTo>
                    <a:pt x="1492" y="26"/>
                    <a:pt x="1492" y="26"/>
                    <a:pt x="1492" y="26"/>
                  </a:cubicBezTo>
                  <a:cubicBezTo>
                    <a:pt x="1492" y="25"/>
                    <a:pt x="1492" y="25"/>
                    <a:pt x="1492" y="25"/>
                  </a:cubicBezTo>
                  <a:cubicBezTo>
                    <a:pt x="1492" y="25"/>
                    <a:pt x="1492" y="25"/>
                    <a:pt x="1492" y="25"/>
                  </a:cubicBezTo>
                  <a:cubicBezTo>
                    <a:pt x="1492" y="25"/>
                    <a:pt x="1493" y="25"/>
                    <a:pt x="1493" y="25"/>
                  </a:cubicBezTo>
                  <a:cubicBezTo>
                    <a:pt x="1493" y="25"/>
                    <a:pt x="1493" y="25"/>
                    <a:pt x="1493" y="25"/>
                  </a:cubicBezTo>
                  <a:cubicBezTo>
                    <a:pt x="1493" y="25"/>
                    <a:pt x="1493" y="25"/>
                    <a:pt x="1494" y="24"/>
                  </a:cubicBezTo>
                  <a:cubicBezTo>
                    <a:pt x="1494" y="25"/>
                    <a:pt x="1494" y="25"/>
                    <a:pt x="1494" y="25"/>
                  </a:cubicBezTo>
                  <a:cubicBezTo>
                    <a:pt x="1494" y="25"/>
                    <a:pt x="1494" y="24"/>
                    <a:pt x="1494" y="24"/>
                  </a:cubicBezTo>
                  <a:cubicBezTo>
                    <a:pt x="1494" y="24"/>
                    <a:pt x="1494" y="24"/>
                    <a:pt x="1494" y="24"/>
                  </a:cubicBezTo>
                  <a:cubicBezTo>
                    <a:pt x="1494" y="24"/>
                    <a:pt x="1495" y="24"/>
                    <a:pt x="1495" y="24"/>
                  </a:cubicBezTo>
                  <a:cubicBezTo>
                    <a:pt x="1495" y="24"/>
                    <a:pt x="1495" y="24"/>
                    <a:pt x="1495" y="24"/>
                  </a:cubicBezTo>
                  <a:cubicBezTo>
                    <a:pt x="1495" y="24"/>
                    <a:pt x="1495" y="24"/>
                    <a:pt x="1495" y="24"/>
                  </a:cubicBezTo>
                  <a:cubicBezTo>
                    <a:pt x="1495" y="24"/>
                    <a:pt x="1495" y="24"/>
                    <a:pt x="1495" y="24"/>
                  </a:cubicBezTo>
                  <a:cubicBezTo>
                    <a:pt x="1495" y="23"/>
                    <a:pt x="1496" y="23"/>
                    <a:pt x="1496" y="23"/>
                  </a:cubicBezTo>
                  <a:cubicBezTo>
                    <a:pt x="1496" y="23"/>
                    <a:pt x="1496" y="23"/>
                    <a:pt x="1496" y="23"/>
                  </a:cubicBezTo>
                  <a:cubicBezTo>
                    <a:pt x="1496" y="23"/>
                    <a:pt x="1496" y="23"/>
                    <a:pt x="1496" y="23"/>
                  </a:cubicBezTo>
                  <a:cubicBezTo>
                    <a:pt x="1496" y="23"/>
                    <a:pt x="1496" y="23"/>
                    <a:pt x="1496" y="23"/>
                  </a:cubicBezTo>
                  <a:cubicBezTo>
                    <a:pt x="1496" y="23"/>
                    <a:pt x="1497" y="23"/>
                    <a:pt x="1497" y="22"/>
                  </a:cubicBezTo>
                  <a:cubicBezTo>
                    <a:pt x="1497" y="22"/>
                    <a:pt x="1497" y="22"/>
                    <a:pt x="1497" y="22"/>
                  </a:cubicBezTo>
                  <a:cubicBezTo>
                    <a:pt x="1497" y="22"/>
                    <a:pt x="1497" y="22"/>
                    <a:pt x="1497" y="22"/>
                  </a:cubicBezTo>
                  <a:cubicBezTo>
                    <a:pt x="1497" y="22"/>
                    <a:pt x="1497" y="22"/>
                    <a:pt x="1497" y="22"/>
                  </a:cubicBezTo>
                  <a:cubicBezTo>
                    <a:pt x="1497" y="22"/>
                    <a:pt x="1498" y="22"/>
                    <a:pt x="1498" y="21"/>
                  </a:cubicBezTo>
                  <a:cubicBezTo>
                    <a:pt x="1498" y="21"/>
                    <a:pt x="1498" y="21"/>
                    <a:pt x="1498" y="21"/>
                  </a:cubicBezTo>
                  <a:cubicBezTo>
                    <a:pt x="1498" y="21"/>
                    <a:pt x="1498" y="21"/>
                    <a:pt x="1498" y="21"/>
                  </a:cubicBezTo>
                  <a:cubicBezTo>
                    <a:pt x="1498" y="21"/>
                    <a:pt x="1498" y="21"/>
                    <a:pt x="1498" y="21"/>
                  </a:cubicBezTo>
                  <a:cubicBezTo>
                    <a:pt x="1500" y="21"/>
                    <a:pt x="1499" y="22"/>
                    <a:pt x="1499" y="23"/>
                  </a:cubicBezTo>
                  <a:cubicBezTo>
                    <a:pt x="1499" y="48"/>
                    <a:pt x="1499" y="74"/>
                    <a:pt x="1499" y="99"/>
                  </a:cubicBezTo>
                  <a:cubicBezTo>
                    <a:pt x="1499" y="100"/>
                    <a:pt x="1499" y="100"/>
                    <a:pt x="1499" y="100"/>
                  </a:cubicBezTo>
                  <a:cubicBezTo>
                    <a:pt x="1499" y="101"/>
                    <a:pt x="1499" y="102"/>
                    <a:pt x="1500" y="102"/>
                  </a:cubicBezTo>
                  <a:cubicBezTo>
                    <a:pt x="1503" y="102"/>
                    <a:pt x="1505" y="102"/>
                    <a:pt x="1508" y="102"/>
                  </a:cubicBezTo>
                  <a:cubicBezTo>
                    <a:pt x="1508" y="102"/>
                    <a:pt x="1509" y="102"/>
                    <a:pt x="1510" y="101"/>
                  </a:cubicBezTo>
                  <a:cubicBezTo>
                    <a:pt x="1510" y="101"/>
                    <a:pt x="1510" y="101"/>
                    <a:pt x="1510" y="101"/>
                  </a:cubicBezTo>
                  <a:cubicBezTo>
                    <a:pt x="1510" y="101"/>
                    <a:pt x="1510" y="100"/>
                    <a:pt x="1510" y="100"/>
                  </a:cubicBezTo>
                  <a:cubicBezTo>
                    <a:pt x="1510" y="69"/>
                    <a:pt x="1510" y="38"/>
                    <a:pt x="1510" y="7"/>
                  </a:cubicBezTo>
                  <a:cubicBezTo>
                    <a:pt x="1510" y="7"/>
                    <a:pt x="1510" y="6"/>
                    <a:pt x="1510" y="6"/>
                  </a:cubicBezTo>
                  <a:cubicBezTo>
                    <a:pt x="1510" y="6"/>
                    <a:pt x="1510" y="5"/>
                    <a:pt x="1509" y="5"/>
                  </a:cubicBezTo>
                  <a:cubicBezTo>
                    <a:pt x="1508" y="5"/>
                    <a:pt x="1507" y="5"/>
                    <a:pt x="1505" y="5"/>
                  </a:cubicBezTo>
                  <a:cubicBezTo>
                    <a:pt x="1506" y="5"/>
                    <a:pt x="1506" y="5"/>
                    <a:pt x="1506" y="5"/>
                  </a:cubicBezTo>
                  <a:cubicBezTo>
                    <a:pt x="1505" y="6"/>
                    <a:pt x="1505" y="6"/>
                    <a:pt x="1505" y="6"/>
                  </a:cubicBezTo>
                  <a:cubicBezTo>
                    <a:pt x="1505" y="6"/>
                    <a:pt x="1505" y="6"/>
                    <a:pt x="1505" y="6"/>
                  </a:cubicBezTo>
                  <a:cubicBezTo>
                    <a:pt x="1505" y="6"/>
                    <a:pt x="1505" y="6"/>
                    <a:pt x="1505" y="6"/>
                  </a:cubicBezTo>
                  <a:cubicBezTo>
                    <a:pt x="1505" y="6"/>
                    <a:pt x="1505" y="6"/>
                    <a:pt x="1505" y="6"/>
                  </a:cubicBezTo>
                  <a:cubicBezTo>
                    <a:pt x="1505" y="6"/>
                    <a:pt x="1504" y="6"/>
                    <a:pt x="1504" y="7"/>
                  </a:cubicBezTo>
                  <a:cubicBezTo>
                    <a:pt x="1504" y="7"/>
                    <a:pt x="1504" y="7"/>
                    <a:pt x="1504" y="7"/>
                  </a:cubicBezTo>
                  <a:cubicBezTo>
                    <a:pt x="1504" y="7"/>
                    <a:pt x="1504" y="7"/>
                    <a:pt x="1504" y="7"/>
                  </a:cubicBezTo>
                  <a:cubicBezTo>
                    <a:pt x="1504" y="7"/>
                    <a:pt x="1504" y="7"/>
                    <a:pt x="1504" y="7"/>
                  </a:cubicBezTo>
                  <a:cubicBezTo>
                    <a:pt x="1504" y="7"/>
                    <a:pt x="1504" y="7"/>
                    <a:pt x="1503" y="7"/>
                  </a:cubicBezTo>
                  <a:cubicBezTo>
                    <a:pt x="1503" y="7"/>
                    <a:pt x="1503" y="7"/>
                    <a:pt x="1503" y="7"/>
                  </a:cubicBezTo>
                  <a:cubicBezTo>
                    <a:pt x="1503" y="7"/>
                    <a:pt x="1503" y="7"/>
                    <a:pt x="1503" y="7"/>
                  </a:cubicBezTo>
                  <a:cubicBezTo>
                    <a:pt x="1503" y="8"/>
                    <a:pt x="1503" y="8"/>
                    <a:pt x="1503" y="8"/>
                  </a:cubicBezTo>
                  <a:cubicBezTo>
                    <a:pt x="1503" y="8"/>
                    <a:pt x="1502" y="8"/>
                    <a:pt x="1502" y="8"/>
                  </a:cubicBezTo>
                  <a:cubicBezTo>
                    <a:pt x="1502" y="8"/>
                    <a:pt x="1502" y="8"/>
                    <a:pt x="1502" y="8"/>
                  </a:cubicBezTo>
                  <a:cubicBezTo>
                    <a:pt x="1502" y="8"/>
                    <a:pt x="1502" y="8"/>
                    <a:pt x="1502" y="8"/>
                  </a:cubicBezTo>
                  <a:cubicBezTo>
                    <a:pt x="1502" y="8"/>
                    <a:pt x="1502" y="8"/>
                    <a:pt x="1502" y="8"/>
                  </a:cubicBezTo>
                  <a:cubicBezTo>
                    <a:pt x="1502" y="8"/>
                    <a:pt x="1501" y="8"/>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0" y="10"/>
                    <a:pt x="1500" y="9"/>
                    <a:pt x="1500" y="10"/>
                  </a:cubicBezTo>
                  <a:cubicBezTo>
                    <a:pt x="1500" y="10"/>
                    <a:pt x="1500" y="10"/>
                    <a:pt x="1500" y="10"/>
                  </a:cubicBezTo>
                  <a:cubicBezTo>
                    <a:pt x="1500" y="10"/>
                    <a:pt x="1500" y="10"/>
                    <a:pt x="1500" y="10"/>
                  </a:cubicBezTo>
                  <a:cubicBezTo>
                    <a:pt x="1500" y="10"/>
                    <a:pt x="1500" y="10"/>
                    <a:pt x="1500" y="10"/>
                  </a:cubicBezTo>
                  <a:cubicBezTo>
                    <a:pt x="1499" y="10"/>
                    <a:pt x="1499" y="10"/>
                    <a:pt x="1499" y="10"/>
                  </a:cubicBezTo>
                  <a:cubicBezTo>
                    <a:pt x="1499" y="10"/>
                    <a:pt x="1499" y="10"/>
                    <a:pt x="1499" y="10"/>
                  </a:cubicBezTo>
                  <a:cubicBezTo>
                    <a:pt x="1499" y="11"/>
                    <a:pt x="1498" y="10"/>
                    <a:pt x="1498" y="11"/>
                  </a:cubicBezTo>
                  <a:cubicBezTo>
                    <a:pt x="1498" y="11"/>
                    <a:pt x="1498" y="11"/>
                    <a:pt x="1498" y="11"/>
                  </a:cubicBezTo>
                  <a:cubicBezTo>
                    <a:pt x="1498" y="11"/>
                    <a:pt x="1498" y="11"/>
                    <a:pt x="1498" y="11"/>
                  </a:cubicBezTo>
                  <a:cubicBezTo>
                    <a:pt x="1498" y="11"/>
                    <a:pt x="1498" y="11"/>
                    <a:pt x="1498" y="11"/>
                  </a:cubicBezTo>
                  <a:cubicBezTo>
                    <a:pt x="1498" y="11"/>
                    <a:pt x="1497" y="11"/>
                    <a:pt x="1497" y="11"/>
                  </a:cubicBezTo>
                  <a:cubicBezTo>
                    <a:pt x="1497" y="11"/>
                    <a:pt x="1497" y="11"/>
                    <a:pt x="1497" y="11"/>
                  </a:cubicBezTo>
                  <a:cubicBezTo>
                    <a:pt x="1497" y="11"/>
                    <a:pt x="1497" y="12"/>
                    <a:pt x="1497" y="12"/>
                  </a:cubicBezTo>
                  <a:cubicBezTo>
                    <a:pt x="1497" y="12"/>
                    <a:pt x="1497" y="12"/>
                    <a:pt x="1497" y="12"/>
                  </a:cubicBezTo>
                  <a:cubicBezTo>
                    <a:pt x="1497" y="12"/>
                    <a:pt x="1496" y="12"/>
                    <a:pt x="1496" y="12"/>
                  </a:cubicBezTo>
                  <a:cubicBezTo>
                    <a:pt x="1496" y="12"/>
                    <a:pt x="1496" y="12"/>
                    <a:pt x="1496" y="12"/>
                  </a:cubicBezTo>
                  <a:cubicBezTo>
                    <a:pt x="1496" y="12"/>
                    <a:pt x="1496" y="12"/>
                    <a:pt x="1495" y="12"/>
                  </a:cubicBezTo>
                  <a:cubicBezTo>
                    <a:pt x="1495" y="12"/>
                    <a:pt x="1495" y="12"/>
                    <a:pt x="1495" y="12"/>
                  </a:cubicBezTo>
                  <a:cubicBezTo>
                    <a:pt x="1495" y="13"/>
                    <a:pt x="1495" y="13"/>
                    <a:pt x="1495" y="13"/>
                  </a:cubicBezTo>
                  <a:cubicBezTo>
                    <a:pt x="1495" y="13"/>
                    <a:pt x="1495" y="13"/>
                    <a:pt x="1495" y="13"/>
                  </a:cubicBezTo>
                  <a:cubicBezTo>
                    <a:pt x="1495" y="13"/>
                    <a:pt x="1494" y="13"/>
                    <a:pt x="1494" y="13"/>
                  </a:cubicBezTo>
                  <a:cubicBezTo>
                    <a:pt x="1494" y="13"/>
                    <a:pt x="1494" y="13"/>
                    <a:pt x="1494" y="13"/>
                  </a:cubicBezTo>
                  <a:cubicBezTo>
                    <a:pt x="1494" y="13"/>
                    <a:pt x="1494" y="13"/>
                    <a:pt x="1494" y="13"/>
                  </a:cubicBezTo>
                  <a:cubicBezTo>
                    <a:pt x="1494" y="13"/>
                    <a:pt x="1494" y="13"/>
                    <a:pt x="1494" y="13"/>
                  </a:cubicBezTo>
                  <a:cubicBezTo>
                    <a:pt x="1493" y="14"/>
                    <a:pt x="1493" y="14"/>
                    <a:pt x="1493" y="14"/>
                  </a:cubicBezTo>
                  <a:cubicBezTo>
                    <a:pt x="1493" y="14"/>
                    <a:pt x="1493" y="14"/>
                    <a:pt x="1493" y="14"/>
                  </a:cubicBezTo>
                  <a:cubicBezTo>
                    <a:pt x="1493" y="14"/>
                    <a:pt x="1492" y="14"/>
                    <a:pt x="1492" y="14"/>
                  </a:cubicBezTo>
                  <a:cubicBezTo>
                    <a:pt x="1492" y="14"/>
                    <a:pt x="1492" y="14"/>
                    <a:pt x="1492" y="14"/>
                  </a:cubicBezTo>
                  <a:cubicBezTo>
                    <a:pt x="1492" y="14"/>
                    <a:pt x="1492" y="14"/>
                    <a:pt x="1492" y="15"/>
                  </a:cubicBezTo>
                  <a:cubicBezTo>
                    <a:pt x="1492" y="15"/>
                    <a:pt x="1492" y="15"/>
                    <a:pt x="1492" y="15"/>
                  </a:cubicBezTo>
                  <a:cubicBezTo>
                    <a:pt x="1491" y="15"/>
                    <a:pt x="1491" y="15"/>
                    <a:pt x="1491" y="15"/>
                  </a:cubicBezTo>
                  <a:cubicBezTo>
                    <a:pt x="1491" y="15"/>
                    <a:pt x="1491" y="15"/>
                    <a:pt x="1491" y="15"/>
                  </a:cubicBezTo>
                  <a:cubicBezTo>
                    <a:pt x="1491" y="15"/>
                    <a:pt x="1490" y="15"/>
                    <a:pt x="1490" y="15"/>
                  </a:cubicBezTo>
                  <a:cubicBezTo>
                    <a:pt x="1490" y="15"/>
                    <a:pt x="1490" y="15"/>
                    <a:pt x="1490" y="15"/>
                  </a:cubicBezTo>
                  <a:cubicBezTo>
                    <a:pt x="1490" y="15"/>
                    <a:pt x="1490" y="15"/>
                    <a:pt x="1489" y="16"/>
                  </a:cubicBezTo>
                  <a:cubicBezTo>
                    <a:pt x="1490" y="16"/>
                    <a:pt x="1490" y="16"/>
                    <a:pt x="1490" y="16"/>
                  </a:cubicBezTo>
                  <a:cubicBezTo>
                    <a:pt x="1489" y="16"/>
                    <a:pt x="1489" y="16"/>
                    <a:pt x="1489" y="16"/>
                  </a:cubicBezTo>
                  <a:cubicBezTo>
                    <a:pt x="1489" y="16"/>
                    <a:pt x="1489" y="16"/>
                    <a:pt x="1489" y="16"/>
                  </a:cubicBezTo>
                  <a:cubicBezTo>
                    <a:pt x="1489" y="16"/>
                    <a:pt x="1488" y="16"/>
                    <a:pt x="1488" y="16"/>
                  </a:cubicBezTo>
                  <a:cubicBezTo>
                    <a:pt x="1488" y="16"/>
                    <a:pt x="1488" y="16"/>
                    <a:pt x="1488" y="16"/>
                  </a:cubicBezTo>
                  <a:cubicBezTo>
                    <a:pt x="1488" y="16"/>
                    <a:pt x="1488" y="16"/>
                    <a:pt x="1487" y="17"/>
                  </a:cubicBezTo>
                  <a:cubicBezTo>
                    <a:pt x="1487" y="17"/>
                    <a:pt x="1487" y="17"/>
                    <a:pt x="1487" y="17"/>
                  </a:cubicBezTo>
                  <a:cubicBezTo>
                    <a:pt x="1487" y="17"/>
                    <a:pt x="1487" y="17"/>
                    <a:pt x="1487" y="17"/>
                  </a:cubicBezTo>
                  <a:cubicBezTo>
                    <a:pt x="1487" y="17"/>
                    <a:pt x="1487" y="17"/>
                    <a:pt x="1487" y="17"/>
                  </a:cubicBezTo>
                  <a:cubicBezTo>
                    <a:pt x="1486" y="17"/>
                    <a:pt x="1486" y="17"/>
                    <a:pt x="1486" y="17"/>
                  </a:cubicBezTo>
                  <a:cubicBezTo>
                    <a:pt x="1486" y="17"/>
                    <a:pt x="1486" y="17"/>
                    <a:pt x="1486" y="17"/>
                  </a:cubicBezTo>
                  <a:cubicBezTo>
                    <a:pt x="1486" y="17"/>
                    <a:pt x="1486" y="17"/>
                    <a:pt x="1486" y="17"/>
                  </a:cubicBezTo>
                  <a:cubicBezTo>
                    <a:pt x="1486" y="17"/>
                    <a:pt x="1485" y="17"/>
                    <a:pt x="1485" y="18"/>
                  </a:cubicBezTo>
                  <a:cubicBezTo>
                    <a:pt x="1485" y="18"/>
                    <a:pt x="1485" y="18"/>
                    <a:pt x="1485" y="18"/>
                  </a:cubicBezTo>
                  <a:cubicBezTo>
                    <a:pt x="1485" y="18"/>
                    <a:pt x="1484" y="18"/>
                    <a:pt x="1484" y="18"/>
                  </a:cubicBezTo>
                  <a:cubicBezTo>
                    <a:pt x="1484" y="18"/>
                    <a:pt x="1484" y="18"/>
                    <a:pt x="1484" y="18"/>
                  </a:cubicBezTo>
                  <a:cubicBezTo>
                    <a:pt x="1484" y="18"/>
                    <a:pt x="1484" y="18"/>
                    <a:pt x="1484" y="18"/>
                  </a:cubicBezTo>
                  <a:cubicBezTo>
                    <a:pt x="1483" y="18"/>
                    <a:pt x="1483" y="18"/>
                    <a:pt x="1483" y="18"/>
                  </a:cubicBezTo>
                  <a:cubicBezTo>
                    <a:pt x="1483" y="18"/>
                    <a:pt x="1483" y="18"/>
                    <a:pt x="1482" y="19"/>
                  </a:cubicBezTo>
                  <a:cubicBezTo>
                    <a:pt x="1482" y="19"/>
                    <a:pt x="1482" y="19"/>
                    <a:pt x="1482" y="19"/>
                  </a:cubicBezTo>
                  <a:cubicBezTo>
                    <a:pt x="1482" y="19"/>
                    <a:pt x="1482" y="19"/>
                    <a:pt x="1481" y="19"/>
                  </a:cubicBezTo>
                  <a:cubicBezTo>
                    <a:pt x="1481" y="19"/>
                    <a:pt x="1481" y="19"/>
                    <a:pt x="1481" y="19"/>
                  </a:cubicBezTo>
                  <a:cubicBezTo>
                    <a:pt x="1481" y="19"/>
                    <a:pt x="1481" y="19"/>
                    <a:pt x="1480" y="19"/>
                  </a:cubicBezTo>
                  <a:cubicBezTo>
                    <a:pt x="1480" y="19"/>
                    <a:pt x="1480" y="19"/>
                    <a:pt x="1480" y="19"/>
                  </a:cubicBezTo>
                  <a:cubicBezTo>
                    <a:pt x="1480" y="20"/>
                    <a:pt x="1480" y="19"/>
                    <a:pt x="1479" y="20"/>
                  </a:cubicBezTo>
                  <a:cubicBezTo>
                    <a:pt x="1479" y="20"/>
                    <a:pt x="1479" y="20"/>
                    <a:pt x="1479" y="20"/>
                  </a:cubicBezTo>
                  <a:cubicBezTo>
                    <a:pt x="1479" y="20"/>
                    <a:pt x="1479" y="20"/>
                    <a:pt x="1478" y="20"/>
                  </a:cubicBezTo>
                  <a:cubicBezTo>
                    <a:pt x="1478" y="20"/>
                    <a:pt x="1478" y="20"/>
                    <a:pt x="1478" y="20"/>
                  </a:cubicBezTo>
                  <a:cubicBezTo>
                    <a:pt x="1478" y="20"/>
                    <a:pt x="1477" y="20"/>
                    <a:pt x="1477" y="21"/>
                  </a:cubicBezTo>
                  <a:cubicBezTo>
                    <a:pt x="1477" y="24"/>
                    <a:pt x="1477" y="28"/>
                    <a:pt x="1477" y="31"/>
                  </a:cubicBezTo>
                  <a:cubicBezTo>
                    <a:pt x="1478" y="32"/>
                    <a:pt x="1478" y="31"/>
                    <a:pt x="1479" y="31"/>
                  </a:cubicBezTo>
                  <a:cubicBezTo>
                    <a:pt x="1479" y="31"/>
                    <a:pt x="1479" y="31"/>
                    <a:pt x="1479" y="31"/>
                  </a:cubicBezTo>
                  <a:cubicBezTo>
                    <a:pt x="1479" y="31"/>
                    <a:pt x="1479" y="31"/>
                    <a:pt x="1480" y="31"/>
                  </a:cubicBezTo>
                  <a:cubicBezTo>
                    <a:pt x="1480" y="31"/>
                    <a:pt x="1480" y="31"/>
                    <a:pt x="1480" y="31"/>
                  </a:cubicBezTo>
                  <a:cubicBezTo>
                    <a:pt x="1480" y="31"/>
                    <a:pt x="1480" y="31"/>
                    <a:pt x="1480" y="31"/>
                  </a:cubicBezTo>
                  <a:cubicBezTo>
                    <a:pt x="1480" y="31"/>
                    <a:pt x="1481" y="31"/>
                    <a:pt x="1481" y="31"/>
                  </a:cubicBezTo>
                  <a:cubicBezTo>
                    <a:pt x="1481" y="30"/>
                    <a:pt x="1481" y="30"/>
                    <a:pt x="1481" y="30"/>
                  </a:cubicBezTo>
                  <a:cubicBezTo>
                    <a:pt x="1481" y="30"/>
                    <a:pt x="1481" y="30"/>
                    <a:pt x="1481" y="30"/>
                  </a:cubicBezTo>
                  <a:cubicBezTo>
                    <a:pt x="1481" y="30"/>
                    <a:pt x="1482" y="30"/>
                    <a:pt x="1482" y="30"/>
                  </a:cubicBezTo>
                  <a:cubicBezTo>
                    <a:pt x="1482" y="30"/>
                    <a:pt x="1482" y="30"/>
                    <a:pt x="1482" y="30"/>
                  </a:cubicBezTo>
                  <a:cubicBezTo>
                    <a:pt x="1482" y="30"/>
                    <a:pt x="1483" y="30"/>
                    <a:pt x="1483" y="30"/>
                  </a:cubicBezTo>
                  <a:cubicBezTo>
                    <a:pt x="1483" y="30"/>
                    <a:pt x="1483" y="30"/>
                    <a:pt x="1483" y="30"/>
                  </a:cubicBezTo>
                  <a:cubicBezTo>
                    <a:pt x="1483" y="30"/>
                    <a:pt x="1483" y="30"/>
                    <a:pt x="1484" y="29"/>
                  </a:cubicBezTo>
                  <a:cubicBezTo>
                    <a:pt x="1484" y="29"/>
                    <a:pt x="1484" y="29"/>
                    <a:pt x="1484" y="29"/>
                  </a:cubicBezTo>
                  <a:cubicBezTo>
                    <a:pt x="1484" y="29"/>
                    <a:pt x="1484" y="29"/>
                    <a:pt x="1484" y="29"/>
                  </a:cubicBezTo>
                  <a:cubicBezTo>
                    <a:pt x="1484" y="29"/>
                    <a:pt x="1484" y="29"/>
                    <a:pt x="1485" y="29"/>
                  </a:cubicBezTo>
                  <a:cubicBezTo>
                    <a:pt x="1485" y="29"/>
                    <a:pt x="1485" y="29"/>
                    <a:pt x="1485" y="29"/>
                  </a:cubicBezTo>
                  <a:cubicBezTo>
                    <a:pt x="1485" y="29"/>
                    <a:pt x="1485" y="29"/>
                    <a:pt x="1485" y="29"/>
                  </a:cubicBezTo>
                  <a:cubicBezTo>
                    <a:pt x="1485" y="29"/>
                    <a:pt x="1485" y="29"/>
                    <a:pt x="1485" y="29"/>
                  </a:cubicBezTo>
                  <a:cubicBezTo>
                    <a:pt x="1485" y="29"/>
                    <a:pt x="1486" y="29"/>
                    <a:pt x="1486" y="28"/>
                  </a:cubicBezTo>
                  <a:cubicBezTo>
                    <a:pt x="1486" y="28"/>
                    <a:pt x="1486" y="28"/>
                    <a:pt x="1486" y="28"/>
                  </a:cubicBezTo>
                  <a:cubicBezTo>
                    <a:pt x="1486" y="28"/>
                    <a:pt x="1486" y="28"/>
                    <a:pt x="1486" y="28"/>
                  </a:cubicBezTo>
                  <a:cubicBezTo>
                    <a:pt x="1486" y="28"/>
                    <a:pt x="1487" y="28"/>
                    <a:pt x="1487" y="28"/>
                  </a:cubicBezTo>
                  <a:close/>
                  <a:moveTo>
                    <a:pt x="211" y="46"/>
                  </a:moveTo>
                  <a:cubicBezTo>
                    <a:pt x="211" y="42"/>
                    <a:pt x="211" y="39"/>
                    <a:pt x="211" y="36"/>
                  </a:cubicBezTo>
                  <a:cubicBezTo>
                    <a:pt x="211" y="34"/>
                    <a:pt x="211" y="34"/>
                    <a:pt x="210" y="34"/>
                  </a:cubicBezTo>
                  <a:cubicBezTo>
                    <a:pt x="208" y="34"/>
                    <a:pt x="205" y="34"/>
                    <a:pt x="203" y="34"/>
                  </a:cubicBezTo>
                  <a:cubicBezTo>
                    <a:pt x="200" y="34"/>
                    <a:pt x="201" y="34"/>
                    <a:pt x="201" y="36"/>
                  </a:cubicBezTo>
                  <a:cubicBezTo>
                    <a:pt x="201" y="57"/>
                    <a:pt x="201" y="78"/>
                    <a:pt x="201" y="99"/>
                  </a:cubicBezTo>
                  <a:cubicBezTo>
                    <a:pt x="201" y="100"/>
                    <a:pt x="201" y="100"/>
                    <a:pt x="201" y="100"/>
                  </a:cubicBezTo>
                  <a:cubicBezTo>
                    <a:pt x="201" y="101"/>
                    <a:pt x="201" y="101"/>
                    <a:pt x="202" y="101"/>
                  </a:cubicBezTo>
                  <a:cubicBezTo>
                    <a:pt x="205" y="101"/>
                    <a:pt x="207" y="101"/>
                    <a:pt x="210" y="101"/>
                  </a:cubicBezTo>
                  <a:cubicBezTo>
                    <a:pt x="212" y="101"/>
                    <a:pt x="211" y="102"/>
                    <a:pt x="211" y="100"/>
                  </a:cubicBezTo>
                  <a:cubicBezTo>
                    <a:pt x="211" y="89"/>
                    <a:pt x="211" y="78"/>
                    <a:pt x="211" y="68"/>
                  </a:cubicBezTo>
                  <a:cubicBezTo>
                    <a:pt x="211" y="65"/>
                    <a:pt x="212" y="63"/>
                    <a:pt x="212" y="60"/>
                  </a:cubicBezTo>
                  <a:cubicBezTo>
                    <a:pt x="213" y="55"/>
                    <a:pt x="214" y="51"/>
                    <a:pt x="218" y="47"/>
                  </a:cubicBezTo>
                  <a:cubicBezTo>
                    <a:pt x="220" y="44"/>
                    <a:pt x="224" y="43"/>
                    <a:pt x="228" y="43"/>
                  </a:cubicBezTo>
                  <a:cubicBezTo>
                    <a:pt x="230" y="43"/>
                    <a:pt x="233" y="44"/>
                    <a:pt x="236" y="45"/>
                  </a:cubicBezTo>
                  <a:cubicBezTo>
                    <a:pt x="236" y="42"/>
                    <a:pt x="236" y="39"/>
                    <a:pt x="236" y="35"/>
                  </a:cubicBezTo>
                  <a:cubicBezTo>
                    <a:pt x="236" y="34"/>
                    <a:pt x="236" y="34"/>
                    <a:pt x="234" y="34"/>
                  </a:cubicBezTo>
                  <a:cubicBezTo>
                    <a:pt x="227" y="32"/>
                    <a:pt x="221" y="34"/>
                    <a:pt x="216" y="40"/>
                  </a:cubicBezTo>
                  <a:cubicBezTo>
                    <a:pt x="214" y="42"/>
                    <a:pt x="213" y="44"/>
                    <a:pt x="212" y="46"/>
                  </a:cubicBezTo>
                  <a:cubicBezTo>
                    <a:pt x="212" y="47"/>
                    <a:pt x="212" y="47"/>
                    <a:pt x="212" y="48"/>
                  </a:cubicBezTo>
                  <a:cubicBezTo>
                    <a:pt x="211" y="47"/>
                    <a:pt x="211" y="46"/>
                    <a:pt x="211" y="46"/>
                  </a:cubicBezTo>
                  <a:close/>
                  <a:moveTo>
                    <a:pt x="1289" y="58"/>
                  </a:moveTo>
                  <a:cubicBezTo>
                    <a:pt x="1289" y="58"/>
                    <a:pt x="1289" y="58"/>
                    <a:pt x="1289" y="58"/>
                  </a:cubicBezTo>
                  <a:cubicBezTo>
                    <a:pt x="1289" y="58"/>
                    <a:pt x="1289" y="57"/>
                    <a:pt x="1289" y="57"/>
                  </a:cubicBezTo>
                  <a:cubicBezTo>
                    <a:pt x="1289" y="57"/>
                    <a:pt x="1289" y="57"/>
                    <a:pt x="1289" y="57"/>
                  </a:cubicBezTo>
                  <a:cubicBezTo>
                    <a:pt x="1290" y="56"/>
                    <a:pt x="1289" y="56"/>
                    <a:pt x="1290" y="56"/>
                  </a:cubicBezTo>
                  <a:cubicBezTo>
                    <a:pt x="1290" y="56"/>
                    <a:pt x="1290" y="56"/>
                    <a:pt x="1290" y="56"/>
                  </a:cubicBezTo>
                  <a:cubicBezTo>
                    <a:pt x="1290" y="55"/>
                    <a:pt x="1290" y="55"/>
                    <a:pt x="1290" y="55"/>
                  </a:cubicBezTo>
                  <a:cubicBezTo>
                    <a:pt x="1290" y="55"/>
                    <a:pt x="1290" y="55"/>
                    <a:pt x="1290" y="55"/>
                  </a:cubicBezTo>
                  <a:cubicBezTo>
                    <a:pt x="1290" y="54"/>
                    <a:pt x="1290" y="54"/>
                    <a:pt x="1290" y="54"/>
                  </a:cubicBezTo>
                  <a:cubicBezTo>
                    <a:pt x="1290" y="54"/>
                    <a:pt x="1290" y="54"/>
                    <a:pt x="1290" y="54"/>
                  </a:cubicBezTo>
                  <a:cubicBezTo>
                    <a:pt x="1291" y="54"/>
                    <a:pt x="1291" y="53"/>
                    <a:pt x="1291" y="53"/>
                  </a:cubicBezTo>
                  <a:cubicBezTo>
                    <a:pt x="1291" y="53"/>
                    <a:pt x="1291" y="53"/>
                    <a:pt x="1291" y="53"/>
                  </a:cubicBezTo>
                  <a:cubicBezTo>
                    <a:pt x="1291" y="53"/>
                    <a:pt x="1291" y="53"/>
                    <a:pt x="1291" y="52"/>
                  </a:cubicBezTo>
                  <a:cubicBezTo>
                    <a:pt x="1291" y="52"/>
                    <a:pt x="1291" y="52"/>
                    <a:pt x="1291" y="52"/>
                  </a:cubicBezTo>
                  <a:cubicBezTo>
                    <a:pt x="1291" y="52"/>
                    <a:pt x="1291" y="52"/>
                    <a:pt x="1291" y="52"/>
                  </a:cubicBezTo>
                  <a:cubicBezTo>
                    <a:pt x="1291" y="52"/>
                    <a:pt x="1291" y="52"/>
                    <a:pt x="1291" y="52"/>
                  </a:cubicBezTo>
                  <a:cubicBezTo>
                    <a:pt x="1292" y="52"/>
                    <a:pt x="1292" y="51"/>
                    <a:pt x="1292" y="51"/>
                  </a:cubicBezTo>
                  <a:cubicBezTo>
                    <a:pt x="1292" y="51"/>
                    <a:pt x="1292" y="51"/>
                    <a:pt x="1292" y="51"/>
                  </a:cubicBezTo>
                  <a:cubicBezTo>
                    <a:pt x="1292" y="51"/>
                    <a:pt x="1292" y="51"/>
                    <a:pt x="1292" y="50"/>
                  </a:cubicBezTo>
                  <a:cubicBezTo>
                    <a:pt x="1292" y="50"/>
                    <a:pt x="1292" y="50"/>
                    <a:pt x="1292" y="50"/>
                  </a:cubicBezTo>
                  <a:cubicBezTo>
                    <a:pt x="1292" y="50"/>
                    <a:pt x="1292" y="50"/>
                    <a:pt x="1292" y="50"/>
                  </a:cubicBezTo>
                  <a:cubicBezTo>
                    <a:pt x="1292" y="50"/>
                    <a:pt x="1292" y="50"/>
                    <a:pt x="1292" y="50"/>
                  </a:cubicBezTo>
                  <a:cubicBezTo>
                    <a:pt x="1293" y="50"/>
                    <a:pt x="1293" y="49"/>
                    <a:pt x="1293" y="49"/>
                  </a:cubicBezTo>
                  <a:cubicBezTo>
                    <a:pt x="1293" y="49"/>
                    <a:pt x="1293" y="49"/>
                    <a:pt x="1293" y="49"/>
                  </a:cubicBezTo>
                  <a:cubicBezTo>
                    <a:pt x="1293" y="49"/>
                    <a:pt x="1293" y="49"/>
                    <a:pt x="1293" y="49"/>
                  </a:cubicBezTo>
                  <a:cubicBezTo>
                    <a:pt x="1293" y="49"/>
                    <a:pt x="1293" y="49"/>
                    <a:pt x="1293" y="49"/>
                  </a:cubicBezTo>
                  <a:cubicBezTo>
                    <a:pt x="1293" y="49"/>
                    <a:pt x="1293" y="49"/>
                    <a:pt x="1293" y="48"/>
                  </a:cubicBezTo>
                  <a:cubicBezTo>
                    <a:pt x="1293" y="49"/>
                    <a:pt x="1293" y="49"/>
                    <a:pt x="1293" y="49"/>
                  </a:cubicBezTo>
                  <a:cubicBezTo>
                    <a:pt x="1294" y="48"/>
                    <a:pt x="1294" y="48"/>
                    <a:pt x="1294" y="48"/>
                  </a:cubicBezTo>
                  <a:cubicBezTo>
                    <a:pt x="1294" y="48"/>
                    <a:pt x="1294" y="48"/>
                    <a:pt x="1294" y="48"/>
                  </a:cubicBezTo>
                  <a:cubicBezTo>
                    <a:pt x="1294" y="48"/>
                    <a:pt x="1294" y="48"/>
                    <a:pt x="1294" y="48"/>
                  </a:cubicBezTo>
                  <a:cubicBezTo>
                    <a:pt x="1294" y="48"/>
                    <a:pt x="1294" y="48"/>
                    <a:pt x="1294" y="48"/>
                  </a:cubicBezTo>
                  <a:cubicBezTo>
                    <a:pt x="1294" y="47"/>
                    <a:pt x="1294"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6"/>
                    <a:pt x="1295" y="46"/>
                    <a:pt x="1296" y="46"/>
                  </a:cubicBezTo>
                  <a:cubicBezTo>
                    <a:pt x="1296" y="46"/>
                    <a:pt x="1296" y="46"/>
                    <a:pt x="1296" y="46"/>
                  </a:cubicBezTo>
                  <a:cubicBezTo>
                    <a:pt x="1296" y="46"/>
                    <a:pt x="1296" y="46"/>
                    <a:pt x="1296" y="46"/>
                  </a:cubicBezTo>
                  <a:cubicBezTo>
                    <a:pt x="1296" y="46"/>
                    <a:pt x="1296" y="46"/>
                    <a:pt x="1296" y="46"/>
                  </a:cubicBezTo>
                  <a:cubicBezTo>
                    <a:pt x="1296" y="46"/>
                    <a:pt x="1296" y="46"/>
                    <a:pt x="1297" y="45"/>
                  </a:cubicBezTo>
                  <a:cubicBezTo>
                    <a:pt x="1297" y="45"/>
                    <a:pt x="1297" y="45"/>
                    <a:pt x="1297" y="45"/>
                  </a:cubicBezTo>
                  <a:cubicBezTo>
                    <a:pt x="1297" y="45"/>
                    <a:pt x="1297" y="45"/>
                    <a:pt x="1297" y="45"/>
                  </a:cubicBezTo>
                  <a:cubicBezTo>
                    <a:pt x="1297" y="45"/>
                    <a:pt x="1297" y="45"/>
                    <a:pt x="1297" y="45"/>
                  </a:cubicBezTo>
                  <a:cubicBezTo>
                    <a:pt x="1297" y="45"/>
                    <a:pt x="1297" y="45"/>
                    <a:pt x="1298" y="45"/>
                  </a:cubicBezTo>
                  <a:cubicBezTo>
                    <a:pt x="1298" y="45"/>
                    <a:pt x="1298" y="45"/>
                    <a:pt x="1298" y="45"/>
                  </a:cubicBezTo>
                  <a:cubicBezTo>
                    <a:pt x="1298" y="45"/>
                    <a:pt x="1298" y="45"/>
                    <a:pt x="1298" y="44"/>
                  </a:cubicBezTo>
                  <a:cubicBezTo>
                    <a:pt x="1298" y="44"/>
                    <a:pt x="1298" y="44"/>
                    <a:pt x="1298" y="44"/>
                  </a:cubicBezTo>
                  <a:cubicBezTo>
                    <a:pt x="1299" y="44"/>
                    <a:pt x="1299" y="44"/>
                    <a:pt x="1299" y="44"/>
                  </a:cubicBezTo>
                  <a:cubicBezTo>
                    <a:pt x="1299" y="44"/>
                    <a:pt x="1299" y="44"/>
                    <a:pt x="1299" y="44"/>
                  </a:cubicBezTo>
                  <a:cubicBezTo>
                    <a:pt x="1299" y="44"/>
                    <a:pt x="1300" y="44"/>
                    <a:pt x="1300" y="44"/>
                  </a:cubicBezTo>
                  <a:cubicBezTo>
                    <a:pt x="1300" y="44"/>
                    <a:pt x="1300" y="44"/>
                    <a:pt x="1300" y="44"/>
                  </a:cubicBezTo>
                  <a:cubicBezTo>
                    <a:pt x="1300" y="44"/>
                    <a:pt x="1300" y="44"/>
                    <a:pt x="1300" y="44"/>
                  </a:cubicBezTo>
                  <a:cubicBezTo>
                    <a:pt x="1301" y="44"/>
                    <a:pt x="1301" y="44"/>
                    <a:pt x="1301" y="43"/>
                  </a:cubicBezTo>
                  <a:cubicBezTo>
                    <a:pt x="1302" y="43"/>
                    <a:pt x="1302" y="43"/>
                    <a:pt x="1302" y="43"/>
                  </a:cubicBezTo>
                  <a:cubicBezTo>
                    <a:pt x="1302" y="43"/>
                    <a:pt x="1302" y="43"/>
                    <a:pt x="1302" y="43"/>
                  </a:cubicBezTo>
                  <a:cubicBezTo>
                    <a:pt x="1303" y="43"/>
                    <a:pt x="1305" y="43"/>
                    <a:pt x="1307" y="43"/>
                  </a:cubicBezTo>
                  <a:cubicBezTo>
                    <a:pt x="1307" y="43"/>
                    <a:pt x="1307" y="43"/>
                    <a:pt x="1307" y="43"/>
                  </a:cubicBezTo>
                  <a:cubicBezTo>
                    <a:pt x="1308" y="44"/>
                    <a:pt x="1308" y="43"/>
                    <a:pt x="1309" y="44"/>
                  </a:cubicBezTo>
                  <a:cubicBezTo>
                    <a:pt x="1309" y="44"/>
                    <a:pt x="1309" y="44"/>
                    <a:pt x="1309" y="44"/>
                  </a:cubicBezTo>
                  <a:cubicBezTo>
                    <a:pt x="1309" y="44"/>
                    <a:pt x="1309" y="44"/>
                    <a:pt x="1309" y="44"/>
                  </a:cubicBezTo>
                  <a:cubicBezTo>
                    <a:pt x="1309" y="44"/>
                    <a:pt x="1309" y="44"/>
                    <a:pt x="1310" y="44"/>
                  </a:cubicBezTo>
                  <a:cubicBezTo>
                    <a:pt x="1310" y="44"/>
                    <a:pt x="1310" y="44"/>
                    <a:pt x="1310" y="44"/>
                  </a:cubicBezTo>
                  <a:cubicBezTo>
                    <a:pt x="1310" y="44"/>
                    <a:pt x="1310" y="44"/>
                    <a:pt x="1310" y="44"/>
                  </a:cubicBezTo>
                  <a:cubicBezTo>
                    <a:pt x="1310" y="44"/>
                    <a:pt x="1310" y="44"/>
                    <a:pt x="1311" y="44"/>
                  </a:cubicBezTo>
                  <a:cubicBezTo>
                    <a:pt x="1311" y="44"/>
                    <a:pt x="1311" y="44"/>
                    <a:pt x="1311" y="44"/>
                  </a:cubicBezTo>
                  <a:cubicBezTo>
                    <a:pt x="1311" y="45"/>
                    <a:pt x="1311" y="45"/>
                    <a:pt x="1311" y="45"/>
                  </a:cubicBezTo>
                  <a:cubicBezTo>
                    <a:pt x="1311" y="45"/>
                    <a:pt x="1311" y="45"/>
                    <a:pt x="1311" y="45"/>
                  </a:cubicBezTo>
                  <a:cubicBezTo>
                    <a:pt x="1311" y="45"/>
                    <a:pt x="1311" y="45"/>
                    <a:pt x="1312" y="45"/>
                  </a:cubicBezTo>
                  <a:cubicBezTo>
                    <a:pt x="1312" y="45"/>
                    <a:pt x="1312" y="45"/>
                    <a:pt x="1312" y="45"/>
                  </a:cubicBezTo>
                  <a:cubicBezTo>
                    <a:pt x="1312" y="45"/>
                    <a:pt x="1312" y="45"/>
                    <a:pt x="1312" y="45"/>
                  </a:cubicBezTo>
                  <a:cubicBezTo>
                    <a:pt x="1312" y="41"/>
                    <a:pt x="1312" y="38"/>
                    <a:pt x="1312" y="34"/>
                  </a:cubicBezTo>
                  <a:cubicBezTo>
                    <a:pt x="1312" y="34"/>
                    <a:pt x="1312" y="34"/>
                    <a:pt x="1311" y="34"/>
                  </a:cubicBezTo>
                  <a:cubicBezTo>
                    <a:pt x="1311" y="34"/>
                    <a:pt x="1311" y="34"/>
                    <a:pt x="1311" y="34"/>
                  </a:cubicBezTo>
                  <a:cubicBezTo>
                    <a:pt x="1311" y="33"/>
                    <a:pt x="1310" y="34"/>
                    <a:pt x="1310" y="33"/>
                  </a:cubicBezTo>
                  <a:cubicBezTo>
                    <a:pt x="1310" y="33"/>
                    <a:pt x="1310" y="33"/>
                    <a:pt x="1309" y="33"/>
                  </a:cubicBezTo>
                  <a:cubicBezTo>
                    <a:pt x="1307" y="33"/>
                    <a:pt x="1305" y="33"/>
                    <a:pt x="1303" y="33"/>
                  </a:cubicBezTo>
                  <a:cubicBezTo>
                    <a:pt x="1302" y="33"/>
                    <a:pt x="1302" y="33"/>
                    <a:pt x="1302" y="33"/>
                  </a:cubicBezTo>
                  <a:cubicBezTo>
                    <a:pt x="1302" y="33"/>
                    <a:pt x="1302" y="33"/>
                    <a:pt x="1302" y="33"/>
                  </a:cubicBezTo>
                  <a:cubicBezTo>
                    <a:pt x="1302" y="34"/>
                    <a:pt x="1301" y="33"/>
                    <a:pt x="1301" y="34"/>
                  </a:cubicBezTo>
                  <a:cubicBezTo>
                    <a:pt x="1301" y="34"/>
                    <a:pt x="1301" y="34"/>
                    <a:pt x="1301" y="34"/>
                  </a:cubicBezTo>
                  <a:cubicBezTo>
                    <a:pt x="1301" y="34"/>
                    <a:pt x="1301" y="34"/>
                    <a:pt x="1301" y="34"/>
                  </a:cubicBezTo>
                  <a:cubicBezTo>
                    <a:pt x="1301" y="34"/>
                    <a:pt x="1300" y="34"/>
                    <a:pt x="1300" y="34"/>
                  </a:cubicBezTo>
                  <a:cubicBezTo>
                    <a:pt x="1300" y="34"/>
                    <a:pt x="1300" y="34"/>
                    <a:pt x="1300" y="34"/>
                  </a:cubicBezTo>
                  <a:cubicBezTo>
                    <a:pt x="1300" y="34"/>
                    <a:pt x="1300" y="34"/>
                    <a:pt x="1300" y="34"/>
                  </a:cubicBezTo>
                  <a:cubicBezTo>
                    <a:pt x="1300" y="34"/>
                    <a:pt x="1299" y="34"/>
                    <a:pt x="1299" y="34"/>
                  </a:cubicBezTo>
                  <a:cubicBezTo>
                    <a:pt x="1299" y="34"/>
                    <a:pt x="1299" y="34"/>
                    <a:pt x="1299" y="34"/>
                  </a:cubicBezTo>
                  <a:cubicBezTo>
                    <a:pt x="1299" y="35"/>
                    <a:pt x="1299" y="34"/>
                    <a:pt x="1298" y="35"/>
                  </a:cubicBezTo>
                  <a:cubicBezTo>
                    <a:pt x="1298" y="35"/>
                    <a:pt x="1298" y="35"/>
                    <a:pt x="1298" y="35"/>
                  </a:cubicBezTo>
                  <a:cubicBezTo>
                    <a:pt x="1298" y="35"/>
                    <a:pt x="1298" y="35"/>
                    <a:pt x="1298" y="35"/>
                  </a:cubicBezTo>
                  <a:cubicBezTo>
                    <a:pt x="1298" y="35"/>
                    <a:pt x="1298" y="35"/>
                    <a:pt x="1298" y="35"/>
                  </a:cubicBezTo>
                  <a:cubicBezTo>
                    <a:pt x="1298" y="35"/>
                    <a:pt x="1297" y="35"/>
                    <a:pt x="1297" y="35"/>
                  </a:cubicBezTo>
                  <a:cubicBezTo>
                    <a:pt x="1297" y="35"/>
                    <a:pt x="1297" y="35"/>
                    <a:pt x="1297" y="35"/>
                  </a:cubicBezTo>
                  <a:cubicBezTo>
                    <a:pt x="1297" y="36"/>
                    <a:pt x="1297" y="36"/>
                    <a:pt x="1297" y="36"/>
                  </a:cubicBezTo>
                  <a:cubicBezTo>
                    <a:pt x="1297" y="36"/>
                    <a:pt x="1297" y="36"/>
                    <a:pt x="1297" y="36"/>
                  </a:cubicBezTo>
                  <a:cubicBezTo>
                    <a:pt x="1296" y="36"/>
                    <a:pt x="1296" y="36"/>
                    <a:pt x="1296" y="36"/>
                  </a:cubicBezTo>
                  <a:cubicBezTo>
                    <a:pt x="1296" y="36"/>
                    <a:pt x="1296" y="36"/>
                    <a:pt x="1296" y="36"/>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4" y="38"/>
                    <a:pt x="1293" y="38"/>
                    <a:pt x="1293" y="39"/>
                  </a:cubicBezTo>
                  <a:cubicBezTo>
                    <a:pt x="1293" y="39"/>
                    <a:pt x="1293" y="39"/>
                    <a:pt x="1293" y="39"/>
                  </a:cubicBezTo>
                  <a:cubicBezTo>
                    <a:pt x="1293" y="39"/>
                    <a:pt x="1293" y="39"/>
                    <a:pt x="1293" y="39"/>
                  </a:cubicBezTo>
                  <a:cubicBezTo>
                    <a:pt x="1293" y="39"/>
                    <a:pt x="1293" y="39"/>
                    <a:pt x="1293" y="39"/>
                  </a:cubicBezTo>
                  <a:cubicBezTo>
                    <a:pt x="1293" y="39"/>
                    <a:pt x="1293" y="39"/>
                    <a:pt x="1292" y="40"/>
                  </a:cubicBezTo>
                  <a:cubicBezTo>
                    <a:pt x="1292" y="40"/>
                    <a:pt x="1292" y="40"/>
                    <a:pt x="1292" y="40"/>
                  </a:cubicBezTo>
                  <a:cubicBezTo>
                    <a:pt x="1292" y="40"/>
                    <a:pt x="1292" y="40"/>
                    <a:pt x="1292" y="40"/>
                  </a:cubicBezTo>
                  <a:cubicBezTo>
                    <a:pt x="1292" y="40"/>
                    <a:pt x="1292" y="40"/>
                    <a:pt x="1292" y="40"/>
                  </a:cubicBezTo>
                  <a:cubicBezTo>
                    <a:pt x="1292" y="40"/>
                    <a:pt x="1292" y="40"/>
                    <a:pt x="1292" y="41"/>
                  </a:cubicBezTo>
                  <a:cubicBezTo>
                    <a:pt x="1292" y="41"/>
                    <a:pt x="1292" y="41"/>
                    <a:pt x="1292" y="41"/>
                  </a:cubicBezTo>
                  <a:cubicBezTo>
                    <a:pt x="1292" y="41"/>
                    <a:pt x="1291" y="41"/>
                    <a:pt x="1291" y="41"/>
                  </a:cubicBezTo>
                  <a:cubicBezTo>
                    <a:pt x="1291" y="41"/>
                    <a:pt x="1291" y="41"/>
                    <a:pt x="1291" y="41"/>
                  </a:cubicBezTo>
                  <a:cubicBezTo>
                    <a:pt x="1291" y="41"/>
                    <a:pt x="1291" y="41"/>
                    <a:pt x="1291" y="42"/>
                  </a:cubicBezTo>
                  <a:cubicBezTo>
                    <a:pt x="1291" y="42"/>
                    <a:pt x="1291" y="42"/>
                    <a:pt x="1291" y="42"/>
                  </a:cubicBezTo>
                  <a:cubicBezTo>
                    <a:pt x="1291" y="42"/>
                    <a:pt x="1291" y="42"/>
                    <a:pt x="1291" y="42"/>
                  </a:cubicBezTo>
                  <a:cubicBezTo>
                    <a:pt x="1291" y="42"/>
                    <a:pt x="1291" y="42"/>
                    <a:pt x="1291" y="42"/>
                  </a:cubicBezTo>
                  <a:cubicBezTo>
                    <a:pt x="1290" y="42"/>
                    <a:pt x="1291" y="43"/>
                    <a:pt x="1290" y="43"/>
                  </a:cubicBezTo>
                  <a:cubicBezTo>
                    <a:pt x="1290" y="43"/>
                    <a:pt x="1290" y="43"/>
                    <a:pt x="1290" y="43"/>
                  </a:cubicBezTo>
                  <a:cubicBezTo>
                    <a:pt x="1290" y="43"/>
                    <a:pt x="1290" y="43"/>
                    <a:pt x="1290" y="43"/>
                  </a:cubicBezTo>
                  <a:cubicBezTo>
                    <a:pt x="1290" y="43"/>
                    <a:pt x="1290" y="43"/>
                    <a:pt x="1290" y="43"/>
                  </a:cubicBezTo>
                  <a:cubicBezTo>
                    <a:pt x="1290" y="44"/>
                    <a:pt x="1290" y="44"/>
                    <a:pt x="1290" y="44"/>
                  </a:cubicBezTo>
                  <a:cubicBezTo>
                    <a:pt x="1290" y="44"/>
                    <a:pt x="1290" y="44"/>
                    <a:pt x="1290" y="44"/>
                  </a:cubicBezTo>
                  <a:cubicBezTo>
                    <a:pt x="1289" y="44"/>
                    <a:pt x="1290" y="45"/>
                    <a:pt x="1289" y="45"/>
                  </a:cubicBezTo>
                  <a:cubicBezTo>
                    <a:pt x="1289" y="45"/>
                    <a:pt x="1289" y="45"/>
                    <a:pt x="1289" y="45"/>
                  </a:cubicBezTo>
                  <a:cubicBezTo>
                    <a:pt x="1289" y="45"/>
                    <a:pt x="1289" y="45"/>
                    <a:pt x="1289" y="45"/>
                  </a:cubicBezTo>
                  <a:cubicBezTo>
                    <a:pt x="1289" y="45"/>
                    <a:pt x="1289" y="45"/>
                    <a:pt x="1289" y="45"/>
                  </a:cubicBezTo>
                  <a:cubicBezTo>
                    <a:pt x="1289" y="46"/>
                    <a:pt x="1289" y="46"/>
                    <a:pt x="1289" y="46"/>
                  </a:cubicBezTo>
                  <a:cubicBezTo>
                    <a:pt x="1289" y="46"/>
                    <a:pt x="1289" y="46"/>
                    <a:pt x="1289" y="46"/>
                  </a:cubicBezTo>
                  <a:cubicBezTo>
                    <a:pt x="1288" y="46"/>
                    <a:pt x="1288" y="45"/>
                    <a:pt x="1288" y="45"/>
                  </a:cubicBez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9"/>
                    <a:pt x="1277" y="100"/>
                  </a:cubicBezTo>
                  <a:cubicBezTo>
                    <a:pt x="1277" y="100"/>
                    <a:pt x="1277" y="100"/>
                    <a:pt x="1277" y="100"/>
                  </a:cubicBezTo>
                  <a:cubicBezTo>
                    <a:pt x="1277" y="101"/>
                    <a:pt x="1277" y="102"/>
                    <a:pt x="1278" y="102"/>
                  </a:cubicBezTo>
                  <a:cubicBezTo>
                    <a:pt x="1281" y="102"/>
                    <a:pt x="1283" y="102"/>
                    <a:pt x="1285" y="102"/>
                  </a:cubicBezTo>
                  <a:cubicBezTo>
                    <a:pt x="1286" y="102"/>
                    <a:pt x="1287" y="102"/>
                    <a:pt x="1288" y="101"/>
                  </a:cubicBezTo>
                  <a:cubicBezTo>
                    <a:pt x="1288" y="101"/>
                    <a:pt x="1288" y="101"/>
                    <a:pt x="1288" y="101"/>
                  </a:cubicBezTo>
                  <a:cubicBezTo>
                    <a:pt x="1288" y="101"/>
                    <a:pt x="1288" y="100"/>
                    <a:pt x="1288" y="100"/>
                  </a:cubicBezTo>
                  <a:cubicBezTo>
                    <a:pt x="1288" y="88"/>
                    <a:pt x="1288" y="76"/>
                    <a:pt x="1288" y="65"/>
                  </a:cubicBezTo>
                  <a:cubicBezTo>
                    <a:pt x="1288" y="64"/>
                    <a:pt x="1288" y="63"/>
                    <a:pt x="1288" y="63"/>
                  </a:cubicBezTo>
                  <a:cubicBezTo>
                    <a:pt x="1288" y="62"/>
                    <a:pt x="1288" y="62"/>
                    <a:pt x="1288" y="62"/>
                  </a:cubicBezTo>
                  <a:cubicBezTo>
                    <a:pt x="1289" y="61"/>
                    <a:pt x="1288" y="61"/>
                    <a:pt x="1289" y="60"/>
                  </a:cubicBezTo>
                  <a:cubicBezTo>
                    <a:pt x="1289" y="60"/>
                    <a:pt x="1289" y="60"/>
                    <a:pt x="1289" y="60"/>
                  </a:cubicBezTo>
                  <a:cubicBezTo>
                    <a:pt x="1289" y="59"/>
                    <a:pt x="1289" y="59"/>
                    <a:pt x="1289" y="58"/>
                  </a:cubicBezTo>
                  <a:close/>
                  <a:moveTo>
                    <a:pt x="126" y="60"/>
                  </a:moveTo>
                  <a:cubicBezTo>
                    <a:pt x="126" y="52"/>
                    <a:pt x="126" y="44"/>
                    <a:pt x="126" y="36"/>
                  </a:cubicBezTo>
                  <a:cubicBezTo>
                    <a:pt x="126" y="34"/>
                    <a:pt x="126" y="34"/>
                    <a:pt x="124" y="34"/>
                  </a:cubicBezTo>
                  <a:cubicBezTo>
                    <a:pt x="122" y="34"/>
                    <a:pt x="120" y="34"/>
                    <a:pt x="117" y="34"/>
                  </a:cubicBezTo>
                  <a:cubicBezTo>
                    <a:pt x="115" y="34"/>
                    <a:pt x="115" y="34"/>
                    <a:pt x="115" y="36"/>
                  </a:cubicBezTo>
                  <a:cubicBezTo>
                    <a:pt x="115" y="57"/>
                    <a:pt x="115" y="78"/>
                    <a:pt x="115" y="100"/>
                  </a:cubicBezTo>
                  <a:cubicBezTo>
                    <a:pt x="115" y="100"/>
                    <a:pt x="115" y="100"/>
                    <a:pt x="115" y="101"/>
                  </a:cubicBezTo>
                  <a:cubicBezTo>
                    <a:pt x="115" y="101"/>
                    <a:pt x="115" y="101"/>
                    <a:pt x="116" y="101"/>
                  </a:cubicBezTo>
                  <a:cubicBezTo>
                    <a:pt x="119" y="101"/>
                    <a:pt x="122" y="101"/>
                    <a:pt x="125" y="101"/>
                  </a:cubicBezTo>
                  <a:cubicBezTo>
                    <a:pt x="126" y="101"/>
                    <a:pt x="126" y="101"/>
                    <a:pt x="126" y="101"/>
                  </a:cubicBezTo>
                  <a:cubicBezTo>
                    <a:pt x="126" y="100"/>
                    <a:pt x="126" y="100"/>
                    <a:pt x="126" y="99"/>
                  </a:cubicBezTo>
                  <a:cubicBezTo>
                    <a:pt x="126" y="89"/>
                    <a:pt x="126" y="78"/>
                    <a:pt x="126" y="68"/>
                  </a:cubicBezTo>
                  <a:cubicBezTo>
                    <a:pt x="126" y="65"/>
                    <a:pt x="126" y="63"/>
                    <a:pt x="126" y="60"/>
                  </a:cubicBezTo>
                  <a:close/>
                  <a:moveTo>
                    <a:pt x="114" y="10"/>
                  </a:moveTo>
                  <a:cubicBezTo>
                    <a:pt x="114" y="14"/>
                    <a:pt x="117" y="17"/>
                    <a:pt x="121" y="17"/>
                  </a:cubicBezTo>
                  <a:cubicBezTo>
                    <a:pt x="125" y="17"/>
                    <a:pt x="128" y="14"/>
                    <a:pt x="128" y="10"/>
                  </a:cubicBezTo>
                  <a:cubicBezTo>
                    <a:pt x="128" y="6"/>
                    <a:pt x="125" y="3"/>
                    <a:pt x="121" y="3"/>
                  </a:cubicBezTo>
                  <a:cubicBezTo>
                    <a:pt x="117" y="3"/>
                    <a:pt x="114" y="6"/>
                    <a:pt x="114" y="10"/>
                  </a:cubicBezTo>
                  <a:close/>
                  <a:moveTo>
                    <a:pt x="1658" y="7"/>
                  </a:moveTo>
                  <a:cubicBezTo>
                    <a:pt x="1649" y="7"/>
                    <a:pt x="1639" y="7"/>
                    <a:pt x="1630" y="7"/>
                  </a:cubicBezTo>
                  <a:cubicBezTo>
                    <a:pt x="1627" y="7"/>
                    <a:pt x="1627" y="7"/>
                    <a:pt x="1627" y="10"/>
                  </a:cubicBezTo>
                  <a:cubicBezTo>
                    <a:pt x="1627" y="39"/>
                    <a:pt x="1627" y="69"/>
                    <a:pt x="1627" y="99"/>
                  </a:cubicBezTo>
                  <a:cubicBezTo>
                    <a:pt x="1627" y="100"/>
                    <a:pt x="1627" y="100"/>
                    <a:pt x="1627" y="100"/>
                  </a:cubicBezTo>
                  <a:cubicBezTo>
                    <a:pt x="1627" y="102"/>
                    <a:pt x="1627" y="102"/>
                    <a:pt x="1629" y="102"/>
                  </a:cubicBezTo>
                  <a:cubicBezTo>
                    <a:pt x="1632" y="102"/>
                    <a:pt x="1634" y="102"/>
                    <a:pt x="1637" y="102"/>
                  </a:cubicBezTo>
                  <a:cubicBezTo>
                    <a:pt x="1639" y="102"/>
                    <a:pt x="1639" y="102"/>
                    <a:pt x="1639" y="101"/>
                  </a:cubicBezTo>
                  <a:cubicBezTo>
                    <a:pt x="1639" y="100"/>
                    <a:pt x="1639" y="100"/>
                    <a:pt x="1639" y="99"/>
                  </a:cubicBezTo>
                  <a:cubicBezTo>
                    <a:pt x="1639" y="87"/>
                    <a:pt x="1639" y="76"/>
                    <a:pt x="1639" y="64"/>
                  </a:cubicBezTo>
                  <a:cubicBezTo>
                    <a:pt x="1639" y="62"/>
                    <a:pt x="1639" y="62"/>
                    <a:pt x="1641" y="62"/>
                  </a:cubicBezTo>
                  <a:cubicBezTo>
                    <a:pt x="1644" y="62"/>
                    <a:pt x="1647" y="62"/>
                    <a:pt x="1650" y="62"/>
                  </a:cubicBezTo>
                  <a:cubicBezTo>
                    <a:pt x="1650" y="62"/>
                    <a:pt x="1650" y="62"/>
                    <a:pt x="1650" y="62"/>
                  </a:cubicBezTo>
                  <a:cubicBezTo>
                    <a:pt x="1647" y="61"/>
                    <a:pt x="1643" y="62"/>
                    <a:pt x="1639" y="61"/>
                  </a:cubicBezTo>
                  <a:cubicBezTo>
                    <a:pt x="1639" y="61"/>
                    <a:pt x="1638" y="62"/>
                    <a:pt x="1639" y="62"/>
                  </a:cubicBezTo>
                  <a:cubicBezTo>
                    <a:pt x="1639" y="63"/>
                    <a:pt x="1638" y="63"/>
                    <a:pt x="1638" y="63"/>
                  </a:cubicBezTo>
                  <a:cubicBezTo>
                    <a:pt x="1638" y="72"/>
                    <a:pt x="1638" y="81"/>
                    <a:pt x="1638" y="90"/>
                  </a:cubicBezTo>
                  <a:cubicBezTo>
                    <a:pt x="1638" y="94"/>
                    <a:pt x="1638" y="97"/>
                    <a:pt x="1639" y="100"/>
                  </a:cubicBezTo>
                  <a:cubicBezTo>
                    <a:pt x="1639" y="101"/>
                    <a:pt x="1638" y="102"/>
                    <a:pt x="1637" y="102"/>
                  </a:cubicBezTo>
                  <a:cubicBezTo>
                    <a:pt x="1635" y="101"/>
                    <a:pt x="1632" y="101"/>
                    <a:pt x="1629" y="101"/>
                  </a:cubicBezTo>
                  <a:cubicBezTo>
                    <a:pt x="1627" y="101"/>
                    <a:pt x="1627" y="102"/>
                    <a:pt x="1627" y="100"/>
                  </a:cubicBezTo>
                  <a:cubicBezTo>
                    <a:pt x="1627" y="69"/>
                    <a:pt x="1627" y="39"/>
                    <a:pt x="1627" y="9"/>
                  </a:cubicBezTo>
                  <a:cubicBezTo>
                    <a:pt x="1627" y="7"/>
                    <a:pt x="1627" y="7"/>
                    <a:pt x="1629" y="7"/>
                  </a:cubicBezTo>
                  <a:cubicBezTo>
                    <a:pt x="1640" y="7"/>
                    <a:pt x="1650" y="7"/>
                    <a:pt x="1660" y="8"/>
                  </a:cubicBezTo>
                  <a:cubicBezTo>
                    <a:pt x="1659" y="7"/>
                    <a:pt x="1659" y="7"/>
                    <a:pt x="1658" y="7"/>
                  </a:cubicBezTo>
                  <a:close/>
                  <a:moveTo>
                    <a:pt x="828" y="43"/>
                  </a:moveTo>
                  <a:cubicBezTo>
                    <a:pt x="828" y="40"/>
                    <a:pt x="828" y="38"/>
                    <a:pt x="828" y="36"/>
                  </a:cubicBezTo>
                  <a:cubicBezTo>
                    <a:pt x="828" y="34"/>
                    <a:pt x="828" y="34"/>
                    <a:pt x="826" y="34"/>
                  </a:cubicBezTo>
                  <a:cubicBezTo>
                    <a:pt x="824" y="34"/>
                    <a:pt x="822" y="34"/>
                    <a:pt x="819" y="34"/>
                  </a:cubicBezTo>
                  <a:cubicBezTo>
                    <a:pt x="817" y="34"/>
                    <a:pt x="817" y="34"/>
                    <a:pt x="817" y="36"/>
                  </a:cubicBezTo>
                  <a:cubicBezTo>
                    <a:pt x="817" y="57"/>
                    <a:pt x="817" y="78"/>
                    <a:pt x="817" y="100"/>
                  </a:cubicBezTo>
                  <a:cubicBezTo>
                    <a:pt x="817" y="100"/>
                    <a:pt x="817" y="100"/>
                    <a:pt x="817" y="101"/>
                  </a:cubicBezTo>
                  <a:cubicBezTo>
                    <a:pt x="817" y="102"/>
                    <a:pt x="817" y="102"/>
                    <a:pt x="818" y="102"/>
                  </a:cubicBezTo>
                  <a:cubicBezTo>
                    <a:pt x="821" y="102"/>
                    <a:pt x="824" y="102"/>
                    <a:pt x="827" y="102"/>
                  </a:cubicBezTo>
                  <a:cubicBezTo>
                    <a:pt x="828" y="102"/>
                    <a:pt x="828" y="102"/>
                    <a:pt x="828" y="100"/>
                  </a:cubicBezTo>
                  <a:cubicBezTo>
                    <a:pt x="828" y="97"/>
                    <a:pt x="828" y="94"/>
                    <a:pt x="828" y="91"/>
                  </a:cubicBezTo>
                  <a:cubicBezTo>
                    <a:pt x="828" y="82"/>
                    <a:pt x="828" y="72"/>
                    <a:pt x="828" y="63"/>
                  </a:cubicBezTo>
                  <a:cubicBezTo>
                    <a:pt x="828" y="63"/>
                    <a:pt x="828" y="64"/>
                    <a:pt x="828" y="64"/>
                  </a:cubicBezTo>
                  <a:cubicBezTo>
                    <a:pt x="828" y="67"/>
                    <a:pt x="828" y="70"/>
                    <a:pt x="828" y="73"/>
                  </a:cubicBezTo>
                  <a:cubicBezTo>
                    <a:pt x="828" y="82"/>
                    <a:pt x="828" y="91"/>
                    <a:pt x="828" y="100"/>
                  </a:cubicBezTo>
                  <a:cubicBezTo>
                    <a:pt x="828" y="102"/>
                    <a:pt x="828" y="101"/>
                    <a:pt x="826" y="101"/>
                  </a:cubicBezTo>
                  <a:cubicBezTo>
                    <a:pt x="824" y="101"/>
                    <a:pt x="821" y="101"/>
                    <a:pt x="819" y="101"/>
                  </a:cubicBezTo>
                  <a:cubicBezTo>
                    <a:pt x="817" y="101"/>
                    <a:pt x="817" y="102"/>
                    <a:pt x="817" y="99"/>
                  </a:cubicBezTo>
                  <a:cubicBezTo>
                    <a:pt x="817" y="78"/>
                    <a:pt x="817" y="57"/>
                    <a:pt x="817" y="36"/>
                  </a:cubicBezTo>
                  <a:cubicBezTo>
                    <a:pt x="817" y="36"/>
                    <a:pt x="817" y="36"/>
                    <a:pt x="817" y="35"/>
                  </a:cubicBezTo>
                  <a:cubicBezTo>
                    <a:pt x="817" y="34"/>
                    <a:pt x="817" y="34"/>
                    <a:pt x="818" y="34"/>
                  </a:cubicBezTo>
                  <a:cubicBezTo>
                    <a:pt x="821" y="34"/>
                    <a:pt x="824" y="34"/>
                    <a:pt x="827" y="34"/>
                  </a:cubicBezTo>
                  <a:cubicBezTo>
                    <a:pt x="828" y="34"/>
                    <a:pt x="828" y="35"/>
                    <a:pt x="828" y="36"/>
                  </a:cubicBezTo>
                  <a:cubicBezTo>
                    <a:pt x="828" y="38"/>
                    <a:pt x="828" y="41"/>
                    <a:pt x="828" y="43"/>
                  </a:cubicBezTo>
                  <a:cubicBezTo>
                    <a:pt x="828" y="44"/>
                    <a:pt x="828" y="44"/>
                    <a:pt x="828" y="44"/>
                  </a:cubicBezTo>
                  <a:cubicBezTo>
                    <a:pt x="828" y="45"/>
                    <a:pt x="828" y="45"/>
                    <a:pt x="828" y="45"/>
                  </a:cubicBezTo>
                  <a:cubicBezTo>
                    <a:pt x="828" y="45"/>
                    <a:pt x="828" y="44"/>
                    <a:pt x="828" y="44"/>
                  </a:cubicBezTo>
                  <a:cubicBezTo>
                    <a:pt x="828" y="44"/>
                    <a:pt x="828" y="43"/>
                    <a:pt x="828" y="43"/>
                  </a:cubicBezTo>
                  <a:close/>
                  <a:moveTo>
                    <a:pt x="1288" y="44"/>
                  </a:move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8"/>
                    <a:pt x="1277" y="100"/>
                  </a:cubicBezTo>
                  <a:cubicBezTo>
                    <a:pt x="1277" y="100"/>
                    <a:pt x="1277" y="100"/>
                    <a:pt x="1277" y="101"/>
                  </a:cubicBezTo>
                  <a:cubicBezTo>
                    <a:pt x="1277" y="102"/>
                    <a:pt x="1277" y="102"/>
                    <a:pt x="1278" y="102"/>
                  </a:cubicBezTo>
                  <a:cubicBezTo>
                    <a:pt x="1281" y="102"/>
                    <a:pt x="1284" y="102"/>
                    <a:pt x="1287" y="102"/>
                  </a:cubicBezTo>
                  <a:cubicBezTo>
                    <a:pt x="1287" y="102"/>
                    <a:pt x="1288" y="102"/>
                    <a:pt x="1288" y="101"/>
                  </a:cubicBezTo>
                  <a:cubicBezTo>
                    <a:pt x="1285" y="101"/>
                    <a:pt x="1282" y="101"/>
                    <a:pt x="1279" y="101"/>
                  </a:cubicBezTo>
                  <a:cubicBezTo>
                    <a:pt x="1277" y="101"/>
                    <a:pt x="1277" y="102"/>
                    <a:pt x="1277" y="100"/>
                  </a:cubicBezTo>
                  <a:cubicBezTo>
                    <a:pt x="1277" y="78"/>
                    <a:pt x="1277" y="57"/>
                    <a:pt x="1277" y="36"/>
                  </a:cubicBezTo>
                  <a:cubicBezTo>
                    <a:pt x="1277" y="36"/>
                    <a:pt x="1277" y="36"/>
                    <a:pt x="1277" y="35"/>
                  </a:cubicBezTo>
                  <a:cubicBezTo>
                    <a:pt x="1277" y="35"/>
                    <a:pt x="1277" y="34"/>
                    <a:pt x="1278" y="34"/>
                  </a:cubicBezTo>
                  <a:cubicBezTo>
                    <a:pt x="1281" y="34"/>
                    <a:pt x="1284" y="34"/>
                    <a:pt x="1287" y="34"/>
                  </a:cubicBezTo>
                  <a:cubicBezTo>
                    <a:pt x="1288" y="34"/>
                    <a:pt x="1288" y="34"/>
                    <a:pt x="1288" y="36"/>
                  </a:cubicBezTo>
                  <a:cubicBezTo>
                    <a:pt x="1288" y="39"/>
                    <a:pt x="1288" y="43"/>
                    <a:pt x="1288" y="46"/>
                  </a:cubicBezTo>
                  <a:cubicBezTo>
                    <a:pt x="1288" y="47"/>
                    <a:pt x="1288" y="47"/>
                    <a:pt x="1288" y="48"/>
                  </a:cubicBezTo>
                  <a:cubicBezTo>
                    <a:pt x="1288" y="47"/>
                    <a:pt x="1289" y="47"/>
                    <a:pt x="1289" y="46"/>
                  </a:cubicBezTo>
                  <a:cubicBezTo>
                    <a:pt x="1288" y="46"/>
                    <a:pt x="1288" y="45"/>
                    <a:pt x="1288" y="44"/>
                  </a:cubicBezTo>
                  <a:close/>
                  <a:moveTo>
                    <a:pt x="1510" y="100"/>
                  </a:moveTo>
                  <a:cubicBezTo>
                    <a:pt x="1510" y="69"/>
                    <a:pt x="1510" y="38"/>
                    <a:pt x="1510" y="7"/>
                  </a:cubicBezTo>
                  <a:cubicBezTo>
                    <a:pt x="1510" y="7"/>
                    <a:pt x="1510" y="6"/>
                    <a:pt x="1510" y="6"/>
                  </a:cubicBezTo>
                  <a:cubicBezTo>
                    <a:pt x="1510" y="6"/>
                    <a:pt x="1510" y="5"/>
                    <a:pt x="1510" y="5"/>
                  </a:cubicBezTo>
                  <a:cubicBezTo>
                    <a:pt x="1508" y="5"/>
                    <a:pt x="1507" y="5"/>
                    <a:pt x="1505" y="5"/>
                  </a:cubicBezTo>
                  <a:cubicBezTo>
                    <a:pt x="1507" y="5"/>
                    <a:pt x="1508" y="5"/>
                    <a:pt x="1509" y="5"/>
                  </a:cubicBezTo>
                  <a:cubicBezTo>
                    <a:pt x="1510" y="5"/>
                    <a:pt x="1510" y="5"/>
                    <a:pt x="1510" y="6"/>
                  </a:cubicBezTo>
                  <a:cubicBezTo>
                    <a:pt x="1510" y="7"/>
                    <a:pt x="1510" y="7"/>
                    <a:pt x="1510" y="7"/>
                  </a:cubicBezTo>
                  <a:cubicBezTo>
                    <a:pt x="1510" y="38"/>
                    <a:pt x="1510" y="69"/>
                    <a:pt x="1510" y="100"/>
                  </a:cubicBezTo>
                  <a:cubicBezTo>
                    <a:pt x="1510" y="100"/>
                    <a:pt x="1510" y="101"/>
                    <a:pt x="1510" y="101"/>
                  </a:cubicBezTo>
                  <a:cubicBezTo>
                    <a:pt x="1511" y="101"/>
                    <a:pt x="1510" y="100"/>
                    <a:pt x="1510" y="100"/>
                  </a:cubicBezTo>
                  <a:close/>
                  <a:moveTo>
                    <a:pt x="902" y="100"/>
                  </a:moveTo>
                  <a:cubicBezTo>
                    <a:pt x="902" y="100"/>
                    <a:pt x="902" y="101"/>
                    <a:pt x="902" y="101"/>
                  </a:cubicBezTo>
                  <a:cubicBezTo>
                    <a:pt x="902" y="102"/>
                    <a:pt x="902" y="102"/>
                    <a:pt x="902" y="102"/>
                  </a:cubicBezTo>
                  <a:cubicBezTo>
                    <a:pt x="906" y="102"/>
                    <a:pt x="909" y="102"/>
                    <a:pt x="912" y="102"/>
                  </a:cubicBezTo>
                  <a:cubicBezTo>
                    <a:pt x="912" y="102"/>
                    <a:pt x="913" y="102"/>
                    <a:pt x="913" y="101"/>
                  </a:cubicBezTo>
                  <a:cubicBezTo>
                    <a:pt x="913" y="101"/>
                    <a:pt x="913" y="100"/>
                    <a:pt x="913" y="100"/>
                  </a:cubicBezTo>
                  <a:cubicBezTo>
                    <a:pt x="913" y="85"/>
                    <a:pt x="913" y="71"/>
                    <a:pt x="913" y="56"/>
                  </a:cubicBezTo>
                  <a:cubicBezTo>
                    <a:pt x="913" y="56"/>
                    <a:pt x="913" y="55"/>
                    <a:pt x="912" y="55"/>
                  </a:cubicBezTo>
                  <a:cubicBezTo>
                    <a:pt x="912" y="56"/>
                    <a:pt x="912" y="58"/>
                    <a:pt x="912" y="60"/>
                  </a:cubicBezTo>
                  <a:cubicBezTo>
                    <a:pt x="912" y="73"/>
                    <a:pt x="912" y="86"/>
                    <a:pt x="912" y="99"/>
                  </a:cubicBezTo>
                  <a:cubicBezTo>
                    <a:pt x="912" y="100"/>
                    <a:pt x="912" y="100"/>
                    <a:pt x="912" y="100"/>
                  </a:cubicBezTo>
                  <a:cubicBezTo>
                    <a:pt x="913" y="101"/>
                    <a:pt x="912" y="102"/>
                    <a:pt x="911" y="102"/>
                  </a:cubicBezTo>
                  <a:cubicBezTo>
                    <a:pt x="909" y="101"/>
                    <a:pt x="906" y="101"/>
                    <a:pt x="903" y="101"/>
                  </a:cubicBezTo>
                  <a:cubicBezTo>
                    <a:pt x="902" y="102"/>
                    <a:pt x="902" y="101"/>
                    <a:pt x="902" y="101"/>
                  </a:cubicBezTo>
                  <a:cubicBezTo>
                    <a:pt x="902" y="100"/>
                    <a:pt x="902" y="100"/>
                    <a:pt x="902" y="99"/>
                  </a:cubicBezTo>
                  <a:cubicBezTo>
                    <a:pt x="902" y="87"/>
                    <a:pt x="902" y="75"/>
                    <a:pt x="902" y="63"/>
                  </a:cubicBezTo>
                  <a:cubicBezTo>
                    <a:pt x="902" y="62"/>
                    <a:pt x="902" y="62"/>
                    <a:pt x="902" y="61"/>
                  </a:cubicBezTo>
                  <a:cubicBezTo>
                    <a:pt x="902" y="74"/>
                    <a:pt x="902" y="87"/>
                    <a:pt x="902" y="100"/>
                  </a:cubicBezTo>
                  <a:close/>
                  <a:moveTo>
                    <a:pt x="1499" y="23"/>
                  </a:moveTo>
                  <a:cubicBezTo>
                    <a:pt x="1499" y="49"/>
                    <a:pt x="1499" y="74"/>
                    <a:pt x="1499" y="99"/>
                  </a:cubicBezTo>
                  <a:cubicBezTo>
                    <a:pt x="1499" y="100"/>
                    <a:pt x="1499" y="100"/>
                    <a:pt x="1499" y="100"/>
                  </a:cubicBezTo>
                  <a:cubicBezTo>
                    <a:pt x="1499" y="102"/>
                    <a:pt x="1499" y="102"/>
                    <a:pt x="1500" y="102"/>
                  </a:cubicBezTo>
                  <a:cubicBezTo>
                    <a:pt x="1503" y="102"/>
                    <a:pt x="1506" y="102"/>
                    <a:pt x="1509" y="102"/>
                  </a:cubicBezTo>
                  <a:cubicBezTo>
                    <a:pt x="1509" y="102"/>
                    <a:pt x="1510" y="102"/>
                    <a:pt x="1510" y="101"/>
                  </a:cubicBezTo>
                  <a:cubicBezTo>
                    <a:pt x="1507" y="101"/>
                    <a:pt x="1504" y="101"/>
                    <a:pt x="1501" y="101"/>
                  </a:cubicBezTo>
                  <a:cubicBezTo>
                    <a:pt x="1499" y="101"/>
                    <a:pt x="1499" y="101"/>
                    <a:pt x="1499" y="99"/>
                  </a:cubicBezTo>
                  <a:cubicBezTo>
                    <a:pt x="1499" y="74"/>
                    <a:pt x="1499" y="48"/>
                    <a:pt x="1499" y="22"/>
                  </a:cubicBezTo>
                  <a:cubicBezTo>
                    <a:pt x="1499" y="22"/>
                    <a:pt x="1499" y="21"/>
                    <a:pt x="1499" y="21"/>
                  </a:cubicBezTo>
                  <a:cubicBezTo>
                    <a:pt x="1499" y="20"/>
                    <a:pt x="1499" y="21"/>
                    <a:pt x="1498" y="21"/>
                  </a:cubicBezTo>
                  <a:cubicBezTo>
                    <a:pt x="1499" y="22"/>
                    <a:pt x="1499" y="22"/>
                    <a:pt x="1499" y="23"/>
                  </a:cubicBezTo>
                  <a:close/>
                  <a:moveTo>
                    <a:pt x="1174" y="19"/>
                  </a:moveTo>
                  <a:cubicBezTo>
                    <a:pt x="1174" y="23"/>
                    <a:pt x="1174" y="28"/>
                    <a:pt x="1174" y="32"/>
                  </a:cubicBezTo>
                  <a:cubicBezTo>
                    <a:pt x="1174" y="34"/>
                    <a:pt x="1174" y="34"/>
                    <a:pt x="1172" y="34"/>
                  </a:cubicBezTo>
                  <a:cubicBezTo>
                    <a:pt x="1169" y="34"/>
                    <a:pt x="1167" y="34"/>
                    <a:pt x="1164" y="34"/>
                  </a:cubicBezTo>
                  <a:cubicBezTo>
                    <a:pt x="1163" y="34"/>
                    <a:pt x="1163" y="34"/>
                    <a:pt x="1163" y="35"/>
                  </a:cubicBezTo>
                  <a:cubicBezTo>
                    <a:pt x="1163" y="38"/>
                    <a:pt x="1163" y="40"/>
                    <a:pt x="1163" y="42"/>
                  </a:cubicBezTo>
                  <a:cubicBezTo>
                    <a:pt x="1163" y="44"/>
                    <a:pt x="1163" y="44"/>
                    <a:pt x="1164" y="44"/>
                  </a:cubicBezTo>
                  <a:cubicBezTo>
                    <a:pt x="1167" y="44"/>
                    <a:pt x="1170" y="44"/>
                    <a:pt x="1173" y="44"/>
                  </a:cubicBezTo>
                  <a:cubicBezTo>
                    <a:pt x="1174" y="44"/>
                    <a:pt x="1174" y="44"/>
                    <a:pt x="1174" y="45"/>
                  </a:cubicBezTo>
                  <a:cubicBezTo>
                    <a:pt x="1174" y="45"/>
                    <a:pt x="1174" y="46"/>
                    <a:pt x="1174" y="46"/>
                  </a:cubicBezTo>
                  <a:cubicBezTo>
                    <a:pt x="1174" y="59"/>
                    <a:pt x="1174" y="71"/>
                    <a:pt x="1174" y="84"/>
                  </a:cubicBezTo>
                  <a:cubicBezTo>
                    <a:pt x="1174" y="84"/>
                    <a:pt x="1174" y="85"/>
                    <a:pt x="1174" y="85"/>
                  </a:cubicBezTo>
                  <a:cubicBezTo>
                    <a:pt x="1174" y="84"/>
                    <a:pt x="1174" y="83"/>
                    <a:pt x="1174" y="82"/>
                  </a:cubicBezTo>
                  <a:cubicBezTo>
                    <a:pt x="1174" y="70"/>
                    <a:pt x="1174" y="57"/>
                    <a:pt x="1174" y="45"/>
                  </a:cubicBezTo>
                  <a:cubicBezTo>
                    <a:pt x="1174" y="43"/>
                    <a:pt x="1174" y="43"/>
                    <a:pt x="1173" y="43"/>
                  </a:cubicBezTo>
                  <a:cubicBezTo>
                    <a:pt x="1170" y="43"/>
                    <a:pt x="1167" y="43"/>
                    <a:pt x="1164" y="43"/>
                  </a:cubicBezTo>
                  <a:cubicBezTo>
                    <a:pt x="1163" y="43"/>
                    <a:pt x="1163" y="43"/>
                    <a:pt x="1163" y="42"/>
                  </a:cubicBezTo>
                  <a:cubicBezTo>
                    <a:pt x="1163" y="40"/>
                    <a:pt x="1163" y="38"/>
                    <a:pt x="1163" y="35"/>
                  </a:cubicBezTo>
                  <a:cubicBezTo>
                    <a:pt x="1163" y="34"/>
                    <a:pt x="1163" y="34"/>
                    <a:pt x="1164" y="34"/>
                  </a:cubicBezTo>
                  <a:cubicBezTo>
                    <a:pt x="1167" y="34"/>
                    <a:pt x="1170" y="34"/>
                    <a:pt x="1173" y="34"/>
                  </a:cubicBezTo>
                  <a:cubicBezTo>
                    <a:pt x="1174" y="34"/>
                    <a:pt x="1174" y="34"/>
                    <a:pt x="1174" y="33"/>
                  </a:cubicBezTo>
                  <a:cubicBezTo>
                    <a:pt x="1174" y="28"/>
                    <a:pt x="1174" y="24"/>
                    <a:pt x="1174" y="19"/>
                  </a:cubicBezTo>
                  <a:cubicBezTo>
                    <a:pt x="1174" y="19"/>
                    <a:pt x="1174" y="18"/>
                    <a:pt x="1175" y="18"/>
                  </a:cubicBezTo>
                  <a:cubicBezTo>
                    <a:pt x="1174" y="18"/>
                    <a:pt x="1174" y="18"/>
                    <a:pt x="1174" y="19"/>
                  </a:cubicBezTo>
                  <a:close/>
                  <a:moveTo>
                    <a:pt x="1110" y="43"/>
                  </a:moveTo>
                  <a:cubicBezTo>
                    <a:pt x="1110" y="40"/>
                    <a:pt x="1110" y="38"/>
                    <a:pt x="1110" y="36"/>
                  </a:cubicBezTo>
                  <a:cubicBezTo>
                    <a:pt x="1110" y="34"/>
                    <a:pt x="1110" y="34"/>
                    <a:pt x="1109" y="34"/>
                  </a:cubicBezTo>
                  <a:cubicBezTo>
                    <a:pt x="1106" y="34"/>
                    <a:pt x="1103" y="34"/>
                    <a:pt x="1101" y="34"/>
                  </a:cubicBezTo>
                  <a:cubicBezTo>
                    <a:pt x="1099" y="34"/>
                    <a:pt x="1099" y="34"/>
                    <a:pt x="1099" y="36"/>
                  </a:cubicBezTo>
                  <a:cubicBezTo>
                    <a:pt x="1099" y="36"/>
                    <a:pt x="1099" y="36"/>
                    <a:pt x="1099" y="37"/>
                  </a:cubicBezTo>
                  <a:cubicBezTo>
                    <a:pt x="1099" y="57"/>
                    <a:pt x="1099" y="78"/>
                    <a:pt x="1099" y="99"/>
                  </a:cubicBezTo>
                  <a:cubicBezTo>
                    <a:pt x="1099" y="100"/>
                    <a:pt x="1099" y="100"/>
                    <a:pt x="1099" y="101"/>
                  </a:cubicBezTo>
                  <a:cubicBezTo>
                    <a:pt x="1099" y="101"/>
                    <a:pt x="1099" y="101"/>
                    <a:pt x="1099" y="101"/>
                  </a:cubicBezTo>
                  <a:cubicBezTo>
                    <a:pt x="1099" y="101"/>
                    <a:pt x="1099" y="100"/>
                    <a:pt x="1099" y="100"/>
                  </a:cubicBezTo>
                  <a:cubicBezTo>
                    <a:pt x="1099" y="78"/>
                    <a:pt x="1099" y="57"/>
                    <a:pt x="1099" y="36"/>
                  </a:cubicBezTo>
                  <a:cubicBezTo>
                    <a:pt x="1099" y="36"/>
                    <a:pt x="1099" y="36"/>
                    <a:pt x="1099" y="35"/>
                  </a:cubicBezTo>
                  <a:cubicBezTo>
                    <a:pt x="1099" y="35"/>
                    <a:pt x="1099" y="34"/>
                    <a:pt x="1100" y="34"/>
                  </a:cubicBezTo>
                  <a:cubicBezTo>
                    <a:pt x="1103" y="34"/>
                    <a:pt x="1106" y="34"/>
                    <a:pt x="1109" y="34"/>
                  </a:cubicBezTo>
                  <a:cubicBezTo>
                    <a:pt x="1110" y="34"/>
                    <a:pt x="1110" y="35"/>
                    <a:pt x="1110" y="35"/>
                  </a:cubicBezTo>
                  <a:cubicBezTo>
                    <a:pt x="1110" y="38"/>
                    <a:pt x="1110" y="41"/>
                    <a:pt x="1110" y="44"/>
                  </a:cubicBezTo>
                  <a:cubicBezTo>
                    <a:pt x="1110" y="45"/>
                    <a:pt x="1110" y="45"/>
                    <a:pt x="1110" y="45"/>
                  </a:cubicBezTo>
                  <a:cubicBezTo>
                    <a:pt x="1111" y="45"/>
                    <a:pt x="1111" y="45"/>
                    <a:pt x="1111" y="44"/>
                  </a:cubicBezTo>
                  <a:cubicBezTo>
                    <a:pt x="1110" y="44"/>
                    <a:pt x="1110" y="43"/>
                    <a:pt x="1110" y="43"/>
                  </a:cubicBezTo>
                  <a:close/>
                  <a:moveTo>
                    <a:pt x="1343" y="95"/>
                  </a:moveTo>
                  <a:cubicBezTo>
                    <a:pt x="1343" y="97"/>
                    <a:pt x="1343" y="98"/>
                    <a:pt x="1343" y="100"/>
                  </a:cubicBezTo>
                  <a:cubicBezTo>
                    <a:pt x="1343" y="102"/>
                    <a:pt x="1342" y="102"/>
                    <a:pt x="1345" y="102"/>
                  </a:cubicBezTo>
                  <a:cubicBezTo>
                    <a:pt x="1363" y="102"/>
                    <a:pt x="1381" y="102"/>
                    <a:pt x="1399" y="102"/>
                  </a:cubicBezTo>
                  <a:cubicBezTo>
                    <a:pt x="1399" y="102"/>
                    <a:pt x="1400" y="102"/>
                    <a:pt x="1400" y="102"/>
                  </a:cubicBezTo>
                  <a:cubicBezTo>
                    <a:pt x="1401" y="102"/>
                    <a:pt x="1401" y="102"/>
                    <a:pt x="1401" y="101"/>
                  </a:cubicBezTo>
                  <a:cubicBezTo>
                    <a:pt x="1400" y="101"/>
                    <a:pt x="1400" y="101"/>
                    <a:pt x="1399" y="101"/>
                  </a:cubicBezTo>
                  <a:cubicBezTo>
                    <a:pt x="1381" y="101"/>
                    <a:pt x="1363" y="101"/>
                    <a:pt x="1345" y="101"/>
                  </a:cubicBezTo>
                  <a:cubicBezTo>
                    <a:pt x="1343" y="101"/>
                    <a:pt x="1343" y="101"/>
                    <a:pt x="1343" y="99"/>
                  </a:cubicBezTo>
                  <a:cubicBezTo>
                    <a:pt x="1343" y="97"/>
                    <a:pt x="1343" y="95"/>
                    <a:pt x="1343" y="94"/>
                  </a:cubicBezTo>
                  <a:cubicBezTo>
                    <a:pt x="1342" y="94"/>
                    <a:pt x="1343" y="94"/>
                    <a:pt x="1343" y="95"/>
                  </a:cubicBezTo>
                  <a:close/>
                  <a:moveTo>
                    <a:pt x="1041" y="72"/>
                  </a:moveTo>
                  <a:cubicBezTo>
                    <a:pt x="1041" y="71"/>
                    <a:pt x="1041" y="71"/>
                    <a:pt x="1042" y="71"/>
                  </a:cubicBezTo>
                  <a:cubicBezTo>
                    <a:pt x="1043" y="71"/>
                    <a:pt x="1043" y="71"/>
                    <a:pt x="1044" y="71"/>
                  </a:cubicBezTo>
                  <a:cubicBezTo>
                    <a:pt x="1058" y="71"/>
                    <a:pt x="1072" y="71"/>
                    <a:pt x="1086" y="71"/>
                  </a:cubicBezTo>
                  <a:cubicBezTo>
                    <a:pt x="1086" y="71"/>
                    <a:pt x="1086" y="71"/>
                    <a:pt x="1087" y="71"/>
                  </a:cubicBezTo>
                  <a:cubicBezTo>
                    <a:pt x="1088" y="71"/>
                    <a:pt x="1088" y="71"/>
                    <a:pt x="1088" y="70"/>
                  </a:cubicBezTo>
                  <a:cubicBezTo>
                    <a:pt x="1088" y="67"/>
                    <a:pt x="1088" y="64"/>
                    <a:pt x="1088" y="62"/>
                  </a:cubicBezTo>
                  <a:cubicBezTo>
                    <a:pt x="1088" y="61"/>
                    <a:pt x="1088" y="61"/>
                    <a:pt x="1088" y="60"/>
                  </a:cubicBezTo>
                  <a:cubicBezTo>
                    <a:pt x="1088" y="63"/>
                    <a:pt x="1088" y="66"/>
                    <a:pt x="1088" y="69"/>
                  </a:cubicBezTo>
                  <a:cubicBezTo>
                    <a:pt x="1088" y="71"/>
                    <a:pt x="1088" y="71"/>
                    <a:pt x="1086" y="71"/>
                  </a:cubicBezTo>
                  <a:cubicBezTo>
                    <a:pt x="1086" y="71"/>
                    <a:pt x="1086" y="71"/>
                    <a:pt x="1085" y="71"/>
                  </a:cubicBezTo>
                  <a:cubicBezTo>
                    <a:pt x="1071" y="71"/>
                    <a:pt x="1057" y="71"/>
                    <a:pt x="1043" y="71"/>
                  </a:cubicBezTo>
                  <a:cubicBezTo>
                    <a:pt x="1040" y="71"/>
                    <a:pt x="1040" y="71"/>
                    <a:pt x="1041" y="73"/>
                  </a:cubicBezTo>
                  <a:cubicBezTo>
                    <a:pt x="1041" y="73"/>
                    <a:pt x="1041" y="73"/>
                    <a:pt x="1041" y="72"/>
                  </a:cubicBezTo>
                  <a:close/>
                  <a:moveTo>
                    <a:pt x="1219" y="72"/>
                  </a:moveTo>
                  <a:cubicBezTo>
                    <a:pt x="1219" y="71"/>
                    <a:pt x="1219" y="71"/>
                    <a:pt x="1220" y="71"/>
                  </a:cubicBezTo>
                  <a:cubicBezTo>
                    <a:pt x="1220" y="71"/>
                    <a:pt x="1221" y="71"/>
                    <a:pt x="1221" y="71"/>
                  </a:cubicBezTo>
                  <a:cubicBezTo>
                    <a:pt x="1235" y="71"/>
                    <a:pt x="1249" y="71"/>
                    <a:pt x="1263" y="71"/>
                  </a:cubicBezTo>
                  <a:cubicBezTo>
                    <a:pt x="1264" y="71"/>
                    <a:pt x="1264" y="71"/>
                    <a:pt x="1265" y="71"/>
                  </a:cubicBezTo>
                  <a:cubicBezTo>
                    <a:pt x="1266" y="71"/>
                    <a:pt x="1266" y="71"/>
                    <a:pt x="1266" y="70"/>
                  </a:cubicBezTo>
                  <a:cubicBezTo>
                    <a:pt x="1266" y="67"/>
                    <a:pt x="1266" y="65"/>
                    <a:pt x="1266" y="62"/>
                  </a:cubicBezTo>
                  <a:cubicBezTo>
                    <a:pt x="1266" y="62"/>
                    <a:pt x="1266" y="61"/>
                    <a:pt x="1266" y="61"/>
                  </a:cubicBezTo>
                  <a:cubicBezTo>
                    <a:pt x="1266" y="64"/>
                    <a:pt x="1266" y="66"/>
                    <a:pt x="1266" y="69"/>
                  </a:cubicBezTo>
                  <a:cubicBezTo>
                    <a:pt x="1266" y="71"/>
                    <a:pt x="1266" y="71"/>
                    <a:pt x="1264" y="71"/>
                  </a:cubicBezTo>
                  <a:cubicBezTo>
                    <a:pt x="1250" y="71"/>
                    <a:pt x="1235" y="71"/>
                    <a:pt x="1221" y="71"/>
                  </a:cubicBezTo>
                  <a:cubicBezTo>
                    <a:pt x="1218" y="71"/>
                    <a:pt x="1218" y="71"/>
                    <a:pt x="1218" y="74"/>
                  </a:cubicBezTo>
                  <a:cubicBezTo>
                    <a:pt x="1218" y="74"/>
                    <a:pt x="1219" y="74"/>
                    <a:pt x="1219" y="74"/>
                  </a:cubicBezTo>
                  <a:cubicBezTo>
                    <a:pt x="1219" y="73"/>
                    <a:pt x="1219" y="73"/>
                    <a:pt x="1219" y="72"/>
                  </a:cubicBezTo>
                  <a:close/>
                  <a:moveTo>
                    <a:pt x="1529" y="102"/>
                  </a:moveTo>
                  <a:cubicBezTo>
                    <a:pt x="1547" y="102"/>
                    <a:pt x="1565" y="102"/>
                    <a:pt x="1583" y="102"/>
                  </a:cubicBezTo>
                  <a:cubicBezTo>
                    <a:pt x="1584" y="102"/>
                    <a:pt x="1584" y="102"/>
                    <a:pt x="1584" y="102"/>
                  </a:cubicBezTo>
                  <a:cubicBezTo>
                    <a:pt x="1585" y="102"/>
                    <a:pt x="1585" y="102"/>
                    <a:pt x="1585" y="101"/>
                  </a:cubicBezTo>
                  <a:cubicBezTo>
                    <a:pt x="1585" y="101"/>
                    <a:pt x="1584" y="101"/>
                    <a:pt x="1584" y="101"/>
                  </a:cubicBezTo>
                  <a:cubicBezTo>
                    <a:pt x="1566" y="101"/>
                    <a:pt x="1547" y="101"/>
                    <a:pt x="1529" y="101"/>
                  </a:cubicBezTo>
                  <a:cubicBezTo>
                    <a:pt x="1528" y="101"/>
                    <a:pt x="1528" y="101"/>
                    <a:pt x="1527" y="101"/>
                  </a:cubicBezTo>
                  <a:cubicBezTo>
                    <a:pt x="1528" y="102"/>
                    <a:pt x="1528" y="102"/>
                    <a:pt x="1529" y="102"/>
                  </a:cubicBezTo>
                  <a:close/>
                  <a:moveTo>
                    <a:pt x="1697" y="102"/>
                  </a:moveTo>
                  <a:cubicBezTo>
                    <a:pt x="1715" y="102"/>
                    <a:pt x="1733" y="102"/>
                    <a:pt x="1751" y="102"/>
                  </a:cubicBezTo>
                  <a:cubicBezTo>
                    <a:pt x="1752" y="102"/>
                    <a:pt x="1752" y="102"/>
                    <a:pt x="1753" y="102"/>
                  </a:cubicBezTo>
                  <a:cubicBezTo>
                    <a:pt x="1753" y="102"/>
                    <a:pt x="1753" y="102"/>
                    <a:pt x="1753" y="101"/>
                  </a:cubicBezTo>
                  <a:cubicBezTo>
                    <a:pt x="1753" y="101"/>
                    <a:pt x="1752" y="101"/>
                    <a:pt x="1752" y="101"/>
                  </a:cubicBezTo>
                  <a:cubicBezTo>
                    <a:pt x="1734" y="101"/>
                    <a:pt x="1715" y="101"/>
                    <a:pt x="1697" y="101"/>
                  </a:cubicBezTo>
                  <a:cubicBezTo>
                    <a:pt x="1696" y="101"/>
                    <a:pt x="1696" y="101"/>
                    <a:pt x="1695" y="101"/>
                  </a:cubicBezTo>
                  <a:cubicBezTo>
                    <a:pt x="1696" y="102"/>
                    <a:pt x="1697" y="102"/>
                    <a:pt x="1697" y="102"/>
                  </a:cubicBezTo>
                  <a:close/>
                  <a:moveTo>
                    <a:pt x="1186" y="82"/>
                  </a:moveTo>
                  <a:cubicBezTo>
                    <a:pt x="1186" y="70"/>
                    <a:pt x="1186" y="58"/>
                    <a:pt x="1186" y="46"/>
                  </a:cubicBezTo>
                  <a:cubicBezTo>
                    <a:pt x="1186" y="46"/>
                    <a:pt x="1186" y="46"/>
                    <a:pt x="1186" y="45"/>
                  </a:cubicBezTo>
                  <a:cubicBezTo>
                    <a:pt x="1186" y="44"/>
                    <a:pt x="1186" y="44"/>
                    <a:pt x="1187" y="44"/>
                  </a:cubicBezTo>
                  <a:cubicBezTo>
                    <a:pt x="1188" y="44"/>
                    <a:pt x="1188" y="44"/>
                    <a:pt x="1188" y="44"/>
                  </a:cubicBezTo>
                  <a:cubicBezTo>
                    <a:pt x="1192" y="44"/>
                    <a:pt x="1196" y="44"/>
                    <a:pt x="1201" y="44"/>
                  </a:cubicBezTo>
                  <a:cubicBezTo>
                    <a:pt x="1201" y="44"/>
                    <a:pt x="1202" y="44"/>
                    <a:pt x="1202" y="43"/>
                  </a:cubicBezTo>
                  <a:cubicBezTo>
                    <a:pt x="1202" y="44"/>
                    <a:pt x="1201" y="43"/>
                    <a:pt x="1200" y="43"/>
                  </a:cubicBezTo>
                  <a:cubicBezTo>
                    <a:pt x="1196" y="43"/>
                    <a:pt x="1191" y="43"/>
                    <a:pt x="1187" y="43"/>
                  </a:cubicBezTo>
                  <a:cubicBezTo>
                    <a:pt x="1185" y="43"/>
                    <a:pt x="1185" y="43"/>
                    <a:pt x="1185" y="45"/>
                  </a:cubicBezTo>
                  <a:cubicBezTo>
                    <a:pt x="1185" y="57"/>
                    <a:pt x="1185" y="70"/>
                    <a:pt x="1185" y="83"/>
                  </a:cubicBezTo>
                  <a:cubicBezTo>
                    <a:pt x="1185" y="83"/>
                    <a:pt x="1185" y="84"/>
                    <a:pt x="1186" y="85"/>
                  </a:cubicBezTo>
                  <a:cubicBezTo>
                    <a:pt x="1186" y="84"/>
                    <a:pt x="1186" y="83"/>
                    <a:pt x="1186" y="82"/>
                  </a:cubicBezTo>
                  <a:close/>
                  <a:moveTo>
                    <a:pt x="1145" y="102"/>
                  </a:moveTo>
                  <a:cubicBezTo>
                    <a:pt x="1145" y="102"/>
                    <a:pt x="1146" y="102"/>
                    <a:pt x="1146" y="102"/>
                  </a:cubicBezTo>
                  <a:cubicBezTo>
                    <a:pt x="1149" y="102"/>
                    <a:pt x="1152" y="102"/>
                    <a:pt x="1154" y="102"/>
                  </a:cubicBezTo>
                  <a:cubicBezTo>
                    <a:pt x="1155" y="102"/>
                    <a:pt x="1155" y="102"/>
                    <a:pt x="1155" y="101"/>
                  </a:cubicBezTo>
                  <a:cubicBezTo>
                    <a:pt x="1155" y="100"/>
                    <a:pt x="1155" y="100"/>
                    <a:pt x="1155" y="100"/>
                  </a:cubicBezTo>
                  <a:cubicBezTo>
                    <a:pt x="1155" y="86"/>
                    <a:pt x="1155" y="72"/>
                    <a:pt x="1155" y="58"/>
                  </a:cubicBezTo>
                  <a:cubicBezTo>
                    <a:pt x="1155" y="57"/>
                    <a:pt x="1155" y="56"/>
                    <a:pt x="1155" y="56"/>
                  </a:cubicBezTo>
                  <a:cubicBezTo>
                    <a:pt x="1155" y="57"/>
                    <a:pt x="1155" y="59"/>
                    <a:pt x="1155" y="60"/>
                  </a:cubicBezTo>
                  <a:cubicBezTo>
                    <a:pt x="1155" y="73"/>
                    <a:pt x="1155" y="86"/>
                    <a:pt x="1155" y="100"/>
                  </a:cubicBezTo>
                  <a:cubicBezTo>
                    <a:pt x="1155" y="100"/>
                    <a:pt x="1155" y="100"/>
                    <a:pt x="1155" y="101"/>
                  </a:cubicBezTo>
                  <a:cubicBezTo>
                    <a:pt x="1155" y="101"/>
                    <a:pt x="1155" y="101"/>
                    <a:pt x="1154" y="101"/>
                  </a:cubicBezTo>
                  <a:cubicBezTo>
                    <a:pt x="1151" y="101"/>
                    <a:pt x="1148" y="102"/>
                    <a:pt x="1144" y="101"/>
                  </a:cubicBezTo>
                  <a:cubicBezTo>
                    <a:pt x="1144" y="102"/>
                    <a:pt x="1145" y="102"/>
                    <a:pt x="1145" y="102"/>
                  </a:cubicBezTo>
                  <a:close/>
                  <a:moveTo>
                    <a:pt x="714" y="19"/>
                  </a:moveTo>
                  <a:cubicBezTo>
                    <a:pt x="714" y="24"/>
                    <a:pt x="714" y="28"/>
                    <a:pt x="714" y="33"/>
                  </a:cubicBezTo>
                  <a:cubicBezTo>
                    <a:pt x="714" y="34"/>
                    <a:pt x="714" y="34"/>
                    <a:pt x="713" y="34"/>
                  </a:cubicBezTo>
                  <a:cubicBezTo>
                    <a:pt x="710" y="34"/>
                    <a:pt x="707" y="34"/>
                    <a:pt x="704" y="34"/>
                  </a:cubicBezTo>
                  <a:cubicBezTo>
                    <a:pt x="703" y="34"/>
                    <a:pt x="703" y="34"/>
                    <a:pt x="703" y="35"/>
                  </a:cubicBezTo>
                  <a:cubicBezTo>
                    <a:pt x="703" y="38"/>
                    <a:pt x="703" y="40"/>
                    <a:pt x="703" y="42"/>
                  </a:cubicBezTo>
                  <a:cubicBezTo>
                    <a:pt x="703" y="44"/>
                    <a:pt x="703" y="44"/>
                    <a:pt x="704" y="44"/>
                  </a:cubicBezTo>
                  <a:cubicBezTo>
                    <a:pt x="708" y="44"/>
                    <a:pt x="711" y="44"/>
                    <a:pt x="714" y="44"/>
                  </a:cubicBezTo>
                  <a:cubicBezTo>
                    <a:pt x="714" y="43"/>
                    <a:pt x="713" y="43"/>
                    <a:pt x="713" y="43"/>
                  </a:cubicBezTo>
                  <a:cubicBezTo>
                    <a:pt x="710" y="43"/>
                    <a:pt x="707" y="43"/>
                    <a:pt x="704" y="43"/>
                  </a:cubicBezTo>
                  <a:cubicBezTo>
                    <a:pt x="703" y="43"/>
                    <a:pt x="703" y="43"/>
                    <a:pt x="703" y="42"/>
                  </a:cubicBezTo>
                  <a:cubicBezTo>
                    <a:pt x="703" y="40"/>
                    <a:pt x="703" y="38"/>
                    <a:pt x="703" y="36"/>
                  </a:cubicBezTo>
                  <a:cubicBezTo>
                    <a:pt x="703" y="34"/>
                    <a:pt x="703" y="34"/>
                    <a:pt x="704" y="34"/>
                  </a:cubicBezTo>
                  <a:cubicBezTo>
                    <a:pt x="707" y="34"/>
                    <a:pt x="710" y="34"/>
                    <a:pt x="713" y="34"/>
                  </a:cubicBezTo>
                  <a:cubicBezTo>
                    <a:pt x="714" y="34"/>
                    <a:pt x="714" y="34"/>
                    <a:pt x="715" y="33"/>
                  </a:cubicBezTo>
                  <a:cubicBezTo>
                    <a:pt x="715" y="28"/>
                    <a:pt x="714" y="24"/>
                    <a:pt x="715" y="19"/>
                  </a:cubicBezTo>
                  <a:cubicBezTo>
                    <a:pt x="715" y="19"/>
                    <a:pt x="714" y="18"/>
                    <a:pt x="715" y="18"/>
                  </a:cubicBezTo>
                  <a:cubicBezTo>
                    <a:pt x="714" y="18"/>
                    <a:pt x="714" y="19"/>
                    <a:pt x="714" y="19"/>
                  </a:cubicBezTo>
                  <a:close/>
                  <a:moveTo>
                    <a:pt x="1399" y="91"/>
                  </a:moveTo>
                  <a:cubicBezTo>
                    <a:pt x="1385" y="91"/>
                    <a:pt x="1371" y="91"/>
                    <a:pt x="1357" y="91"/>
                  </a:cubicBezTo>
                  <a:cubicBezTo>
                    <a:pt x="1356" y="91"/>
                    <a:pt x="1356" y="91"/>
                    <a:pt x="1355" y="91"/>
                  </a:cubicBezTo>
                  <a:cubicBezTo>
                    <a:pt x="1355" y="91"/>
                    <a:pt x="1354" y="91"/>
                    <a:pt x="1354" y="91"/>
                  </a:cubicBezTo>
                  <a:cubicBezTo>
                    <a:pt x="1354" y="90"/>
                    <a:pt x="1354" y="90"/>
                    <a:pt x="1354" y="89"/>
                  </a:cubicBezTo>
                  <a:cubicBezTo>
                    <a:pt x="1354" y="92"/>
                    <a:pt x="1354" y="92"/>
                    <a:pt x="1356" y="92"/>
                  </a:cubicBezTo>
                  <a:cubicBezTo>
                    <a:pt x="1370" y="92"/>
                    <a:pt x="1385" y="92"/>
                    <a:pt x="1399" y="92"/>
                  </a:cubicBezTo>
                  <a:cubicBezTo>
                    <a:pt x="1400" y="92"/>
                    <a:pt x="1400" y="92"/>
                    <a:pt x="1401" y="92"/>
                  </a:cubicBezTo>
                  <a:cubicBezTo>
                    <a:pt x="1401" y="91"/>
                    <a:pt x="1400" y="91"/>
                    <a:pt x="1399" y="91"/>
                  </a:cubicBezTo>
                  <a:close/>
                  <a:moveTo>
                    <a:pt x="792" y="71"/>
                  </a:moveTo>
                  <a:cubicBezTo>
                    <a:pt x="796" y="71"/>
                    <a:pt x="800" y="71"/>
                    <a:pt x="804" y="71"/>
                  </a:cubicBezTo>
                  <a:cubicBezTo>
                    <a:pt x="805" y="71"/>
                    <a:pt x="805" y="71"/>
                    <a:pt x="806" y="70"/>
                  </a:cubicBezTo>
                  <a:cubicBezTo>
                    <a:pt x="805" y="71"/>
                    <a:pt x="804" y="71"/>
                    <a:pt x="804" y="71"/>
                  </a:cubicBezTo>
                  <a:cubicBezTo>
                    <a:pt x="789" y="71"/>
                    <a:pt x="775" y="71"/>
                    <a:pt x="760" y="71"/>
                  </a:cubicBezTo>
                  <a:cubicBezTo>
                    <a:pt x="760" y="71"/>
                    <a:pt x="759" y="70"/>
                    <a:pt x="759" y="71"/>
                  </a:cubicBezTo>
                  <a:cubicBezTo>
                    <a:pt x="770" y="71"/>
                    <a:pt x="781" y="71"/>
                    <a:pt x="792" y="71"/>
                  </a:cubicBezTo>
                  <a:close/>
                  <a:moveTo>
                    <a:pt x="1751" y="91"/>
                  </a:moveTo>
                  <a:cubicBezTo>
                    <a:pt x="1736" y="91"/>
                    <a:pt x="1722" y="91"/>
                    <a:pt x="1707" y="91"/>
                  </a:cubicBezTo>
                  <a:cubicBezTo>
                    <a:pt x="1707" y="92"/>
                    <a:pt x="1708" y="92"/>
                    <a:pt x="1708" y="92"/>
                  </a:cubicBezTo>
                  <a:cubicBezTo>
                    <a:pt x="1722" y="92"/>
                    <a:pt x="1735" y="92"/>
                    <a:pt x="1748" y="92"/>
                  </a:cubicBezTo>
                  <a:cubicBezTo>
                    <a:pt x="1750" y="92"/>
                    <a:pt x="1752" y="92"/>
                    <a:pt x="1753" y="92"/>
                  </a:cubicBezTo>
                  <a:cubicBezTo>
                    <a:pt x="1753" y="91"/>
                    <a:pt x="1752" y="91"/>
                    <a:pt x="1751" y="91"/>
                  </a:cubicBezTo>
                  <a:close/>
                  <a:moveTo>
                    <a:pt x="1583" y="91"/>
                  </a:moveTo>
                  <a:cubicBezTo>
                    <a:pt x="1568" y="91"/>
                    <a:pt x="1553" y="91"/>
                    <a:pt x="1539" y="91"/>
                  </a:cubicBezTo>
                  <a:cubicBezTo>
                    <a:pt x="1539" y="92"/>
                    <a:pt x="1540" y="92"/>
                    <a:pt x="1540" y="92"/>
                  </a:cubicBezTo>
                  <a:cubicBezTo>
                    <a:pt x="1554" y="92"/>
                    <a:pt x="1567" y="92"/>
                    <a:pt x="1580" y="92"/>
                  </a:cubicBezTo>
                  <a:cubicBezTo>
                    <a:pt x="1582" y="92"/>
                    <a:pt x="1583" y="92"/>
                    <a:pt x="1585" y="92"/>
                  </a:cubicBezTo>
                  <a:cubicBezTo>
                    <a:pt x="1585" y="91"/>
                    <a:pt x="1584" y="91"/>
                    <a:pt x="1583" y="91"/>
                  </a:cubicBezTo>
                  <a:close/>
                  <a:moveTo>
                    <a:pt x="859" y="81"/>
                  </a:moveTo>
                  <a:cubicBezTo>
                    <a:pt x="859" y="87"/>
                    <a:pt x="859" y="94"/>
                    <a:pt x="859" y="100"/>
                  </a:cubicBezTo>
                  <a:cubicBezTo>
                    <a:pt x="859" y="100"/>
                    <a:pt x="859" y="101"/>
                    <a:pt x="859" y="101"/>
                  </a:cubicBezTo>
                  <a:cubicBezTo>
                    <a:pt x="859" y="101"/>
                    <a:pt x="859" y="100"/>
                    <a:pt x="859" y="99"/>
                  </a:cubicBezTo>
                  <a:cubicBezTo>
                    <a:pt x="859" y="87"/>
                    <a:pt x="859" y="74"/>
                    <a:pt x="859" y="61"/>
                  </a:cubicBezTo>
                  <a:cubicBezTo>
                    <a:pt x="859" y="60"/>
                    <a:pt x="860" y="59"/>
                    <a:pt x="859" y="57"/>
                  </a:cubicBezTo>
                  <a:cubicBezTo>
                    <a:pt x="859" y="65"/>
                    <a:pt x="859" y="73"/>
                    <a:pt x="859" y="81"/>
                  </a:cubicBezTo>
                  <a:close/>
                  <a:moveTo>
                    <a:pt x="714" y="86"/>
                  </a:moveTo>
                  <a:cubicBezTo>
                    <a:pt x="714" y="86"/>
                    <a:pt x="714" y="87"/>
                    <a:pt x="715" y="87"/>
                  </a:cubicBezTo>
                  <a:cubicBezTo>
                    <a:pt x="715" y="85"/>
                    <a:pt x="715" y="83"/>
                    <a:pt x="715" y="81"/>
                  </a:cubicBezTo>
                  <a:cubicBezTo>
                    <a:pt x="714" y="69"/>
                    <a:pt x="715" y="57"/>
                    <a:pt x="714" y="46"/>
                  </a:cubicBezTo>
                  <a:cubicBezTo>
                    <a:pt x="714" y="45"/>
                    <a:pt x="715" y="44"/>
                    <a:pt x="714" y="44"/>
                  </a:cubicBezTo>
                  <a:cubicBezTo>
                    <a:pt x="714" y="58"/>
                    <a:pt x="714" y="72"/>
                    <a:pt x="714" y="86"/>
                  </a:cubicBezTo>
                  <a:close/>
                  <a:moveTo>
                    <a:pt x="741" y="44"/>
                  </a:moveTo>
                  <a:cubicBezTo>
                    <a:pt x="742" y="44"/>
                    <a:pt x="742" y="44"/>
                    <a:pt x="742" y="42"/>
                  </a:cubicBezTo>
                  <a:cubicBezTo>
                    <a:pt x="742" y="40"/>
                    <a:pt x="742" y="38"/>
                    <a:pt x="742" y="36"/>
                  </a:cubicBezTo>
                  <a:cubicBezTo>
                    <a:pt x="742" y="34"/>
                    <a:pt x="742" y="34"/>
                    <a:pt x="741" y="34"/>
                  </a:cubicBezTo>
                  <a:cubicBezTo>
                    <a:pt x="736" y="34"/>
                    <a:pt x="731" y="34"/>
                    <a:pt x="725" y="34"/>
                  </a:cubicBezTo>
                  <a:cubicBezTo>
                    <a:pt x="726" y="35"/>
                    <a:pt x="726" y="34"/>
                    <a:pt x="727" y="34"/>
                  </a:cubicBezTo>
                  <a:cubicBezTo>
                    <a:pt x="732" y="34"/>
                    <a:pt x="736" y="34"/>
                    <a:pt x="741" y="34"/>
                  </a:cubicBezTo>
                  <a:cubicBezTo>
                    <a:pt x="742" y="34"/>
                    <a:pt x="742" y="34"/>
                    <a:pt x="742" y="36"/>
                  </a:cubicBezTo>
                  <a:cubicBezTo>
                    <a:pt x="742" y="38"/>
                    <a:pt x="742" y="40"/>
                    <a:pt x="742" y="42"/>
                  </a:cubicBezTo>
                  <a:cubicBezTo>
                    <a:pt x="742" y="44"/>
                    <a:pt x="742" y="43"/>
                    <a:pt x="741" y="43"/>
                  </a:cubicBezTo>
                  <a:cubicBezTo>
                    <a:pt x="736" y="43"/>
                    <a:pt x="732" y="43"/>
                    <a:pt x="727" y="43"/>
                  </a:cubicBezTo>
                  <a:cubicBezTo>
                    <a:pt x="726" y="43"/>
                    <a:pt x="726" y="43"/>
                    <a:pt x="725" y="44"/>
                  </a:cubicBezTo>
                  <a:cubicBezTo>
                    <a:pt x="731" y="44"/>
                    <a:pt x="736" y="44"/>
                    <a:pt x="741" y="44"/>
                  </a:cubicBezTo>
                  <a:close/>
                  <a:moveTo>
                    <a:pt x="871" y="100"/>
                  </a:moveTo>
                  <a:cubicBezTo>
                    <a:pt x="871" y="93"/>
                    <a:pt x="871" y="87"/>
                    <a:pt x="871" y="80"/>
                  </a:cubicBezTo>
                  <a:cubicBezTo>
                    <a:pt x="871" y="73"/>
                    <a:pt x="871" y="67"/>
                    <a:pt x="871" y="60"/>
                  </a:cubicBezTo>
                  <a:cubicBezTo>
                    <a:pt x="870" y="61"/>
                    <a:pt x="870" y="63"/>
                    <a:pt x="870" y="64"/>
                  </a:cubicBezTo>
                  <a:cubicBezTo>
                    <a:pt x="870" y="76"/>
                    <a:pt x="870" y="88"/>
                    <a:pt x="870" y="99"/>
                  </a:cubicBezTo>
                  <a:cubicBezTo>
                    <a:pt x="870" y="100"/>
                    <a:pt x="870" y="101"/>
                    <a:pt x="870" y="101"/>
                  </a:cubicBezTo>
                  <a:cubicBezTo>
                    <a:pt x="871" y="101"/>
                    <a:pt x="871" y="100"/>
                    <a:pt x="871" y="100"/>
                  </a:cubicBezTo>
                  <a:close/>
                  <a:moveTo>
                    <a:pt x="1110" y="100"/>
                  </a:moveTo>
                  <a:cubicBezTo>
                    <a:pt x="1110" y="93"/>
                    <a:pt x="1110" y="86"/>
                    <a:pt x="1110" y="79"/>
                  </a:cubicBezTo>
                  <a:cubicBezTo>
                    <a:pt x="1110" y="73"/>
                    <a:pt x="1110" y="66"/>
                    <a:pt x="1110" y="60"/>
                  </a:cubicBezTo>
                  <a:cubicBezTo>
                    <a:pt x="1110" y="61"/>
                    <a:pt x="1110" y="63"/>
                    <a:pt x="1110" y="64"/>
                  </a:cubicBezTo>
                  <a:cubicBezTo>
                    <a:pt x="1110" y="76"/>
                    <a:pt x="1110" y="88"/>
                    <a:pt x="1110" y="99"/>
                  </a:cubicBezTo>
                  <a:cubicBezTo>
                    <a:pt x="1110" y="100"/>
                    <a:pt x="1110" y="101"/>
                    <a:pt x="1110" y="101"/>
                  </a:cubicBezTo>
                  <a:cubicBezTo>
                    <a:pt x="1111" y="101"/>
                    <a:pt x="1110" y="100"/>
                    <a:pt x="1110" y="100"/>
                  </a:cubicBezTo>
                  <a:close/>
                  <a:moveTo>
                    <a:pt x="1288" y="100"/>
                  </a:moveTo>
                  <a:cubicBezTo>
                    <a:pt x="1288" y="88"/>
                    <a:pt x="1288" y="75"/>
                    <a:pt x="1288" y="63"/>
                  </a:cubicBezTo>
                  <a:cubicBezTo>
                    <a:pt x="1288" y="64"/>
                    <a:pt x="1288" y="65"/>
                    <a:pt x="1288" y="66"/>
                  </a:cubicBezTo>
                  <a:cubicBezTo>
                    <a:pt x="1288" y="77"/>
                    <a:pt x="1288" y="88"/>
                    <a:pt x="1288" y="99"/>
                  </a:cubicBezTo>
                  <a:cubicBezTo>
                    <a:pt x="1288" y="100"/>
                    <a:pt x="1288" y="101"/>
                    <a:pt x="1288" y="101"/>
                  </a:cubicBezTo>
                  <a:cubicBezTo>
                    <a:pt x="1288" y="101"/>
                    <a:pt x="1288" y="101"/>
                    <a:pt x="1288" y="100"/>
                  </a:cubicBezTo>
                  <a:close/>
                  <a:moveTo>
                    <a:pt x="1201" y="34"/>
                  </a:moveTo>
                  <a:cubicBezTo>
                    <a:pt x="1196" y="34"/>
                    <a:pt x="1192" y="34"/>
                    <a:pt x="1187" y="34"/>
                  </a:cubicBezTo>
                  <a:cubicBezTo>
                    <a:pt x="1186" y="34"/>
                    <a:pt x="1186" y="34"/>
                    <a:pt x="1186" y="32"/>
                  </a:cubicBezTo>
                  <a:cubicBezTo>
                    <a:pt x="1186" y="27"/>
                    <a:pt x="1186" y="21"/>
                    <a:pt x="1186" y="16"/>
                  </a:cubicBezTo>
                  <a:cubicBezTo>
                    <a:pt x="1186" y="16"/>
                    <a:pt x="1186" y="15"/>
                    <a:pt x="1186" y="15"/>
                  </a:cubicBezTo>
                  <a:cubicBezTo>
                    <a:pt x="1185" y="14"/>
                    <a:pt x="1185" y="14"/>
                    <a:pt x="1185" y="15"/>
                  </a:cubicBezTo>
                  <a:cubicBezTo>
                    <a:pt x="1185" y="15"/>
                    <a:pt x="1185" y="14"/>
                    <a:pt x="1185" y="15"/>
                  </a:cubicBezTo>
                  <a:cubicBezTo>
                    <a:pt x="1185" y="15"/>
                    <a:pt x="1185" y="16"/>
                    <a:pt x="1185" y="16"/>
                  </a:cubicBezTo>
                  <a:cubicBezTo>
                    <a:pt x="1185" y="22"/>
                    <a:pt x="1185" y="27"/>
                    <a:pt x="1185" y="33"/>
                  </a:cubicBezTo>
                  <a:cubicBezTo>
                    <a:pt x="1185" y="34"/>
                    <a:pt x="1185" y="34"/>
                    <a:pt x="1187" y="34"/>
                  </a:cubicBezTo>
                  <a:cubicBezTo>
                    <a:pt x="1191" y="34"/>
                    <a:pt x="1196" y="34"/>
                    <a:pt x="1200" y="34"/>
                  </a:cubicBezTo>
                  <a:cubicBezTo>
                    <a:pt x="1201" y="34"/>
                    <a:pt x="1202" y="34"/>
                    <a:pt x="1202" y="34"/>
                  </a:cubicBezTo>
                  <a:cubicBezTo>
                    <a:pt x="1202" y="34"/>
                    <a:pt x="1201" y="34"/>
                    <a:pt x="1201" y="34"/>
                  </a:cubicBezTo>
                  <a:close/>
                  <a:moveTo>
                    <a:pt x="1346" y="16"/>
                  </a:moveTo>
                  <a:cubicBezTo>
                    <a:pt x="1346" y="19"/>
                    <a:pt x="1346" y="22"/>
                    <a:pt x="1346" y="26"/>
                  </a:cubicBezTo>
                  <a:cubicBezTo>
                    <a:pt x="1346" y="26"/>
                    <a:pt x="1346" y="26"/>
                    <a:pt x="1347" y="27"/>
                  </a:cubicBezTo>
                  <a:cubicBezTo>
                    <a:pt x="1348" y="26"/>
                    <a:pt x="1349" y="25"/>
                    <a:pt x="1350" y="23"/>
                  </a:cubicBezTo>
                  <a:cubicBezTo>
                    <a:pt x="1349" y="24"/>
                    <a:pt x="1348" y="25"/>
                    <a:pt x="1347" y="26"/>
                  </a:cubicBezTo>
                  <a:cubicBezTo>
                    <a:pt x="1347" y="22"/>
                    <a:pt x="1347" y="19"/>
                    <a:pt x="1347" y="15"/>
                  </a:cubicBezTo>
                  <a:cubicBezTo>
                    <a:pt x="1347" y="15"/>
                    <a:pt x="1347" y="15"/>
                    <a:pt x="1347" y="15"/>
                  </a:cubicBezTo>
                  <a:cubicBezTo>
                    <a:pt x="1346" y="15"/>
                    <a:pt x="1346" y="15"/>
                    <a:pt x="1346" y="16"/>
                  </a:cubicBezTo>
                  <a:close/>
                  <a:moveTo>
                    <a:pt x="1676" y="102"/>
                  </a:moveTo>
                  <a:cubicBezTo>
                    <a:pt x="1680" y="102"/>
                    <a:pt x="1683" y="102"/>
                    <a:pt x="1687" y="102"/>
                  </a:cubicBezTo>
                  <a:cubicBezTo>
                    <a:pt x="1687" y="102"/>
                    <a:pt x="1687" y="102"/>
                    <a:pt x="1688" y="102"/>
                  </a:cubicBezTo>
                  <a:cubicBezTo>
                    <a:pt x="1688" y="102"/>
                    <a:pt x="1688" y="101"/>
                    <a:pt x="1688" y="101"/>
                  </a:cubicBezTo>
                  <a:cubicBezTo>
                    <a:pt x="1688" y="101"/>
                    <a:pt x="1688" y="101"/>
                    <a:pt x="1687" y="101"/>
                  </a:cubicBezTo>
                  <a:cubicBezTo>
                    <a:pt x="1683" y="101"/>
                    <a:pt x="1679" y="101"/>
                    <a:pt x="1675" y="101"/>
                  </a:cubicBezTo>
                  <a:cubicBezTo>
                    <a:pt x="1675" y="102"/>
                    <a:pt x="1676" y="102"/>
                    <a:pt x="1676" y="102"/>
                  </a:cubicBezTo>
                  <a:close/>
                  <a:moveTo>
                    <a:pt x="603" y="34"/>
                  </a:moveTo>
                  <a:cubicBezTo>
                    <a:pt x="600" y="34"/>
                    <a:pt x="597" y="34"/>
                    <a:pt x="593" y="34"/>
                  </a:cubicBezTo>
                  <a:cubicBezTo>
                    <a:pt x="593" y="34"/>
                    <a:pt x="593" y="34"/>
                    <a:pt x="592" y="34"/>
                  </a:cubicBezTo>
                  <a:cubicBezTo>
                    <a:pt x="592" y="34"/>
                    <a:pt x="592" y="35"/>
                    <a:pt x="592" y="35"/>
                  </a:cubicBezTo>
                  <a:cubicBezTo>
                    <a:pt x="592" y="34"/>
                    <a:pt x="593" y="34"/>
                    <a:pt x="593" y="34"/>
                  </a:cubicBezTo>
                  <a:cubicBezTo>
                    <a:pt x="597" y="34"/>
                    <a:pt x="600" y="34"/>
                    <a:pt x="603" y="34"/>
                  </a:cubicBezTo>
                  <a:cubicBezTo>
                    <a:pt x="604" y="34"/>
                    <a:pt x="604" y="34"/>
                    <a:pt x="605" y="35"/>
                  </a:cubicBezTo>
                  <a:cubicBezTo>
                    <a:pt x="605" y="34"/>
                    <a:pt x="604" y="34"/>
                    <a:pt x="603" y="34"/>
                  </a:cubicBezTo>
                  <a:close/>
                  <a:moveTo>
                    <a:pt x="1471" y="59"/>
                  </a:moveTo>
                  <a:cubicBezTo>
                    <a:pt x="1471" y="56"/>
                    <a:pt x="1471" y="52"/>
                    <a:pt x="1471" y="48"/>
                  </a:cubicBezTo>
                  <a:cubicBezTo>
                    <a:pt x="1471" y="48"/>
                    <a:pt x="1471" y="47"/>
                    <a:pt x="1471" y="47"/>
                  </a:cubicBezTo>
                  <a:cubicBezTo>
                    <a:pt x="1471" y="51"/>
                    <a:pt x="1471" y="56"/>
                    <a:pt x="1471" y="60"/>
                  </a:cubicBezTo>
                  <a:cubicBezTo>
                    <a:pt x="1471" y="60"/>
                    <a:pt x="1471" y="60"/>
                    <a:pt x="1471" y="59"/>
                  </a:cubicBezTo>
                  <a:close/>
                  <a:moveTo>
                    <a:pt x="585" y="22"/>
                  </a:moveTo>
                  <a:cubicBezTo>
                    <a:pt x="585" y="21"/>
                    <a:pt x="585" y="21"/>
                    <a:pt x="585" y="21"/>
                  </a:cubicBezTo>
                  <a:cubicBezTo>
                    <a:pt x="585" y="17"/>
                    <a:pt x="585" y="14"/>
                    <a:pt x="585" y="10"/>
                  </a:cubicBezTo>
                  <a:cubicBezTo>
                    <a:pt x="585" y="10"/>
                    <a:pt x="585" y="9"/>
                    <a:pt x="585" y="9"/>
                  </a:cubicBezTo>
                  <a:cubicBezTo>
                    <a:pt x="585" y="9"/>
                    <a:pt x="585" y="9"/>
                    <a:pt x="585" y="10"/>
                  </a:cubicBezTo>
                  <a:cubicBezTo>
                    <a:pt x="585" y="13"/>
                    <a:pt x="585" y="17"/>
                    <a:pt x="585" y="21"/>
                  </a:cubicBezTo>
                  <a:cubicBezTo>
                    <a:pt x="585" y="21"/>
                    <a:pt x="585" y="21"/>
                    <a:pt x="585" y="21"/>
                  </a:cubicBezTo>
                  <a:cubicBezTo>
                    <a:pt x="585" y="22"/>
                    <a:pt x="585" y="22"/>
                    <a:pt x="585" y="22"/>
                  </a:cubicBezTo>
                  <a:close/>
                  <a:moveTo>
                    <a:pt x="1699" y="15"/>
                  </a:moveTo>
                  <a:cubicBezTo>
                    <a:pt x="1699" y="19"/>
                    <a:pt x="1699" y="22"/>
                    <a:pt x="1699" y="26"/>
                  </a:cubicBezTo>
                  <a:cubicBezTo>
                    <a:pt x="1699" y="26"/>
                    <a:pt x="1699" y="26"/>
                    <a:pt x="1699" y="26"/>
                  </a:cubicBezTo>
                  <a:cubicBezTo>
                    <a:pt x="1699" y="27"/>
                    <a:pt x="1699" y="26"/>
                    <a:pt x="1699" y="26"/>
                  </a:cubicBezTo>
                  <a:cubicBezTo>
                    <a:pt x="1699" y="26"/>
                    <a:pt x="1699" y="25"/>
                    <a:pt x="1699" y="25"/>
                  </a:cubicBezTo>
                  <a:cubicBezTo>
                    <a:pt x="1699" y="22"/>
                    <a:pt x="1699" y="19"/>
                    <a:pt x="1699" y="17"/>
                  </a:cubicBezTo>
                  <a:cubicBezTo>
                    <a:pt x="1699" y="16"/>
                    <a:pt x="1699" y="15"/>
                    <a:pt x="1699" y="15"/>
                  </a:cubicBezTo>
                  <a:cubicBezTo>
                    <a:pt x="1699" y="15"/>
                    <a:pt x="1699" y="15"/>
                    <a:pt x="1699" y="15"/>
                  </a:cubicBezTo>
                  <a:close/>
                  <a:moveTo>
                    <a:pt x="1531" y="15"/>
                  </a:moveTo>
                  <a:cubicBezTo>
                    <a:pt x="1531" y="19"/>
                    <a:pt x="1531" y="22"/>
                    <a:pt x="1531" y="26"/>
                  </a:cubicBezTo>
                  <a:cubicBezTo>
                    <a:pt x="1531" y="26"/>
                    <a:pt x="1531" y="26"/>
                    <a:pt x="1531" y="26"/>
                  </a:cubicBezTo>
                  <a:cubicBezTo>
                    <a:pt x="1531" y="27"/>
                    <a:pt x="1531" y="26"/>
                    <a:pt x="1531" y="26"/>
                  </a:cubicBezTo>
                  <a:cubicBezTo>
                    <a:pt x="1531" y="26"/>
                    <a:pt x="1531" y="25"/>
                    <a:pt x="1531" y="25"/>
                  </a:cubicBezTo>
                  <a:cubicBezTo>
                    <a:pt x="1531" y="22"/>
                    <a:pt x="1531" y="19"/>
                    <a:pt x="1531" y="17"/>
                  </a:cubicBezTo>
                  <a:cubicBezTo>
                    <a:pt x="1531" y="16"/>
                    <a:pt x="1531" y="15"/>
                    <a:pt x="1531" y="15"/>
                  </a:cubicBezTo>
                  <a:cubicBezTo>
                    <a:pt x="1531" y="15"/>
                    <a:pt x="1531" y="15"/>
                    <a:pt x="1531" y="15"/>
                  </a:cubicBezTo>
                  <a:close/>
                  <a:moveTo>
                    <a:pt x="1261" y="95"/>
                  </a:moveTo>
                  <a:cubicBezTo>
                    <a:pt x="1261" y="93"/>
                    <a:pt x="1261" y="91"/>
                    <a:pt x="1261" y="89"/>
                  </a:cubicBezTo>
                  <a:cubicBezTo>
                    <a:pt x="1261" y="88"/>
                    <a:pt x="1261" y="87"/>
                    <a:pt x="1261" y="86"/>
                  </a:cubicBezTo>
                  <a:cubicBezTo>
                    <a:pt x="1260" y="86"/>
                    <a:pt x="1260" y="87"/>
                    <a:pt x="1260" y="87"/>
                  </a:cubicBezTo>
                  <a:cubicBezTo>
                    <a:pt x="1260" y="87"/>
                    <a:pt x="1260" y="87"/>
                    <a:pt x="1261" y="87"/>
                  </a:cubicBezTo>
                  <a:cubicBezTo>
                    <a:pt x="1261" y="90"/>
                    <a:pt x="1261" y="93"/>
                    <a:pt x="1261" y="96"/>
                  </a:cubicBezTo>
                  <a:cubicBezTo>
                    <a:pt x="1261" y="96"/>
                    <a:pt x="1261" y="97"/>
                    <a:pt x="1261" y="97"/>
                  </a:cubicBezTo>
                  <a:cubicBezTo>
                    <a:pt x="1261" y="97"/>
                    <a:pt x="1261" y="96"/>
                    <a:pt x="1261" y="95"/>
                  </a:cubicBezTo>
                  <a:close/>
                  <a:moveTo>
                    <a:pt x="801" y="96"/>
                  </a:moveTo>
                  <a:cubicBezTo>
                    <a:pt x="801" y="93"/>
                    <a:pt x="801" y="90"/>
                    <a:pt x="801" y="87"/>
                  </a:cubicBezTo>
                  <a:cubicBezTo>
                    <a:pt x="801" y="87"/>
                    <a:pt x="801" y="87"/>
                    <a:pt x="801" y="86"/>
                  </a:cubicBezTo>
                  <a:cubicBezTo>
                    <a:pt x="801" y="86"/>
                    <a:pt x="801" y="86"/>
                    <a:pt x="801" y="87"/>
                  </a:cubicBezTo>
                  <a:cubicBezTo>
                    <a:pt x="801" y="87"/>
                    <a:pt x="801" y="87"/>
                    <a:pt x="801" y="87"/>
                  </a:cubicBezTo>
                  <a:cubicBezTo>
                    <a:pt x="801" y="90"/>
                    <a:pt x="801" y="93"/>
                    <a:pt x="801" y="96"/>
                  </a:cubicBezTo>
                  <a:cubicBezTo>
                    <a:pt x="801" y="97"/>
                    <a:pt x="801" y="97"/>
                    <a:pt x="800" y="97"/>
                  </a:cubicBezTo>
                  <a:cubicBezTo>
                    <a:pt x="801" y="97"/>
                    <a:pt x="801" y="97"/>
                    <a:pt x="801" y="96"/>
                  </a:cubicBezTo>
                  <a:close/>
                  <a:moveTo>
                    <a:pt x="1021" y="20"/>
                  </a:moveTo>
                  <a:cubicBezTo>
                    <a:pt x="1021" y="17"/>
                    <a:pt x="1021" y="14"/>
                    <a:pt x="1021" y="11"/>
                  </a:cubicBezTo>
                  <a:cubicBezTo>
                    <a:pt x="1021" y="10"/>
                    <a:pt x="1021" y="10"/>
                    <a:pt x="1021" y="10"/>
                  </a:cubicBezTo>
                  <a:cubicBezTo>
                    <a:pt x="1021" y="14"/>
                    <a:pt x="1021" y="17"/>
                    <a:pt x="1021" y="21"/>
                  </a:cubicBezTo>
                  <a:cubicBezTo>
                    <a:pt x="1021" y="21"/>
                    <a:pt x="1021" y="21"/>
                    <a:pt x="1021" y="20"/>
                  </a:cubicBezTo>
                  <a:close/>
                  <a:moveTo>
                    <a:pt x="951" y="51"/>
                  </a:moveTo>
                  <a:cubicBezTo>
                    <a:pt x="951" y="55"/>
                    <a:pt x="951" y="58"/>
                    <a:pt x="951" y="61"/>
                  </a:cubicBezTo>
                  <a:cubicBezTo>
                    <a:pt x="951" y="61"/>
                    <a:pt x="951" y="62"/>
                    <a:pt x="951" y="62"/>
                  </a:cubicBezTo>
                  <a:cubicBezTo>
                    <a:pt x="951" y="58"/>
                    <a:pt x="951" y="54"/>
                    <a:pt x="951" y="50"/>
                  </a:cubicBezTo>
                  <a:cubicBezTo>
                    <a:pt x="951" y="51"/>
                    <a:pt x="951" y="51"/>
                    <a:pt x="951" y="51"/>
                  </a:cubicBezTo>
                  <a:close/>
                  <a:moveTo>
                    <a:pt x="1021" y="97"/>
                  </a:moveTo>
                  <a:cubicBezTo>
                    <a:pt x="1021" y="94"/>
                    <a:pt x="1021" y="91"/>
                    <a:pt x="1021" y="88"/>
                  </a:cubicBezTo>
                  <a:cubicBezTo>
                    <a:pt x="1021" y="87"/>
                    <a:pt x="1021" y="87"/>
                    <a:pt x="1021" y="87"/>
                  </a:cubicBezTo>
                  <a:cubicBezTo>
                    <a:pt x="1021" y="87"/>
                    <a:pt x="1021" y="87"/>
                    <a:pt x="1021" y="87"/>
                  </a:cubicBezTo>
                  <a:cubicBezTo>
                    <a:pt x="1021" y="87"/>
                    <a:pt x="1021" y="87"/>
                    <a:pt x="1021" y="88"/>
                  </a:cubicBezTo>
                  <a:cubicBezTo>
                    <a:pt x="1021" y="91"/>
                    <a:pt x="1021" y="94"/>
                    <a:pt x="1021" y="98"/>
                  </a:cubicBezTo>
                  <a:cubicBezTo>
                    <a:pt x="1021" y="97"/>
                    <a:pt x="1021" y="97"/>
                    <a:pt x="1021" y="97"/>
                  </a:cubicBezTo>
                  <a:close/>
                  <a:moveTo>
                    <a:pt x="594" y="123"/>
                  </a:moveTo>
                  <a:cubicBezTo>
                    <a:pt x="594" y="126"/>
                    <a:pt x="594" y="129"/>
                    <a:pt x="594" y="132"/>
                  </a:cubicBezTo>
                  <a:cubicBezTo>
                    <a:pt x="594" y="132"/>
                    <a:pt x="594" y="132"/>
                    <a:pt x="595" y="132"/>
                  </a:cubicBezTo>
                  <a:cubicBezTo>
                    <a:pt x="595" y="132"/>
                    <a:pt x="595" y="132"/>
                    <a:pt x="595" y="132"/>
                  </a:cubicBezTo>
                  <a:cubicBezTo>
                    <a:pt x="595" y="129"/>
                    <a:pt x="595" y="126"/>
                    <a:pt x="595" y="123"/>
                  </a:cubicBezTo>
                  <a:cubicBezTo>
                    <a:pt x="595" y="123"/>
                    <a:pt x="595" y="123"/>
                    <a:pt x="596" y="123"/>
                  </a:cubicBezTo>
                  <a:cubicBezTo>
                    <a:pt x="594" y="122"/>
                    <a:pt x="594" y="122"/>
                    <a:pt x="594" y="123"/>
                  </a:cubicBezTo>
                  <a:close/>
                  <a:moveTo>
                    <a:pt x="697" y="46"/>
                  </a:moveTo>
                  <a:cubicBezTo>
                    <a:pt x="697" y="43"/>
                    <a:pt x="697" y="40"/>
                    <a:pt x="697" y="37"/>
                  </a:cubicBezTo>
                  <a:cubicBezTo>
                    <a:pt x="697" y="36"/>
                    <a:pt x="697" y="36"/>
                    <a:pt x="696" y="36"/>
                  </a:cubicBezTo>
                  <a:cubicBezTo>
                    <a:pt x="696" y="39"/>
                    <a:pt x="696" y="42"/>
                    <a:pt x="696" y="46"/>
                  </a:cubicBezTo>
                  <a:cubicBezTo>
                    <a:pt x="696" y="46"/>
                    <a:pt x="697" y="46"/>
                    <a:pt x="696" y="47"/>
                  </a:cubicBezTo>
                  <a:cubicBezTo>
                    <a:pt x="697" y="47"/>
                    <a:pt x="697" y="46"/>
                    <a:pt x="697" y="46"/>
                  </a:cubicBezTo>
                  <a:close/>
                  <a:moveTo>
                    <a:pt x="655" y="34"/>
                  </a:moveTo>
                  <a:cubicBezTo>
                    <a:pt x="652" y="34"/>
                    <a:pt x="648" y="34"/>
                    <a:pt x="645" y="34"/>
                  </a:cubicBezTo>
                  <a:cubicBezTo>
                    <a:pt x="645" y="34"/>
                    <a:pt x="645" y="34"/>
                    <a:pt x="644" y="34"/>
                  </a:cubicBezTo>
                  <a:cubicBezTo>
                    <a:pt x="645" y="34"/>
                    <a:pt x="645" y="34"/>
                    <a:pt x="645" y="34"/>
                  </a:cubicBezTo>
                  <a:cubicBezTo>
                    <a:pt x="648" y="34"/>
                    <a:pt x="652" y="34"/>
                    <a:pt x="655" y="34"/>
                  </a:cubicBezTo>
                  <a:cubicBezTo>
                    <a:pt x="655" y="34"/>
                    <a:pt x="655" y="34"/>
                    <a:pt x="656" y="35"/>
                  </a:cubicBezTo>
                  <a:cubicBezTo>
                    <a:pt x="656" y="34"/>
                    <a:pt x="655" y="34"/>
                    <a:pt x="655" y="34"/>
                  </a:cubicBezTo>
                  <a:close/>
                  <a:moveTo>
                    <a:pt x="1100" y="102"/>
                  </a:moveTo>
                  <a:cubicBezTo>
                    <a:pt x="1103" y="102"/>
                    <a:pt x="1106" y="102"/>
                    <a:pt x="1109" y="102"/>
                  </a:cubicBezTo>
                  <a:cubicBezTo>
                    <a:pt x="1109" y="102"/>
                    <a:pt x="1110" y="102"/>
                    <a:pt x="1110" y="101"/>
                  </a:cubicBezTo>
                  <a:cubicBezTo>
                    <a:pt x="1106" y="101"/>
                    <a:pt x="1103" y="101"/>
                    <a:pt x="1099" y="101"/>
                  </a:cubicBezTo>
                  <a:cubicBezTo>
                    <a:pt x="1099" y="102"/>
                    <a:pt x="1100" y="102"/>
                    <a:pt x="1100" y="102"/>
                  </a:cubicBezTo>
                  <a:close/>
                  <a:moveTo>
                    <a:pt x="860" y="102"/>
                  </a:moveTo>
                  <a:cubicBezTo>
                    <a:pt x="863" y="102"/>
                    <a:pt x="866" y="102"/>
                    <a:pt x="869" y="102"/>
                  </a:cubicBezTo>
                  <a:cubicBezTo>
                    <a:pt x="870" y="102"/>
                    <a:pt x="870" y="102"/>
                    <a:pt x="870" y="101"/>
                  </a:cubicBezTo>
                  <a:cubicBezTo>
                    <a:pt x="867" y="101"/>
                    <a:pt x="863" y="101"/>
                    <a:pt x="859" y="101"/>
                  </a:cubicBezTo>
                  <a:cubicBezTo>
                    <a:pt x="860" y="102"/>
                    <a:pt x="860" y="102"/>
                    <a:pt x="860" y="102"/>
                  </a:cubicBezTo>
                  <a:close/>
                  <a:moveTo>
                    <a:pt x="742" y="100"/>
                  </a:moveTo>
                  <a:cubicBezTo>
                    <a:pt x="742" y="97"/>
                    <a:pt x="742" y="95"/>
                    <a:pt x="742" y="93"/>
                  </a:cubicBezTo>
                  <a:cubicBezTo>
                    <a:pt x="742" y="92"/>
                    <a:pt x="742" y="92"/>
                    <a:pt x="742" y="92"/>
                  </a:cubicBezTo>
                  <a:cubicBezTo>
                    <a:pt x="742" y="91"/>
                    <a:pt x="742" y="92"/>
                    <a:pt x="742" y="92"/>
                  </a:cubicBezTo>
                  <a:cubicBezTo>
                    <a:pt x="742" y="92"/>
                    <a:pt x="742" y="92"/>
                    <a:pt x="742" y="93"/>
                  </a:cubicBezTo>
                  <a:cubicBezTo>
                    <a:pt x="742" y="95"/>
                    <a:pt x="742" y="98"/>
                    <a:pt x="742" y="100"/>
                  </a:cubicBezTo>
                  <a:cubicBezTo>
                    <a:pt x="742" y="101"/>
                    <a:pt x="742" y="101"/>
                    <a:pt x="742" y="101"/>
                  </a:cubicBezTo>
                  <a:cubicBezTo>
                    <a:pt x="743" y="101"/>
                    <a:pt x="742" y="100"/>
                    <a:pt x="742" y="100"/>
                  </a:cubicBezTo>
                  <a:close/>
                  <a:moveTo>
                    <a:pt x="1586" y="101"/>
                  </a:moveTo>
                  <a:cubicBezTo>
                    <a:pt x="1586" y="98"/>
                    <a:pt x="1586" y="95"/>
                    <a:pt x="1586" y="93"/>
                  </a:cubicBezTo>
                  <a:cubicBezTo>
                    <a:pt x="1586" y="92"/>
                    <a:pt x="1585" y="92"/>
                    <a:pt x="1585" y="92"/>
                  </a:cubicBezTo>
                  <a:cubicBezTo>
                    <a:pt x="1585" y="95"/>
                    <a:pt x="1585" y="98"/>
                    <a:pt x="1585" y="101"/>
                  </a:cubicBezTo>
                  <a:cubicBezTo>
                    <a:pt x="1585" y="101"/>
                    <a:pt x="1586" y="101"/>
                    <a:pt x="1586" y="101"/>
                  </a:cubicBezTo>
                  <a:close/>
                  <a:moveTo>
                    <a:pt x="1754" y="101"/>
                  </a:moveTo>
                  <a:cubicBezTo>
                    <a:pt x="1754" y="98"/>
                    <a:pt x="1754" y="95"/>
                    <a:pt x="1754" y="93"/>
                  </a:cubicBezTo>
                  <a:cubicBezTo>
                    <a:pt x="1754" y="92"/>
                    <a:pt x="1754" y="92"/>
                    <a:pt x="1753" y="92"/>
                  </a:cubicBezTo>
                  <a:cubicBezTo>
                    <a:pt x="1753" y="95"/>
                    <a:pt x="1753" y="98"/>
                    <a:pt x="1753" y="101"/>
                  </a:cubicBezTo>
                  <a:cubicBezTo>
                    <a:pt x="1754" y="101"/>
                    <a:pt x="1754" y="101"/>
                    <a:pt x="1754" y="101"/>
                  </a:cubicBezTo>
                  <a:close/>
                  <a:moveTo>
                    <a:pt x="1684" y="36"/>
                  </a:moveTo>
                  <a:cubicBezTo>
                    <a:pt x="1684" y="34"/>
                    <a:pt x="1684" y="31"/>
                    <a:pt x="1684" y="29"/>
                  </a:cubicBezTo>
                  <a:cubicBezTo>
                    <a:pt x="1684" y="29"/>
                    <a:pt x="1684" y="28"/>
                    <a:pt x="1684" y="28"/>
                  </a:cubicBezTo>
                  <a:cubicBezTo>
                    <a:pt x="1684" y="31"/>
                    <a:pt x="1684" y="34"/>
                    <a:pt x="1684" y="37"/>
                  </a:cubicBezTo>
                  <a:cubicBezTo>
                    <a:pt x="1684" y="37"/>
                    <a:pt x="1684" y="36"/>
                    <a:pt x="1684" y="36"/>
                  </a:cubicBezTo>
                  <a:close/>
                  <a:moveTo>
                    <a:pt x="1207" y="73"/>
                  </a:moveTo>
                  <a:cubicBezTo>
                    <a:pt x="1207" y="70"/>
                    <a:pt x="1207" y="67"/>
                    <a:pt x="1207" y="64"/>
                  </a:cubicBezTo>
                  <a:cubicBezTo>
                    <a:pt x="1207" y="66"/>
                    <a:pt x="1207" y="71"/>
                    <a:pt x="1207" y="73"/>
                  </a:cubicBezTo>
                  <a:close/>
                  <a:moveTo>
                    <a:pt x="1398" y="35"/>
                  </a:moveTo>
                  <a:cubicBezTo>
                    <a:pt x="1398" y="33"/>
                    <a:pt x="1398" y="30"/>
                    <a:pt x="1398" y="28"/>
                  </a:cubicBezTo>
                  <a:cubicBezTo>
                    <a:pt x="1398" y="28"/>
                    <a:pt x="1397" y="28"/>
                    <a:pt x="1397" y="27"/>
                  </a:cubicBezTo>
                  <a:cubicBezTo>
                    <a:pt x="1397" y="30"/>
                    <a:pt x="1397" y="33"/>
                    <a:pt x="1397" y="35"/>
                  </a:cubicBezTo>
                  <a:cubicBezTo>
                    <a:pt x="1397" y="35"/>
                    <a:pt x="1398" y="35"/>
                    <a:pt x="1398" y="35"/>
                  </a:cubicBezTo>
                  <a:close/>
                  <a:moveTo>
                    <a:pt x="1058" y="94"/>
                  </a:moveTo>
                  <a:cubicBezTo>
                    <a:pt x="1061" y="94"/>
                    <a:pt x="1064" y="94"/>
                    <a:pt x="1066" y="94"/>
                  </a:cubicBezTo>
                  <a:cubicBezTo>
                    <a:pt x="1064" y="94"/>
                    <a:pt x="1061" y="94"/>
                    <a:pt x="1058" y="94"/>
                  </a:cubicBezTo>
                  <a:close/>
                  <a:moveTo>
                    <a:pt x="1236" y="94"/>
                  </a:moveTo>
                  <a:cubicBezTo>
                    <a:pt x="1239" y="94"/>
                    <a:pt x="1242" y="94"/>
                    <a:pt x="1244" y="94"/>
                  </a:cubicBezTo>
                  <a:cubicBezTo>
                    <a:pt x="1242" y="94"/>
                    <a:pt x="1239" y="94"/>
                    <a:pt x="1236" y="94"/>
                  </a:cubicBezTo>
                  <a:close/>
                  <a:moveTo>
                    <a:pt x="598" y="133"/>
                  </a:moveTo>
                  <a:cubicBezTo>
                    <a:pt x="600" y="133"/>
                    <a:pt x="602" y="133"/>
                    <a:pt x="604" y="133"/>
                  </a:cubicBezTo>
                  <a:cubicBezTo>
                    <a:pt x="605" y="133"/>
                    <a:pt x="605" y="133"/>
                    <a:pt x="605" y="133"/>
                  </a:cubicBezTo>
                  <a:cubicBezTo>
                    <a:pt x="602" y="133"/>
                    <a:pt x="600" y="133"/>
                    <a:pt x="597" y="133"/>
                  </a:cubicBezTo>
                  <a:cubicBezTo>
                    <a:pt x="597" y="133"/>
                    <a:pt x="598" y="133"/>
                    <a:pt x="598" y="133"/>
                  </a:cubicBezTo>
                  <a:close/>
                  <a:moveTo>
                    <a:pt x="993" y="93"/>
                  </a:moveTo>
                  <a:cubicBezTo>
                    <a:pt x="996" y="93"/>
                    <a:pt x="998" y="93"/>
                    <a:pt x="1001" y="93"/>
                  </a:cubicBezTo>
                  <a:cubicBezTo>
                    <a:pt x="998" y="93"/>
                    <a:pt x="996" y="93"/>
                    <a:pt x="993" y="93"/>
                  </a:cubicBezTo>
                  <a:close/>
                  <a:moveTo>
                    <a:pt x="1559" y="54"/>
                  </a:moveTo>
                  <a:cubicBezTo>
                    <a:pt x="1561" y="53"/>
                    <a:pt x="1562" y="52"/>
                    <a:pt x="1563" y="50"/>
                  </a:cubicBezTo>
                  <a:cubicBezTo>
                    <a:pt x="1562" y="51"/>
                    <a:pt x="1561" y="53"/>
                    <a:pt x="1559" y="54"/>
                  </a:cubicBezTo>
                  <a:close/>
                  <a:moveTo>
                    <a:pt x="1728" y="54"/>
                  </a:moveTo>
                  <a:cubicBezTo>
                    <a:pt x="1729" y="53"/>
                    <a:pt x="1730" y="52"/>
                    <a:pt x="1731" y="50"/>
                  </a:cubicBezTo>
                  <a:cubicBezTo>
                    <a:pt x="1730" y="51"/>
                    <a:pt x="1729" y="53"/>
                    <a:pt x="1728" y="54"/>
                  </a:cubicBezTo>
                  <a:close/>
                  <a:moveTo>
                    <a:pt x="776" y="94"/>
                  </a:moveTo>
                  <a:cubicBezTo>
                    <a:pt x="779" y="94"/>
                    <a:pt x="782" y="94"/>
                    <a:pt x="784" y="94"/>
                  </a:cubicBezTo>
                  <a:cubicBezTo>
                    <a:pt x="782" y="94"/>
                    <a:pt x="779" y="94"/>
                    <a:pt x="776" y="94"/>
                  </a:cubicBezTo>
                  <a:close/>
                  <a:moveTo>
                    <a:pt x="672" y="94"/>
                  </a:moveTo>
                  <a:cubicBezTo>
                    <a:pt x="675" y="94"/>
                    <a:pt x="677" y="94"/>
                    <a:pt x="680" y="94"/>
                  </a:cubicBezTo>
                  <a:cubicBezTo>
                    <a:pt x="677" y="94"/>
                    <a:pt x="675" y="94"/>
                    <a:pt x="672" y="94"/>
                  </a:cubicBezTo>
                  <a:close/>
                  <a:moveTo>
                    <a:pt x="1570" y="36"/>
                  </a:moveTo>
                  <a:cubicBezTo>
                    <a:pt x="1571" y="33"/>
                    <a:pt x="1571" y="31"/>
                    <a:pt x="1570" y="29"/>
                  </a:cubicBezTo>
                  <a:cubicBezTo>
                    <a:pt x="1570" y="31"/>
                    <a:pt x="1570" y="33"/>
                    <a:pt x="1570" y="36"/>
                  </a:cubicBezTo>
                  <a:close/>
                  <a:moveTo>
                    <a:pt x="1738" y="36"/>
                  </a:moveTo>
                  <a:cubicBezTo>
                    <a:pt x="1739" y="33"/>
                    <a:pt x="1739" y="31"/>
                    <a:pt x="1738" y="29"/>
                  </a:cubicBezTo>
                  <a:cubicBezTo>
                    <a:pt x="1738" y="31"/>
                    <a:pt x="1738" y="33"/>
                    <a:pt x="1738" y="36"/>
                  </a:cubicBezTo>
                  <a:close/>
                  <a:moveTo>
                    <a:pt x="1309" y="33"/>
                  </a:moveTo>
                  <a:cubicBezTo>
                    <a:pt x="1307" y="33"/>
                    <a:pt x="1305" y="33"/>
                    <a:pt x="1303" y="33"/>
                  </a:cubicBezTo>
                  <a:cubicBezTo>
                    <a:pt x="1303" y="33"/>
                    <a:pt x="1303" y="33"/>
                    <a:pt x="1303" y="33"/>
                  </a:cubicBezTo>
                  <a:cubicBezTo>
                    <a:pt x="1305" y="33"/>
                    <a:pt x="1307" y="33"/>
                    <a:pt x="1309" y="33"/>
                  </a:cubicBezTo>
                  <a:cubicBezTo>
                    <a:pt x="1309" y="33"/>
                    <a:pt x="1309" y="33"/>
                    <a:pt x="1309" y="33"/>
                  </a:cubicBezTo>
                  <a:close/>
                  <a:moveTo>
                    <a:pt x="1029" y="66"/>
                  </a:moveTo>
                  <a:cubicBezTo>
                    <a:pt x="1029" y="68"/>
                    <a:pt x="1029" y="69"/>
                    <a:pt x="1029" y="71"/>
                  </a:cubicBezTo>
                  <a:cubicBezTo>
                    <a:pt x="1029" y="71"/>
                    <a:pt x="1029" y="72"/>
                    <a:pt x="1029" y="72"/>
                  </a:cubicBezTo>
                  <a:cubicBezTo>
                    <a:pt x="1029" y="70"/>
                    <a:pt x="1029" y="67"/>
                    <a:pt x="1029" y="65"/>
                  </a:cubicBezTo>
                  <a:cubicBezTo>
                    <a:pt x="1029" y="65"/>
                    <a:pt x="1029" y="66"/>
                    <a:pt x="1029" y="66"/>
                  </a:cubicBezTo>
                  <a:close/>
                  <a:moveTo>
                    <a:pt x="1351" y="74"/>
                  </a:moveTo>
                  <a:cubicBezTo>
                    <a:pt x="1352" y="73"/>
                    <a:pt x="1353" y="72"/>
                    <a:pt x="1354" y="71"/>
                  </a:cubicBezTo>
                  <a:cubicBezTo>
                    <a:pt x="1353" y="72"/>
                    <a:pt x="1352" y="73"/>
                    <a:pt x="1351" y="74"/>
                  </a:cubicBezTo>
                  <a:close/>
                  <a:moveTo>
                    <a:pt x="730" y="103"/>
                  </a:moveTo>
                  <a:cubicBezTo>
                    <a:pt x="731" y="103"/>
                    <a:pt x="733" y="103"/>
                    <a:pt x="735" y="103"/>
                  </a:cubicBezTo>
                  <a:cubicBezTo>
                    <a:pt x="735" y="103"/>
                    <a:pt x="735" y="103"/>
                    <a:pt x="735" y="103"/>
                  </a:cubicBezTo>
                  <a:cubicBezTo>
                    <a:pt x="733" y="103"/>
                    <a:pt x="731" y="103"/>
                    <a:pt x="729" y="103"/>
                  </a:cubicBezTo>
                  <a:cubicBezTo>
                    <a:pt x="729" y="103"/>
                    <a:pt x="729" y="103"/>
                    <a:pt x="730" y="103"/>
                  </a:cubicBezTo>
                  <a:close/>
                  <a:moveTo>
                    <a:pt x="1195" y="103"/>
                  </a:moveTo>
                  <a:cubicBezTo>
                    <a:pt x="1195" y="103"/>
                    <a:pt x="1195" y="103"/>
                    <a:pt x="1195" y="103"/>
                  </a:cubicBezTo>
                  <a:cubicBezTo>
                    <a:pt x="1193" y="103"/>
                    <a:pt x="1191" y="103"/>
                    <a:pt x="1189" y="103"/>
                  </a:cubicBezTo>
                  <a:cubicBezTo>
                    <a:pt x="1191" y="104"/>
                    <a:pt x="1193" y="103"/>
                    <a:pt x="1195" y="103"/>
                  </a:cubicBezTo>
                  <a:close/>
                  <a:moveTo>
                    <a:pt x="549" y="27"/>
                  </a:moveTo>
                  <a:cubicBezTo>
                    <a:pt x="548" y="29"/>
                    <a:pt x="548" y="31"/>
                    <a:pt x="549" y="33"/>
                  </a:cubicBezTo>
                  <a:cubicBezTo>
                    <a:pt x="549" y="31"/>
                    <a:pt x="549" y="29"/>
                    <a:pt x="549" y="27"/>
                  </a:cubicBezTo>
                  <a:close/>
                  <a:moveTo>
                    <a:pt x="658" y="51"/>
                  </a:moveTo>
                  <a:cubicBezTo>
                    <a:pt x="658" y="52"/>
                    <a:pt x="658" y="54"/>
                    <a:pt x="659" y="55"/>
                  </a:cubicBezTo>
                  <a:cubicBezTo>
                    <a:pt x="659" y="53"/>
                    <a:pt x="659" y="51"/>
                    <a:pt x="659" y="49"/>
                  </a:cubicBezTo>
                  <a:cubicBezTo>
                    <a:pt x="658" y="50"/>
                    <a:pt x="658" y="50"/>
                    <a:pt x="658" y="51"/>
                  </a:cubicBezTo>
                  <a:close/>
                  <a:moveTo>
                    <a:pt x="1409" y="48"/>
                  </a:moveTo>
                  <a:cubicBezTo>
                    <a:pt x="1409" y="49"/>
                    <a:pt x="1409" y="50"/>
                    <a:pt x="1409" y="52"/>
                  </a:cubicBezTo>
                  <a:cubicBezTo>
                    <a:pt x="1410" y="50"/>
                    <a:pt x="1410" y="48"/>
                    <a:pt x="1410" y="47"/>
                  </a:cubicBezTo>
                  <a:cubicBezTo>
                    <a:pt x="1409" y="47"/>
                    <a:pt x="1409" y="47"/>
                    <a:pt x="1409" y="48"/>
                  </a:cubicBezTo>
                  <a:close/>
                  <a:moveTo>
                    <a:pt x="1386" y="35"/>
                  </a:moveTo>
                  <a:cubicBezTo>
                    <a:pt x="1387" y="33"/>
                    <a:pt x="1387" y="31"/>
                    <a:pt x="1386" y="30"/>
                  </a:cubicBezTo>
                  <a:cubicBezTo>
                    <a:pt x="1386" y="31"/>
                    <a:pt x="1386" y="33"/>
                    <a:pt x="1386" y="35"/>
                  </a:cubicBezTo>
                  <a:close/>
                  <a:moveTo>
                    <a:pt x="694" y="70"/>
                  </a:moveTo>
                  <a:cubicBezTo>
                    <a:pt x="695" y="71"/>
                    <a:pt x="695" y="72"/>
                    <a:pt x="696" y="73"/>
                  </a:cubicBezTo>
                  <a:cubicBezTo>
                    <a:pt x="696" y="71"/>
                    <a:pt x="695" y="71"/>
                    <a:pt x="694" y="70"/>
                  </a:cubicBezTo>
                  <a:close/>
                  <a:moveTo>
                    <a:pt x="1676" y="14"/>
                  </a:moveTo>
                  <a:cubicBezTo>
                    <a:pt x="1677" y="15"/>
                    <a:pt x="1678" y="15"/>
                    <a:pt x="1679" y="16"/>
                  </a:cubicBezTo>
                  <a:cubicBezTo>
                    <a:pt x="1678" y="15"/>
                    <a:pt x="1678" y="14"/>
                    <a:pt x="1676" y="14"/>
                  </a:cubicBezTo>
                  <a:close/>
                  <a:moveTo>
                    <a:pt x="999" y="103"/>
                  </a:moveTo>
                  <a:cubicBezTo>
                    <a:pt x="1000" y="103"/>
                    <a:pt x="1001" y="104"/>
                    <a:pt x="1002" y="103"/>
                  </a:cubicBezTo>
                  <a:cubicBezTo>
                    <a:pt x="1000" y="103"/>
                    <a:pt x="999" y="103"/>
                    <a:pt x="997" y="103"/>
                  </a:cubicBezTo>
                  <a:cubicBezTo>
                    <a:pt x="998" y="103"/>
                    <a:pt x="998" y="103"/>
                    <a:pt x="999" y="103"/>
                  </a:cubicBezTo>
                  <a:close/>
                  <a:moveTo>
                    <a:pt x="1678" y="50"/>
                  </a:moveTo>
                  <a:cubicBezTo>
                    <a:pt x="1677" y="51"/>
                    <a:pt x="1677" y="52"/>
                    <a:pt x="1676" y="52"/>
                  </a:cubicBezTo>
                  <a:cubicBezTo>
                    <a:pt x="1677" y="52"/>
                    <a:pt x="1678" y="51"/>
                    <a:pt x="1678" y="50"/>
                  </a:cubicBezTo>
                  <a:close/>
                  <a:moveTo>
                    <a:pt x="747" y="72"/>
                  </a:moveTo>
                  <a:cubicBezTo>
                    <a:pt x="747" y="72"/>
                    <a:pt x="747" y="73"/>
                    <a:pt x="747" y="74"/>
                  </a:cubicBezTo>
                  <a:cubicBezTo>
                    <a:pt x="747" y="72"/>
                    <a:pt x="747" y="71"/>
                    <a:pt x="747" y="69"/>
                  </a:cubicBezTo>
                  <a:cubicBezTo>
                    <a:pt x="747" y="70"/>
                    <a:pt x="747" y="71"/>
                    <a:pt x="747" y="72"/>
                  </a:cubicBezTo>
                  <a:close/>
                  <a:moveTo>
                    <a:pt x="1078" y="39"/>
                  </a:moveTo>
                  <a:cubicBezTo>
                    <a:pt x="1079" y="39"/>
                    <a:pt x="1080" y="40"/>
                    <a:pt x="1080" y="41"/>
                  </a:cubicBezTo>
                  <a:cubicBezTo>
                    <a:pt x="1080" y="40"/>
                    <a:pt x="1079" y="39"/>
                    <a:pt x="1078" y="39"/>
                  </a:cubicBezTo>
                  <a:close/>
                  <a:moveTo>
                    <a:pt x="1307" y="43"/>
                  </a:moveTo>
                  <a:cubicBezTo>
                    <a:pt x="1305" y="43"/>
                    <a:pt x="1303" y="43"/>
                    <a:pt x="1302" y="43"/>
                  </a:cubicBezTo>
                  <a:cubicBezTo>
                    <a:pt x="1303" y="43"/>
                    <a:pt x="1305" y="43"/>
                    <a:pt x="1307" y="43"/>
                  </a:cubicBezTo>
                  <a:close/>
                  <a:moveTo>
                    <a:pt x="688" y="87"/>
                  </a:moveTo>
                  <a:cubicBezTo>
                    <a:pt x="689" y="85"/>
                    <a:pt x="689" y="84"/>
                    <a:pt x="688" y="82"/>
                  </a:cubicBezTo>
                  <a:cubicBezTo>
                    <a:pt x="688" y="84"/>
                    <a:pt x="688" y="85"/>
                    <a:pt x="688" y="87"/>
                  </a:cubicBezTo>
                  <a:close/>
                  <a:moveTo>
                    <a:pt x="1409" y="63"/>
                  </a:moveTo>
                  <a:cubicBezTo>
                    <a:pt x="1409" y="64"/>
                    <a:pt x="1409" y="65"/>
                    <a:pt x="1410" y="65"/>
                  </a:cubicBezTo>
                  <a:cubicBezTo>
                    <a:pt x="1410" y="64"/>
                    <a:pt x="1410" y="62"/>
                    <a:pt x="1409" y="61"/>
                  </a:cubicBezTo>
                  <a:cubicBezTo>
                    <a:pt x="1409" y="61"/>
                    <a:pt x="1409" y="62"/>
                    <a:pt x="1409" y="63"/>
                  </a:cubicBezTo>
                  <a:close/>
                  <a:moveTo>
                    <a:pt x="1241" y="103"/>
                  </a:moveTo>
                  <a:cubicBezTo>
                    <a:pt x="1242" y="103"/>
                    <a:pt x="1243" y="104"/>
                    <a:pt x="1244" y="103"/>
                  </a:cubicBezTo>
                  <a:cubicBezTo>
                    <a:pt x="1242" y="103"/>
                    <a:pt x="1241" y="103"/>
                    <a:pt x="1239" y="103"/>
                  </a:cubicBezTo>
                  <a:cubicBezTo>
                    <a:pt x="1240" y="103"/>
                    <a:pt x="1241" y="103"/>
                    <a:pt x="1241" y="103"/>
                  </a:cubicBezTo>
                  <a:close/>
                  <a:moveTo>
                    <a:pt x="1063" y="103"/>
                  </a:moveTo>
                  <a:cubicBezTo>
                    <a:pt x="1064" y="103"/>
                    <a:pt x="1065" y="104"/>
                    <a:pt x="1066" y="103"/>
                  </a:cubicBezTo>
                  <a:cubicBezTo>
                    <a:pt x="1064" y="103"/>
                    <a:pt x="1063" y="103"/>
                    <a:pt x="1062" y="103"/>
                  </a:cubicBezTo>
                  <a:cubicBezTo>
                    <a:pt x="1062" y="103"/>
                    <a:pt x="1063" y="103"/>
                    <a:pt x="1063" y="103"/>
                  </a:cubicBezTo>
                  <a:close/>
                  <a:moveTo>
                    <a:pt x="561" y="103"/>
                  </a:moveTo>
                  <a:cubicBezTo>
                    <a:pt x="562" y="103"/>
                    <a:pt x="563" y="104"/>
                    <a:pt x="564" y="103"/>
                  </a:cubicBezTo>
                  <a:cubicBezTo>
                    <a:pt x="562" y="103"/>
                    <a:pt x="561" y="103"/>
                    <a:pt x="560" y="103"/>
                  </a:cubicBezTo>
                  <a:cubicBezTo>
                    <a:pt x="560" y="103"/>
                    <a:pt x="561" y="103"/>
                    <a:pt x="561" y="103"/>
                  </a:cubicBezTo>
                  <a:close/>
                  <a:moveTo>
                    <a:pt x="747" y="64"/>
                  </a:moveTo>
                  <a:cubicBezTo>
                    <a:pt x="747" y="65"/>
                    <a:pt x="747" y="66"/>
                    <a:pt x="747" y="67"/>
                  </a:cubicBezTo>
                  <a:cubicBezTo>
                    <a:pt x="747" y="66"/>
                    <a:pt x="747" y="64"/>
                    <a:pt x="747" y="63"/>
                  </a:cubicBezTo>
                  <a:cubicBezTo>
                    <a:pt x="747" y="63"/>
                    <a:pt x="747" y="64"/>
                    <a:pt x="747" y="64"/>
                  </a:cubicBezTo>
                  <a:close/>
                  <a:moveTo>
                    <a:pt x="963" y="50"/>
                  </a:moveTo>
                  <a:cubicBezTo>
                    <a:pt x="962" y="52"/>
                    <a:pt x="962" y="53"/>
                    <a:pt x="962" y="55"/>
                  </a:cubicBezTo>
                  <a:cubicBezTo>
                    <a:pt x="963" y="53"/>
                    <a:pt x="963" y="52"/>
                    <a:pt x="963" y="50"/>
                  </a:cubicBezTo>
                  <a:close/>
                  <a:moveTo>
                    <a:pt x="962" y="57"/>
                  </a:moveTo>
                  <a:cubicBezTo>
                    <a:pt x="962" y="58"/>
                    <a:pt x="962" y="60"/>
                    <a:pt x="963" y="61"/>
                  </a:cubicBezTo>
                  <a:cubicBezTo>
                    <a:pt x="963" y="59"/>
                    <a:pt x="963" y="58"/>
                    <a:pt x="962" y="57"/>
                  </a:cubicBezTo>
                  <a:close/>
                  <a:moveTo>
                    <a:pt x="993" y="103"/>
                  </a:moveTo>
                  <a:cubicBezTo>
                    <a:pt x="992" y="103"/>
                    <a:pt x="991" y="103"/>
                    <a:pt x="989" y="103"/>
                  </a:cubicBezTo>
                  <a:cubicBezTo>
                    <a:pt x="991" y="104"/>
                    <a:pt x="992" y="103"/>
                    <a:pt x="993" y="103"/>
                  </a:cubicBezTo>
                  <a:close/>
                  <a:moveTo>
                    <a:pt x="784" y="103"/>
                  </a:moveTo>
                  <a:cubicBezTo>
                    <a:pt x="782" y="103"/>
                    <a:pt x="781" y="103"/>
                    <a:pt x="779" y="103"/>
                  </a:cubicBezTo>
                  <a:cubicBezTo>
                    <a:pt x="781" y="103"/>
                    <a:pt x="782" y="104"/>
                    <a:pt x="784" y="103"/>
                  </a:cubicBezTo>
                  <a:close/>
                  <a:moveTo>
                    <a:pt x="1658" y="67"/>
                  </a:moveTo>
                  <a:cubicBezTo>
                    <a:pt x="1658" y="66"/>
                    <a:pt x="1657" y="65"/>
                    <a:pt x="1656" y="65"/>
                  </a:cubicBezTo>
                  <a:cubicBezTo>
                    <a:pt x="1657" y="65"/>
                    <a:pt x="1657" y="66"/>
                    <a:pt x="1658" y="67"/>
                  </a:cubicBezTo>
                  <a:close/>
                  <a:moveTo>
                    <a:pt x="1144" y="62"/>
                  </a:moveTo>
                  <a:cubicBezTo>
                    <a:pt x="1144" y="60"/>
                    <a:pt x="1144" y="59"/>
                    <a:pt x="1144" y="58"/>
                  </a:cubicBezTo>
                  <a:cubicBezTo>
                    <a:pt x="1144" y="59"/>
                    <a:pt x="1143" y="61"/>
                    <a:pt x="1144" y="62"/>
                  </a:cubicBezTo>
                  <a:close/>
                  <a:moveTo>
                    <a:pt x="599" y="123"/>
                  </a:moveTo>
                  <a:cubicBezTo>
                    <a:pt x="600" y="124"/>
                    <a:pt x="601" y="124"/>
                    <a:pt x="603" y="123"/>
                  </a:cubicBezTo>
                  <a:cubicBezTo>
                    <a:pt x="601" y="123"/>
                    <a:pt x="600" y="123"/>
                    <a:pt x="599" y="123"/>
                  </a:cubicBezTo>
                  <a:close/>
                  <a:moveTo>
                    <a:pt x="571" y="16"/>
                  </a:moveTo>
                  <a:cubicBezTo>
                    <a:pt x="570" y="16"/>
                    <a:pt x="569" y="16"/>
                    <a:pt x="568" y="16"/>
                  </a:cubicBezTo>
                  <a:cubicBezTo>
                    <a:pt x="569" y="17"/>
                    <a:pt x="570" y="16"/>
                    <a:pt x="571" y="16"/>
                  </a:cubicBezTo>
                  <a:close/>
                  <a:moveTo>
                    <a:pt x="1004" y="16"/>
                  </a:moveTo>
                  <a:cubicBezTo>
                    <a:pt x="1003" y="16"/>
                    <a:pt x="1002" y="16"/>
                    <a:pt x="1000" y="16"/>
                  </a:cubicBezTo>
                  <a:cubicBezTo>
                    <a:pt x="1002" y="17"/>
                    <a:pt x="1003" y="16"/>
                    <a:pt x="1004" y="16"/>
                  </a:cubicBezTo>
                  <a:close/>
                  <a:moveTo>
                    <a:pt x="997" y="16"/>
                  </a:moveTo>
                  <a:cubicBezTo>
                    <a:pt x="996" y="16"/>
                    <a:pt x="995" y="16"/>
                    <a:pt x="994" y="16"/>
                  </a:cubicBezTo>
                  <a:cubicBezTo>
                    <a:pt x="995" y="16"/>
                    <a:pt x="996" y="17"/>
                    <a:pt x="997" y="16"/>
                  </a:cubicBezTo>
                  <a:close/>
                  <a:moveTo>
                    <a:pt x="1003" y="6"/>
                  </a:moveTo>
                  <a:cubicBezTo>
                    <a:pt x="1004" y="6"/>
                    <a:pt x="1005" y="6"/>
                    <a:pt x="1007" y="6"/>
                  </a:cubicBezTo>
                  <a:cubicBezTo>
                    <a:pt x="1005" y="5"/>
                    <a:pt x="1004" y="6"/>
                    <a:pt x="1003" y="6"/>
                  </a:cubicBezTo>
                  <a:close/>
                  <a:moveTo>
                    <a:pt x="571" y="6"/>
                  </a:moveTo>
                  <a:cubicBezTo>
                    <a:pt x="572" y="6"/>
                    <a:pt x="573" y="6"/>
                    <a:pt x="575" y="6"/>
                  </a:cubicBezTo>
                  <a:cubicBezTo>
                    <a:pt x="574" y="5"/>
                    <a:pt x="572" y="6"/>
                    <a:pt x="571" y="6"/>
                  </a:cubicBezTo>
                  <a:close/>
                  <a:moveTo>
                    <a:pt x="680" y="103"/>
                  </a:moveTo>
                  <a:cubicBezTo>
                    <a:pt x="679" y="103"/>
                    <a:pt x="678" y="103"/>
                    <a:pt x="676" y="103"/>
                  </a:cubicBezTo>
                  <a:cubicBezTo>
                    <a:pt x="678" y="103"/>
                    <a:pt x="679" y="104"/>
                    <a:pt x="680" y="103"/>
                  </a:cubicBezTo>
                  <a:close/>
                  <a:moveTo>
                    <a:pt x="1236" y="103"/>
                  </a:moveTo>
                  <a:cubicBezTo>
                    <a:pt x="1235" y="103"/>
                    <a:pt x="1234" y="103"/>
                    <a:pt x="1233" y="103"/>
                  </a:cubicBezTo>
                  <a:cubicBezTo>
                    <a:pt x="1234" y="104"/>
                    <a:pt x="1235" y="103"/>
                    <a:pt x="1236" y="103"/>
                  </a:cubicBezTo>
                  <a:close/>
                  <a:moveTo>
                    <a:pt x="1058" y="103"/>
                  </a:moveTo>
                  <a:cubicBezTo>
                    <a:pt x="1057" y="103"/>
                    <a:pt x="1056" y="103"/>
                    <a:pt x="1055" y="103"/>
                  </a:cubicBezTo>
                  <a:cubicBezTo>
                    <a:pt x="1056" y="104"/>
                    <a:pt x="1057" y="103"/>
                    <a:pt x="1058" y="103"/>
                  </a:cubicBezTo>
                  <a:close/>
                  <a:moveTo>
                    <a:pt x="1470" y="42"/>
                  </a:moveTo>
                  <a:cubicBezTo>
                    <a:pt x="1470" y="43"/>
                    <a:pt x="1470" y="44"/>
                    <a:pt x="1471" y="46"/>
                  </a:cubicBezTo>
                  <a:cubicBezTo>
                    <a:pt x="1471" y="44"/>
                    <a:pt x="1471" y="43"/>
                    <a:pt x="1470" y="42"/>
                  </a:cubicBezTo>
                  <a:close/>
                  <a:moveTo>
                    <a:pt x="733" y="94"/>
                  </a:moveTo>
                  <a:cubicBezTo>
                    <a:pt x="735" y="94"/>
                    <a:pt x="736" y="94"/>
                    <a:pt x="737" y="94"/>
                  </a:cubicBezTo>
                  <a:cubicBezTo>
                    <a:pt x="736" y="94"/>
                    <a:pt x="735" y="94"/>
                    <a:pt x="733" y="94"/>
                  </a:cubicBezTo>
                  <a:close/>
                  <a:moveTo>
                    <a:pt x="1444" y="103"/>
                  </a:moveTo>
                  <a:cubicBezTo>
                    <a:pt x="1443" y="103"/>
                    <a:pt x="1442" y="103"/>
                    <a:pt x="1441" y="103"/>
                  </a:cubicBezTo>
                  <a:cubicBezTo>
                    <a:pt x="1442" y="103"/>
                    <a:pt x="1443" y="104"/>
                    <a:pt x="1444" y="103"/>
                  </a:cubicBezTo>
                  <a:close/>
                  <a:moveTo>
                    <a:pt x="878" y="45"/>
                  </a:moveTo>
                  <a:cubicBezTo>
                    <a:pt x="877" y="46"/>
                    <a:pt x="876" y="46"/>
                    <a:pt x="876" y="47"/>
                  </a:cubicBezTo>
                  <a:cubicBezTo>
                    <a:pt x="877" y="47"/>
                    <a:pt x="877" y="46"/>
                    <a:pt x="878" y="45"/>
                  </a:cubicBezTo>
                  <a:close/>
                  <a:moveTo>
                    <a:pt x="1567" y="21"/>
                  </a:moveTo>
                  <a:cubicBezTo>
                    <a:pt x="1566" y="20"/>
                    <a:pt x="1566" y="19"/>
                    <a:pt x="1565" y="19"/>
                  </a:cubicBezTo>
                  <a:cubicBezTo>
                    <a:pt x="1565" y="20"/>
                    <a:pt x="1566" y="20"/>
                    <a:pt x="1567" y="21"/>
                  </a:cubicBezTo>
                  <a:close/>
                  <a:moveTo>
                    <a:pt x="1750" y="33"/>
                  </a:moveTo>
                  <a:cubicBezTo>
                    <a:pt x="1749" y="34"/>
                    <a:pt x="1749" y="35"/>
                    <a:pt x="1749" y="36"/>
                  </a:cubicBezTo>
                  <a:cubicBezTo>
                    <a:pt x="1750" y="35"/>
                    <a:pt x="1750" y="34"/>
                    <a:pt x="1750" y="33"/>
                  </a:cubicBezTo>
                  <a:close/>
                  <a:moveTo>
                    <a:pt x="673" y="44"/>
                  </a:moveTo>
                  <a:cubicBezTo>
                    <a:pt x="672" y="45"/>
                    <a:pt x="672" y="45"/>
                    <a:pt x="671" y="46"/>
                  </a:cubicBezTo>
                  <a:cubicBezTo>
                    <a:pt x="672" y="46"/>
                    <a:pt x="673" y="45"/>
                    <a:pt x="673" y="44"/>
                  </a:cubicBezTo>
                  <a:close/>
                  <a:moveTo>
                    <a:pt x="1193" y="94"/>
                  </a:moveTo>
                  <a:cubicBezTo>
                    <a:pt x="1195" y="94"/>
                    <a:pt x="1196" y="94"/>
                    <a:pt x="1197" y="94"/>
                  </a:cubicBezTo>
                  <a:cubicBezTo>
                    <a:pt x="1196" y="94"/>
                    <a:pt x="1195" y="94"/>
                    <a:pt x="1193" y="94"/>
                  </a:cubicBezTo>
                  <a:close/>
                  <a:moveTo>
                    <a:pt x="776" y="103"/>
                  </a:moveTo>
                  <a:cubicBezTo>
                    <a:pt x="775" y="103"/>
                    <a:pt x="774" y="103"/>
                    <a:pt x="773" y="103"/>
                  </a:cubicBezTo>
                  <a:cubicBezTo>
                    <a:pt x="774" y="104"/>
                    <a:pt x="775" y="103"/>
                    <a:pt x="776" y="103"/>
                  </a:cubicBezTo>
                  <a:close/>
                  <a:moveTo>
                    <a:pt x="1582" y="33"/>
                  </a:moveTo>
                  <a:cubicBezTo>
                    <a:pt x="1581" y="34"/>
                    <a:pt x="1581" y="35"/>
                    <a:pt x="1581" y="36"/>
                  </a:cubicBezTo>
                  <a:cubicBezTo>
                    <a:pt x="1582" y="35"/>
                    <a:pt x="1582" y="34"/>
                    <a:pt x="1582" y="33"/>
                  </a:cubicBezTo>
                  <a:close/>
                  <a:moveTo>
                    <a:pt x="1695" y="94"/>
                  </a:moveTo>
                  <a:cubicBezTo>
                    <a:pt x="1696" y="93"/>
                    <a:pt x="1696" y="92"/>
                    <a:pt x="1696" y="91"/>
                  </a:cubicBezTo>
                  <a:cubicBezTo>
                    <a:pt x="1695" y="92"/>
                    <a:pt x="1695" y="93"/>
                    <a:pt x="1695" y="94"/>
                  </a:cubicBezTo>
                  <a:close/>
                  <a:moveTo>
                    <a:pt x="1471" y="62"/>
                  </a:moveTo>
                  <a:cubicBezTo>
                    <a:pt x="1470" y="63"/>
                    <a:pt x="1470" y="64"/>
                    <a:pt x="1470" y="65"/>
                  </a:cubicBezTo>
                  <a:cubicBezTo>
                    <a:pt x="1471" y="64"/>
                    <a:pt x="1471" y="63"/>
                    <a:pt x="1471" y="62"/>
                  </a:cubicBezTo>
                  <a:close/>
                  <a:moveTo>
                    <a:pt x="764" y="87"/>
                  </a:moveTo>
                  <a:cubicBezTo>
                    <a:pt x="764" y="88"/>
                    <a:pt x="765" y="89"/>
                    <a:pt x="766" y="89"/>
                  </a:cubicBezTo>
                  <a:cubicBezTo>
                    <a:pt x="765" y="88"/>
                    <a:pt x="765" y="88"/>
                    <a:pt x="764" y="87"/>
                  </a:cubicBezTo>
                  <a:close/>
                  <a:moveTo>
                    <a:pt x="805" y="59"/>
                  </a:moveTo>
                  <a:cubicBezTo>
                    <a:pt x="805" y="60"/>
                    <a:pt x="805" y="61"/>
                    <a:pt x="806" y="62"/>
                  </a:cubicBezTo>
                  <a:cubicBezTo>
                    <a:pt x="806" y="61"/>
                    <a:pt x="806" y="60"/>
                    <a:pt x="805" y="59"/>
                  </a:cubicBezTo>
                  <a:close/>
                  <a:moveTo>
                    <a:pt x="673" y="103"/>
                  </a:moveTo>
                  <a:cubicBezTo>
                    <a:pt x="672" y="103"/>
                    <a:pt x="671" y="103"/>
                    <a:pt x="670" y="103"/>
                  </a:cubicBezTo>
                  <a:cubicBezTo>
                    <a:pt x="671" y="104"/>
                    <a:pt x="672" y="103"/>
                    <a:pt x="673" y="103"/>
                  </a:cubicBezTo>
                  <a:close/>
                  <a:moveTo>
                    <a:pt x="557" y="103"/>
                  </a:moveTo>
                  <a:cubicBezTo>
                    <a:pt x="556" y="103"/>
                    <a:pt x="555" y="103"/>
                    <a:pt x="553" y="103"/>
                  </a:cubicBezTo>
                  <a:cubicBezTo>
                    <a:pt x="554" y="104"/>
                    <a:pt x="556" y="103"/>
                    <a:pt x="557" y="103"/>
                  </a:cubicBezTo>
                  <a:close/>
                  <a:moveTo>
                    <a:pt x="1256" y="39"/>
                  </a:moveTo>
                  <a:cubicBezTo>
                    <a:pt x="1257" y="40"/>
                    <a:pt x="1257" y="40"/>
                    <a:pt x="1258" y="41"/>
                  </a:cubicBezTo>
                  <a:cubicBezTo>
                    <a:pt x="1258" y="40"/>
                    <a:pt x="1257" y="39"/>
                    <a:pt x="1256" y="39"/>
                  </a:cubicBezTo>
                  <a:close/>
                  <a:moveTo>
                    <a:pt x="1735" y="21"/>
                  </a:moveTo>
                  <a:cubicBezTo>
                    <a:pt x="1735" y="20"/>
                    <a:pt x="1734" y="19"/>
                    <a:pt x="1733" y="19"/>
                  </a:cubicBezTo>
                  <a:cubicBezTo>
                    <a:pt x="1734" y="20"/>
                    <a:pt x="1734" y="20"/>
                    <a:pt x="1735" y="21"/>
                  </a:cubicBezTo>
                  <a:close/>
                  <a:moveTo>
                    <a:pt x="835" y="45"/>
                  </a:moveTo>
                  <a:cubicBezTo>
                    <a:pt x="834" y="46"/>
                    <a:pt x="834" y="46"/>
                    <a:pt x="833" y="47"/>
                  </a:cubicBezTo>
                  <a:cubicBezTo>
                    <a:pt x="834" y="47"/>
                    <a:pt x="835" y="46"/>
                    <a:pt x="835" y="45"/>
                  </a:cubicBezTo>
                  <a:close/>
                  <a:moveTo>
                    <a:pt x="685" y="42"/>
                  </a:moveTo>
                  <a:cubicBezTo>
                    <a:pt x="685" y="42"/>
                    <a:pt x="684" y="42"/>
                    <a:pt x="683" y="42"/>
                  </a:cubicBezTo>
                  <a:cubicBezTo>
                    <a:pt x="683" y="43"/>
                    <a:pt x="685" y="42"/>
                    <a:pt x="685" y="42"/>
                  </a:cubicBezTo>
                  <a:close/>
                  <a:moveTo>
                    <a:pt x="1438" y="103"/>
                  </a:moveTo>
                  <a:cubicBezTo>
                    <a:pt x="1437" y="103"/>
                    <a:pt x="1436" y="103"/>
                    <a:pt x="1435" y="103"/>
                  </a:cubicBezTo>
                  <a:cubicBezTo>
                    <a:pt x="1436" y="104"/>
                    <a:pt x="1437" y="103"/>
                    <a:pt x="1438" y="103"/>
                  </a:cubicBezTo>
                  <a:close/>
                  <a:moveTo>
                    <a:pt x="902" y="59"/>
                  </a:moveTo>
                  <a:cubicBezTo>
                    <a:pt x="902" y="58"/>
                    <a:pt x="902" y="57"/>
                    <a:pt x="901" y="56"/>
                  </a:cubicBezTo>
                  <a:cubicBezTo>
                    <a:pt x="901" y="57"/>
                    <a:pt x="901" y="58"/>
                    <a:pt x="902" y="59"/>
                  </a:cubicBezTo>
                  <a:close/>
                  <a:moveTo>
                    <a:pt x="566" y="6"/>
                  </a:moveTo>
                  <a:cubicBezTo>
                    <a:pt x="567" y="6"/>
                    <a:pt x="567" y="6"/>
                    <a:pt x="568" y="6"/>
                  </a:cubicBezTo>
                  <a:cubicBezTo>
                    <a:pt x="567" y="5"/>
                    <a:pt x="567" y="5"/>
                    <a:pt x="566" y="6"/>
                  </a:cubicBezTo>
                  <a:close/>
                  <a:moveTo>
                    <a:pt x="700" y="82"/>
                  </a:moveTo>
                  <a:cubicBezTo>
                    <a:pt x="700" y="83"/>
                    <a:pt x="700" y="84"/>
                    <a:pt x="700" y="85"/>
                  </a:cubicBezTo>
                  <a:cubicBezTo>
                    <a:pt x="700" y="84"/>
                    <a:pt x="700" y="83"/>
                    <a:pt x="700" y="82"/>
                  </a:cubicBezTo>
                  <a:close/>
                  <a:moveTo>
                    <a:pt x="758" y="72"/>
                  </a:moveTo>
                  <a:cubicBezTo>
                    <a:pt x="758" y="73"/>
                    <a:pt x="758" y="74"/>
                    <a:pt x="759" y="75"/>
                  </a:cubicBezTo>
                  <a:cubicBezTo>
                    <a:pt x="759" y="74"/>
                    <a:pt x="759" y="73"/>
                    <a:pt x="758" y="72"/>
                  </a:cubicBezTo>
                  <a:close/>
                  <a:moveTo>
                    <a:pt x="1527" y="94"/>
                  </a:moveTo>
                  <a:cubicBezTo>
                    <a:pt x="1527" y="93"/>
                    <a:pt x="1527" y="92"/>
                    <a:pt x="1527" y="91"/>
                  </a:cubicBezTo>
                  <a:cubicBezTo>
                    <a:pt x="1527" y="92"/>
                    <a:pt x="1527" y="93"/>
                    <a:pt x="1527" y="94"/>
                  </a:cubicBezTo>
                  <a:close/>
                  <a:moveTo>
                    <a:pt x="1364" y="6"/>
                  </a:moveTo>
                  <a:cubicBezTo>
                    <a:pt x="1365" y="6"/>
                    <a:pt x="1366" y="6"/>
                    <a:pt x="1367" y="6"/>
                  </a:cubicBezTo>
                  <a:cubicBezTo>
                    <a:pt x="1366" y="6"/>
                    <a:pt x="1365" y="5"/>
                    <a:pt x="1364" y="6"/>
                  </a:cubicBezTo>
                  <a:close/>
                  <a:moveTo>
                    <a:pt x="992" y="6"/>
                  </a:moveTo>
                  <a:cubicBezTo>
                    <a:pt x="993" y="6"/>
                    <a:pt x="994" y="6"/>
                    <a:pt x="995" y="6"/>
                  </a:cubicBezTo>
                  <a:cubicBezTo>
                    <a:pt x="994" y="6"/>
                    <a:pt x="993" y="5"/>
                    <a:pt x="992" y="6"/>
                  </a:cubicBezTo>
                  <a:close/>
                  <a:moveTo>
                    <a:pt x="561" y="6"/>
                  </a:moveTo>
                  <a:cubicBezTo>
                    <a:pt x="562" y="6"/>
                    <a:pt x="563" y="6"/>
                    <a:pt x="564" y="6"/>
                  </a:cubicBezTo>
                  <a:cubicBezTo>
                    <a:pt x="563" y="6"/>
                    <a:pt x="562" y="5"/>
                    <a:pt x="561" y="6"/>
                  </a:cubicBezTo>
                  <a:close/>
                  <a:moveTo>
                    <a:pt x="565" y="16"/>
                  </a:moveTo>
                  <a:cubicBezTo>
                    <a:pt x="564" y="16"/>
                    <a:pt x="563" y="16"/>
                    <a:pt x="562" y="16"/>
                  </a:cubicBezTo>
                  <a:cubicBezTo>
                    <a:pt x="563" y="16"/>
                    <a:pt x="564" y="17"/>
                    <a:pt x="565" y="16"/>
                  </a:cubicBezTo>
                  <a:close/>
                  <a:moveTo>
                    <a:pt x="1581" y="26"/>
                  </a:moveTo>
                  <a:cubicBezTo>
                    <a:pt x="1581" y="27"/>
                    <a:pt x="1581" y="28"/>
                    <a:pt x="1582" y="29"/>
                  </a:cubicBezTo>
                  <a:cubicBezTo>
                    <a:pt x="1582" y="28"/>
                    <a:pt x="1582" y="27"/>
                    <a:pt x="1581" y="26"/>
                  </a:cubicBezTo>
                  <a:close/>
                  <a:moveTo>
                    <a:pt x="998" y="6"/>
                  </a:moveTo>
                  <a:cubicBezTo>
                    <a:pt x="999" y="6"/>
                    <a:pt x="999" y="6"/>
                    <a:pt x="1000" y="6"/>
                  </a:cubicBezTo>
                  <a:cubicBezTo>
                    <a:pt x="999" y="5"/>
                    <a:pt x="999" y="5"/>
                    <a:pt x="998" y="6"/>
                  </a:cubicBezTo>
                  <a:close/>
                  <a:moveTo>
                    <a:pt x="1410" y="69"/>
                  </a:moveTo>
                  <a:cubicBezTo>
                    <a:pt x="1410" y="68"/>
                    <a:pt x="1410" y="67"/>
                    <a:pt x="1410" y="66"/>
                  </a:cubicBezTo>
                  <a:cubicBezTo>
                    <a:pt x="1410" y="67"/>
                    <a:pt x="1409" y="68"/>
                    <a:pt x="1410" y="69"/>
                  </a:cubicBezTo>
                  <a:close/>
                  <a:moveTo>
                    <a:pt x="886" y="33"/>
                  </a:moveTo>
                  <a:cubicBezTo>
                    <a:pt x="886" y="33"/>
                    <a:pt x="887" y="33"/>
                    <a:pt x="888" y="33"/>
                  </a:cubicBezTo>
                  <a:cubicBezTo>
                    <a:pt x="887" y="33"/>
                    <a:pt x="886" y="32"/>
                    <a:pt x="886" y="33"/>
                  </a:cubicBezTo>
                  <a:close/>
                  <a:moveTo>
                    <a:pt x="1726" y="6"/>
                  </a:moveTo>
                  <a:cubicBezTo>
                    <a:pt x="1726" y="6"/>
                    <a:pt x="1727" y="6"/>
                    <a:pt x="1728" y="6"/>
                  </a:cubicBezTo>
                  <a:cubicBezTo>
                    <a:pt x="1727" y="5"/>
                    <a:pt x="1727" y="6"/>
                    <a:pt x="1726" y="6"/>
                  </a:cubicBezTo>
                  <a:close/>
                  <a:moveTo>
                    <a:pt x="725" y="83"/>
                  </a:moveTo>
                  <a:cubicBezTo>
                    <a:pt x="725" y="84"/>
                    <a:pt x="725" y="85"/>
                    <a:pt x="726" y="86"/>
                  </a:cubicBezTo>
                  <a:cubicBezTo>
                    <a:pt x="726" y="85"/>
                    <a:pt x="726" y="84"/>
                    <a:pt x="725" y="83"/>
                  </a:cubicBezTo>
                  <a:close/>
                  <a:moveTo>
                    <a:pt x="1717" y="6"/>
                  </a:moveTo>
                  <a:cubicBezTo>
                    <a:pt x="1718" y="6"/>
                    <a:pt x="1719" y="6"/>
                    <a:pt x="1719" y="6"/>
                  </a:cubicBezTo>
                  <a:cubicBezTo>
                    <a:pt x="1719" y="6"/>
                    <a:pt x="1718" y="5"/>
                    <a:pt x="1717" y="6"/>
                  </a:cubicBezTo>
                  <a:close/>
                  <a:moveTo>
                    <a:pt x="1410" y="46"/>
                  </a:moveTo>
                  <a:cubicBezTo>
                    <a:pt x="1410" y="45"/>
                    <a:pt x="1410" y="44"/>
                    <a:pt x="1410" y="43"/>
                  </a:cubicBezTo>
                  <a:cubicBezTo>
                    <a:pt x="1409" y="44"/>
                    <a:pt x="1410" y="45"/>
                    <a:pt x="1410" y="46"/>
                  </a:cubicBezTo>
                  <a:close/>
                  <a:moveTo>
                    <a:pt x="1063" y="33"/>
                  </a:moveTo>
                  <a:cubicBezTo>
                    <a:pt x="1064" y="33"/>
                    <a:pt x="1065" y="33"/>
                    <a:pt x="1065" y="33"/>
                  </a:cubicBezTo>
                  <a:cubicBezTo>
                    <a:pt x="1065" y="32"/>
                    <a:pt x="1064" y="33"/>
                    <a:pt x="1063" y="33"/>
                  </a:cubicBezTo>
                  <a:close/>
                  <a:moveTo>
                    <a:pt x="1029" y="64"/>
                  </a:moveTo>
                  <a:cubicBezTo>
                    <a:pt x="1030" y="63"/>
                    <a:pt x="1030" y="62"/>
                    <a:pt x="1030" y="61"/>
                  </a:cubicBezTo>
                  <a:cubicBezTo>
                    <a:pt x="1029" y="62"/>
                    <a:pt x="1029" y="63"/>
                    <a:pt x="1029" y="64"/>
                  </a:cubicBezTo>
                  <a:close/>
                  <a:moveTo>
                    <a:pt x="1558" y="6"/>
                  </a:moveTo>
                  <a:cubicBezTo>
                    <a:pt x="1558" y="6"/>
                    <a:pt x="1559" y="6"/>
                    <a:pt x="1560" y="6"/>
                  </a:cubicBezTo>
                  <a:cubicBezTo>
                    <a:pt x="1559" y="5"/>
                    <a:pt x="1558" y="6"/>
                    <a:pt x="1558" y="6"/>
                  </a:cubicBezTo>
                  <a:close/>
                  <a:moveTo>
                    <a:pt x="1549" y="6"/>
                  </a:moveTo>
                  <a:cubicBezTo>
                    <a:pt x="1550" y="6"/>
                    <a:pt x="1550" y="6"/>
                    <a:pt x="1551" y="6"/>
                  </a:cubicBezTo>
                  <a:cubicBezTo>
                    <a:pt x="1550" y="6"/>
                    <a:pt x="1549" y="5"/>
                    <a:pt x="1549" y="6"/>
                  </a:cubicBezTo>
                  <a:close/>
                  <a:moveTo>
                    <a:pt x="1444" y="6"/>
                  </a:moveTo>
                  <a:cubicBezTo>
                    <a:pt x="1445" y="6"/>
                    <a:pt x="1445" y="6"/>
                    <a:pt x="1446" y="6"/>
                  </a:cubicBezTo>
                  <a:cubicBezTo>
                    <a:pt x="1446" y="5"/>
                    <a:pt x="1445" y="6"/>
                    <a:pt x="1444" y="6"/>
                  </a:cubicBezTo>
                  <a:close/>
                  <a:moveTo>
                    <a:pt x="1750" y="27"/>
                  </a:moveTo>
                  <a:cubicBezTo>
                    <a:pt x="1749" y="28"/>
                    <a:pt x="1749" y="28"/>
                    <a:pt x="1750" y="29"/>
                  </a:cubicBezTo>
                  <a:cubicBezTo>
                    <a:pt x="1750" y="28"/>
                    <a:pt x="1750" y="27"/>
                    <a:pt x="1750" y="27"/>
                  </a:cubicBezTo>
                  <a:close/>
                  <a:moveTo>
                    <a:pt x="1373" y="6"/>
                  </a:moveTo>
                  <a:cubicBezTo>
                    <a:pt x="1374" y="6"/>
                    <a:pt x="1375" y="6"/>
                    <a:pt x="1376" y="6"/>
                  </a:cubicBezTo>
                  <a:cubicBezTo>
                    <a:pt x="1375" y="5"/>
                    <a:pt x="1374" y="6"/>
                    <a:pt x="1373" y="6"/>
                  </a:cubicBezTo>
                  <a:close/>
                  <a:moveTo>
                    <a:pt x="1135" y="33"/>
                  </a:moveTo>
                  <a:cubicBezTo>
                    <a:pt x="1135" y="33"/>
                    <a:pt x="1136" y="33"/>
                    <a:pt x="1137" y="33"/>
                  </a:cubicBezTo>
                  <a:cubicBezTo>
                    <a:pt x="1136" y="32"/>
                    <a:pt x="1136" y="33"/>
                    <a:pt x="1135" y="33"/>
                  </a:cubicBezTo>
                  <a:close/>
                  <a:moveTo>
                    <a:pt x="720" y="99"/>
                  </a:moveTo>
                  <a:cubicBezTo>
                    <a:pt x="720" y="99"/>
                    <a:pt x="719" y="98"/>
                    <a:pt x="719" y="98"/>
                  </a:cubicBezTo>
                  <a:cubicBezTo>
                    <a:pt x="719" y="99"/>
                    <a:pt x="719" y="99"/>
                    <a:pt x="720" y="99"/>
                  </a:cubicBezTo>
                  <a:close/>
                  <a:moveTo>
                    <a:pt x="1030" y="76"/>
                  </a:moveTo>
                  <a:cubicBezTo>
                    <a:pt x="1030" y="75"/>
                    <a:pt x="1030" y="74"/>
                    <a:pt x="1029" y="73"/>
                  </a:cubicBezTo>
                  <a:cubicBezTo>
                    <a:pt x="1029" y="74"/>
                    <a:pt x="1029" y="75"/>
                    <a:pt x="1030" y="76"/>
                  </a:cubicBezTo>
                  <a:close/>
                  <a:moveTo>
                    <a:pt x="685" y="33"/>
                  </a:moveTo>
                  <a:cubicBezTo>
                    <a:pt x="686" y="33"/>
                    <a:pt x="687" y="33"/>
                    <a:pt x="687" y="33"/>
                  </a:cubicBezTo>
                  <a:cubicBezTo>
                    <a:pt x="687" y="32"/>
                    <a:pt x="686" y="33"/>
                    <a:pt x="685" y="33"/>
                  </a:cubicBezTo>
                  <a:close/>
                  <a:moveTo>
                    <a:pt x="890" y="42"/>
                  </a:moveTo>
                  <a:cubicBezTo>
                    <a:pt x="890" y="42"/>
                    <a:pt x="889" y="42"/>
                    <a:pt x="888" y="42"/>
                  </a:cubicBezTo>
                  <a:cubicBezTo>
                    <a:pt x="889" y="43"/>
                    <a:pt x="890" y="42"/>
                    <a:pt x="890" y="42"/>
                  </a:cubicBezTo>
                  <a:close/>
                  <a:moveTo>
                    <a:pt x="893" y="33"/>
                  </a:moveTo>
                  <a:cubicBezTo>
                    <a:pt x="894" y="33"/>
                    <a:pt x="894" y="33"/>
                    <a:pt x="895" y="33"/>
                  </a:cubicBezTo>
                  <a:cubicBezTo>
                    <a:pt x="894" y="32"/>
                    <a:pt x="894" y="33"/>
                    <a:pt x="893" y="33"/>
                  </a:cubicBezTo>
                  <a:close/>
                  <a:moveTo>
                    <a:pt x="1293" y="39"/>
                  </a:moveTo>
                  <a:cubicBezTo>
                    <a:pt x="1294" y="38"/>
                    <a:pt x="1294" y="38"/>
                    <a:pt x="1295" y="37"/>
                  </a:cubicBezTo>
                  <a:cubicBezTo>
                    <a:pt x="1294" y="38"/>
                    <a:pt x="1293" y="38"/>
                    <a:pt x="1293" y="39"/>
                  </a:cubicBezTo>
                  <a:close/>
                  <a:moveTo>
                    <a:pt x="773" y="33"/>
                  </a:moveTo>
                  <a:cubicBezTo>
                    <a:pt x="774" y="33"/>
                    <a:pt x="775" y="33"/>
                    <a:pt x="776" y="33"/>
                  </a:cubicBezTo>
                  <a:cubicBezTo>
                    <a:pt x="775" y="33"/>
                    <a:pt x="774" y="32"/>
                    <a:pt x="773" y="33"/>
                  </a:cubicBezTo>
                  <a:close/>
                  <a:moveTo>
                    <a:pt x="828" y="58"/>
                  </a:moveTo>
                  <a:cubicBezTo>
                    <a:pt x="828" y="59"/>
                    <a:pt x="828" y="60"/>
                    <a:pt x="828" y="61"/>
                  </a:cubicBezTo>
                  <a:cubicBezTo>
                    <a:pt x="829" y="60"/>
                    <a:pt x="828" y="59"/>
                    <a:pt x="828" y="58"/>
                  </a:cubicBezTo>
                  <a:close/>
                  <a:moveTo>
                    <a:pt x="677" y="33"/>
                  </a:moveTo>
                  <a:cubicBezTo>
                    <a:pt x="678" y="33"/>
                    <a:pt x="679" y="33"/>
                    <a:pt x="680" y="33"/>
                  </a:cubicBezTo>
                  <a:cubicBezTo>
                    <a:pt x="679" y="33"/>
                    <a:pt x="678" y="32"/>
                    <a:pt x="677" y="33"/>
                  </a:cubicBezTo>
                  <a:close/>
                  <a:moveTo>
                    <a:pt x="1369" y="6"/>
                  </a:moveTo>
                  <a:cubicBezTo>
                    <a:pt x="1370" y="6"/>
                    <a:pt x="1371" y="6"/>
                    <a:pt x="1371" y="6"/>
                  </a:cubicBezTo>
                  <a:cubicBezTo>
                    <a:pt x="1371" y="5"/>
                    <a:pt x="1370" y="5"/>
                    <a:pt x="1369" y="6"/>
                  </a:cubicBezTo>
                  <a:close/>
                  <a:moveTo>
                    <a:pt x="781" y="33"/>
                  </a:moveTo>
                  <a:cubicBezTo>
                    <a:pt x="781" y="33"/>
                    <a:pt x="782" y="33"/>
                    <a:pt x="783" y="33"/>
                  </a:cubicBezTo>
                  <a:cubicBezTo>
                    <a:pt x="782" y="32"/>
                    <a:pt x="781" y="33"/>
                    <a:pt x="781" y="33"/>
                  </a:cubicBezTo>
                  <a:close/>
                  <a:moveTo>
                    <a:pt x="1005" y="103"/>
                  </a:moveTo>
                  <a:cubicBezTo>
                    <a:pt x="1004" y="103"/>
                    <a:pt x="1004" y="103"/>
                    <a:pt x="1003" y="103"/>
                  </a:cubicBezTo>
                  <a:cubicBezTo>
                    <a:pt x="1004" y="103"/>
                    <a:pt x="1004" y="103"/>
                    <a:pt x="1005" y="103"/>
                  </a:cubicBezTo>
                  <a:close/>
                  <a:moveTo>
                    <a:pt x="1207" y="76"/>
                  </a:moveTo>
                  <a:cubicBezTo>
                    <a:pt x="1208" y="75"/>
                    <a:pt x="1208" y="74"/>
                    <a:pt x="1207" y="74"/>
                  </a:cubicBezTo>
                  <a:cubicBezTo>
                    <a:pt x="1207" y="74"/>
                    <a:pt x="1207" y="75"/>
                    <a:pt x="1207" y="76"/>
                  </a:cubicBezTo>
                  <a:close/>
                  <a:moveTo>
                    <a:pt x="1127" y="33"/>
                  </a:moveTo>
                  <a:cubicBezTo>
                    <a:pt x="1128" y="33"/>
                    <a:pt x="1129" y="33"/>
                    <a:pt x="1130" y="33"/>
                  </a:cubicBezTo>
                  <a:cubicBezTo>
                    <a:pt x="1129" y="33"/>
                    <a:pt x="1128" y="32"/>
                    <a:pt x="1127" y="33"/>
                  </a:cubicBezTo>
                  <a:close/>
                  <a:moveTo>
                    <a:pt x="1531" y="15"/>
                  </a:moveTo>
                  <a:cubicBezTo>
                    <a:pt x="1531" y="14"/>
                    <a:pt x="1532" y="14"/>
                    <a:pt x="1532" y="13"/>
                  </a:cubicBezTo>
                  <a:cubicBezTo>
                    <a:pt x="1532" y="14"/>
                    <a:pt x="1531" y="14"/>
                    <a:pt x="1531" y="15"/>
                  </a:cubicBezTo>
                  <a:close/>
                  <a:moveTo>
                    <a:pt x="1548" y="75"/>
                  </a:moveTo>
                  <a:cubicBezTo>
                    <a:pt x="1547" y="75"/>
                    <a:pt x="1547" y="76"/>
                    <a:pt x="1546" y="76"/>
                  </a:cubicBezTo>
                  <a:cubicBezTo>
                    <a:pt x="1547" y="76"/>
                    <a:pt x="1547" y="76"/>
                    <a:pt x="1548" y="75"/>
                  </a:cubicBezTo>
                  <a:close/>
                  <a:moveTo>
                    <a:pt x="1699" y="15"/>
                  </a:moveTo>
                  <a:cubicBezTo>
                    <a:pt x="1700" y="14"/>
                    <a:pt x="1700" y="14"/>
                    <a:pt x="1700" y="13"/>
                  </a:cubicBezTo>
                  <a:cubicBezTo>
                    <a:pt x="1700" y="14"/>
                    <a:pt x="1699" y="14"/>
                    <a:pt x="1699" y="15"/>
                  </a:cubicBezTo>
                  <a:close/>
                  <a:moveTo>
                    <a:pt x="844" y="33"/>
                  </a:moveTo>
                  <a:cubicBezTo>
                    <a:pt x="845" y="33"/>
                    <a:pt x="846" y="33"/>
                    <a:pt x="847" y="33"/>
                  </a:cubicBezTo>
                  <a:cubicBezTo>
                    <a:pt x="846" y="33"/>
                    <a:pt x="845" y="32"/>
                    <a:pt x="844" y="33"/>
                  </a:cubicBezTo>
                  <a:close/>
                  <a:moveTo>
                    <a:pt x="851" y="33"/>
                  </a:moveTo>
                  <a:cubicBezTo>
                    <a:pt x="852" y="33"/>
                    <a:pt x="852" y="33"/>
                    <a:pt x="853" y="33"/>
                  </a:cubicBezTo>
                  <a:cubicBezTo>
                    <a:pt x="852" y="32"/>
                    <a:pt x="852" y="33"/>
                    <a:pt x="851" y="33"/>
                  </a:cubicBezTo>
                  <a:close/>
                  <a:moveTo>
                    <a:pt x="1055" y="33"/>
                  </a:moveTo>
                  <a:cubicBezTo>
                    <a:pt x="1056" y="33"/>
                    <a:pt x="1057" y="33"/>
                    <a:pt x="1058" y="33"/>
                  </a:cubicBezTo>
                  <a:cubicBezTo>
                    <a:pt x="1057" y="33"/>
                    <a:pt x="1056" y="32"/>
                    <a:pt x="1055" y="33"/>
                  </a:cubicBezTo>
                  <a:close/>
                  <a:moveTo>
                    <a:pt x="1661" y="8"/>
                  </a:moveTo>
                  <a:cubicBezTo>
                    <a:pt x="1661" y="8"/>
                    <a:pt x="1662" y="8"/>
                    <a:pt x="1663" y="8"/>
                  </a:cubicBezTo>
                  <a:cubicBezTo>
                    <a:pt x="1662" y="7"/>
                    <a:pt x="1661" y="8"/>
                    <a:pt x="1661" y="8"/>
                  </a:cubicBezTo>
                  <a:close/>
                  <a:moveTo>
                    <a:pt x="1233" y="33"/>
                  </a:moveTo>
                  <a:cubicBezTo>
                    <a:pt x="1234" y="33"/>
                    <a:pt x="1235" y="33"/>
                    <a:pt x="1236" y="33"/>
                  </a:cubicBezTo>
                  <a:cubicBezTo>
                    <a:pt x="1235" y="33"/>
                    <a:pt x="1234" y="32"/>
                    <a:pt x="1233" y="33"/>
                  </a:cubicBezTo>
                  <a:close/>
                  <a:moveTo>
                    <a:pt x="1241" y="33"/>
                  </a:moveTo>
                  <a:cubicBezTo>
                    <a:pt x="1241" y="33"/>
                    <a:pt x="1242" y="33"/>
                    <a:pt x="1243" y="33"/>
                  </a:cubicBezTo>
                  <a:cubicBezTo>
                    <a:pt x="1242" y="32"/>
                    <a:pt x="1241" y="33"/>
                    <a:pt x="1241" y="33"/>
                  </a:cubicBezTo>
                  <a:close/>
                  <a:moveTo>
                    <a:pt x="589" y="73"/>
                  </a:moveTo>
                  <a:cubicBezTo>
                    <a:pt x="589" y="74"/>
                    <a:pt x="589" y="75"/>
                    <a:pt x="589" y="76"/>
                  </a:cubicBezTo>
                  <a:cubicBezTo>
                    <a:pt x="589" y="75"/>
                    <a:pt x="590" y="74"/>
                    <a:pt x="589" y="73"/>
                  </a:cubicBezTo>
                  <a:close/>
                  <a:moveTo>
                    <a:pt x="1410" y="72"/>
                  </a:moveTo>
                  <a:cubicBezTo>
                    <a:pt x="1410" y="71"/>
                    <a:pt x="1410" y="70"/>
                    <a:pt x="1410" y="69"/>
                  </a:cubicBezTo>
                  <a:cubicBezTo>
                    <a:pt x="1410" y="70"/>
                    <a:pt x="1410" y="71"/>
                    <a:pt x="1410" y="72"/>
                  </a:cubicBezTo>
                  <a:close/>
                  <a:moveTo>
                    <a:pt x="1370" y="15"/>
                  </a:moveTo>
                  <a:cubicBezTo>
                    <a:pt x="1369" y="15"/>
                    <a:pt x="1369" y="15"/>
                    <a:pt x="1368" y="15"/>
                  </a:cubicBezTo>
                  <a:cubicBezTo>
                    <a:pt x="1369" y="15"/>
                    <a:pt x="1369" y="15"/>
                    <a:pt x="1370" y="15"/>
                  </a:cubicBezTo>
                  <a:close/>
                  <a:moveTo>
                    <a:pt x="1555" y="15"/>
                  </a:moveTo>
                  <a:cubicBezTo>
                    <a:pt x="1554" y="15"/>
                    <a:pt x="1553" y="15"/>
                    <a:pt x="1552" y="15"/>
                  </a:cubicBezTo>
                  <a:cubicBezTo>
                    <a:pt x="1553" y="15"/>
                    <a:pt x="1554" y="15"/>
                    <a:pt x="1555" y="15"/>
                  </a:cubicBezTo>
                  <a:close/>
                  <a:moveTo>
                    <a:pt x="1470" y="66"/>
                  </a:moveTo>
                  <a:cubicBezTo>
                    <a:pt x="1470" y="67"/>
                    <a:pt x="1470" y="67"/>
                    <a:pt x="1470" y="68"/>
                  </a:cubicBezTo>
                  <a:cubicBezTo>
                    <a:pt x="1471" y="67"/>
                    <a:pt x="1470" y="67"/>
                    <a:pt x="1470" y="66"/>
                  </a:cubicBezTo>
                  <a:close/>
                  <a:moveTo>
                    <a:pt x="1723" y="15"/>
                  </a:moveTo>
                  <a:cubicBezTo>
                    <a:pt x="1722" y="15"/>
                    <a:pt x="1721" y="15"/>
                    <a:pt x="1720" y="15"/>
                  </a:cubicBezTo>
                  <a:cubicBezTo>
                    <a:pt x="1721" y="15"/>
                    <a:pt x="1722" y="15"/>
                    <a:pt x="1723" y="15"/>
                  </a:cubicBezTo>
                  <a:close/>
                  <a:moveTo>
                    <a:pt x="951" y="65"/>
                  </a:moveTo>
                  <a:cubicBezTo>
                    <a:pt x="951" y="64"/>
                    <a:pt x="951" y="63"/>
                    <a:pt x="951" y="63"/>
                  </a:cubicBezTo>
                  <a:cubicBezTo>
                    <a:pt x="951" y="64"/>
                    <a:pt x="951" y="64"/>
                    <a:pt x="951" y="65"/>
                  </a:cubicBezTo>
                  <a:close/>
                  <a:moveTo>
                    <a:pt x="1558" y="16"/>
                  </a:moveTo>
                  <a:cubicBezTo>
                    <a:pt x="1557" y="15"/>
                    <a:pt x="1556" y="15"/>
                    <a:pt x="1556" y="15"/>
                  </a:cubicBezTo>
                  <a:cubicBezTo>
                    <a:pt x="1556" y="16"/>
                    <a:pt x="1557" y="15"/>
                    <a:pt x="1558" y="16"/>
                  </a:cubicBezTo>
                  <a:close/>
                  <a:moveTo>
                    <a:pt x="1726" y="16"/>
                  </a:moveTo>
                  <a:cubicBezTo>
                    <a:pt x="1725" y="15"/>
                    <a:pt x="1724" y="15"/>
                    <a:pt x="1724" y="15"/>
                  </a:cubicBezTo>
                  <a:cubicBezTo>
                    <a:pt x="1724" y="16"/>
                    <a:pt x="1725" y="15"/>
                    <a:pt x="1726" y="16"/>
                  </a:cubicBezTo>
                  <a:close/>
                  <a:moveTo>
                    <a:pt x="1207" y="63"/>
                  </a:moveTo>
                  <a:cubicBezTo>
                    <a:pt x="1208" y="63"/>
                    <a:pt x="1208" y="62"/>
                    <a:pt x="1207" y="61"/>
                  </a:cubicBezTo>
                  <a:cubicBezTo>
                    <a:pt x="1207" y="62"/>
                    <a:pt x="1207" y="63"/>
                    <a:pt x="1207" y="63"/>
                  </a:cubicBezTo>
                  <a:close/>
                  <a:moveTo>
                    <a:pt x="1155" y="53"/>
                  </a:moveTo>
                  <a:cubicBezTo>
                    <a:pt x="1155" y="54"/>
                    <a:pt x="1155" y="54"/>
                    <a:pt x="1155" y="55"/>
                  </a:cubicBezTo>
                  <a:cubicBezTo>
                    <a:pt x="1155" y="54"/>
                    <a:pt x="1155" y="53"/>
                    <a:pt x="1155" y="53"/>
                  </a:cubicBezTo>
                  <a:close/>
                  <a:moveTo>
                    <a:pt x="680" y="42"/>
                  </a:moveTo>
                  <a:cubicBezTo>
                    <a:pt x="679" y="42"/>
                    <a:pt x="679" y="42"/>
                    <a:pt x="678" y="42"/>
                  </a:cubicBezTo>
                  <a:cubicBezTo>
                    <a:pt x="679" y="42"/>
                    <a:pt x="679" y="43"/>
                    <a:pt x="680" y="42"/>
                  </a:cubicBezTo>
                  <a:close/>
                  <a:moveTo>
                    <a:pt x="1568" y="59"/>
                  </a:moveTo>
                  <a:cubicBezTo>
                    <a:pt x="1568" y="59"/>
                    <a:pt x="1567" y="60"/>
                    <a:pt x="1567" y="60"/>
                  </a:cubicBezTo>
                  <a:cubicBezTo>
                    <a:pt x="1568" y="60"/>
                    <a:pt x="1568" y="60"/>
                    <a:pt x="1568" y="59"/>
                  </a:cubicBezTo>
                  <a:close/>
                  <a:moveTo>
                    <a:pt x="848" y="42"/>
                  </a:moveTo>
                  <a:cubicBezTo>
                    <a:pt x="847" y="42"/>
                    <a:pt x="846" y="42"/>
                    <a:pt x="845" y="42"/>
                  </a:cubicBezTo>
                  <a:cubicBezTo>
                    <a:pt x="846" y="43"/>
                    <a:pt x="847" y="42"/>
                    <a:pt x="848" y="42"/>
                  </a:cubicBezTo>
                  <a:close/>
                  <a:moveTo>
                    <a:pt x="1440" y="6"/>
                  </a:moveTo>
                  <a:cubicBezTo>
                    <a:pt x="1441" y="6"/>
                    <a:pt x="1441" y="6"/>
                    <a:pt x="1442" y="6"/>
                  </a:cubicBezTo>
                  <a:cubicBezTo>
                    <a:pt x="1441" y="5"/>
                    <a:pt x="1441" y="5"/>
                    <a:pt x="1440" y="6"/>
                  </a:cubicBezTo>
                  <a:close/>
                  <a:moveTo>
                    <a:pt x="1554" y="6"/>
                  </a:moveTo>
                  <a:cubicBezTo>
                    <a:pt x="1554" y="6"/>
                    <a:pt x="1555" y="6"/>
                    <a:pt x="1556" y="6"/>
                  </a:cubicBezTo>
                  <a:cubicBezTo>
                    <a:pt x="1555" y="5"/>
                    <a:pt x="1554" y="5"/>
                    <a:pt x="1554" y="6"/>
                  </a:cubicBezTo>
                  <a:close/>
                  <a:moveTo>
                    <a:pt x="1722" y="6"/>
                  </a:moveTo>
                  <a:cubicBezTo>
                    <a:pt x="1722" y="6"/>
                    <a:pt x="1723" y="6"/>
                    <a:pt x="1724" y="6"/>
                  </a:cubicBezTo>
                  <a:cubicBezTo>
                    <a:pt x="1723" y="5"/>
                    <a:pt x="1722" y="5"/>
                    <a:pt x="1722" y="6"/>
                  </a:cubicBezTo>
                  <a:close/>
                  <a:moveTo>
                    <a:pt x="1436" y="6"/>
                  </a:moveTo>
                  <a:cubicBezTo>
                    <a:pt x="1437" y="6"/>
                    <a:pt x="1438" y="6"/>
                    <a:pt x="1438" y="6"/>
                  </a:cubicBezTo>
                  <a:cubicBezTo>
                    <a:pt x="1438" y="6"/>
                    <a:pt x="1437" y="6"/>
                    <a:pt x="1436" y="6"/>
                  </a:cubicBezTo>
                  <a:close/>
                  <a:moveTo>
                    <a:pt x="990" y="6"/>
                  </a:moveTo>
                  <a:cubicBezTo>
                    <a:pt x="990" y="7"/>
                    <a:pt x="991" y="7"/>
                    <a:pt x="992" y="6"/>
                  </a:cubicBezTo>
                  <a:cubicBezTo>
                    <a:pt x="991" y="6"/>
                    <a:pt x="990" y="6"/>
                    <a:pt x="990" y="6"/>
                  </a:cubicBezTo>
                  <a:close/>
                  <a:moveTo>
                    <a:pt x="1007" y="6"/>
                  </a:moveTo>
                  <a:cubicBezTo>
                    <a:pt x="1008" y="7"/>
                    <a:pt x="1009" y="6"/>
                    <a:pt x="1009" y="6"/>
                  </a:cubicBezTo>
                  <a:cubicBezTo>
                    <a:pt x="1009" y="6"/>
                    <a:pt x="1008" y="6"/>
                    <a:pt x="1007" y="6"/>
                  </a:cubicBezTo>
                  <a:close/>
                  <a:moveTo>
                    <a:pt x="886" y="42"/>
                  </a:moveTo>
                  <a:cubicBezTo>
                    <a:pt x="885" y="42"/>
                    <a:pt x="884" y="42"/>
                    <a:pt x="884" y="42"/>
                  </a:cubicBezTo>
                  <a:cubicBezTo>
                    <a:pt x="884" y="42"/>
                    <a:pt x="885" y="43"/>
                    <a:pt x="886" y="42"/>
                  </a:cubicBezTo>
                  <a:close/>
                  <a:moveTo>
                    <a:pt x="990" y="92"/>
                  </a:moveTo>
                  <a:cubicBezTo>
                    <a:pt x="991" y="93"/>
                    <a:pt x="992" y="93"/>
                    <a:pt x="992" y="93"/>
                  </a:cubicBezTo>
                  <a:cubicBezTo>
                    <a:pt x="992" y="92"/>
                    <a:pt x="991" y="93"/>
                    <a:pt x="990" y="92"/>
                  </a:cubicBezTo>
                  <a:close/>
                  <a:moveTo>
                    <a:pt x="1040" y="40"/>
                  </a:moveTo>
                  <a:cubicBezTo>
                    <a:pt x="1041" y="40"/>
                    <a:pt x="1041" y="40"/>
                    <a:pt x="1041" y="39"/>
                  </a:cubicBezTo>
                  <a:cubicBezTo>
                    <a:pt x="1041" y="39"/>
                    <a:pt x="1040" y="40"/>
                    <a:pt x="1040" y="40"/>
                  </a:cubicBezTo>
                  <a:close/>
                  <a:moveTo>
                    <a:pt x="951" y="50"/>
                  </a:moveTo>
                  <a:cubicBezTo>
                    <a:pt x="951" y="49"/>
                    <a:pt x="951" y="48"/>
                    <a:pt x="951" y="48"/>
                  </a:cubicBezTo>
                  <a:cubicBezTo>
                    <a:pt x="951" y="48"/>
                    <a:pt x="951" y="49"/>
                    <a:pt x="951" y="50"/>
                  </a:cubicBezTo>
                  <a:close/>
                  <a:moveTo>
                    <a:pt x="1265" y="58"/>
                  </a:moveTo>
                  <a:cubicBezTo>
                    <a:pt x="1265" y="58"/>
                    <a:pt x="1265" y="59"/>
                    <a:pt x="1266" y="60"/>
                  </a:cubicBezTo>
                  <a:cubicBezTo>
                    <a:pt x="1266" y="59"/>
                    <a:pt x="1266" y="58"/>
                    <a:pt x="1265" y="58"/>
                  </a:cubicBezTo>
                  <a:close/>
                  <a:moveTo>
                    <a:pt x="694" y="97"/>
                  </a:moveTo>
                  <a:cubicBezTo>
                    <a:pt x="694" y="97"/>
                    <a:pt x="693" y="97"/>
                    <a:pt x="693" y="98"/>
                  </a:cubicBezTo>
                  <a:cubicBezTo>
                    <a:pt x="694" y="98"/>
                    <a:pt x="694" y="97"/>
                    <a:pt x="694" y="97"/>
                  </a:cubicBezTo>
                  <a:close/>
                  <a:moveTo>
                    <a:pt x="1002" y="93"/>
                  </a:moveTo>
                  <a:cubicBezTo>
                    <a:pt x="1003" y="93"/>
                    <a:pt x="1003" y="93"/>
                    <a:pt x="1004" y="92"/>
                  </a:cubicBezTo>
                  <a:cubicBezTo>
                    <a:pt x="1003" y="93"/>
                    <a:pt x="1002" y="92"/>
                    <a:pt x="1002" y="93"/>
                  </a:cubicBezTo>
                  <a:close/>
                  <a:moveTo>
                    <a:pt x="1373" y="56"/>
                  </a:moveTo>
                  <a:cubicBezTo>
                    <a:pt x="1374" y="56"/>
                    <a:pt x="1374" y="55"/>
                    <a:pt x="1375" y="55"/>
                  </a:cubicBezTo>
                  <a:cubicBezTo>
                    <a:pt x="1374" y="55"/>
                    <a:pt x="1373" y="55"/>
                    <a:pt x="1373" y="56"/>
                  </a:cubicBezTo>
                  <a:close/>
                  <a:moveTo>
                    <a:pt x="1127" y="42"/>
                  </a:moveTo>
                  <a:cubicBezTo>
                    <a:pt x="1127" y="42"/>
                    <a:pt x="1126" y="42"/>
                    <a:pt x="1125" y="42"/>
                  </a:cubicBezTo>
                  <a:cubicBezTo>
                    <a:pt x="1126" y="42"/>
                    <a:pt x="1127" y="43"/>
                    <a:pt x="1127" y="42"/>
                  </a:cubicBezTo>
                  <a:close/>
                  <a:moveTo>
                    <a:pt x="1132" y="42"/>
                  </a:moveTo>
                  <a:cubicBezTo>
                    <a:pt x="1131" y="42"/>
                    <a:pt x="1131" y="42"/>
                    <a:pt x="1130" y="42"/>
                  </a:cubicBezTo>
                  <a:cubicBezTo>
                    <a:pt x="1131" y="43"/>
                    <a:pt x="1131" y="42"/>
                    <a:pt x="1132" y="42"/>
                  </a:cubicBezTo>
                  <a:close/>
                  <a:moveTo>
                    <a:pt x="1343" y="92"/>
                  </a:moveTo>
                  <a:cubicBezTo>
                    <a:pt x="1343" y="92"/>
                    <a:pt x="1343" y="91"/>
                    <a:pt x="1343" y="90"/>
                  </a:cubicBezTo>
                  <a:cubicBezTo>
                    <a:pt x="1343" y="91"/>
                    <a:pt x="1343" y="92"/>
                    <a:pt x="1343" y="92"/>
                  </a:cubicBezTo>
                  <a:close/>
                  <a:moveTo>
                    <a:pt x="1707" y="88"/>
                  </a:moveTo>
                  <a:cubicBezTo>
                    <a:pt x="1707" y="88"/>
                    <a:pt x="1707" y="89"/>
                    <a:pt x="1707" y="90"/>
                  </a:cubicBezTo>
                  <a:cubicBezTo>
                    <a:pt x="1707" y="89"/>
                    <a:pt x="1707" y="88"/>
                    <a:pt x="1707" y="88"/>
                  </a:cubicBezTo>
                  <a:close/>
                  <a:moveTo>
                    <a:pt x="1069" y="103"/>
                  </a:moveTo>
                  <a:cubicBezTo>
                    <a:pt x="1068" y="103"/>
                    <a:pt x="1067" y="103"/>
                    <a:pt x="1066" y="103"/>
                  </a:cubicBezTo>
                  <a:cubicBezTo>
                    <a:pt x="1067" y="103"/>
                    <a:pt x="1068" y="103"/>
                    <a:pt x="1069" y="103"/>
                  </a:cubicBezTo>
                  <a:close/>
                  <a:moveTo>
                    <a:pt x="1470" y="39"/>
                  </a:moveTo>
                  <a:cubicBezTo>
                    <a:pt x="1470" y="40"/>
                    <a:pt x="1470" y="40"/>
                    <a:pt x="1470" y="41"/>
                  </a:cubicBezTo>
                  <a:cubicBezTo>
                    <a:pt x="1470" y="40"/>
                    <a:pt x="1471" y="40"/>
                    <a:pt x="1470" y="39"/>
                  </a:cubicBezTo>
                  <a:close/>
                  <a:moveTo>
                    <a:pt x="1385" y="58"/>
                  </a:moveTo>
                  <a:cubicBezTo>
                    <a:pt x="1385" y="58"/>
                    <a:pt x="1384" y="59"/>
                    <a:pt x="1384" y="59"/>
                  </a:cubicBezTo>
                  <a:cubicBezTo>
                    <a:pt x="1385" y="59"/>
                    <a:pt x="1385" y="59"/>
                    <a:pt x="1385" y="58"/>
                  </a:cubicBezTo>
                  <a:close/>
                  <a:moveTo>
                    <a:pt x="1175" y="89"/>
                  </a:moveTo>
                  <a:cubicBezTo>
                    <a:pt x="1175" y="88"/>
                    <a:pt x="1175" y="87"/>
                    <a:pt x="1174" y="87"/>
                  </a:cubicBezTo>
                  <a:cubicBezTo>
                    <a:pt x="1175" y="87"/>
                    <a:pt x="1174" y="88"/>
                    <a:pt x="1175" y="89"/>
                  </a:cubicBezTo>
                  <a:close/>
                  <a:moveTo>
                    <a:pt x="551" y="39"/>
                  </a:moveTo>
                  <a:cubicBezTo>
                    <a:pt x="552" y="40"/>
                    <a:pt x="552" y="40"/>
                    <a:pt x="552" y="41"/>
                  </a:cubicBezTo>
                  <a:cubicBezTo>
                    <a:pt x="552" y="40"/>
                    <a:pt x="552" y="39"/>
                    <a:pt x="551" y="39"/>
                  </a:cubicBezTo>
                  <a:close/>
                  <a:moveTo>
                    <a:pt x="1389" y="54"/>
                  </a:moveTo>
                  <a:cubicBezTo>
                    <a:pt x="1389" y="54"/>
                    <a:pt x="1388" y="55"/>
                    <a:pt x="1388" y="55"/>
                  </a:cubicBezTo>
                  <a:cubicBezTo>
                    <a:pt x="1389" y="55"/>
                    <a:pt x="1389" y="55"/>
                    <a:pt x="1389" y="54"/>
                  </a:cubicBezTo>
                  <a:close/>
                  <a:moveTo>
                    <a:pt x="1087" y="57"/>
                  </a:moveTo>
                  <a:cubicBezTo>
                    <a:pt x="1087" y="58"/>
                    <a:pt x="1087" y="59"/>
                    <a:pt x="1088" y="60"/>
                  </a:cubicBezTo>
                  <a:cubicBezTo>
                    <a:pt x="1088" y="59"/>
                    <a:pt x="1088" y="58"/>
                    <a:pt x="1087" y="57"/>
                  </a:cubicBezTo>
                  <a:close/>
                  <a:moveTo>
                    <a:pt x="989" y="103"/>
                  </a:moveTo>
                  <a:cubicBezTo>
                    <a:pt x="988" y="103"/>
                    <a:pt x="987" y="103"/>
                    <a:pt x="986" y="103"/>
                  </a:cubicBezTo>
                  <a:cubicBezTo>
                    <a:pt x="987" y="103"/>
                    <a:pt x="988" y="103"/>
                    <a:pt x="989" y="103"/>
                  </a:cubicBezTo>
                  <a:close/>
                  <a:moveTo>
                    <a:pt x="589" y="80"/>
                  </a:moveTo>
                  <a:cubicBezTo>
                    <a:pt x="589" y="81"/>
                    <a:pt x="589" y="82"/>
                    <a:pt x="589" y="82"/>
                  </a:cubicBezTo>
                  <a:cubicBezTo>
                    <a:pt x="590" y="82"/>
                    <a:pt x="589" y="81"/>
                    <a:pt x="589" y="80"/>
                  </a:cubicBezTo>
                  <a:close/>
                  <a:moveTo>
                    <a:pt x="1716" y="75"/>
                  </a:moveTo>
                  <a:cubicBezTo>
                    <a:pt x="1715" y="75"/>
                    <a:pt x="1715" y="76"/>
                    <a:pt x="1714" y="76"/>
                  </a:cubicBezTo>
                  <a:cubicBezTo>
                    <a:pt x="1715" y="76"/>
                    <a:pt x="1715" y="76"/>
                    <a:pt x="1716" y="75"/>
                  </a:cubicBezTo>
                  <a:close/>
                  <a:moveTo>
                    <a:pt x="1005" y="92"/>
                  </a:moveTo>
                  <a:cubicBezTo>
                    <a:pt x="1005" y="92"/>
                    <a:pt x="1006" y="93"/>
                    <a:pt x="1006" y="92"/>
                  </a:cubicBezTo>
                  <a:cubicBezTo>
                    <a:pt x="1006" y="92"/>
                    <a:pt x="1005" y="92"/>
                    <a:pt x="1005" y="92"/>
                  </a:cubicBezTo>
                  <a:close/>
                  <a:moveTo>
                    <a:pt x="1289" y="60"/>
                  </a:moveTo>
                  <a:cubicBezTo>
                    <a:pt x="1288" y="61"/>
                    <a:pt x="1288" y="61"/>
                    <a:pt x="1288" y="62"/>
                  </a:cubicBezTo>
                  <a:cubicBezTo>
                    <a:pt x="1289" y="61"/>
                    <a:pt x="1289" y="61"/>
                    <a:pt x="1289" y="60"/>
                  </a:cubicBezTo>
                  <a:close/>
                  <a:moveTo>
                    <a:pt x="1030" y="61"/>
                  </a:moveTo>
                  <a:cubicBezTo>
                    <a:pt x="1030" y="61"/>
                    <a:pt x="1030" y="60"/>
                    <a:pt x="1030" y="59"/>
                  </a:cubicBezTo>
                  <a:cubicBezTo>
                    <a:pt x="1029" y="60"/>
                    <a:pt x="1030" y="61"/>
                    <a:pt x="1030" y="61"/>
                  </a:cubicBezTo>
                  <a:close/>
                  <a:moveTo>
                    <a:pt x="1219" y="75"/>
                  </a:moveTo>
                  <a:cubicBezTo>
                    <a:pt x="1219" y="75"/>
                    <a:pt x="1219" y="76"/>
                    <a:pt x="1219" y="77"/>
                  </a:cubicBezTo>
                  <a:cubicBezTo>
                    <a:pt x="1219" y="76"/>
                    <a:pt x="1219" y="75"/>
                    <a:pt x="1219" y="75"/>
                  </a:cubicBezTo>
                  <a:close/>
                  <a:moveTo>
                    <a:pt x="1386" y="29"/>
                  </a:moveTo>
                  <a:cubicBezTo>
                    <a:pt x="1386" y="28"/>
                    <a:pt x="1386" y="28"/>
                    <a:pt x="1386" y="27"/>
                  </a:cubicBezTo>
                  <a:cubicBezTo>
                    <a:pt x="1386" y="28"/>
                    <a:pt x="1385" y="29"/>
                    <a:pt x="1386" y="29"/>
                  </a:cubicBezTo>
                  <a:close/>
                  <a:moveTo>
                    <a:pt x="669" y="103"/>
                  </a:moveTo>
                  <a:cubicBezTo>
                    <a:pt x="669" y="103"/>
                    <a:pt x="668" y="103"/>
                    <a:pt x="668" y="103"/>
                  </a:cubicBezTo>
                  <a:cubicBezTo>
                    <a:pt x="668" y="103"/>
                    <a:pt x="669" y="103"/>
                    <a:pt x="669" y="103"/>
                  </a:cubicBezTo>
                  <a:close/>
                  <a:moveTo>
                    <a:pt x="1208" y="78"/>
                  </a:moveTo>
                  <a:cubicBezTo>
                    <a:pt x="1208" y="78"/>
                    <a:pt x="1208" y="77"/>
                    <a:pt x="1208" y="76"/>
                  </a:cubicBezTo>
                  <a:cubicBezTo>
                    <a:pt x="1208" y="77"/>
                    <a:pt x="1207" y="78"/>
                    <a:pt x="1208" y="78"/>
                  </a:cubicBezTo>
                  <a:close/>
                  <a:moveTo>
                    <a:pt x="1067" y="93"/>
                  </a:moveTo>
                  <a:cubicBezTo>
                    <a:pt x="1068" y="94"/>
                    <a:pt x="1068" y="94"/>
                    <a:pt x="1069" y="93"/>
                  </a:cubicBezTo>
                  <a:cubicBezTo>
                    <a:pt x="1068" y="93"/>
                    <a:pt x="1067" y="93"/>
                    <a:pt x="1067" y="93"/>
                  </a:cubicBezTo>
                  <a:close/>
                  <a:moveTo>
                    <a:pt x="912" y="52"/>
                  </a:moveTo>
                  <a:cubicBezTo>
                    <a:pt x="912" y="52"/>
                    <a:pt x="912" y="53"/>
                    <a:pt x="912" y="54"/>
                  </a:cubicBezTo>
                  <a:cubicBezTo>
                    <a:pt x="912" y="53"/>
                    <a:pt x="913" y="52"/>
                    <a:pt x="912" y="52"/>
                  </a:cubicBezTo>
                  <a:close/>
                  <a:moveTo>
                    <a:pt x="788" y="102"/>
                  </a:moveTo>
                  <a:cubicBezTo>
                    <a:pt x="788" y="102"/>
                    <a:pt x="787" y="102"/>
                    <a:pt x="787" y="103"/>
                  </a:cubicBezTo>
                  <a:cubicBezTo>
                    <a:pt x="787" y="102"/>
                    <a:pt x="788" y="103"/>
                    <a:pt x="788" y="102"/>
                  </a:cubicBezTo>
                  <a:close/>
                  <a:moveTo>
                    <a:pt x="1684" y="26"/>
                  </a:moveTo>
                  <a:cubicBezTo>
                    <a:pt x="1684" y="27"/>
                    <a:pt x="1684" y="27"/>
                    <a:pt x="1684" y="28"/>
                  </a:cubicBezTo>
                  <a:cubicBezTo>
                    <a:pt x="1684" y="27"/>
                    <a:pt x="1684" y="26"/>
                    <a:pt x="1684" y="26"/>
                  </a:cubicBezTo>
                  <a:close/>
                  <a:moveTo>
                    <a:pt x="1007" y="102"/>
                  </a:moveTo>
                  <a:cubicBezTo>
                    <a:pt x="1007" y="102"/>
                    <a:pt x="1006" y="102"/>
                    <a:pt x="1006" y="103"/>
                  </a:cubicBezTo>
                  <a:cubicBezTo>
                    <a:pt x="1006" y="102"/>
                    <a:pt x="1007" y="103"/>
                    <a:pt x="1007" y="102"/>
                  </a:cubicBezTo>
                  <a:close/>
                  <a:moveTo>
                    <a:pt x="1729" y="6"/>
                  </a:moveTo>
                  <a:cubicBezTo>
                    <a:pt x="1729" y="6"/>
                    <a:pt x="1730" y="7"/>
                    <a:pt x="1730" y="6"/>
                  </a:cubicBezTo>
                  <a:cubicBezTo>
                    <a:pt x="1730" y="6"/>
                    <a:pt x="1729" y="6"/>
                    <a:pt x="1729" y="6"/>
                  </a:cubicBezTo>
                  <a:close/>
                  <a:moveTo>
                    <a:pt x="1714" y="6"/>
                  </a:moveTo>
                  <a:cubicBezTo>
                    <a:pt x="1715" y="7"/>
                    <a:pt x="1716" y="7"/>
                    <a:pt x="1716" y="6"/>
                  </a:cubicBezTo>
                  <a:cubicBezTo>
                    <a:pt x="1716" y="6"/>
                    <a:pt x="1715" y="6"/>
                    <a:pt x="1714" y="6"/>
                  </a:cubicBezTo>
                  <a:close/>
                  <a:moveTo>
                    <a:pt x="1560" y="6"/>
                  </a:moveTo>
                  <a:cubicBezTo>
                    <a:pt x="1561" y="6"/>
                    <a:pt x="1562" y="7"/>
                    <a:pt x="1562" y="6"/>
                  </a:cubicBezTo>
                  <a:cubicBezTo>
                    <a:pt x="1562" y="6"/>
                    <a:pt x="1561" y="6"/>
                    <a:pt x="1560" y="6"/>
                  </a:cubicBezTo>
                  <a:close/>
                  <a:moveTo>
                    <a:pt x="1546" y="6"/>
                  </a:moveTo>
                  <a:cubicBezTo>
                    <a:pt x="1547" y="7"/>
                    <a:pt x="1547" y="7"/>
                    <a:pt x="1548" y="6"/>
                  </a:cubicBezTo>
                  <a:cubicBezTo>
                    <a:pt x="1547" y="6"/>
                    <a:pt x="1547" y="6"/>
                    <a:pt x="1546" y="6"/>
                  </a:cubicBezTo>
                  <a:close/>
                  <a:moveTo>
                    <a:pt x="566" y="103"/>
                  </a:moveTo>
                  <a:cubicBezTo>
                    <a:pt x="566" y="103"/>
                    <a:pt x="565" y="103"/>
                    <a:pt x="564" y="103"/>
                  </a:cubicBezTo>
                  <a:cubicBezTo>
                    <a:pt x="565" y="103"/>
                    <a:pt x="566" y="103"/>
                    <a:pt x="566" y="103"/>
                  </a:cubicBezTo>
                  <a:close/>
                  <a:moveTo>
                    <a:pt x="772" y="103"/>
                  </a:moveTo>
                  <a:cubicBezTo>
                    <a:pt x="772" y="103"/>
                    <a:pt x="771" y="103"/>
                    <a:pt x="770" y="103"/>
                  </a:cubicBezTo>
                  <a:cubicBezTo>
                    <a:pt x="771" y="103"/>
                    <a:pt x="772" y="103"/>
                    <a:pt x="772" y="103"/>
                  </a:cubicBezTo>
                  <a:close/>
                  <a:moveTo>
                    <a:pt x="699" y="79"/>
                  </a:moveTo>
                  <a:cubicBezTo>
                    <a:pt x="699" y="80"/>
                    <a:pt x="699" y="81"/>
                    <a:pt x="700" y="81"/>
                  </a:cubicBezTo>
                  <a:cubicBezTo>
                    <a:pt x="700" y="80"/>
                    <a:pt x="700" y="80"/>
                    <a:pt x="699" y="79"/>
                  </a:cubicBezTo>
                  <a:close/>
                  <a:moveTo>
                    <a:pt x="1362" y="6"/>
                  </a:moveTo>
                  <a:cubicBezTo>
                    <a:pt x="1363" y="7"/>
                    <a:pt x="1363" y="6"/>
                    <a:pt x="1364" y="6"/>
                  </a:cubicBezTo>
                  <a:cubicBezTo>
                    <a:pt x="1363" y="6"/>
                    <a:pt x="1363" y="6"/>
                    <a:pt x="1362" y="6"/>
                  </a:cubicBezTo>
                  <a:close/>
                  <a:moveTo>
                    <a:pt x="575" y="6"/>
                  </a:moveTo>
                  <a:cubicBezTo>
                    <a:pt x="576" y="7"/>
                    <a:pt x="576" y="6"/>
                    <a:pt x="577" y="6"/>
                  </a:cubicBezTo>
                  <a:cubicBezTo>
                    <a:pt x="577" y="6"/>
                    <a:pt x="576" y="6"/>
                    <a:pt x="575" y="6"/>
                  </a:cubicBezTo>
                  <a:close/>
                  <a:moveTo>
                    <a:pt x="843" y="42"/>
                  </a:moveTo>
                  <a:cubicBezTo>
                    <a:pt x="842" y="42"/>
                    <a:pt x="842" y="42"/>
                    <a:pt x="841" y="42"/>
                  </a:cubicBezTo>
                  <a:cubicBezTo>
                    <a:pt x="842" y="42"/>
                    <a:pt x="842" y="43"/>
                    <a:pt x="843" y="42"/>
                  </a:cubicBezTo>
                  <a:close/>
                  <a:moveTo>
                    <a:pt x="951" y="47"/>
                  </a:moveTo>
                  <a:cubicBezTo>
                    <a:pt x="952" y="46"/>
                    <a:pt x="952" y="46"/>
                    <a:pt x="952" y="45"/>
                  </a:cubicBezTo>
                  <a:cubicBezTo>
                    <a:pt x="951" y="46"/>
                    <a:pt x="951" y="46"/>
                    <a:pt x="951" y="47"/>
                  </a:cubicBezTo>
                  <a:close/>
                  <a:moveTo>
                    <a:pt x="559" y="6"/>
                  </a:moveTo>
                  <a:cubicBezTo>
                    <a:pt x="559" y="7"/>
                    <a:pt x="560" y="6"/>
                    <a:pt x="560" y="6"/>
                  </a:cubicBezTo>
                  <a:cubicBezTo>
                    <a:pt x="560" y="6"/>
                    <a:pt x="559" y="6"/>
                    <a:pt x="559" y="6"/>
                  </a:cubicBezTo>
                  <a:close/>
                  <a:moveTo>
                    <a:pt x="805" y="56"/>
                  </a:moveTo>
                  <a:cubicBezTo>
                    <a:pt x="805" y="57"/>
                    <a:pt x="805" y="58"/>
                    <a:pt x="805" y="58"/>
                  </a:cubicBezTo>
                  <a:cubicBezTo>
                    <a:pt x="805" y="57"/>
                    <a:pt x="806" y="57"/>
                    <a:pt x="805" y="56"/>
                  </a:cubicBezTo>
                  <a:close/>
                  <a:moveTo>
                    <a:pt x="963" y="47"/>
                  </a:moveTo>
                  <a:cubicBezTo>
                    <a:pt x="963" y="48"/>
                    <a:pt x="963" y="49"/>
                    <a:pt x="963" y="49"/>
                  </a:cubicBezTo>
                  <a:cubicBezTo>
                    <a:pt x="963" y="49"/>
                    <a:pt x="963" y="48"/>
                    <a:pt x="963" y="47"/>
                  </a:cubicBezTo>
                  <a:close/>
                  <a:moveTo>
                    <a:pt x="1410" y="40"/>
                  </a:moveTo>
                  <a:cubicBezTo>
                    <a:pt x="1411" y="39"/>
                    <a:pt x="1411" y="38"/>
                    <a:pt x="1411" y="38"/>
                  </a:cubicBezTo>
                  <a:cubicBezTo>
                    <a:pt x="1410" y="38"/>
                    <a:pt x="1411" y="39"/>
                    <a:pt x="1410" y="40"/>
                  </a:cubicBezTo>
                  <a:close/>
                  <a:moveTo>
                    <a:pt x="859" y="57"/>
                  </a:moveTo>
                  <a:cubicBezTo>
                    <a:pt x="859" y="56"/>
                    <a:pt x="859" y="55"/>
                    <a:pt x="859" y="55"/>
                  </a:cubicBezTo>
                  <a:cubicBezTo>
                    <a:pt x="859" y="55"/>
                    <a:pt x="858" y="56"/>
                    <a:pt x="859" y="57"/>
                  </a:cubicBezTo>
                  <a:close/>
                  <a:moveTo>
                    <a:pt x="1410" y="42"/>
                  </a:moveTo>
                  <a:cubicBezTo>
                    <a:pt x="1410" y="42"/>
                    <a:pt x="1410" y="41"/>
                    <a:pt x="1410" y="40"/>
                  </a:cubicBezTo>
                  <a:cubicBezTo>
                    <a:pt x="1410" y="41"/>
                    <a:pt x="1410" y="42"/>
                    <a:pt x="1410" y="42"/>
                  </a:cubicBezTo>
                  <a:close/>
                  <a:moveTo>
                    <a:pt x="1470" y="69"/>
                  </a:moveTo>
                  <a:cubicBezTo>
                    <a:pt x="1470" y="69"/>
                    <a:pt x="1470" y="70"/>
                    <a:pt x="1470" y="71"/>
                  </a:cubicBezTo>
                  <a:cubicBezTo>
                    <a:pt x="1470" y="70"/>
                    <a:pt x="1470" y="69"/>
                    <a:pt x="1470" y="69"/>
                  </a:cubicBezTo>
                  <a:close/>
                  <a:moveTo>
                    <a:pt x="1186" y="85"/>
                  </a:moveTo>
                  <a:cubicBezTo>
                    <a:pt x="1186" y="86"/>
                    <a:pt x="1186" y="86"/>
                    <a:pt x="1186" y="87"/>
                  </a:cubicBezTo>
                  <a:cubicBezTo>
                    <a:pt x="1186" y="86"/>
                    <a:pt x="1186" y="86"/>
                    <a:pt x="1186" y="85"/>
                  </a:cubicBezTo>
                  <a:close/>
                  <a:moveTo>
                    <a:pt x="1041" y="74"/>
                  </a:moveTo>
                  <a:cubicBezTo>
                    <a:pt x="1041" y="75"/>
                    <a:pt x="1041" y="76"/>
                    <a:pt x="1041" y="76"/>
                  </a:cubicBezTo>
                  <a:cubicBezTo>
                    <a:pt x="1041" y="76"/>
                    <a:pt x="1041" y="75"/>
                    <a:pt x="1041" y="74"/>
                  </a:cubicBezTo>
                  <a:close/>
                  <a:moveTo>
                    <a:pt x="688" y="33"/>
                  </a:moveTo>
                  <a:cubicBezTo>
                    <a:pt x="688" y="33"/>
                    <a:pt x="689" y="33"/>
                    <a:pt x="690" y="33"/>
                  </a:cubicBezTo>
                  <a:cubicBezTo>
                    <a:pt x="689" y="33"/>
                    <a:pt x="688" y="33"/>
                    <a:pt x="688" y="33"/>
                  </a:cubicBezTo>
                  <a:close/>
                  <a:moveTo>
                    <a:pt x="748" y="77"/>
                  </a:moveTo>
                  <a:cubicBezTo>
                    <a:pt x="748" y="76"/>
                    <a:pt x="748" y="75"/>
                    <a:pt x="747" y="75"/>
                  </a:cubicBezTo>
                  <a:cubicBezTo>
                    <a:pt x="747" y="76"/>
                    <a:pt x="747" y="76"/>
                    <a:pt x="748" y="77"/>
                  </a:cubicBezTo>
                  <a:close/>
                  <a:moveTo>
                    <a:pt x="952" y="67"/>
                  </a:moveTo>
                  <a:cubicBezTo>
                    <a:pt x="952" y="67"/>
                    <a:pt x="952" y="66"/>
                    <a:pt x="951" y="66"/>
                  </a:cubicBezTo>
                  <a:cubicBezTo>
                    <a:pt x="951" y="66"/>
                    <a:pt x="951" y="67"/>
                    <a:pt x="952" y="67"/>
                  </a:cubicBezTo>
                  <a:close/>
                  <a:moveTo>
                    <a:pt x="993" y="16"/>
                  </a:moveTo>
                  <a:cubicBezTo>
                    <a:pt x="992" y="16"/>
                    <a:pt x="992" y="16"/>
                    <a:pt x="991" y="17"/>
                  </a:cubicBezTo>
                  <a:cubicBezTo>
                    <a:pt x="992" y="17"/>
                    <a:pt x="993" y="17"/>
                    <a:pt x="993" y="16"/>
                  </a:cubicBezTo>
                  <a:close/>
                  <a:moveTo>
                    <a:pt x="700" y="86"/>
                  </a:moveTo>
                  <a:cubicBezTo>
                    <a:pt x="699" y="86"/>
                    <a:pt x="699" y="87"/>
                    <a:pt x="699" y="88"/>
                  </a:cubicBezTo>
                  <a:cubicBezTo>
                    <a:pt x="700" y="87"/>
                    <a:pt x="700" y="86"/>
                    <a:pt x="700" y="86"/>
                  </a:cubicBezTo>
                  <a:close/>
                  <a:moveTo>
                    <a:pt x="1006" y="17"/>
                  </a:moveTo>
                  <a:cubicBezTo>
                    <a:pt x="1006" y="16"/>
                    <a:pt x="1005" y="16"/>
                    <a:pt x="1005" y="16"/>
                  </a:cubicBezTo>
                  <a:cubicBezTo>
                    <a:pt x="1005" y="17"/>
                    <a:pt x="1006" y="16"/>
                    <a:pt x="1006" y="17"/>
                  </a:cubicBezTo>
                  <a:close/>
                  <a:moveTo>
                    <a:pt x="871" y="58"/>
                  </a:moveTo>
                  <a:cubicBezTo>
                    <a:pt x="871" y="58"/>
                    <a:pt x="871" y="59"/>
                    <a:pt x="871" y="59"/>
                  </a:cubicBezTo>
                  <a:cubicBezTo>
                    <a:pt x="871" y="59"/>
                    <a:pt x="871" y="58"/>
                    <a:pt x="871" y="58"/>
                  </a:cubicBezTo>
                  <a:close/>
                  <a:moveTo>
                    <a:pt x="1386" y="37"/>
                  </a:moveTo>
                  <a:cubicBezTo>
                    <a:pt x="1386" y="37"/>
                    <a:pt x="1386" y="36"/>
                    <a:pt x="1386" y="35"/>
                  </a:cubicBezTo>
                  <a:cubicBezTo>
                    <a:pt x="1385" y="36"/>
                    <a:pt x="1386" y="37"/>
                    <a:pt x="1386" y="37"/>
                  </a:cubicBezTo>
                  <a:close/>
                  <a:moveTo>
                    <a:pt x="715" y="90"/>
                  </a:moveTo>
                  <a:cubicBezTo>
                    <a:pt x="715" y="89"/>
                    <a:pt x="715" y="88"/>
                    <a:pt x="715" y="88"/>
                  </a:cubicBezTo>
                  <a:cubicBezTo>
                    <a:pt x="715" y="88"/>
                    <a:pt x="714" y="89"/>
                    <a:pt x="715" y="90"/>
                  </a:cubicBezTo>
                  <a:close/>
                  <a:moveTo>
                    <a:pt x="1397" y="25"/>
                  </a:moveTo>
                  <a:cubicBezTo>
                    <a:pt x="1397" y="26"/>
                    <a:pt x="1397" y="26"/>
                    <a:pt x="1397" y="27"/>
                  </a:cubicBezTo>
                  <a:cubicBezTo>
                    <a:pt x="1397" y="26"/>
                    <a:pt x="1397" y="25"/>
                    <a:pt x="1397" y="25"/>
                  </a:cubicBezTo>
                  <a:close/>
                  <a:moveTo>
                    <a:pt x="1367" y="15"/>
                  </a:moveTo>
                  <a:cubicBezTo>
                    <a:pt x="1366" y="15"/>
                    <a:pt x="1366" y="15"/>
                    <a:pt x="1365" y="15"/>
                  </a:cubicBezTo>
                  <a:cubicBezTo>
                    <a:pt x="1366" y="15"/>
                    <a:pt x="1366" y="16"/>
                    <a:pt x="1367" y="15"/>
                  </a:cubicBezTo>
                  <a:close/>
                  <a:moveTo>
                    <a:pt x="1373" y="15"/>
                  </a:moveTo>
                  <a:cubicBezTo>
                    <a:pt x="1373" y="15"/>
                    <a:pt x="1372" y="15"/>
                    <a:pt x="1371" y="15"/>
                  </a:cubicBezTo>
                  <a:cubicBezTo>
                    <a:pt x="1372" y="16"/>
                    <a:pt x="1373" y="15"/>
                    <a:pt x="1373" y="15"/>
                  </a:cubicBezTo>
                  <a:close/>
                  <a:moveTo>
                    <a:pt x="963" y="64"/>
                  </a:moveTo>
                  <a:cubicBezTo>
                    <a:pt x="963" y="65"/>
                    <a:pt x="963" y="65"/>
                    <a:pt x="963" y="66"/>
                  </a:cubicBezTo>
                  <a:cubicBezTo>
                    <a:pt x="963" y="65"/>
                    <a:pt x="964" y="64"/>
                    <a:pt x="963" y="64"/>
                  </a:cubicBezTo>
                  <a:close/>
                  <a:moveTo>
                    <a:pt x="1665" y="58"/>
                  </a:moveTo>
                  <a:cubicBezTo>
                    <a:pt x="1664" y="58"/>
                    <a:pt x="1664" y="58"/>
                    <a:pt x="1664" y="59"/>
                  </a:cubicBezTo>
                  <a:cubicBezTo>
                    <a:pt x="1664" y="59"/>
                    <a:pt x="1664" y="59"/>
                    <a:pt x="1664" y="59"/>
                  </a:cubicBezTo>
                  <a:cubicBezTo>
                    <a:pt x="1664" y="59"/>
                    <a:pt x="1664" y="59"/>
                    <a:pt x="1665" y="58"/>
                  </a:cubicBezTo>
                  <a:close/>
                  <a:moveTo>
                    <a:pt x="1246" y="103"/>
                  </a:moveTo>
                  <a:cubicBezTo>
                    <a:pt x="1245" y="103"/>
                    <a:pt x="1245" y="103"/>
                    <a:pt x="1244" y="103"/>
                  </a:cubicBezTo>
                  <a:cubicBezTo>
                    <a:pt x="1245" y="103"/>
                    <a:pt x="1246" y="103"/>
                    <a:pt x="1246" y="103"/>
                  </a:cubicBezTo>
                  <a:close/>
                  <a:moveTo>
                    <a:pt x="1411" y="74"/>
                  </a:moveTo>
                  <a:cubicBezTo>
                    <a:pt x="1411" y="73"/>
                    <a:pt x="1411" y="72"/>
                    <a:pt x="1410" y="72"/>
                  </a:cubicBezTo>
                  <a:cubicBezTo>
                    <a:pt x="1411" y="72"/>
                    <a:pt x="1410" y="73"/>
                    <a:pt x="1411" y="74"/>
                  </a:cubicBezTo>
                  <a:close/>
                  <a:moveTo>
                    <a:pt x="1198" y="103"/>
                  </a:moveTo>
                  <a:cubicBezTo>
                    <a:pt x="1197" y="103"/>
                    <a:pt x="1196" y="103"/>
                    <a:pt x="1196" y="103"/>
                  </a:cubicBezTo>
                  <a:cubicBezTo>
                    <a:pt x="1197" y="103"/>
                    <a:pt x="1197" y="103"/>
                    <a:pt x="1198" y="103"/>
                  </a:cubicBezTo>
                  <a:close/>
                  <a:moveTo>
                    <a:pt x="1539" y="88"/>
                  </a:moveTo>
                  <a:cubicBezTo>
                    <a:pt x="1538" y="88"/>
                    <a:pt x="1539" y="89"/>
                    <a:pt x="1539" y="90"/>
                  </a:cubicBezTo>
                  <a:cubicBezTo>
                    <a:pt x="1539" y="89"/>
                    <a:pt x="1539" y="88"/>
                    <a:pt x="1539" y="88"/>
                  </a:cubicBezTo>
                  <a:close/>
                  <a:moveTo>
                    <a:pt x="1188" y="103"/>
                  </a:moveTo>
                  <a:cubicBezTo>
                    <a:pt x="1188" y="103"/>
                    <a:pt x="1187" y="103"/>
                    <a:pt x="1187" y="103"/>
                  </a:cubicBezTo>
                  <a:cubicBezTo>
                    <a:pt x="1187" y="103"/>
                    <a:pt x="1188" y="103"/>
                    <a:pt x="1188" y="103"/>
                  </a:cubicBezTo>
                  <a:close/>
                  <a:moveTo>
                    <a:pt x="1551" y="15"/>
                  </a:moveTo>
                  <a:cubicBezTo>
                    <a:pt x="1550" y="15"/>
                    <a:pt x="1550" y="15"/>
                    <a:pt x="1549" y="15"/>
                  </a:cubicBezTo>
                  <a:cubicBezTo>
                    <a:pt x="1550" y="15"/>
                    <a:pt x="1551" y="16"/>
                    <a:pt x="1551" y="15"/>
                  </a:cubicBezTo>
                  <a:close/>
                  <a:moveTo>
                    <a:pt x="1470" y="71"/>
                  </a:moveTo>
                  <a:cubicBezTo>
                    <a:pt x="1469" y="71"/>
                    <a:pt x="1469" y="72"/>
                    <a:pt x="1469" y="73"/>
                  </a:cubicBezTo>
                  <a:cubicBezTo>
                    <a:pt x="1470" y="72"/>
                    <a:pt x="1470" y="71"/>
                    <a:pt x="1470" y="71"/>
                  </a:cubicBezTo>
                  <a:close/>
                  <a:moveTo>
                    <a:pt x="1719" y="15"/>
                  </a:moveTo>
                  <a:cubicBezTo>
                    <a:pt x="1719" y="15"/>
                    <a:pt x="1718" y="15"/>
                    <a:pt x="1717" y="15"/>
                  </a:cubicBezTo>
                  <a:cubicBezTo>
                    <a:pt x="1718" y="15"/>
                    <a:pt x="1719" y="16"/>
                    <a:pt x="1719" y="15"/>
                  </a:cubicBezTo>
                  <a:close/>
                  <a:moveTo>
                    <a:pt x="759" y="75"/>
                  </a:moveTo>
                  <a:cubicBezTo>
                    <a:pt x="759" y="76"/>
                    <a:pt x="759" y="77"/>
                    <a:pt x="759" y="77"/>
                  </a:cubicBezTo>
                  <a:cubicBezTo>
                    <a:pt x="759" y="77"/>
                    <a:pt x="759" y="76"/>
                    <a:pt x="759" y="75"/>
                  </a:cubicBezTo>
                  <a:close/>
                  <a:moveTo>
                    <a:pt x="1527" y="90"/>
                  </a:moveTo>
                  <a:cubicBezTo>
                    <a:pt x="1528" y="90"/>
                    <a:pt x="1528" y="89"/>
                    <a:pt x="1528" y="89"/>
                  </a:cubicBezTo>
                  <a:cubicBezTo>
                    <a:pt x="1527" y="89"/>
                    <a:pt x="1527" y="90"/>
                    <a:pt x="1527" y="90"/>
                  </a:cubicBezTo>
                  <a:close/>
                  <a:moveTo>
                    <a:pt x="963" y="62"/>
                  </a:moveTo>
                  <a:cubicBezTo>
                    <a:pt x="963" y="62"/>
                    <a:pt x="963" y="63"/>
                    <a:pt x="963" y="64"/>
                  </a:cubicBezTo>
                  <a:cubicBezTo>
                    <a:pt x="963" y="63"/>
                    <a:pt x="963" y="62"/>
                    <a:pt x="963" y="62"/>
                  </a:cubicBezTo>
                  <a:close/>
                  <a:moveTo>
                    <a:pt x="1696" y="90"/>
                  </a:moveTo>
                  <a:cubicBezTo>
                    <a:pt x="1696" y="90"/>
                    <a:pt x="1696" y="89"/>
                    <a:pt x="1696" y="89"/>
                  </a:cubicBezTo>
                  <a:cubicBezTo>
                    <a:pt x="1695" y="89"/>
                    <a:pt x="1696" y="90"/>
                    <a:pt x="1696" y="90"/>
                  </a:cubicBezTo>
                  <a:close/>
                  <a:moveTo>
                    <a:pt x="1030" y="78"/>
                  </a:moveTo>
                  <a:cubicBezTo>
                    <a:pt x="1030" y="77"/>
                    <a:pt x="1030" y="77"/>
                    <a:pt x="1030" y="76"/>
                  </a:cubicBezTo>
                  <a:cubicBezTo>
                    <a:pt x="1030" y="77"/>
                    <a:pt x="1029" y="77"/>
                    <a:pt x="1030" y="78"/>
                  </a:cubicBezTo>
                  <a:close/>
                  <a:moveTo>
                    <a:pt x="1144" y="57"/>
                  </a:moveTo>
                  <a:cubicBezTo>
                    <a:pt x="1144" y="57"/>
                    <a:pt x="1144" y="56"/>
                    <a:pt x="1143" y="55"/>
                  </a:cubicBezTo>
                  <a:cubicBezTo>
                    <a:pt x="1144" y="56"/>
                    <a:pt x="1143" y="57"/>
                    <a:pt x="1144" y="57"/>
                  </a:cubicBezTo>
                  <a:close/>
                  <a:moveTo>
                    <a:pt x="1111" y="58"/>
                  </a:moveTo>
                  <a:cubicBezTo>
                    <a:pt x="1110" y="58"/>
                    <a:pt x="1110" y="59"/>
                    <a:pt x="1110" y="59"/>
                  </a:cubicBezTo>
                  <a:cubicBezTo>
                    <a:pt x="1111" y="59"/>
                    <a:pt x="1111" y="58"/>
                    <a:pt x="1111" y="58"/>
                  </a:cubicBezTo>
                  <a:close/>
                  <a:moveTo>
                    <a:pt x="747" y="62"/>
                  </a:moveTo>
                  <a:cubicBezTo>
                    <a:pt x="748" y="62"/>
                    <a:pt x="748" y="61"/>
                    <a:pt x="748" y="60"/>
                  </a:cubicBezTo>
                  <a:cubicBezTo>
                    <a:pt x="747" y="61"/>
                    <a:pt x="747" y="62"/>
                    <a:pt x="747" y="62"/>
                  </a:cubicBezTo>
                  <a:close/>
                  <a:moveTo>
                    <a:pt x="786" y="103"/>
                  </a:moveTo>
                  <a:cubicBezTo>
                    <a:pt x="786" y="103"/>
                    <a:pt x="785" y="103"/>
                    <a:pt x="784" y="103"/>
                  </a:cubicBezTo>
                  <a:cubicBezTo>
                    <a:pt x="785" y="103"/>
                    <a:pt x="786" y="103"/>
                    <a:pt x="786" y="103"/>
                  </a:cubicBezTo>
                  <a:close/>
                  <a:moveTo>
                    <a:pt x="1470" y="36"/>
                  </a:moveTo>
                  <a:cubicBezTo>
                    <a:pt x="1470" y="37"/>
                    <a:pt x="1470" y="38"/>
                    <a:pt x="1470" y="38"/>
                  </a:cubicBezTo>
                  <a:cubicBezTo>
                    <a:pt x="1470" y="38"/>
                    <a:pt x="1470" y="37"/>
                    <a:pt x="1470" y="36"/>
                  </a:cubicBezTo>
                  <a:close/>
                  <a:moveTo>
                    <a:pt x="1188" y="91"/>
                  </a:moveTo>
                  <a:cubicBezTo>
                    <a:pt x="1188" y="91"/>
                    <a:pt x="1188" y="92"/>
                    <a:pt x="1189" y="92"/>
                  </a:cubicBezTo>
                  <a:cubicBezTo>
                    <a:pt x="1189" y="91"/>
                    <a:pt x="1188" y="91"/>
                    <a:pt x="1188" y="91"/>
                  </a:cubicBezTo>
                  <a:close/>
                  <a:moveTo>
                    <a:pt x="1397" y="36"/>
                  </a:moveTo>
                  <a:cubicBezTo>
                    <a:pt x="1397" y="37"/>
                    <a:pt x="1397" y="37"/>
                    <a:pt x="1397" y="38"/>
                  </a:cubicBezTo>
                  <a:cubicBezTo>
                    <a:pt x="1397" y="37"/>
                    <a:pt x="1397" y="37"/>
                    <a:pt x="1397" y="36"/>
                  </a:cubicBezTo>
                  <a:close/>
                  <a:moveTo>
                    <a:pt x="1745" y="15"/>
                  </a:moveTo>
                  <a:cubicBezTo>
                    <a:pt x="1745" y="15"/>
                    <a:pt x="1745" y="16"/>
                    <a:pt x="1745" y="16"/>
                  </a:cubicBezTo>
                  <a:cubicBezTo>
                    <a:pt x="1745" y="15"/>
                    <a:pt x="1745" y="15"/>
                    <a:pt x="1745" y="15"/>
                  </a:cubicBezTo>
                  <a:close/>
                  <a:moveTo>
                    <a:pt x="856" y="48"/>
                  </a:moveTo>
                  <a:cubicBezTo>
                    <a:pt x="856" y="47"/>
                    <a:pt x="856" y="47"/>
                    <a:pt x="855" y="47"/>
                  </a:cubicBezTo>
                  <a:cubicBezTo>
                    <a:pt x="855" y="47"/>
                    <a:pt x="855" y="47"/>
                    <a:pt x="856" y="48"/>
                  </a:cubicBezTo>
                  <a:close/>
                  <a:moveTo>
                    <a:pt x="1376" y="6"/>
                  </a:moveTo>
                  <a:cubicBezTo>
                    <a:pt x="1377" y="6"/>
                    <a:pt x="1377" y="6"/>
                    <a:pt x="1378" y="6"/>
                  </a:cubicBezTo>
                  <a:cubicBezTo>
                    <a:pt x="1377" y="6"/>
                    <a:pt x="1377" y="6"/>
                    <a:pt x="1376" y="6"/>
                  </a:cubicBezTo>
                  <a:close/>
                  <a:moveTo>
                    <a:pt x="1434" y="6"/>
                  </a:moveTo>
                  <a:cubicBezTo>
                    <a:pt x="1435" y="7"/>
                    <a:pt x="1435" y="7"/>
                    <a:pt x="1436" y="6"/>
                  </a:cubicBezTo>
                  <a:cubicBezTo>
                    <a:pt x="1435" y="6"/>
                    <a:pt x="1435" y="6"/>
                    <a:pt x="1434" y="6"/>
                  </a:cubicBezTo>
                  <a:close/>
                  <a:moveTo>
                    <a:pt x="1447" y="6"/>
                  </a:moveTo>
                  <a:cubicBezTo>
                    <a:pt x="1447" y="6"/>
                    <a:pt x="1448" y="7"/>
                    <a:pt x="1448" y="6"/>
                  </a:cubicBezTo>
                  <a:cubicBezTo>
                    <a:pt x="1448" y="6"/>
                    <a:pt x="1447" y="6"/>
                    <a:pt x="1447" y="6"/>
                  </a:cubicBezTo>
                  <a:close/>
                  <a:moveTo>
                    <a:pt x="1537" y="21"/>
                  </a:moveTo>
                  <a:cubicBezTo>
                    <a:pt x="1537" y="21"/>
                    <a:pt x="1537" y="21"/>
                    <a:pt x="1536" y="21"/>
                  </a:cubicBezTo>
                  <a:cubicBezTo>
                    <a:pt x="1537" y="21"/>
                    <a:pt x="1537" y="21"/>
                    <a:pt x="1537" y="21"/>
                  </a:cubicBezTo>
                  <a:close/>
                  <a:moveTo>
                    <a:pt x="557" y="7"/>
                  </a:moveTo>
                  <a:cubicBezTo>
                    <a:pt x="557" y="7"/>
                    <a:pt x="558" y="7"/>
                    <a:pt x="558" y="7"/>
                  </a:cubicBezTo>
                  <a:cubicBezTo>
                    <a:pt x="558" y="7"/>
                    <a:pt x="557" y="6"/>
                    <a:pt x="557" y="7"/>
                  </a:cubicBezTo>
                  <a:close/>
                  <a:moveTo>
                    <a:pt x="577" y="7"/>
                  </a:moveTo>
                  <a:cubicBezTo>
                    <a:pt x="578" y="7"/>
                    <a:pt x="578" y="7"/>
                    <a:pt x="579" y="7"/>
                  </a:cubicBezTo>
                  <a:cubicBezTo>
                    <a:pt x="578" y="6"/>
                    <a:pt x="578" y="7"/>
                    <a:pt x="577" y="7"/>
                  </a:cubicBezTo>
                  <a:close/>
                  <a:moveTo>
                    <a:pt x="988" y="7"/>
                  </a:moveTo>
                  <a:cubicBezTo>
                    <a:pt x="988" y="7"/>
                    <a:pt x="989" y="7"/>
                    <a:pt x="989" y="7"/>
                  </a:cubicBezTo>
                  <a:cubicBezTo>
                    <a:pt x="989" y="7"/>
                    <a:pt x="988" y="6"/>
                    <a:pt x="988" y="7"/>
                  </a:cubicBezTo>
                  <a:close/>
                  <a:moveTo>
                    <a:pt x="1010" y="7"/>
                  </a:moveTo>
                  <a:cubicBezTo>
                    <a:pt x="1010" y="7"/>
                    <a:pt x="1011" y="7"/>
                    <a:pt x="1012" y="7"/>
                  </a:cubicBezTo>
                  <a:cubicBezTo>
                    <a:pt x="1011" y="6"/>
                    <a:pt x="1011" y="7"/>
                    <a:pt x="1010" y="7"/>
                  </a:cubicBezTo>
                  <a:close/>
                  <a:moveTo>
                    <a:pt x="1360" y="7"/>
                  </a:moveTo>
                  <a:cubicBezTo>
                    <a:pt x="1361" y="7"/>
                    <a:pt x="1361" y="7"/>
                    <a:pt x="1362" y="7"/>
                  </a:cubicBezTo>
                  <a:cubicBezTo>
                    <a:pt x="1361" y="7"/>
                    <a:pt x="1361" y="6"/>
                    <a:pt x="1360" y="7"/>
                  </a:cubicBezTo>
                  <a:close/>
                  <a:moveTo>
                    <a:pt x="1378" y="7"/>
                  </a:moveTo>
                  <a:cubicBezTo>
                    <a:pt x="1378" y="7"/>
                    <a:pt x="1379" y="7"/>
                    <a:pt x="1379" y="7"/>
                  </a:cubicBezTo>
                  <a:cubicBezTo>
                    <a:pt x="1379" y="6"/>
                    <a:pt x="1379" y="7"/>
                    <a:pt x="1378" y="7"/>
                  </a:cubicBezTo>
                  <a:close/>
                  <a:moveTo>
                    <a:pt x="968" y="16"/>
                  </a:moveTo>
                  <a:cubicBezTo>
                    <a:pt x="969" y="16"/>
                    <a:pt x="969" y="16"/>
                    <a:pt x="969" y="15"/>
                  </a:cubicBezTo>
                  <a:cubicBezTo>
                    <a:pt x="969" y="15"/>
                    <a:pt x="969" y="15"/>
                    <a:pt x="968" y="16"/>
                  </a:cubicBezTo>
                  <a:close/>
                  <a:moveTo>
                    <a:pt x="680" y="94"/>
                  </a:moveTo>
                  <a:cubicBezTo>
                    <a:pt x="680" y="94"/>
                    <a:pt x="681" y="94"/>
                    <a:pt x="681" y="93"/>
                  </a:cubicBezTo>
                  <a:cubicBezTo>
                    <a:pt x="681" y="93"/>
                    <a:pt x="680" y="93"/>
                    <a:pt x="680" y="94"/>
                  </a:cubicBezTo>
                  <a:close/>
                  <a:moveTo>
                    <a:pt x="952" y="45"/>
                  </a:moveTo>
                  <a:cubicBezTo>
                    <a:pt x="952" y="44"/>
                    <a:pt x="952" y="44"/>
                    <a:pt x="952" y="43"/>
                  </a:cubicBezTo>
                  <a:cubicBezTo>
                    <a:pt x="951" y="44"/>
                    <a:pt x="952" y="44"/>
                    <a:pt x="952" y="45"/>
                  </a:cubicBezTo>
                  <a:close/>
                  <a:moveTo>
                    <a:pt x="737" y="94"/>
                  </a:moveTo>
                  <a:cubicBezTo>
                    <a:pt x="738" y="94"/>
                    <a:pt x="738" y="94"/>
                    <a:pt x="739" y="93"/>
                  </a:cubicBezTo>
                  <a:cubicBezTo>
                    <a:pt x="738" y="93"/>
                    <a:pt x="738" y="93"/>
                    <a:pt x="737" y="94"/>
                  </a:cubicBezTo>
                  <a:close/>
                  <a:moveTo>
                    <a:pt x="1706" y="21"/>
                  </a:moveTo>
                  <a:cubicBezTo>
                    <a:pt x="1705" y="21"/>
                    <a:pt x="1705" y="21"/>
                    <a:pt x="1705" y="21"/>
                  </a:cubicBezTo>
                  <a:cubicBezTo>
                    <a:pt x="1705" y="21"/>
                    <a:pt x="1705" y="21"/>
                    <a:pt x="1706" y="21"/>
                  </a:cubicBezTo>
                  <a:close/>
                  <a:moveTo>
                    <a:pt x="774" y="93"/>
                  </a:moveTo>
                  <a:cubicBezTo>
                    <a:pt x="775" y="94"/>
                    <a:pt x="775" y="94"/>
                    <a:pt x="776" y="93"/>
                  </a:cubicBezTo>
                  <a:cubicBezTo>
                    <a:pt x="775" y="93"/>
                    <a:pt x="775" y="93"/>
                    <a:pt x="774" y="93"/>
                  </a:cubicBezTo>
                  <a:close/>
                  <a:moveTo>
                    <a:pt x="1076" y="37"/>
                  </a:moveTo>
                  <a:cubicBezTo>
                    <a:pt x="1077" y="38"/>
                    <a:pt x="1077" y="38"/>
                    <a:pt x="1077" y="38"/>
                  </a:cubicBezTo>
                  <a:cubicBezTo>
                    <a:pt x="1077" y="37"/>
                    <a:pt x="1077" y="37"/>
                    <a:pt x="1076" y="37"/>
                  </a:cubicBezTo>
                  <a:close/>
                  <a:moveTo>
                    <a:pt x="785" y="93"/>
                  </a:moveTo>
                  <a:cubicBezTo>
                    <a:pt x="785" y="94"/>
                    <a:pt x="786" y="94"/>
                    <a:pt x="786" y="93"/>
                  </a:cubicBezTo>
                  <a:cubicBezTo>
                    <a:pt x="786" y="93"/>
                    <a:pt x="785" y="93"/>
                    <a:pt x="785" y="93"/>
                  </a:cubicBezTo>
                  <a:close/>
                  <a:moveTo>
                    <a:pt x="579" y="7"/>
                  </a:moveTo>
                  <a:cubicBezTo>
                    <a:pt x="580" y="7"/>
                    <a:pt x="580" y="7"/>
                    <a:pt x="581" y="7"/>
                  </a:cubicBezTo>
                  <a:cubicBezTo>
                    <a:pt x="580" y="7"/>
                    <a:pt x="580" y="7"/>
                    <a:pt x="579" y="7"/>
                  </a:cubicBezTo>
                  <a:close/>
                  <a:moveTo>
                    <a:pt x="1056" y="93"/>
                  </a:moveTo>
                  <a:cubicBezTo>
                    <a:pt x="1057" y="94"/>
                    <a:pt x="1057" y="94"/>
                    <a:pt x="1058" y="93"/>
                  </a:cubicBezTo>
                  <a:cubicBezTo>
                    <a:pt x="1057" y="93"/>
                    <a:pt x="1057" y="93"/>
                    <a:pt x="1056" y="93"/>
                  </a:cubicBezTo>
                  <a:close/>
                  <a:moveTo>
                    <a:pt x="1012" y="7"/>
                  </a:moveTo>
                  <a:cubicBezTo>
                    <a:pt x="1012" y="7"/>
                    <a:pt x="1013" y="7"/>
                    <a:pt x="1013" y="7"/>
                  </a:cubicBezTo>
                  <a:cubicBezTo>
                    <a:pt x="1013" y="7"/>
                    <a:pt x="1012" y="7"/>
                    <a:pt x="1012" y="7"/>
                  </a:cubicBezTo>
                  <a:close/>
                  <a:moveTo>
                    <a:pt x="1375" y="16"/>
                  </a:moveTo>
                  <a:cubicBezTo>
                    <a:pt x="1375" y="16"/>
                    <a:pt x="1374" y="15"/>
                    <a:pt x="1374" y="16"/>
                  </a:cubicBezTo>
                  <a:cubicBezTo>
                    <a:pt x="1374" y="16"/>
                    <a:pt x="1374" y="16"/>
                    <a:pt x="1375" y="16"/>
                  </a:cubicBezTo>
                  <a:close/>
                  <a:moveTo>
                    <a:pt x="1191" y="93"/>
                  </a:moveTo>
                  <a:cubicBezTo>
                    <a:pt x="1192" y="94"/>
                    <a:pt x="1192" y="94"/>
                    <a:pt x="1193" y="94"/>
                  </a:cubicBezTo>
                  <a:cubicBezTo>
                    <a:pt x="1192" y="93"/>
                    <a:pt x="1192" y="93"/>
                    <a:pt x="1191" y="93"/>
                  </a:cubicBezTo>
                  <a:close/>
                  <a:moveTo>
                    <a:pt x="1215" y="94"/>
                  </a:moveTo>
                  <a:cubicBezTo>
                    <a:pt x="1215" y="94"/>
                    <a:pt x="1215" y="93"/>
                    <a:pt x="1214" y="93"/>
                  </a:cubicBezTo>
                  <a:cubicBezTo>
                    <a:pt x="1214" y="94"/>
                    <a:pt x="1215" y="94"/>
                    <a:pt x="1215" y="94"/>
                  </a:cubicBezTo>
                  <a:close/>
                  <a:moveTo>
                    <a:pt x="1581" y="37"/>
                  </a:moveTo>
                  <a:cubicBezTo>
                    <a:pt x="1581" y="37"/>
                    <a:pt x="1581" y="38"/>
                    <a:pt x="1581" y="39"/>
                  </a:cubicBezTo>
                  <a:cubicBezTo>
                    <a:pt x="1582" y="38"/>
                    <a:pt x="1581" y="37"/>
                    <a:pt x="1581" y="37"/>
                  </a:cubicBezTo>
                  <a:close/>
                  <a:moveTo>
                    <a:pt x="1549" y="16"/>
                  </a:moveTo>
                  <a:cubicBezTo>
                    <a:pt x="1548" y="15"/>
                    <a:pt x="1548" y="16"/>
                    <a:pt x="1548" y="16"/>
                  </a:cubicBezTo>
                  <a:cubicBezTo>
                    <a:pt x="1548" y="16"/>
                    <a:pt x="1549" y="16"/>
                    <a:pt x="1549" y="16"/>
                  </a:cubicBezTo>
                  <a:close/>
                  <a:moveTo>
                    <a:pt x="1749" y="37"/>
                  </a:moveTo>
                  <a:cubicBezTo>
                    <a:pt x="1749" y="37"/>
                    <a:pt x="1749" y="38"/>
                    <a:pt x="1749" y="39"/>
                  </a:cubicBezTo>
                  <a:cubicBezTo>
                    <a:pt x="1750" y="38"/>
                    <a:pt x="1749" y="37"/>
                    <a:pt x="1749" y="37"/>
                  </a:cubicBezTo>
                  <a:close/>
                  <a:moveTo>
                    <a:pt x="1717" y="16"/>
                  </a:moveTo>
                  <a:cubicBezTo>
                    <a:pt x="1717" y="15"/>
                    <a:pt x="1716" y="16"/>
                    <a:pt x="1716" y="16"/>
                  </a:cubicBezTo>
                  <a:cubicBezTo>
                    <a:pt x="1716" y="16"/>
                    <a:pt x="1717" y="16"/>
                    <a:pt x="1717" y="16"/>
                  </a:cubicBezTo>
                  <a:close/>
                  <a:moveTo>
                    <a:pt x="1234" y="93"/>
                  </a:moveTo>
                  <a:cubicBezTo>
                    <a:pt x="1235" y="94"/>
                    <a:pt x="1235" y="94"/>
                    <a:pt x="1236" y="93"/>
                  </a:cubicBezTo>
                  <a:cubicBezTo>
                    <a:pt x="1235" y="93"/>
                    <a:pt x="1235" y="93"/>
                    <a:pt x="1234" y="93"/>
                  </a:cubicBezTo>
                  <a:close/>
                  <a:moveTo>
                    <a:pt x="1245" y="93"/>
                  </a:moveTo>
                  <a:cubicBezTo>
                    <a:pt x="1245" y="94"/>
                    <a:pt x="1246" y="94"/>
                    <a:pt x="1246" y="93"/>
                  </a:cubicBezTo>
                  <a:cubicBezTo>
                    <a:pt x="1246" y="93"/>
                    <a:pt x="1245" y="93"/>
                    <a:pt x="1245" y="93"/>
                  </a:cubicBezTo>
                  <a:close/>
                  <a:moveTo>
                    <a:pt x="761" y="38"/>
                  </a:moveTo>
                  <a:cubicBezTo>
                    <a:pt x="761" y="38"/>
                    <a:pt x="761" y="38"/>
                    <a:pt x="762" y="37"/>
                  </a:cubicBezTo>
                  <a:cubicBezTo>
                    <a:pt x="761" y="37"/>
                    <a:pt x="761" y="38"/>
                    <a:pt x="761" y="38"/>
                  </a:cubicBezTo>
                  <a:close/>
                  <a:moveTo>
                    <a:pt x="1154" y="51"/>
                  </a:moveTo>
                  <a:cubicBezTo>
                    <a:pt x="1154" y="52"/>
                    <a:pt x="1154" y="52"/>
                    <a:pt x="1155" y="53"/>
                  </a:cubicBezTo>
                  <a:cubicBezTo>
                    <a:pt x="1155" y="52"/>
                    <a:pt x="1155" y="51"/>
                    <a:pt x="1154" y="51"/>
                  </a:cubicBezTo>
                  <a:close/>
                  <a:moveTo>
                    <a:pt x="1038" y="94"/>
                  </a:moveTo>
                  <a:cubicBezTo>
                    <a:pt x="1038" y="94"/>
                    <a:pt x="1037" y="94"/>
                    <a:pt x="1037" y="94"/>
                  </a:cubicBezTo>
                  <a:cubicBezTo>
                    <a:pt x="1037" y="94"/>
                    <a:pt x="1037" y="94"/>
                    <a:pt x="1038" y="94"/>
                  </a:cubicBezTo>
                  <a:close/>
                  <a:moveTo>
                    <a:pt x="1742" y="53"/>
                  </a:moveTo>
                  <a:cubicBezTo>
                    <a:pt x="1742" y="53"/>
                    <a:pt x="1742" y="54"/>
                    <a:pt x="1741" y="54"/>
                  </a:cubicBezTo>
                  <a:cubicBezTo>
                    <a:pt x="1742" y="54"/>
                    <a:pt x="1742" y="54"/>
                    <a:pt x="1742" y="53"/>
                  </a:cubicBezTo>
                  <a:close/>
                  <a:moveTo>
                    <a:pt x="1420" y="95"/>
                  </a:moveTo>
                  <a:cubicBezTo>
                    <a:pt x="1420" y="95"/>
                    <a:pt x="1420" y="94"/>
                    <a:pt x="1419" y="94"/>
                  </a:cubicBezTo>
                  <a:cubicBezTo>
                    <a:pt x="1420" y="95"/>
                    <a:pt x="1420" y="95"/>
                    <a:pt x="1420" y="95"/>
                  </a:cubicBezTo>
                  <a:close/>
                  <a:moveTo>
                    <a:pt x="552" y="21"/>
                  </a:moveTo>
                  <a:cubicBezTo>
                    <a:pt x="551" y="22"/>
                    <a:pt x="551" y="22"/>
                    <a:pt x="551" y="22"/>
                  </a:cubicBezTo>
                  <a:cubicBezTo>
                    <a:pt x="551" y="22"/>
                    <a:pt x="552" y="22"/>
                    <a:pt x="552" y="21"/>
                  </a:cubicBezTo>
                  <a:close/>
                  <a:moveTo>
                    <a:pt x="696" y="95"/>
                  </a:moveTo>
                  <a:cubicBezTo>
                    <a:pt x="695" y="95"/>
                    <a:pt x="695" y="95"/>
                    <a:pt x="695" y="96"/>
                  </a:cubicBezTo>
                  <a:cubicBezTo>
                    <a:pt x="696" y="96"/>
                    <a:pt x="696" y="95"/>
                    <a:pt x="696" y="95"/>
                  </a:cubicBezTo>
                  <a:close/>
                  <a:moveTo>
                    <a:pt x="1116" y="38"/>
                  </a:moveTo>
                  <a:cubicBezTo>
                    <a:pt x="1116" y="38"/>
                    <a:pt x="1117" y="38"/>
                    <a:pt x="1117" y="37"/>
                  </a:cubicBezTo>
                  <a:cubicBezTo>
                    <a:pt x="1116" y="37"/>
                    <a:pt x="1116" y="38"/>
                    <a:pt x="1116" y="38"/>
                  </a:cubicBezTo>
                  <a:close/>
                  <a:moveTo>
                    <a:pt x="969" y="96"/>
                  </a:moveTo>
                  <a:cubicBezTo>
                    <a:pt x="969" y="96"/>
                    <a:pt x="969" y="95"/>
                    <a:pt x="968" y="95"/>
                  </a:cubicBezTo>
                  <a:cubicBezTo>
                    <a:pt x="969" y="96"/>
                    <a:pt x="969" y="96"/>
                    <a:pt x="969" y="96"/>
                  </a:cubicBezTo>
                  <a:close/>
                  <a:moveTo>
                    <a:pt x="971" y="97"/>
                  </a:moveTo>
                  <a:cubicBezTo>
                    <a:pt x="970" y="96"/>
                    <a:pt x="970" y="96"/>
                    <a:pt x="969" y="96"/>
                  </a:cubicBezTo>
                  <a:cubicBezTo>
                    <a:pt x="970" y="96"/>
                    <a:pt x="970" y="97"/>
                    <a:pt x="971" y="97"/>
                  </a:cubicBezTo>
                  <a:close/>
                  <a:moveTo>
                    <a:pt x="1040" y="97"/>
                  </a:moveTo>
                  <a:cubicBezTo>
                    <a:pt x="1040" y="97"/>
                    <a:pt x="1040" y="96"/>
                    <a:pt x="1039" y="96"/>
                  </a:cubicBezTo>
                  <a:cubicBezTo>
                    <a:pt x="1040" y="97"/>
                    <a:pt x="1040" y="97"/>
                    <a:pt x="1040" y="97"/>
                  </a:cubicBezTo>
                  <a:close/>
                  <a:moveTo>
                    <a:pt x="1309" y="44"/>
                  </a:moveTo>
                  <a:cubicBezTo>
                    <a:pt x="1308" y="43"/>
                    <a:pt x="1308" y="43"/>
                    <a:pt x="1307" y="43"/>
                  </a:cubicBezTo>
                  <a:cubicBezTo>
                    <a:pt x="1307" y="44"/>
                    <a:pt x="1308" y="44"/>
                    <a:pt x="1309" y="44"/>
                  </a:cubicBezTo>
                  <a:close/>
                  <a:moveTo>
                    <a:pt x="1498" y="21"/>
                  </a:moveTo>
                  <a:cubicBezTo>
                    <a:pt x="1498" y="22"/>
                    <a:pt x="1497" y="22"/>
                    <a:pt x="1497" y="22"/>
                  </a:cubicBezTo>
                  <a:cubicBezTo>
                    <a:pt x="1498" y="22"/>
                    <a:pt x="1498" y="22"/>
                    <a:pt x="1498" y="21"/>
                  </a:cubicBezTo>
                  <a:close/>
                  <a:moveTo>
                    <a:pt x="1684" y="37"/>
                  </a:moveTo>
                  <a:cubicBezTo>
                    <a:pt x="1684" y="38"/>
                    <a:pt x="1684" y="38"/>
                    <a:pt x="1684" y="39"/>
                  </a:cubicBezTo>
                  <a:cubicBezTo>
                    <a:pt x="1684" y="38"/>
                    <a:pt x="1684" y="38"/>
                    <a:pt x="1684" y="37"/>
                  </a:cubicBezTo>
                  <a:close/>
                  <a:moveTo>
                    <a:pt x="1219" y="97"/>
                  </a:moveTo>
                  <a:cubicBezTo>
                    <a:pt x="1218" y="97"/>
                    <a:pt x="1218" y="97"/>
                    <a:pt x="1218" y="97"/>
                  </a:cubicBezTo>
                  <a:cubicBezTo>
                    <a:pt x="1218" y="97"/>
                    <a:pt x="1218" y="97"/>
                    <a:pt x="1219" y="97"/>
                  </a:cubicBezTo>
                  <a:close/>
                  <a:moveTo>
                    <a:pt x="759" y="98"/>
                  </a:moveTo>
                  <a:cubicBezTo>
                    <a:pt x="759" y="97"/>
                    <a:pt x="759" y="97"/>
                    <a:pt x="758" y="97"/>
                  </a:cubicBezTo>
                  <a:cubicBezTo>
                    <a:pt x="758" y="97"/>
                    <a:pt x="759" y="98"/>
                    <a:pt x="759" y="98"/>
                  </a:cubicBezTo>
                  <a:close/>
                  <a:moveTo>
                    <a:pt x="562" y="16"/>
                  </a:moveTo>
                  <a:cubicBezTo>
                    <a:pt x="561" y="16"/>
                    <a:pt x="561" y="16"/>
                    <a:pt x="560" y="17"/>
                  </a:cubicBezTo>
                  <a:cubicBezTo>
                    <a:pt x="561" y="17"/>
                    <a:pt x="561" y="17"/>
                    <a:pt x="562" y="16"/>
                  </a:cubicBezTo>
                  <a:close/>
                  <a:moveTo>
                    <a:pt x="573" y="17"/>
                  </a:moveTo>
                  <a:cubicBezTo>
                    <a:pt x="573" y="16"/>
                    <a:pt x="572" y="16"/>
                    <a:pt x="572" y="16"/>
                  </a:cubicBezTo>
                  <a:cubicBezTo>
                    <a:pt x="572" y="17"/>
                    <a:pt x="573" y="17"/>
                    <a:pt x="573" y="17"/>
                  </a:cubicBezTo>
                  <a:close/>
                  <a:moveTo>
                    <a:pt x="1423" y="98"/>
                  </a:moveTo>
                  <a:cubicBezTo>
                    <a:pt x="1423" y="97"/>
                    <a:pt x="1422" y="97"/>
                    <a:pt x="1422" y="97"/>
                  </a:cubicBezTo>
                  <a:cubicBezTo>
                    <a:pt x="1422" y="97"/>
                    <a:pt x="1422" y="98"/>
                    <a:pt x="1423" y="98"/>
                  </a:cubicBezTo>
                  <a:close/>
                  <a:moveTo>
                    <a:pt x="665" y="39"/>
                  </a:moveTo>
                  <a:cubicBezTo>
                    <a:pt x="665" y="38"/>
                    <a:pt x="665" y="38"/>
                    <a:pt x="666" y="38"/>
                  </a:cubicBezTo>
                  <a:cubicBezTo>
                    <a:pt x="665" y="38"/>
                    <a:pt x="665" y="38"/>
                    <a:pt x="665" y="39"/>
                  </a:cubicBezTo>
                  <a:close/>
                  <a:moveTo>
                    <a:pt x="1457" y="97"/>
                  </a:moveTo>
                  <a:cubicBezTo>
                    <a:pt x="1456" y="97"/>
                    <a:pt x="1456" y="98"/>
                    <a:pt x="1456" y="98"/>
                  </a:cubicBezTo>
                  <a:cubicBezTo>
                    <a:pt x="1456" y="98"/>
                    <a:pt x="1457" y="98"/>
                    <a:pt x="1457" y="97"/>
                  </a:cubicBezTo>
                  <a:close/>
                  <a:moveTo>
                    <a:pt x="761" y="99"/>
                  </a:moveTo>
                  <a:cubicBezTo>
                    <a:pt x="760" y="98"/>
                    <a:pt x="760" y="98"/>
                    <a:pt x="760" y="98"/>
                  </a:cubicBezTo>
                  <a:cubicBezTo>
                    <a:pt x="760" y="99"/>
                    <a:pt x="760" y="99"/>
                    <a:pt x="761" y="99"/>
                  </a:cubicBezTo>
                  <a:close/>
                  <a:moveTo>
                    <a:pt x="1425" y="99"/>
                  </a:moveTo>
                  <a:cubicBezTo>
                    <a:pt x="1424" y="99"/>
                    <a:pt x="1424" y="98"/>
                    <a:pt x="1424" y="98"/>
                  </a:cubicBezTo>
                  <a:cubicBezTo>
                    <a:pt x="1424" y="99"/>
                    <a:pt x="1424" y="99"/>
                    <a:pt x="1425" y="99"/>
                  </a:cubicBezTo>
                  <a:close/>
                  <a:moveTo>
                    <a:pt x="1574" y="53"/>
                  </a:moveTo>
                  <a:cubicBezTo>
                    <a:pt x="1574" y="53"/>
                    <a:pt x="1573" y="54"/>
                    <a:pt x="1573" y="54"/>
                  </a:cubicBezTo>
                  <a:cubicBezTo>
                    <a:pt x="1574" y="54"/>
                    <a:pt x="1574" y="54"/>
                    <a:pt x="1574" y="53"/>
                  </a:cubicBezTo>
                  <a:close/>
                  <a:moveTo>
                    <a:pt x="1011" y="102"/>
                  </a:moveTo>
                  <a:cubicBezTo>
                    <a:pt x="1010" y="101"/>
                    <a:pt x="1010" y="102"/>
                    <a:pt x="1009" y="102"/>
                  </a:cubicBezTo>
                  <a:cubicBezTo>
                    <a:pt x="1010" y="102"/>
                    <a:pt x="1010" y="102"/>
                    <a:pt x="1011" y="102"/>
                  </a:cubicBezTo>
                  <a:close/>
                  <a:moveTo>
                    <a:pt x="984" y="102"/>
                  </a:moveTo>
                  <a:cubicBezTo>
                    <a:pt x="984" y="102"/>
                    <a:pt x="983" y="102"/>
                    <a:pt x="983" y="102"/>
                  </a:cubicBezTo>
                  <a:cubicBezTo>
                    <a:pt x="983" y="102"/>
                    <a:pt x="984" y="102"/>
                    <a:pt x="984" y="102"/>
                  </a:cubicBezTo>
                  <a:close/>
                  <a:moveTo>
                    <a:pt x="1009" y="102"/>
                  </a:moveTo>
                  <a:cubicBezTo>
                    <a:pt x="1009" y="102"/>
                    <a:pt x="1008" y="102"/>
                    <a:pt x="1008" y="102"/>
                  </a:cubicBezTo>
                  <a:cubicBezTo>
                    <a:pt x="1008" y="102"/>
                    <a:pt x="1009" y="102"/>
                    <a:pt x="1009" y="102"/>
                  </a:cubicBezTo>
                  <a:close/>
                  <a:moveTo>
                    <a:pt x="568" y="102"/>
                  </a:moveTo>
                  <a:cubicBezTo>
                    <a:pt x="568" y="102"/>
                    <a:pt x="567" y="102"/>
                    <a:pt x="567" y="103"/>
                  </a:cubicBezTo>
                  <a:cubicBezTo>
                    <a:pt x="567" y="103"/>
                    <a:pt x="568" y="103"/>
                    <a:pt x="568" y="102"/>
                  </a:cubicBezTo>
                  <a:close/>
                  <a:moveTo>
                    <a:pt x="1220" y="39"/>
                  </a:moveTo>
                  <a:cubicBezTo>
                    <a:pt x="1220" y="38"/>
                    <a:pt x="1221" y="38"/>
                    <a:pt x="1221" y="38"/>
                  </a:cubicBezTo>
                  <a:cubicBezTo>
                    <a:pt x="1221" y="38"/>
                    <a:pt x="1220" y="38"/>
                    <a:pt x="1220" y="39"/>
                  </a:cubicBezTo>
                  <a:close/>
                  <a:moveTo>
                    <a:pt x="684" y="102"/>
                  </a:moveTo>
                  <a:cubicBezTo>
                    <a:pt x="683" y="102"/>
                    <a:pt x="683" y="102"/>
                    <a:pt x="683" y="103"/>
                  </a:cubicBezTo>
                  <a:cubicBezTo>
                    <a:pt x="683" y="103"/>
                    <a:pt x="684" y="103"/>
                    <a:pt x="684" y="102"/>
                  </a:cubicBezTo>
                  <a:close/>
                  <a:moveTo>
                    <a:pt x="986" y="103"/>
                  </a:moveTo>
                  <a:cubicBezTo>
                    <a:pt x="986" y="102"/>
                    <a:pt x="985" y="102"/>
                    <a:pt x="985" y="102"/>
                  </a:cubicBezTo>
                  <a:cubicBezTo>
                    <a:pt x="985" y="103"/>
                    <a:pt x="986" y="103"/>
                    <a:pt x="986" y="103"/>
                  </a:cubicBezTo>
                  <a:close/>
                  <a:moveTo>
                    <a:pt x="1052" y="103"/>
                  </a:moveTo>
                  <a:cubicBezTo>
                    <a:pt x="1052" y="102"/>
                    <a:pt x="1051" y="102"/>
                    <a:pt x="1051" y="102"/>
                  </a:cubicBezTo>
                  <a:cubicBezTo>
                    <a:pt x="1051" y="103"/>
                    <a:pt x="1052" y="103"/>
                    <a:pt x="1052" y="103"/>
                  </a:cubicBezTo>
                  <a:close/>
                  <a:moveTo>
                    <a:pt x="1070" y="102"/>
                  </a:moveTo>
                  <a:cubicBezTo>
                    <a:pt x="1070" y="102"/>
                    <a:pt x="1069" y="102"/>
                    <a:pt x="1069" y="103"/>
                  </a:cubicBezTo>
                  <a:cubicBezTo>
                    <a:pt x="1069" y="103"/>
                    <a:pt x="1070" y="103"/>
                    <a:pt x="1070" y="102"/>
                  </a:cubicBezTo>
                  <a:close/>
                  <a:moveTo>
                    <a:pt x="575" y="17"/>
                  </a:moveTo>
                  <a:cubicBezTo>
                    <a:pt x="575" y="17"/>
                    <a:pt x="574" y="17"/>
                    <a:pt x="574" y="17"/>
                  </a:cubicBezTo>
                  <a:cubicBezTo>
                    <a:pt x="574" y="17"/>
                    <a:pt x="575" y="17"/>
                    <a:pt x="575" y="17"/>
                  </a:cubicBezTo>
                  <a:close/>
                  <a:moveTo>
                    <a:pt x="1259" y="42"/>
                  </a:moveTo>
                  <a:cubicBezTo>
                    <a:pt x="1259" y="42"/>
                    <a:pt x="1259" y="42"/>
                    <a:pt x="1260" y="43"/>
                  </a:cubicBezTo>
                  <a:cubicBezTo>
                    <a:pt x="1260" y="42"/>
                    <a:pt x="1259" y="42"/>
                    <a:pt x="1259" y="42"/>
                  </a:cubicBezTo>
                  <a:close/>
                  <a:moveTo>
                    <a:pt x="1230" y="103"/>
                  </a:moveTo>
                  <a:cubicBezTo>
                    <a:pt x="1230" y="102"/>
                    <a:pt x="1229" y="102"/>
                    <a:pt x="1229" y="102"/>
                  </a:cubicBezTo>
                  <a:cubicBezTo>
                    <a:pt x="1229" y="103"/>
                    <a:pt x="1230" y="103"/>
                    <a:pt x="1230" y="103"/>
                  </a:cubicBezTo>
                  <a:close/>
                  <a:moveTo>
                    <a:pt x="1248" y="102"/>
                  </a:moveTo>
                  <a:cubicBezTo>
                    <a:pt x="1248" y="102"/>
                    <a:pt x="1247" y="102"/>
                    <a:pt x="1247" y="103"/>
                  </a:cubicBezTo>
                  <a:cubicBezTo>
                    <a:pt x="1247" y="103"/>
                    <a:pt x="1248" y="103"/>
                    <a:pt x="1248" y="102"/>
                  </a:cubicBezTo>
                  <a:close/>
                  <a:moveTo>
                    <a:pt x="1663" y="8"/>
                  </a:moveTo>
                  <a:cubicBezTo>
                    <a:pt x="1664" y="8"/>
                    <a:pt x="1664" y="8"/>
                    <a:pt x="1665" y="8"/>
                  </a:cubicBezTo>
                  <a:cubicBezTo>
                    <a:pt x="1664" y="8"/>
                    <a:pt x="1664" y="8"/>
                    <a:pt x="1663" y="8"/>
                  </a:cubicBezTo>
                  <a:close/>
                  <a:moveTo>
                    <a:pt x="991" y="17"/>
                  </a:moveTo>
                  <a:cubicBezTo>
                    <a:pt x="990" y="17"/>
                    <a:pt x="990" y="17"/>
                    <a:pt x="990" y="17"/>
                  </a:cubicBezTo>
                  <a:cubicBezTo>
                    <a:pt x="990" y="17"/>
                    <a:pt x="991" y="17"/>
                    <a:pt x="991" y="17"/>
                  </a:cubicBezTo>
                  <a:close/>
                  <a:moveTo>
                    <a:pt x="1008" y="17"/>
                  </a:moveTo>
                  <a:cubicBezTo>
                    <a:pt x="1008" y="17"/>
                    <a:pt x="1008" y="17"/>
                    <a:pt x="1007" y="17"/>
                  </a:cubicBezTo>
                  <a:cubicBezTo>
                    <a:pt x="1007" y="17"/>
                    <a:pt x="1008" y="17"/>
                    <a:pt x="1008" y="17"/>
                  </a:cubicBezTo>
                  <a:close/>
                  <a:moveTo>
                    <a:pt x="1433" y="103"/>
                  </a:moveTo>
                  <a:cubicBezTo>
                    <a:pt x="1432" y="102"/>
                    <a:pt x="1432" y="102"/>
                    <a:pt x="1431" y="102"/>
                  </a:cubicBezTo>
                  <a:cubicBezTo>
                    <a:pt x="1432" y="103"/>
                    <a:pt x="1432" y="103"/>
                    <a:pt x="1433" y="103"/>
                  </a:cubicBezTo>
                  <a:close/>
                  <a:moveTo>
                    <a:pt x="1447" y="102"/>
                  </a:moveTo>
                  <a:cubicBezTo>
                    <a:pt x="1447" y="102"/>
                    <a:pt x="1446" y="102"/>
                    <a:pt x="1446" y="103"/>
                  </a:cubicBezTo>
                  <a:cubicBezTo>
                    <a:pt x="1446" y="103"/>
                    <a:pt x="1447" y="103"/>
                    <a:pt x="1447" y="102"/>
                  </a:cubicBezTo>
                  <a:close/>
                  <a:moveTo>
                    <a:pt x="682" y="103"/>
                  </a:moveTo>
                  <a:cubicBezTo>
                    <a:pt x="682" y="103"/>
                    <a:pt x="681" y="103"/>
                    <a:pt x="681" y="103"/>
                  </a:cubicBezTo>
                  <a:cubicBezTo>
                    <a:pt x="681" y="103"/>
                    <a:pt x="682" y="103"/>
                    <a:pt x="682" y="103"/>
                  </a:cubicBezTo>
                  <a:close/>
                  <a:moveTo>
                    <a:pt x="728" y="103"/>
                  </a:moveTo>
                  <a:cubicBezTo>
                    <a:pt x="728" y="103"/>
                    <a:pt x="727" y="103"/>
                    <a:pt x="727" y="103"/>
                  </a:cubicBezTo>
                  <a:cubicBezTo>
                    <a:pt x="727" y="103"/>
                    <a:pt x="728" y="103"/>
                    <a:pt x="728" y="103"/>
                  </a:cubicBezTo>
                  <a:close/>
                  <a:moveTo>
                    <a:pt x="738" y="103"/>
                  </a:moveTo>
                  <a:cubicBezTo>
                    <a:pt x="737" y="103"/>
                    <a:pt x="737" y="103"/>
                    <a:pt x="736" y="103"/>
                  </a:cubicBezTo>
                  <a:cubicBezTo>
                    <a:pt x="737" y="103"/>
                    <a:pt x="737" y="103"/>
                    <a:pt x="738" y="103"/>
                  </a:cubicBezTo>
                  <a:close/>
                  <a:moveTo>
                    <a:pt x="1054" y="103"/>
                  </a:moveTo>
                  <a:cubicBezTo>
                    <a:pt x="1054" y="103"/>
                    <a:pt x="1053" y="103"/>
                    <a:pt x="1053" y="103"/>
                  </a:cubicBezTo>
                  <a:cubicBezTo>
                    <a:pt x="1053" y="103"/>
                    <a:pt x="1054" y="103"/>
                    <a:pt x="1054" y="103"/>
                  </a:cubicBezTo>
                  <a:close/>
                  <a:moveTo>
                    <a:pt x="961" y="24"/>
                  </a:moveTo>
                  <a:cubicBezTo>
                    <a:pt x="961" y="23"/>
                    <a:pt x="962" y="23"/>
                    <a:pt x="962" y="23"/>
                  </a:cubicBezTo>
                  <a:cubicBezTo>
                    <a:pt x="961" y="23"/>
                    <a:pt x="961" y="23"/>
                    <a:pt x="961" y="24"/>
                  </a:cubicBezTo>
                  <a:close/>
                  <a:moveTo>
                    <a:pt x="1232" y="103"/>
                  </a:moveTo>
                  <a:cubicBezTo>
                    <a:pt x="1232" y="103"/>
                    <a:pt x="1231" y="103"/>
                    <a:pt x="1230" y="103"/>
                  </a:cubicBezTo>
                  <a:cubicBezTo>
                    <a:pt x="1231" y="103"/>
                    <a:pt x="1231" y="103"/>
                    <a:pt x="1232" y="103"/>
                  </a:cubicBezTo>
                  <a:close/>
                  <a:moveTo>
                    <a:pt x="1435" y="103"/>
                  </a:moveTo>
                  <a:cubicBezTo>
                    <a:pt x="1434" y="103"/>
                    <a:pt x="1434" y="103"/>
                    <a:pt x="1433" y="103"/>
                  </a:cubicBezTo>
                  <a:cubicBezTo>
                    <a:pt x="1433" y="103"/>
                    <a:pt x="1434" y="103"/>
                    <a:pt x="1435" y="103"/>
                  </a:cubicBezTo>
                  <a:close/>
                  <a:moveTo>
                    <a:pt x="1446" y="103"/>
                  </a:moveTo>
                  <a:cubicBezTo>
                    <a:pt x="1445" y="103"/>
                    <a:pt x="1445" y="103"/>
                    <a:pt x="1444" y="103"/>
                  </a:cubicBezTo>
                  <a:cubicBezTo>
                    <a:pt x="1445" y="103"/>
                    <a:pt x="1445" y="103"/>
                    <a:pt x="1446" y="103"/>
                  </a:cubicBezTo>
                  <a:close/>
                  <a:moveTo>
                    <a:pt x="607" y="122"/>
                  </a:moveTo>
                  <a:cubicBezTo>
                    <a:pt x="607" y="122"/>
                    <a:pt x="608" y="122"/>
                    <a:pt x="608" y="121"/>
                  </a:cubicBezTo>
                  <a:cubicBezTo>
                    <a:pt x="607" y="121"/>
                    <a:pt x="607" y="122"/>
                    <a:pt x="607" y="122"/>
                  </a:cubicBezTo>
                  <a:close/>
                  <a:moveTo>
                    <a:pt x="1665" y="8"/>
                  </a:moveTo>
                  <a:cubicBezTo>
                    <a:pt x="1665" y="9"/>
                    <a:pt x="1666" y="9"/>
                    <a:pt x="1666" y="9"/>
                  </a:cubicBezTo>
                  <a:cubicBezTo>
                    <a:pt x="1666" y="8"/>
                    <a:pt x="1665" y="8"/>
                    <a:pt x="1665" y="8"/>
                  </a:cubicBezTo>
                  <a:close/>
                  <a:moveTo>
                    <a:pt x="597" y="123"/>
                  </a:moveTo>
                  <a:cubicBezTo>
                    <a:pt x="597" y="123"/>
                    <a:pt x="598" y="123"/>
                    <a:pt x="598" y="123"/>
                  </a:cubicBezTo>
                  <a:cubicBezTo>
                    <a:pt x="598" y="123"/>
                    <a:pt x="597" y="123"/>
                    <a:pt x="597" y="123"/>
                  </a:cubicBezTo>
                  <a:close/>
                  <a:moveTo>
                    <a:pt x="1411" y="36"/>
                  </a:moveTo>
                  <a:cubicBezTo>
                    <a:pt x="1411" y="35"/>
                    <a:pt x="1412" y="35"/>
                    <a:pt x="1411" y="34"/>
                  </a:cubicBezTo>
                  <a:cubicBezTo>
                    <a:pt x="1411" y="35"/>
                    <a:pt x="1411" y="35"/>
                    <a:pt x="1411" y="36"/>
                  </a:cubicBezTo>
                  <a:close/>
                  <a:moveTo>
                    <a:pt x="1469" y="34"/>
                  </a:moveTo>
                  <a:cubicBezTo>
                    <a:pt x="1469" y="35"/>
                    <a:pt x="1469" y="35"/>
                    <a:pt x="1470" y="36"/>
                  </a:cubicBezTo>
                  <a:cubicBezTo>
                    <a:pt x="1470" y="35"/>
                    <a:pt x="1470" y="35"/>
                    <a:pt x="1469" y="34"/>
                  </a:cubicBezTo>
                  <a:close/>
                  <a:moveTo>
                    <a:pt x="619" y="123"/>
                  </a:moveTo>
                  <a:cubicBezTo>
                    <a:pt x="619" y="123"/>
                    <a:pt x="619" y="124"/>
                    <a:pt x="618" y="124"/>
                  </a:cubicBezTo>
                  <a:cubicBezTo>
                    <a:pt x="619" y="124"/>
                    <a:pt x="619" y="124"/>
                    <a:pt x="619" y="123"/>
                  </a:cubicBezTo>
                  <a:close/>
                  <a:moveTo>
                    <a:pt x="618" y="125"/>
                  </a:moveTo>
                  <a:cubicBezTo>
                    <a:pt x="617" y="125"/>
                    <a:pt x="617" y="125"/>
                    <a:pt x="617" y="126"/>
                  </a:cubicBezTo>
                  <a:cubicBezTo>
                    <a:pt x="618" y="126"/>
                    <a:pt x="618" y="125"/>
                    <a:pt x="618" y="125"/>
                  </a:cubicBezTo>
                  <a:close/>
                  <a:moveTo>
                    <a:pt x="966" y="18"/>
                  </a:moveTo>
                  <a:cubicBezTo>
                    <a:pt x="967" y="18"/>
                    <a:pt x="967" y="17"/>
                    <a:pt x="967" y="17"/>
                  </a:cubicBezTo>
                  <a:cubicBezTo>
                    <a:pt x="967" y="17"/>
                    <a:pt x="966" y="17"/>
                    <a:pt x="966" y="18"/>
                  </a:cubicBezTo>
                  <a:close/>
                  <a:moveTo>
                    <a:pt x="615" y="128"/>
                  </a:moveTo>
                  <a:cubicBezTo>
                    <a:pt x="615" y="128"/>
                    <a:pt x="614" y="128"/>
                    <a:pt x="614" y="129"/>
                  </a:cubicBezTo>
                  <a:cubicBezTo>
                    <a:pt x="615" y="129"/>
                    <a:pt x="615" y="128"/>
                    <a:pt x="615" y="128"/>
                  </a:cubicBezTo>
                  <a:close/>
                  <a:moveTo>
                    <a:pt x="597" y="133"/>
                  </a:moveTo>
                  <a:cubicBezTo>
                    <a:pt x="596" y="132"/>
                    <a:pt x="596" y="132"/>
                    <a:pt x="595" y="133"/>
                  </a:cubicBezTo>
                  <a:cubicBezTo>
                    <a:pt x="596" y="133"/>
                    <a:pt x="596" y="133"/>
                    <a:pt x="597" y="133"/>
                  </a:cubicBezTo>
                  <a:close/>
                  <a:moveTo>
                    <a:pt x="759" y="39"/>
                  </a:moveTo>
                  <a:cubicBezTo>
                    <a:pt x="760" y="39"/>
                    <a:pt x="760" y="39"/>
                    <a:pt x="760" y="39"/>
                  </a:cubicBezTo>
                  <a:cubicBezTo>
                    <a:pt x="760" y="39"/>
                    <a:pt x="759" y="39"/>
                    <a:pt x="759" y="39"/>
                  </a:cubicBezTo>
                  <a:close/>
                  <a:moveTo>
                    <a:pt x="906" y="39"/>
                  </a:moveTo>
                  <a:cubicBezTo>
                    <a:pt x="906" y="39"/>
                    <a:pt x="907" y="39"/>
                    <a:pt x="907" y="40"/>
                  </a:cubicBezTo>
                  <a:cubicBezTo>
                    <a:pt x="907" y="39"/>
                    <a:pt x="907" y="39"/>
                    <a:pt x="906" y="39"/>
                  </a:cubicBezTo>
                  <a:close/>
                  <a:moveTo>
                    <a:pt x="1397" y="38"/>
                  </a:moveTo>
                  <a:cubicBezTo>
                    <a:pt x="1396" y="39"/>
                    <a:pt x="1396" y="39"/>
                    <a:pt x="1397" y="40"/>
                  </a:cubicBezTo>
                  <a:cubicBezTo>
                    <a:pt x="1397" y="39"/>
                    <a:pt x="1397" y="39"/>
                    <a:pt x="1397" y="38"/>
                  </a:cubicBezTo>
                  <a:close/>
                  <a:moveTo>
                    <a:pt x="659" y="49"/>
                  </a:moveTo>
                  <a:cubicBezTo>
                    <a:pt x="659" y="49"/>
                    <a:pt x="659" y="48"/>
                    <a:pt x="659" y="48"/>
                  </a:cubicBezTo>
                  <a:cubicBezTo>
                    <a:pt x="658" y="48"/>
                    <a:pt x="659" y="49"/>
                    <a:pt x="659" y="49"/>
                  </a:cubicBezTo>
                  <a:close/>
                  <a:moveTo>
                    <a:pt x="1149" y="39"/>
                  </a:moveTo>
                  <a:cubicBezTo>
                    <a:pt x="1149" y="39"/>
                    <a:pt x="1149" y="40"/>
                    <a:pt x="1149" y="40"/>
                  </a:cubicBezTo>
                  <a:cubicBezTo>
                    <a:pt x="1149" y="39"/>
                    <a:pt x="1149" y="39"/>
                    <a:pt x="1149" y="39"/>
                  </a:cubicBezTo>
                  <a:close/>
                  <a:moveTo>
                    <a:pt x="1581" y="39"/>
                  </a:moveTo>
                  <a:cubicBezTo>
                    <a:pt x="1581" y="39"/>
                    <a:pt x="1581" y="40"/>
                    <a:pt x="1581" y="40"/>
                  </a:cubicBezTo>
                  <a:cubicBezTo>
                    <a:pt x="1581" y="40"/>
                    <a:pt x="1581" y="39"/>
                    <a:pt x="1581" y="39"/>
                  </a:cubicBezTo>
                  <a:close/>
                  <a:moveTo>
                    <a:pt x="1749" y="39"/>
                  </a:moveTo>
                  <a:cubicBezTo>
                    <a:pt x="1749" y="39"/>
                    <a:pt x="1749" y="40"/>
                    <a:pt x="1749" y="40"/>
                  </a:cubicBezTo>
                  <a:cubicBezTo>
                    <a:pt x="1749" y="40"/>
                    <a:pt x="1749" y="39"/>
                    <a:pt x="1749" y="39"/>
                  </a:cubicBezTo>
                  <a:close/>
                  <a:moveTo>
                    <a:pt x="864" y="39"/>
                  </a:moveTo>
                  <a:cubicBezTo>
                    <a:pt x="864" y="40"/>
                    <a:pt x="865" y="40"/>
                    <a:pt x="865" y="40"/>
                  </a:cubicBezTo>
                  <a:cubicBezTo>
                    <a:pt x="865" y="40"/>
                    <a:pt x="865" y="39"/>
                    <a:pt x="864" y="39"/>
                  </a:cubicBezTo>
                  <a:close/>
                  <a:moveTo>
                    <a:pt x="1218" y="40"/>
                  </a:moveTo>
                  <a:cubicBezTo>
                    <a:pt x="1219" y="40"/>
                    <a:pt x="1219" y="40"/>
                    <a:pt x="1219" y="39"/>
                  </a:cubicBezTo>
                  <a:cubicBezTo>
                    <a:pt x="1219" y="39"/>
                    <a:pt x="1218" y="39"/>
                    <a:pt x="1218" y="40"/>
                  </a:cubicBezTo>
                  <a:close/>
                  <a:moveTo>
                    <a:pt x="1391" y="52"/>
                  </a:moveTo>
                  <a:cubicBezTo>
                    <a:pt x="1391" y="52"/>
                    <a:pt x="1390" y="52"/>
                    <a:pt x="1390" y="53"/>
                  </a:cubicBezTo>
                  <a:cubicBezTo>
                    <a:pt x="1391" y="53"/>
                    <a:pt x="1391" y="52"/>
                    <a:pt x="1391" y="52"/>
                  </a:cubicBezTo>
                  <a:close/>
                  <a:moveTo>
                    <a:pt x="1397" y="40"/>
                  </a:moveTo>
                  <a:cubicBezTo>
                    <a:pt x="1396" y="40"/>
                    <a:pt x="1396" y="41"/>
                    <a:pt x="1396" y="41"/>
                  </a:cubicBezTo>
                  <a:cubicBezTo>
                    <a:pt x="1397" y="41"/>
                    <a:pt x="1396" y="40"/>
                    <a:pt x="1397" y="40"/>
                  </a:cubicBezTo>
                  <a:close/>
                  <a:moveTo>
                    <a:pt x="831" y="41"/>
                  </a:moveTo>
                  <a:cubicBezTo>
                    <a:pt x="831" y="41"/>
                    <a:pt x="831" y="41"/>
                    <a:pt x="831" y="40"/>
                  </a:cubicBezTo>
                  <a:cubicBezTo>
                    <a:pt x="831" y="40"/>
                    <a:pt x="831" y="41"/>
                    <a:pt x="831" y="41"/>
                  </a:cubicBezTo>
                  <a:close/>
                  <a:moveTo>
                    <a:pt x="1112" y="42"/>
                  </a:moveTo>
                  <a:cubicBezTo>
                    <a:pt x="1113" y="42"/>
                    <a:pt x="1113" y="41"/>
                    <a:pt x="1113" y="41"/>
                  </a:cubicBezTo>
                  <a:cubicBezTo>
                    <a:pt x="1113" y="41"/>
                    <a:pt x="1112" y="41"/>
                    <a:pt x="1112" y="42"/>
                  </a:cubicBezTo>
                  <a:close/>
                  <a:moveTo>
                    <a:pt x="670" y="49"/>
                  </a:moveTo>
                  <a:cubicBezTo>
                    <a:pt x="670" y="49"/>
                    <a:pt x="670" y="49"/>
                    <a:pt x="670" y="50"/>
                  </a:cubicBezTo>
                  <a:cubicBezTo>
                    <a:pt x="670" y="50"/>
                    <a:pt x="670" y="49"/>
                    <a:pt x="670" y="49"/>
                  </a:cubicBezTo>
                  <a:close/>
                  <a:moveTo>
                    <a:pt x="1115" y="49"/>
                  </a:moveTo>
                  <a:cubicBezTo>
                    <a:pt x="1115" y="49"/>
                    <a:pt x="1114" y="49"/>
                    <a:pt x="1114" y="50"/>
                  </a:cubicBezTo>
                  <a:cubicBezTo>
                    <a:pt x="1115" y="49"/>
                    <a:pt x="1115" y="49"/>
                    <a:pt x="1115" y="49"/>
                  </a:cubicBezTo>
                  <a:close/>
                  <a:moveTo>
                    <a:pt x="1380" y="50"/>
                  </a:moveTo>
                  <a:cubicBezTo>
                    <a:pt x="1380" y="49"/>
                    <a:pt x="1380" y="49"/>
                    <a:pt x="1381" y="49"/>
                  </a:cubicBezTo>
                  <a:cubicBezTo>
                    <a:pt x="1380" y="49"/>
                    <a:pt x="1380" y="49"/>
                    <a:pt x="1380" y="50"/>
                  </a:cubicBezTo>
                  <a:close/>
                  <a:moveTo>
                    <a:pt x="607" y="132"/>
                  </a:moveTo>
                  <a:cubicBezTo>
                    <a:pt x="606" y="132"/>
                    <a:pt x="606" y="132"/>
                    <a:pt x="605" y="133"/>
                  </a:cubicBezTo>
                  <a:cubicBezTo>
                    <a:pt x="606" y="133"/>
                    <a:pt x="606" y="133"/>
                    <a:pt x="607" y="132"/>
                  </a:cubicBezTo>
                  <a:close/>
                  <a:moveTo>
                    <a:pt x="976" y="23"/>
                  </a:moveTo>
                  <a:cubicBezTo>
                    <a:pt x="976" y="24"/>
                    <a:pt x="975" y="24"/>
                    <a:pt x="975" y="24"/>
                  </a:cubicBezTo>
                  <a:cubicBezTo>
                    <a:pt x="976" y="24"/>
                    <a:pt x="976" y="24"/>
                    <a:pt x="976" y="23"/>
                  </a:cubicBezTo>
                  <a:close/>
                  <a:moveTo>
                    <a:pt x="553" y="42"/>
                  </a:moveTo>
                  <a:cubicBezTo>
                    <a:pt x="554" y="42"/>
                    <a:pt x="554" y="42"/>
                    <a:pt x="554" y="42"/>
                  </a:cubicBezTo>
                  <a:cubicBezTo>
                    <a:pt x="554" y="42"/>
                    <a:pt x="554" y="42"/>
                    <a:pt x="553" y="42"/>
                  </a:cubicBezTo>
                  <a:close/>
                  <a:moveTo>
                    <a:pt x="1725" y="56"/>
                  </a:moveTo>
                  <a:cubicBezTo>
                    <a:pt x="1726" y="56"/>
                    <a:pt x="1726" y="56"/>
                    <a:pt x="1726" y="56"/>
                  </a:cubicBezTo>
                  <a:cubicBezTo>
                    <a:pt x="1726" y="56"/>
                    <a:pt x="1725" y="56"/>
                    <a:pt x="1725" y="56"/>
                  </a:cubicBezTo>
                  <a:close/>
                  <a:moveTo>
                    <a:pt x="659" y="57"/>
                  </a:moveTo>
                  <a:cubicBezTo>
                    <a:pt x="659" y="57"/>
                    <a:pt x="659" y="56"/>
                    <a:pt x="659" y="56"/>
                  </a:cubicBezTo>
                  <a:cubicBezTo>
                    <a:pt x="659" y="56"/>
                    <a:pt x="658" y="57"/>
                    <a:pt x="659" y="57"/>
                  </a:cubicBezTo>
                  <a:close/>
                  <a:moveTo>
                    <a:pt x="829" y="56"/>
                  </a:moveTo>
                  <a:cubicBezTo>
                    <a:pt x="828" y="57"/>
                    <a:pt x="828" y="57"/>
                    <a:pt x="828" y="58"/>
                  </a:cubicBezTo>
                  <a:cubicBezTo>
                    <a:pt x="829" y="58"/>
                    <a:pt x="829" y="57"/>
                    <a:pt x="829" y="56"/>
                  </a:cubicBezTo>
                  <a:close/>
                  <a:moveTo>
                    <a:pt x="859" y="55"/>
                  </a:moveTo>
                  <a:cubicBezTo>
                    <a:pt x="859" y="54"/>
                    <a:pt x="859" y="54"/>
                    <a:pt x="858" y="53"/>
                  </a:cubicBezTo>
                  <a:cubicBezTo>
                    <a:pt x="858" y="54"/>
                    <a:pt x="858" y="54"/>
                    <a:pt x="859" y="55"/>
                  </a:cubicBezTo>
                  <a:close/>
                  <a:moveTo>
                    <a:pt x="1372" y="57"/>
                  </a:moveTo>
                  <a:cubicBezTo>
                    <a:pt x="1372" y="57"/>
                    <a:pt x="1372" y="57"/>
                    <a:pt x="1373" y="57"/>
                  </a:cubicBezTo>
                  <a:cubicBezTo>
                    <a:pt x="1372" y="57"/>
                    <a:pt x="1372" y="57"/>
                    <a:pt x="1372" y="57"/>
                  </a:cubicBezTo>
                  <a:close/>
                  <a:moveTo>
                    <a:pt x="578" y="58"/>
                  </a:moveTo>
                  <a:cubicBezTo>
                    <a:pt x="578" y="58"/>
                    <a:pt x="579" y="58"/>
                    <a:pt x="579" y="58"/>
                  </a:cubicBezTo>
                  <a:cubicBezTo>
                    <a:pt x="579" y="58"/>
                    <a:pt x="579" y="58"/>
                    <a:pt x="578" y="58"/>
                  </a:cubicBezTo>
                  <a:close/>
                  <a:moveTo>
                    <a:pt x="1208" y="59"/>
                  </a:moveTo>
                  <a:cubicBezTo>
                    <a:pt x="1208" y="59"/>
                    <a:pt x="1208" y="58"/>
                    <a:pt x="1208" y="58"/>
                  </a:cubicBezTo>
                  <a:cubicBezTo>
                    <a:pt x="1208" y="58"/>
                    <a:pt x="1208" y="59"/>
                    <a:pt x="1208" y="59"/>
                  </a:cubicBezTo>
                  <a:close/>
                  <a:moveTo>
                    <a:pt x="1289" y="58"/>
                  </a:moveTo>
                  <a:cubicBezTo>
                    <a:pt x="1289" y="59"/>
                    <a:pt x="1289" y="59"/>
                    <a:pt x="1289" y="60"/>
                  </a:cubicBezTo>
                  <a:cubicBezTo>
                    <a:pt x="1289" y="59"/>
                    <a:pt x="1289" y="59"/>
                    <a:pt x="1289" y="58"/>
                  </a:cubicBezTo>
                  <a:close/>
                  <a:moveTo>
                    <a:pt x="748" y="60"/>
                  </a:moveTo>
                  <a:cubicBezTo>
                    <a:pt x="748" y="60"/>
                    <a:pt x="748" y="59"/>
                    <a:pt x="748" y="59"/>
                  </a:cubicBezTo>
                  <a:cubicBezTo>
                    <a:pt x="748" y="59"/>
                    <a:pt x="748" y="60"/>
                    <a:pt x="748" y="60"/>
                  </a:cubicBezTo>
                  <a:close/>
                  <a:moveTo>
                    <a:pt x="670" y="50"/>
                  </a:moveTo>
                  <a:cubicBezTo>
                    <a:pt x="669" y="51"/>
                    <a:pt x="669" y="52"/>
                    <a:pt x="670" y="52"/>
                  </a:cubicBezTo>
                  <a:cubicBezTo>
                    <a:pt x="670" y="52"/>
                    <a:pt x="670" y="51"/>
                    <a:pt x="670" y="50"/>
                  </a:cubicBezTo>
                  <a:close/>
                  <a:moveTo>
                    <a:pt x="1737" y="59"/>
                  </a:moveTo>
                  <a:cubicBezTo>
                    <a:pt x="1736" y="59"/>
                    <a:pt x="1736" y="59"/>
                    <a:pt x="1736" y="60"/>
                  </a:cubicBezTo>
                  <a:cubicBezTo>
                    <a:pt x="1736" y="60"/>
                    <a:pt x="1736" y="60"/>
                    <a:pt x="1737" y="59"/>
                  </a:cubicBezTo>
                  <a:close/>
                  <a:moveTo>
                    <a:pt x="580" y="59"/>
                  </a:moveTo>
                  <a:cubicBezTo>
                    <a:pt x="580" y="60"/>
                    <a:pt x="581" y="60"/>
                    <a:pt x="581" y="60"/>
                  </a:cubicBezTo>
                  <a:cubicBezTo>
                    <a:pt x="581" y="60"/>
                    <a:pt x="581" y="59"/>
                    <a:pt x="580" y="59"/>
                  </a:cubicBezTo>
                  <a:close/>
                  <a:moveTo>
                    <a:pt x="1208" y="61"/>
                  </a:moveTo>
                  <a:cubicBezTo>
                    <a:pt x="1208" y="60"/>
                    <a:pt x="1208" y="60"/>
                    <a:pt x="1208" y="59"/>
                  </a:cubicBezTo>
                  <a:cubicBezTo>
                    <a:pt x="1207" y="60"/>
                    <a:pt x="1208" y="60"/>
                    <a:pt x="1208" y="61"/>
                  </a:cubicBezTo>
                  <a:close/>
                  <a:moveTo>
                    <a:pt x="1666" y="60"/>
                  </a:moveTo>
                  <a:cubicBezTo>
                    <a:pt x="1666" y="60"/>
                    <a:pt x="1667" y="61"/>
                    <a:pt x="1667" y="61"/>
                  </a:cubicBezTo>
                  <a:cubicBezTo>
                    <a:pt x="1667" y="60"/>
                    <a:pt x="1666" y="60"/>
                    <a:pt x="1666" y="60"/>
                  </a:cubicBezTo>
                  <a:close/>
                  <a:moveTo>
                    <a:pt x="1719" y="61"/>
                  </a:moveTo>
                  <a:cubicBezTo>
                    <a:pt x="1720" y="61"/>
                    <a:pt x="1720" y="60"/>
                    <a:pt x="1720" y="60"/>
                  </a:cubicBezTo>
                  <a:cubicBezTo>
                    <a:pt x="1720" y="60"/>
                    <a:pt x="1719" y="60"/>
                    <a:pt x="1719" y="61"/>
                  </a:cubicBezTo>
                  <a:close/>
                  <a:moveTo>
                    <a:pt x="1383" y="60"/>
                  </a:moveTo>
                  <a:cubicBezTo>
                    <a:pt x="1382" y="60"/>
                    <a:pt x="1382" y="61"/>
                    <a:pt x="1382" y="61"/>
                  </a:cubicBezTo>
                  <a:cubicBezTo>
                    <a:pt x="1382" y="61"/>
                    <a:pt x="1382" y="61"/>
                    <a:pt x="1383" y="60"/>
                  </a:cubicBezTo>
                  <a:close/>
                  <a:moveTo>
                    <a:pt x="1366" y="62"/>
                  </a:moveTo>
                  <a:cubicBezTo>
                    <a:pt x="1366" y="61"/>
                    <a:pt x="1367" y="61"/>
                    <a:pt x="1367" y="61"/>
                  </a:cubicBezTo>
                  <a:cubicBezTo>
                    <a:pt x="1366" y="61"/>
                    <a:pt x="1366" y="61"/>
                    <a:pt x="1366" y="62"/>
                  </a:cubicBezTo>
                  <a:close/>
                  <a:moveTo>
                    <a:pt x="1550" y="62"/>
                  </a:moveTo>
                  <a:cubicBezTo>
                    <a:pt x="1550" y="62"/>
                    <a:pt x="1550" y="62"/>
                    <a:pt x="1551" y="61"/>
                  </a:cubicBezTo>
                  <a:cubicBezTo>
                    <a:pt x="1550" y="61"/>
                    <a:pt x="1550" y="61"/>
                    <a:pt x="1550" y="62"/>
                  </a:cubicBezTo>
                  <a:close/>
                  <a:moveTo>
                    <a:pt x="1566" y="61"/>
                  </a:moveTo>
                  <a:cubicBezTo>
                    <a:pt x="1566" y="61"/>
                    <a:pt x="1565" y="61"/>
                    <a:pt x="1565" y="62"/>
                  </a:cubicBezTo>
                  <a:cubicBezTo>
                    <a:pt x="1566" y="62"/>
                    <a:pt x="1566" y="62"/>
                    <a:pt x="1566" y="61"/>
                  </a:cubicBezTo>
                  <a:close/>
                  <a:moveTo>
                    <a:pt x="1718" y="62"/>
                  </a:moveTo>
                  <a:cubicBezTo>
                    <a:pt x="1718" y="62"/>
                    <a:pt x="1719" y="62"/>
                    <a:pt x="1719" y="61"/>
                  </a:cubicBezTo>
                  <a:cubicBezTo>
                    <a:pt x="1718" y="61"/>
                    <a:pt x="1718" y="61"/>
                    <a:pt x="1718" y="62"/>
                  </a:cubicBezTo>
                  <a:close/>
                  <a:moveTo>
                    <a:pt x="1456" y="10"/>
                  </a:moveTo>
                  <a:cubicBezTo>
                    <a:pt x="1456" y="10"/>
                    <a:pt x="1456" y="10"/>
                    <a:pt x="1457" y="10"/>
                  </a:cubicBezTo>
                  <a:cubicBezTo>
                    <a:pt x="1457" y="10"/>
                    <a:pt x="1456" y="10"/>
                    <a:pt x="1456" y="10"/>
                  </a:cubicBezTo>
                  <a:close/>
                  <a:moveTo>
                    <a:pt x="1734" y="61"/>
                  </a:moveTo>
                  <a:cubicBezTo>
                    <a:pt x="1734" y="61"/>
                    <a:pt x="1733" y="61"/>
                    <a:pt x="1733" y="62"/>
                  </a:cubicBezTo>
                  <a:cubicBezTo>
                    <a:pt x="1734" y="62"/>
                    <a:pt x="1734" y="62"/>
                    <a:pt x="1734" y="61"/>
                  </a:cubicBezTo>
                  <a:close/>
                  <a:moveTo>
                    <a:pt x="1119" y="45"/>
                  </a:moveTo>
                  <a:cubicBezTo>
                    <a:pt x="1118" y="45"/>
                    <a:pt x="1118" y="45"/>
                    <a:pt x="1118" y="46"/>
                  </a:cubicBezTo>
                  <a:cubicBezTo>
                    <a:pt x="1118" y="46"/>
                    <a:pt x="1119" y="46"/>
                    <a:pt x="1119" y="45"/>
                  </a:cubicBezTo>
                  <a:close/>
                  <a:moveTo>
                    <a:pt x="1365" y="63"/>
                  </a:moveTo>
                  <a:cubicBezTo>
                    <a:pt x="1365" y="62"/>
                    <a:pt x="1365" y="62"/>
                    <a:pt x="1366" y="62"/>
                  </a:cubicBezTo>
                  <a:cubicBezTo>
                    <a:pt x="1365" y="62"/>
                    <a:pt x="1365" y="62"/>
                    <a:pt x="1365" y="63"/>
                  </a:cubicBezTo>
                  <a:close/>
                  <a:moveTo>
                    <a:pt x="583" y="62"/>
                  </a:moveTo>
                  <a:cubicBezTo>
                    <a:pt x="583" y="63"/>
                    <a:pt x="584" y="63"/>
                    <a:pt x="584" y="63"/>
                  </a:cubicBezTo>
                  <a:cubicBezTo>
                    <a:pt x="584" y="63"/>
                    <a:pt x="584" y="62"/>
                    <a:pt x="583" y="62"/>
                  </a:cubicBezTo>
                  <a:close/>
                  <a:moveTo>
                    <a:pt x="1581" y="25"/>
                  </a:moveTo>
                  <a:cubicBezTo>
                    <a:pt x="1581" y="25"/>
                    <a:pt x="1581" y="26"/>
                    <a:pt x="1581" y="26"/>
                  </a:cubicBezTo>
                  <a:cubicBezTo>
                    <a:pt x="1581" y="26"/>
                    <a:pt x="1582" y="25"/>
                    <a:pt x="1581" y="25"/>
                  </a:cubicBezTo>
                  <a:close/>
                  <a:moveTo>
                    <a:pt x="1548" y="63"/>
                  </a:moveTo>
                  <a:cubicBezTo>
                    <a:pt x="1549" y="63"/>
                    <a:pt x="1549" y="63"/>
                    <a:pt x="1549" y="62"/>
                  </a:cubicBezTo>
                  <a:cubicBezTo>
                    <a:pt x="1549" y="62"/>
                    <a:pt x="1548" y="62"/>
                    <a:pt x="1548" y="63"/>
                  </a:cubicBezTo>
                  <a:close/>
                  <a:moveTo>
                    <a:pt x="1668" y="62"/>
                  </a:moveTo>
                  <a:cubicBezTo>
                    <a:pt x="1668" y="63"/>
                    <a:pt x="1669" y="63"/>
                    <a:pt x="1669" y="63"/>
                  </a:cubicBezTo>
                  <a:cubicBezTo>
                    <a:pt x="1669" y="63"/>
                    <a:pt x="1669" y="62"/>
                    <a:pt x="1668" y="62"/>
                  </a:cubicBezTo>
                  <a:close/>
                  <a:moveTo>
                    <a:pt x="964" y="44"/>
                  </a:moveTo>
                  <a:cubicBezTo>
                    <a:pt x="963" y="44"/>
                    <a:pt x="963" y="45"/>
                    <a:pt x="963" y="45"/>
                  </a:cubicBezTo>
                  <a:cubicBezTo>
                    <a:pt x="964" y="45"/>
                    <a:pt x="964" y="44"/>
                    <a:pt x="964" y="44"/>
                  </a:cubicBezTo>
                  <a:close/>
                  <a:moveTo>
                    <a:pt x="1749" y="25"/>
                  </a:moveTo>
                  <a:cubicBezTo>
                    <a:pt x="1749" y="25"/>
                    <a:pt x="1749" y="26"/>
                    <a:pt x="1749" y="26"/>
                  </a:cubicBezTo>
                  <a:cubicBezTo>
                    <a:pt x="1749" y="26"/>
                    <a:pt x="1750" y="25"/>
                    <a:pt x="1749" y="25"/>
                  </a:cubicBezTo>
                  <a:close/>
                  <a:moveTo>
                    <a:pt x="1716" y="63"/>
                  </a:moveTo>
                  <a:cubicBezTo>
                    <a:pt x="1717" y="63"/>
                    <a:pt x="1717" y="63"/>
                    <a:pt x="1717" y="62"/>
                  </a:cubicBezTo>
                  <a:cubicBezTo>
                    <a:pt x="1717" y="62"/>
                    <a:pt x="1717" y="62"/>
                    <a:pt x="1716" y="63"/>
                  </a:cubicBezTo>
                  <a:close/>
                  <a:moveTo>
                    <a:pt x="1036" y="45"/>
                  </a:moveTo>
                  <a:cubicBezTo>
                    <a:pt x="1037" y="45"/>
                    <a:pt x="1037" y="44"/>
                    <a:pt x="1037" y="44"/>
                  </a:cubicBezTo>
                  <a:cubicBezTo>
                    <a:pt x="1036" y="44"/>
                    <a:pt x="1036" y="44"/>
                    <a:pt x="1036" y="45"/>
                  </a:cubicBezTo>
                  <a:close/>
                  <a:moveTo>
                    <a:pt x="1571" y="10"/>
                  </a:moveTo>
                  <a:cubicBezTo>
                    <a:pt x="1571" y="10"/>
                    <a:pt x="1571" y="11"/>
                    <a:pt x="1572" y="11"/>
                  </a:cubicBezTo>
                  <a:cubicBezTo>
                    <a:pt x="1572" y="10"/>
                    <a:pt x="1571" y="10"/>
                    <a:pt x="1571" y="10"/>
                  </a:cubicBezTo>
                  <a:close/>
                  <a:moveTo>
                    <a:pt x="1213" y="46"/>
                  </a:moveTo>
                  <a:cubicBezTo>
                    <a:pt x="1213" y="46"/>
                    <a:pt x="1214" y="46"/>
                    <a:pt x="1214" y="45"/>
                  </a:cubicBezTo>
                  <a:cubicBezTo>
                    <a:pt x="1213" y="45"/>
                    <a:pt x="1213" y="46"/>
                    <a:pt x="1213" y="46"/>
                  </a:cubicBezTo>
                  <a:close/>
                  <a:moveTo>
                    <a:pt x="901" y="56"/>
                  </a:moveTo>
                  <a:cubicBezTo>
                    <a:pt x="901" y="55"/>
                    <a:pt x="901" y="54"/>
                    <a:pt x="901" y="54"/>
                  </a:cubicBezTo>
                  <a:cubicBezTo>
                    <a:pt x="901" y="55"/>
                    <a:pt x="901" y="55"/>
                    <a:pt x="901" y="56"/>
                  </a:cubicBezTo>
                  <a:close/>
                  <a:moveTo>
                    <a:pt x="1363" y="64"/>
                  </a:moveTo>
                  <a:cubicBezTo>
                    <a:pt x="1364" y="64"/>
                    <a:pt x="1364" y="63"/>
                    <a:pt x="1364" y="63"/>
                  </a:cubicBezTo>
                  <a:cubicBezTo>
                    <a:pt x="1364" y="63"/>
                    <a:pt x="1363" y="63"/>
                    <a:pt x="1363" y="64"/>
                  </a:cubicBezTo>
                  <a:close/>
                  <a:moveTo>
                    <a:pt x="1381" y="19"/>
                  </a:moveTo>
                  <a:cubicBezTo>
                    <a:pt x="1380" y="18"/>
                    <a:pt x="1380" y="18"/>
                    <a:pt x="1379" y="18"/>
                  </a:cubicBezTo>
                  <a:cubicBezTo>
                    <a:pt x="1380" y="18"/>
                    <a:pt x="1380" y="19"/>
                    <a:pt x="1381" y="19"/>
                  </a:cubicBezTo>
                  <a:close/>
                  <a:moveTo>
                    <a:pt x="1547" y="64"/>
                  </a:moveTo>
                  <a:cubicBezTo>
                    <a:pt x="1547" y="64"/>
                    <a:pt x="1548" y="64"/>
                    <a:pt x="1548" y="63"/>
                  </a:cubicBezTo>
                  <a:cubicBezTo>
                    <a:pt x="1547" y="63"/>
                    <a:pt x="1547" y="63"/>
                    <a:pt x="1547" y="64"/>
                  </a:cubicBezTo>
                  <a:close/>
                  <a:moveTo>
                    <a:pt x="1715" y="64"/>
                  </a:moveTo>
                  <a:cubicBezTo>
                    <a:pt x="1715" y="64"/>
                    <a:pt x="1716" y="64"/>
                    <a:pt x="1716" y="63"/>
                  </a:cubicBezTo>
                  <a:cubicBezTo>
                    <a:pt x="1716" y="63"/>
                    <a:pt x="1715" y="63"/>
                    <a:pt x="1715" y="64"/>
                  </a:cubicBezTo>
                  <a:close/>
                  <a:moveTo>
                    <a:pt x="585" y="64"/>
                  </a:moveTo>
                  <a:cubicBezTo>
                    <a:pt x="585" y="64"/>
                    <a:pt x="585" y="65"/>
                    <a:pt x="585" y="65"/>
                  </a:cubicBezTo>
                  <a:cubicBezTo>
                    <a:pt x="585" y="64"/>
                    <a:pt x="585" y="64"/>
                    <a:pt x="585" y="64"/>
                  </a:cubicBezTo>
                  <a:close/>
                  <a:moveTo>
                    <a:pt x="805" y="54"/>
                  </a:moveTo>
                  <a:cubicBezTo>
                    <a:pt x="805" y="55"/>
                    <a:pt x="805" y="55"/>
                    <a:pt x="805" y="56"/>
                  </a:cubicBezTo>
                  <a:cubicBezTo>
                    <a:pt x="805" y="55"/>
                    <a:pt x="805" y="55"/>
                    <a:pt x="805" y="54"/>
                  </a:cubicBezTo>
                  <a:close/>
                  <a:moveTo>
                    <a:pt x="1360" y="66"/>
                  </a:moveTo>
                  <a:cubicBezTo>
                    <a:pt x="1360" y="66"/>
                    <a:pt x="1361" y="66"/>
                    <a:pt x="1361" y="65"/>
                  </a:cubicBezTo>
                  <a:cubicBezTo>
                    <a:pt x="1360" y="65"/>
                    <a:pt x="1360" y="66"/>
                    <a:pt x="1360" y="66"/>
                  </a:cubicBezTo>
                  <a:close/>
                  <a:moveTo>
                    <a:pt x="1729" y="65"/>
                  </a:moveTo>
                  <a:cubicBezTo>
                    <a:pt x="1728" y="65"/>
                    <a:pt x="1728" y="66"/>
                    <a:pt x="1728" y="66"/>
                  </a:cubicBezTo>
                  <a:cubicBezTo>
                    <a:pt x="1728" y="66"/>
                    <a:pt x="1728" y="66"/>
                    <a:pt x="1729" y="65"/>
                  </a:cubicBezTo>
                  <a:close/>
                  <a:moveTo>
                    <a:pt x="1712" y="66"/>
                  </a:moveTo>
                  <a:cubicBezTo>
                    <a:pt x="1712" y="66"/>
                    <a:pt x="1713" y="66"/>
                    <a:pt x="1713" y="66"/>
                  </a:cubicBezTo>
                  <a:cubicBezTo>
                    <a:pt x="1712" y="66"/>
                    <a:pt x="1712" y="66"/>
                    <a:pt x="1712" y="66"/>
                  </a:cubicBezTo>
                  <a:close/>
                  <a:moveTo>
                    <a:pt x="537" y="27"/>
                  </a:moveTo>
                  <a:cubicBezTo>
                    <a:pt x="537" y="26"/>
                    <a:pt x="537" y="26"/>
                    <a:pt x="537" y="25"/>
                  </a:cubicBezTo>
                  <a:cubicBezTo>
                    <a:pt x="537" y="26"/>
                    <a:pt x="537" y="26"/>
                    <a:pt x="537" y="27"/>
                  </a:cubicBezTo>
                  <a:close/>
                  <a:moveTo>
                    <a:pt x="1358" y="68"/>
                  </a:moveTo>
                  <a:cubicBezTo>
                    <a:pt x="1359" y="67"/>
                    <a:pt x="1359" y="67"/>
                    <a:pt x="1359" y="67"/>
                  </a:cubicBezTo>
                  <a:cubicBezTo>
                    <a:pt x="1359" y="67"/>
                    <a:pt x="1358" y="67"/>
                    <a:pt x="1358" y="68"/>
                  </a:cubicBezTo>
                  <a:close/>
                  <a:moveTo>
                    <a:pt x="1351" y="11"/>
                  </a:moveTo>
                  <a:cubicBezTo>
                    <a:pt x="1351" y="11"/>
                    <a:pt x="1351" y="11"/>
                    <a:pt x="1352" y="11"/>
                  </a:cubicBezTo>
                  <a:cubicBezTo>
                    <a:pt x="1351" y="11"/>
                    <a:pt x="1351" y="11"/>
                    <a:pt x="1351" y="11"/>
                  </a:cubicBezTo>
                  <a:close/>
                  <a:moveTo>
                    <a:pt x="1542" y="68"/>
                  </a:moveTo>
                  <a:cubicBezTo>
                    <a:pt x="1542" y="68"/>
                    <a:pt x="1542" y="68"/>
                    <a:pt x="1543" y="67"/>
                  </a:cubicBezTo>
                  <a:cubicBezTo>
                    <a:pt x="1542" y="67"/>
                    <a:pt x="1542" y="68"/>
                    <a:pt x="1542" y="68"/>
                  </a:cubicBezTo>
                  <a:close/>
                  <a:moveTo>
                    <a:pt x="1457" y="11"/>
                  </a:moveTo>
                  <a:cubicBezTo>
                    <a:pt x="1457" y="11"/>
                    <a:pt x="1458" y="11"/>
                    <a:pt x="1458" y="11"/>
                  </a:cubicBezTo>
                  <a:cubicBezTo>
                    <a:pt x="1458" y="11"/>
                    <a:pt x="1458" y="11"/>
                    <a:pt x="1457" y="11"/>
                  </a:cubicBezTo>
                  <a:close/>
                  <a:moveTo>
                    <a:pt x="1660" y="68"/>
                  </a:moveTo>
                  <a:cubicBezTo>
                    <a:pt x="1660" y="68"/>
                    <a:pt x="1659" y="68"/>
                    <a:pt x="1659" y="67"/>
                  </a:cubicBezTo>
                  <a:cubicBezTo>
                    <a:pt x="1659" y="68"/>
                    <a:pt x="1659" y="68"/>
                    <a:pt x="1660" y="68"/>
                  </a:cubicBezTo>
                  <a:close/>
                  <a:moveTo>
                    <a:pt x="1038" y="43"/>
                  </a:moveTo>
                  <a:cubicBezTo>
                    <a:pt x="1038" y="43"/>
                    <a:pt x="1038" y="42"/>
                    <a:pt x="1038" y="42"/>
                  </a:cubicBezTo>
                  <a:cubicBezTo>
                    <a:pt x="1038" y="42"/>
                    <a:pt x="1038" y="43"/>
                    <a:pt x="1038" y="43"/>
                  </a:cubicBezTo>
                  <a:close/>
                  <a:moveTo>
                    <a:pt x="952" y="69"/>
                  </a:moveTo>
                  <a:cubicBezTo>
                    <a:pt x="952" y="69"/>
                    <a:pt x="952" y="68"/>
                    <a:pt x="952" y="68"/>
                  </a:cubicBezTo>
                  <a:cubicBezTo>
                    <a:pt x="952" y="68"/>
                    <a:pt x="951" y="69"/>
                    <a:pt x="952" y="69"/>
                  </a:cubicBezTo>
                  <a:close/>
                  <a:moveTo>
                    <a:pt x="1373" y="68"/>
                  </a:moveTo>
                  <a:cubicBezTo>
                    <a:pt x="1372" y="68"/>
                    <a:pt x="1372" y="68"/>
                    <a:pt x="1372" y="68"/>
                  </a:cubicBezTo>
                  <a:cubicBezTo>
                    <a:pt x="1372" y="68"/>
                    <a:pt x="1373" y="68"/>
                    <a:pt x="1373" y="68"/>
                  </a:cubicBezTo>
                  <a:close/>
                  <a:moveTo>
                    <a:pt x="1557" y="68"/>
                  </a:moveTo>
                  <a:cubicBezTo>
                    <a:pt x="1556" y="68"/>
                    <a:pt x="1556" y="68"/>
                    <a:pt x="1556" y="69"/>
                  </a:cubicBezTo>
                  <a:cubicBezTo>
                    <a:pt x="1556" y="69"/>
                    <a:pt x="1556" y="69"/>
                    <a:pt x="1557" y="68"/>
                  </a:cubicBezTo>
                  <a:close/>
                  <a:moveTo>
                    <a:pt x="1356" y="69"/>
                  </a:moveTo>
                  <a:cubicBezTo>
                    <a:pt x="1357" y="69"/>
                    <a:pt x="1357" y="69"/>
                    <a:pt x="1357" y="68"/>
                  </a:cubicBezTo>
                  <a:cubicBezTo>
                    <a:pt x="1357" y="68"/>
                    <a:pt x="1356" y="69"/>
                    <a:pt x="1356" y="69"/>
                  </a:cubicBezTo>
                  <a:close/>
                  <a:moveTo>
                    <a:pt x="1423" y="12"/>
                  </a:moveTo>
                  <a:cubicBezTo>
                    <a:pt x="1424" y="12"/>
                    <a:pt x="1424" y="11"/>
                    <a:pt x="1424" y="11"/>
                  </a:cubicBezTo>
                  <a:cubicBezTo>
                    <a:pt x="1424" y="11"/>
                    <a:pt x="1423" y="11"/>
                    <a:pt x="1423" y="12"/>
                  </a:cubicBezTo>
                  <a:close/>
                  <a:moveTo>
                    <a:pt x="692" y="69"/>
                  </a:moveTo>
                  <a:cubicBezTo>
                    <a:pt x="692" y="69"/>
                    <a:pt x="693" y="69"/>
                    <a:pt x="693" y="70"/>
                  </a:cubicBezTo>
                  <a:cubicBezTo>
                    <a:pt x="693" y="69"/>
                    <a:pt x="692" y="69"/>
                    <a:pt x="692" y="69"/>
                  </a:cubicBezTo>
                  <a:close/>
                  <a:moveTo>
                    <a:pt x="1540" y="70"/>
                  </a:moveTo>
                  <a:cubicBezTo>
                    <a:pt x="1540" y="70"/>
                    <a:pt x="1540" y="70"/>
                    <a:pt x="1541" y="69"/>
                  </a:cubicBezTo>
                  <a:cubicBezTo>
                    <a:pt x="1540" y="69"/>
                    <a:pt x="1540" y="69"/>
                    <a:pt x="1540" y="70"/>
                  </a:cubicBezTo>
                  <a:close/>
                  <a:moveTo>
                    <a:pt x="1708" y="70"/>
                  </a:moveTo>
                  <a:cubicBezTo>
                    <a:pt x="1708" y="70"/>
                    <a:pt x="1709" y="70"/>
                    <a:pt x="1709" y="69"/>
                  </a:cubicBezTo>
                  <a:cubicBezTo>
                    <a:pt x="1708" y="69"/>
                    <a:pt x="1708" y="69"/>
                    <a:pt x="1708" y="70"/>
                  </a:cubicBezTo>
                  <a:close/>
                  <a:moveTo>
                    <a:pt x="1367" y="72"/>
                  </a:moveTo>
                  <a:cubicBezTo>
                    <a:pt x="1367" y="72"/>
                    <a:pt x="1366" y="72"/>
                    <a:pt x="1366" y="73"/>
                  </a:cubicBezTo>
                  <a:cubicBezTo>
                    <a:pt x="1367" y="73"/>
                    <a:pt x="1367" y="72"/>
                    <a:pt x="1367" y="72"/>
                  </a:cubicBezTo>
                  <a:close/>
                  <a:moveTo>
                    <a:pt x="868" y="45"/>
                  </a:moveTo>
                  <a:cubicBezTo>
                    <a:pt x="868" y="46"/>
                    <a:pt x="868" y="46"/>
                    <a:pt x="868" y="46"/>
                  </a:cubicBezTo>
                  <a:cubicBezTo>
                    <a:pt x="868" y="46"/>
                    <a:pt x="868" y="46"/>
                    <a:pt x="869" y="46"/>
                  </a:cubicBezTo>
                  <a:cubicBezTo>
                    <a:pt x="868" y="45"/>
                    <a:pt x="868" y="45"/>
                    <a:pt x="868" y="45"/>
                  </a:cubicBezTo>
                  <a:close/>
                  <a:moveTo>
                    <a:pt x="1740" y="11"/>
                  </a:moveTo>
                  <a:cubicBezTo>
                    <a:pt x="1741" y="11"/>
                    <a:pt x="1741" y="12"/>
                    <a:pt x="1741" y="12"/>
                  </a:cubicBezTo>
                  <a:cubicBezTo>
                    <a:pt x="1741" y="11"/>
                    <a:pt x="1741" y="11"/>
                    <a:pt x="1740" y="11"/>
                  </a:cubicBezTo>
                  <a:close/>
                  <a:moveTo>
                    <a:pt x="912" y="50"/>
                  </a:moveTo>
                  <a:cubicBezTo>
                    <a:pt x="912" y="50"/>
                    <a:pt x="912" y="51"/>
                    <a:pt x="912" y="51"/>
                  </a:cubicBezTo>
                  <a:cubicBezTo>
                    <a:pt x="912" y="51"/>
                    <a:pt x="912" y="50"/>
                    <a:pt x="912" y="50"/>
                  </a:cubicBezTo>
                  <a:close/>
                  <a:moveTo>
                    <a:pt x="1551" y="72"/>
                  </a:moveTo>
                  <a:cubicBezTo>
                    <a:pt x="1551" y="72"/>
                    <a:pt x="1550" y="73"/>
                    <a:pt x="1550" y="73"/>
                  </a:cubicBezTo>
                  <a:cubicBezTo>
                    <a:pt x="1551" y="73"/>
                    <a:pt x="1551" y="73"/>
                    <a:pt x="1551" y="72"/>
                  </a:cubicBezTo>
                  <a:close/>
                  <a:moveTo>
                    <a:pt x="1389" y="11"/>
                  </a:moveTo>
                  <a:cubicBezTo>
                    <a:pt x="1389" y="12"/>
                    <a:pt x="1389" y="12"/>
                    <a:pt x="1389" y="12"/>
                  </a:cubicBezTo>
                  <a:cubicBezTo>
                    <a:pt x="1389" y="12"/>
                    <a:pt x="1389" y="11"/>
                    <a:pt x="1389" y="11"/>
                  </a:cubicBezTo>
                  <a:close/>
                  <a:moveTo>
                    <a:pt x="1719" y="72"/>
                  </a:moveTo>
                  <a:cubicBezTo>
                    <a:pt x="1719" y="72"/>
                    <a:pt x="1718" y="73"/>
                    <a:pt x="1718" y="73"/>
                  </a:cubicBezTo>
                  <a:cubicBezTo>
                    <a:pt x="1719" y="73"/>
                    <a:pt x="1719" y="73"/>
                    <a:pt x="1719" y="72"/>
                  </a:cubicBezTo>
                  <a:close/>
                  <a:moveTo>
                    <a:pt x="1296" y="36"/>
                  </a:moveTo>
                  <a:cubicBezTo>
                    <a:pt x="1296" y="36"/>
                    <a:pt x="1296" y="36"/>
                    <a:pt x="1297" y="36"/>
                  </a:cubicBezTo>
                  <a:cubicBezTo>
                    <a:pt x="1296" y="36"/>
                    <a:pt x="1296" y="36"/>
                    <a:pt x="1296" y="36"/>
                  </a:cubicBezTo>
                  <a:close/>
                  <a:moveTo>
                    <a:pt x="1469" y="73"/>
                  </a:moveTo>
                  <a:cubicBezTo>
                    <a:pt x="1469" y="73"/>
                    <a:pt x="1469" y="74"/>
                    <a:pt x="1469" y="74"/>
                  </a:cubicBezTo>
                  <a:cubicBezTo>
                    <a:pt x="1469" y="74"/>
                    <a:pt x="1469" y="73"/>
                    <a:pt x="1469" y="73"/>
                  </a:cubicBezTo>
                  <a:close/>
                  <a:moveTo>
                    <a:pt x="963" y="45"/>
                  </a:moveTo>
                  <a:cubicBezTo>
                    <a:pt x="963" y="46"/>
                    <a:pt x="963" y="46"/>
                    <a:pt x="963" y="47"/>
                  </a:cubicBezTo>
                  <a:cubicBezTo>
                    <a:pt x="964" y="46"/>
                    <a:pt x="963" y="46"/>
                    <a:pt x="963" y="45"/>
                  </a:cubicBezTo>
                  <a:close/>
                  <a:moveTo>
                    <a:pt x="687" y="43"/>
                  </a:moveTo>
                  <a:cubicBezTo>
                    <a:pt x="687" y="42"/>
                    <a:pt x="686" y="42"/>
                    <a:pt x="686" y="42"/>
                  </a:cubicBezTo>
                  <a:cubicBezTo>
                    <a:pt x="686" y="43"/>
                    <a:pt x="687" y="43"/>
                    <a:pt x="687" y="43"/>
                  </a:cubicBezTo>
                  <a:close/>
                  <a:moveTo>
                    <a:pt x="545" y="12"/>
                  </a:moveTo>
                  <a:cubicBezTo>
                    <a:pt x="546" y="12"/>
                    <a:pt x="546" y="12"/>
                    <a:pt x="546" y="12"/>
                  </a:cubicBezTo>
                  <a:cubicBezTo>
                    <a:pt x="546" y="12"/>
                    <a:pt x="546" y="12"/>
                    <a:pt x="545" y="12"/>
                  </a:cubicBezTo>
                  <a:close/>
                  <a:moveTo>
                    <a:pt x="1549" y="74"/>
                  </a:moveTo>
                  <a:cubicBezTo>
                    <a:pt x="1549" y="74"/>
                    <a:pt x="1549" y="74"/>
                    <a:pt x="1548" y="74"/>
                  </a:cubicBezTo>
                  <a:cubicBezTo>
                    <a:pt x="1549" y="74"/>
                    <a:pt x="1549" y="74"/>
                    <a:pt x="1549" y="74"/>
                  </a:cubicBezTo>
                  <a:close/>
                  <a:moveTo>
                    <a:pt x="1411" y="75"/>
                  </a:moveTo>
                  <a:cubicBezTo>
                    <a:pt x="1411" y="75"/>
                    <a:pt x="1411" y="74"/>
                    <a:pt x="1411" y="74"/>
                  </a:cubicBezTo>
                  <a:cubicBezTo>
                    <a:pt x="1411" y="74"/>
                    <a:pt x="1411" y="75"/>
                    <a:pt x="1411" y="75"/>
                  </a:cubicBezTo>
                  <a:close/>
                  <a:moveTo>
                    <a:pt x="1364" y="75"/>
                  </a:moveTo>
                  <a:cubicBezTo>
                    <a:pt x="1363" y="75"/>
                    <a:pt x="1363" y="75"/>
                    <a:pt x="1363" y="75"/>
                  </a:cubicBezTo>
                  <a:cubicBezTo>
                    <a:pt x="1363" y="75"/>
                    <a:pt x="1364" y="75"/>
                    <a:pt x="1364" y="75"/>
                  </a:cubicBezTo>
                  <a:close/>
                  <a:moveTo>
                    <a:pt x="835" y="37"/>
                  </a:moveTo>
                  <a:cubicBezTo>
                    <a:pt x="836" y="37"/>
                    <a:pt x="836" y="36"/>
                    <a:pt x="836" y="36"/>
                  </a:cubicBezTo>
                  <a:cubicBezTo>
                    <a:pt x="836" y="36"/>
                    <a:pt x="835" y="36"/>
                    <a:pt x="835" y="37"/>
                  </a:cubicBezTo>
                  <a:close/>
                  <a:moveTo>
                    <a:pt x="1534" y="76"/>
                  </a:moveTo>
                  <a:cubicBezTo>
                    <a:pt x="1534" y="76"/>
                    <a:pt x="1534" y="76"/>
                    <a:pt x="1534" y="75"/>
                  </a:cubicBezTo>
                  <a:cubicBezTo>
                    <a:pt x="1534" y="75"/>
                    <a:pt x="1534" y="76"/>
                    <a:pt x="1534" y="76"/>
                  </a:cubicBezTo>
                  <a:close/>
                  <a:moveTo>
                    <a:pt x="972" y="27"/>
                  </a:moveTo>
                  <a:cubicBezTo>
                    <a:pt x="972" y="27"/>
                    <a:pt x="972" y="28"/>
                    <a:pt x="971" y="28"/>
                  </a:cubicBezTo>
                  <a:cubicBezTo>
                    <a:pt x="972" y="28"/>
                    <a:pt x="972" y="28"/>
                    <a:pt x="972" y="27"/>
                  </a:cubicBezTo>
                  <a:close/>
                  <a:moveTo>
                    <a:pt x="876" y="37"/>
                  </a:moveTo>
                  <a:cubicBezTo>
                    <a:pt x="877" y="37"/>
                    <a:pt x="877" y="36"/>
                    <a:pt x="877" y="36"/>
                  </a:cubicBezTo>
                  <a:cubicBezTo>
                    <a:pt x="877" y="36"/>
                    <a:pt x="876" y="36"/>
                    <a:pt x="876" y="37"/>
                  </a:cubicBezTo>
                  <a:close/>
                  <a:moveTo>
                    <a:pt x="1702" y="76"/>
                  </a:moveTo>
                  <a:cubicBezTo>
                    <a:pt x="1702" y="76"/>
                    <a:pt x="1702" y="76"/>
                    <a:pt x="1703" y="75"/>
                  </a:cubicBezTo>
                  <a:cubicBezTo>
                    <a:pt x="1702" y="75"/>
                    <a:pt x="1702" y="76"/>
                    <a:pt x="1702" y="76"/>
                  </a:cubicBezTo>
                  <a:close/>
                  <a:moveTo>
                    <a:pt x="1411" y="77"/>
                  </a:moveTo>
                  <a:cubicBezTo>
                    <a:pt x="1412" y="77"/>
                    <a:pt x="1412" y="76"/>
                    <a:pt x="1411" y="76"/>
                  </a:cubicBezTo>
                  <a:cubicBezTo>
                    <a:pt x="1411" y="76"/>
                    <a:pt x="1411" y="77"/>
                    <a:pt x="1411" y="77"/>
                  </a:cubicBezTo>
                  <a:close/>
                  <a:moveTo>
                    <a:pt x="1570" y="28"/>
                  </a:moveTo>
                  <a:cubicBezTo>
                    <a:pt x="1570" y="28"/>
                    <a:pt x="1570" y="27"/>
                    <a:pt x="1570" y="27"/>
                  </a:cubicBezTo>
                  <a:cubicBezTo>
                    <a:pt x="1570" y="27"/>
                    <a:pt x="1570" y="28"/>
                    <a:pt x="1570" y="28"/>
                  </a:cubicBezTo>
                  <a:close/>
                  <a:moveTo>
                    <a:pt x="1738" y="28"/>
                  </a:moveTo>
                  <a:cubicBezTo>
                    <a:pt x="1738" y="28"/>
                    <a:pt x="1738" y="27"/>
                    <a:pt x="1738" y="27"/>
                  </a:cubicBezTo>
                  <a:cubicBezTo>
                    <a:pt x="1738" y="27"/>
                    <a:pt x="1738" y="28"/>
                    <a:pt x="1738" y="28"/>
                  </a:cubicBezTo>
                  <a:close/>
                  <a:moveTo>
                    <a:pt x="1041" y="76"/>
                  </a:moveTo>
                  <a:cubicBezTo>
                    <a:pt x="1041" y="77"/>
                    <a:pt x="1041" y="77"/>
                    <a:pt x="1041" y="78"/>
                  </a:cubicBezTo>
                  <a:cubicBezTo>
                    <a:pt x="1041" y="77"/>
                    <a:pt x="1042" y="77"/>
                    <a:pt x="1041" y="76"/>
                  </a:cubicBezTo>
                  <a:close/>
                  <a:moveTo>
                    <a:pt x="1111" y="43"/>
                  </a:moveTo>
                  <a:cubicBezTo>
                    <a:pt x="1112" y="43"/>
                    <a:pt x="1112" y="43"/>
                    <a:pt x="1112" y="42"/>
                  </a:cubicBezTo>
                  <a:cubicBezTo>
                    <a:pt x="1112" y="43"/>
                    <a:pt x="1111" y="43"/>
                    <a:pt x="1111" y="43"/>
                  </a:cubicBezTo>
                  <a:close/>
                  <a:moveTo>
                    <a:pt x="1219" y="77"/>
                  </a:moveTo>
                  <a:cubicBezTo>
                    <a:pt x="1219" y="77"/>
                    <a:pt x="1219" y="78"/>
                    <a:pt x="1219" y="78"/>
                  </a:cubicBezTo>
                  <a:cubicBezTo>
                    <a:pt x="1219" y="78"/>
                    <a:pt x="1219" y="77"/>
                    <a:pt x="1219" y="77"/>
                  </a:cubicBezTo>
                  <a:close/>
                  <a:moveTo>
                    <a:pt x="1412" y="79"/>
                  </a:moveTo>
                  <a:cubicBezTo>
                    <a:pt x="1412" y="78"/>
                    <a:pt x="1412" y="78"/>
                    <a:pt x="1411" y="77"/>
                  </a:cubicBezTo>
                  <a:cubicBezTo>
                    <a:pt x="1412" y="78"/>
                    <a:pt x="1411" y="78"/>
                    <a:pt x="1412" y="79"/>
                  </a:cubicBezTo>
                  <a:close/>
                  <a:moveTo>
                    <a:pt x="686" y="78"/>
                  </a:moveTo>
                  <a:cubicBezTo>
                    <a:pt x="685" y="78"/>
                    <a:pt x="685" y="78"/>
                    <a:pt x="685" y="77"/>
                  </a:cubicBezTo>
                  <a:cubicBezTo>
                    <a:pt x="685" y="78"/>
                    <a:pt x="685" y="78"/>
                    <a:pt x="686" y="78"/>
                  </a:cubicBezTo>
                  <a:close/>
                  <a:moveTo>
                    <a:pt x="1134" y="43"/>
                  </a:moveTo>
                  <a:cubicBezTo>
                    <a:pt x="1133" y="42"/>
                    <a:pt x="1133" y="42"/>
                    <a:pt x="1132" y="42"/>
                  </a:cubicBezTo>
                  <a:cubicBezTo>
                    <a:pt x="1133" y="43"/>
                    <a:pt x="1133" y="43"/>
                    <a:pt x="1134" y="43"/>
                  </a:cubicBezTo>
                  <a:close/>
                  <a:moveTo>
                    <a:pt x="748" y="79"/>
                  </a:moveTo>
                  <a:cubicBezTo>
                    <a:pt x="748" y="78"/>
                    <a:pt x="748" y="78"/>
                    <a:pt x="748" y="77"/>
                  </a:cubicBezTo>
                  <a:cubicBezTo>
                    <a:pt x="748" y="78"/>
                    <a:pt x="747" y="78"/>
                    <a:pt x="748" y="79"/>
                  </a:cubicBezTo>
                  <a:close/>
                  <a:moveTo>
                    <a:pt x="1030" y="80"/>
                  </a:moveTo>
                  <a:cubicBezTo>
                    <a:pt x="1030" y="79"/>
                    <a:pt x="1030" y="79"/>
                    <a:pt x="1030" y="78"/>
                  </a:cubicBezTo>
                  <a:cubicBezTo>
                    <a:pt x="1030" y="79"/>
                    <a:pt x="1030" y="79"/>
                    <a:pt x="1030" y="80"/>
                  </a:cubicBezTo>
                  <a:close/>
                  <a:moveTo>
                    <a:pt x="1215" y="43"/>
                  </a:moveTo>
                  <a:cubicBezTo>
                    <a:pt x="1216" y="43"/>
                    <a:pt x="1216" y="43"/>
                    <a:pt x="1216" y="42"/>
                  </a:cubicBezTo>
                  <a:cubicBezTo>
                    <a:pt x="1215" y="42"/>
                    <a:pt x="1215" y="43"/>
                    <a:pt x="1215" y="43"/>
                  </a:cubicBezTo>
                  <a:close/>
                  <a:moveTo>
                    <a:pt x="1411" y="38"/>
                  </a:moveTo>
                  <a:cubicBezTo>
                    <a:pt x="1411" y="37"/>
                    <a:pt x="1411" y="37"/>
                    <a:pt x="1411" y="36"/>
                  </a:cubicBezTo>
                  <a:cubicBezTo>
                    <a:pt x="1411" y="36"/>
                    <a:pt x="1411" y="37"/>
                    <a:pt x="1411" y="38"/>
                  </a:cubicBezTo>
                  <a:close/>
                  <a:moveTo>
                    <a:pt x="1208" y="80"/>
                  </a:moveTo>
                  <a:cubicBezTo>
                    <a:pt x="1208" y="79"/>
                    <a:pt x="1208" y="79"/>
                    <a:pt x="1208" y="78"/>
                  </a:cubicBezTo>
                  <a:cubicBezTo>
                    <a:pt x="1208" y="79"/>
                    <a:pt x="1208" y="80"/>
                    <a:pt x="1208" y="80"/>
                  </a:cubicBezTo>
                  <a:close/>
                  <a:moveTo>
                    <a:pt x="1543" y="79"/>
                  </a:moveTo>
                  <a:cubicBezTo>
                    <a:pt x="1543" y="79"/>
                    <a:pt x="1542" y="80"/>
                    <a:pt x="1542" y="80"/>
                  </a:cubicBezTo>
                  <a:cubicBezTo>
                    <a:pt x="1543" y="80"/>
                    <a:pt x="1543" y="80"/>
                    <a:pt x="1543" y="79"/>
                  </a:cubicBezTo>
                  <a:close/>
                  <a:moveTo>
                    <a:pt x="1711" y="79"/>
                  </a:moveTo>
                  <a:cubicBezTo>
                    <a:pt x="1711" y="79"/>
                    <a:pt x="1711" y="80"/>
                    <a:pt x="1710" y="80"/>
                  </a:cubicBezTo>
                  <a:cubicBezTo>
                    <a:pt x="1711" y="80"/>
                    <a:pt x="1711" y="80"/>
                    <a:pt x="1711" y="79"/>
                  </a:cubicBezTo>
                  <a:close/>
                  <a:moveTo>
                    <a:pt x="971" y="29"/>
                  </a:moveTo>
                  <a:cubicBezTo>
                    <a:pt x="970" y="29"/>
                    <a:pt x="970" y="29"/>
                    <a:pt x="970" y="30"/>
                  </a:cubicBezTo>
                  <a:cubicBezTo>
                    <a:pt x="971" y="30"/>
                    <a:pt x="971" y="29"/>
                    <a:pt x="971" y="29"/>
                  </a:cubicBezTo>
                  <a:close/>
                  <a:moveTo>
                    <a:pt x="1087" y="55"/>
                  </a:moveTo>
                  <a:cubicBezTo>
                    <a:pt x="1087" y="56"/>
                    <a:pt x="1087" y="56"/>
                    <a:pt x="1087" y="57"/>
                  </a:cubicBezTo>
                  <a:cubicBezTo>
                    <a:pt x="1087" y="56"/>
                    <a:pt x="1088" y="56"/>
                    <a:pt x="1087" y="55"/>
                  </a:cubicBezTo>
                  <a:close/>
                  <a:moveTo>
                    <a:pt x="970" y="81"/>
                  </a:moveTo>
                  <a:cubicBezTo>
                    <a:pt x="971" y="81"/>
                    <a:pt x="971" y="82"/>
                    <a:pt x="971" y="82"/>
                  </a:cubicBezTo>
                  <a:cubicBezTo>
                    <a:pt x="971" y="81"/>
                    <a:pt x="971" y="81"/>
                    <a:pt x="970" y="81"/>
                  </a:cubicBezTo>
                  <a:close/>
                  <a:moveTo>
                    <a:pt x="589" y="83"/>
                  </a:moveTo>
                  <a:cubicBezTo>
                    <a:pt x="589" y="83"/>
                    <a:pt x="589" y="84"/>
                    <a:pt x="589" y="84"/>
                  </a:cubicBezTo>
                  <a:cubicBezTo>
                    <a:pt x="589" y="84"/>
                    <a:pt x="589" y="83"/>
                    <a:pt x="589" y="83"/>
                  </a:cubicBezTo>
                  <a:close/>
                  <a:moveTo>
                    <a:pt x="975" y="85"/>
                  </a:moveTo>
                  <a:cubicBezTo>
                    <a:pt x="975" y="86"/>
                    <a:pt x="975" y="86"/>
                    <a:pt x="976" y="86"/>
                  </a:cubicBezTo>
                  <a:cubicBezTo>
                    <a:pt x="976" y="86"/>
                    <a:pt x="975" y="86"/>
                    <a:pt x="975" y="85"/>
                  </a:cubicBezTo>
                  <a:close/>
                  <a:moveTo>
                    <a:pt x="1675" y="12"/>
                  </a:moveTo>
                  <a:cubicBezTo>
                    <a:pt x="1675" y="13"/>
                    <a:pt x="1675" y="13"/>
                    <a:pt x="1676" y="13"/>
                  </a:cubicBezTo>
                  <a:cubicBezTo>
                    <a:pt x="1676" y="13"/>
                    <a:pt x="1675" y="12"/>
                    <a:pt x="1675" y="12"/>
                  </a:cubicBezTo>
                  <a:close/>
                  <a:moveTo>
                    <a:pt x="1223" y="86"/>
                  </a:moveTo>
                  <a:cubicBezTo>
                    <a:pt x="1223" y="86"/>
                    <a:pt x="1223" y="87"/>
                    <a:pt x="1224" y="87"/>
                  </a:cubicBezTo>
                  <a:cubicBezTo>
                    <a:pt x="1224" y="86"/>
                    <a:pt x="1223" y="86"/>
                    <a:pt x="1223" y="86"/>
                  </a:cubicBezTo>
                  <a:close/>
                  <a:moveTo>
                    <a:pt x="718" y="97"/>
                  </a:moveTo>
                  <a:cubicBezTo>
                    <a:pt x="718" y="97"/>
                    <a:pt x="718" y="97"/>
                    <a:pt x="717" y="96"/>
                  </a:cubicBezTo>
                  <a:cubicBezTo>
                    <a:pt x="717" y="97"/>
                    <a:pt x="718" y="97"/>
                    <a:pt x="718" y="97"/>
                  </a:cubicBezTo>
                  <a:close/>
                  <a:moveTo>
                    <a:pt x="1143" y="55"/>
                  </a:moveTo>
                  <a:cubicBezTo>
                    <a:pt x="1143" y="55"/>
                    <a:pt x="1143" y="54"/>
                    <a:pt x="1143" y="54"/>
                  </a:cubicBezTo>
                  <a:cubicBezTo>
                    <a:pt x="1143" y="54"/>
                    <a:pt x="1143" y="55"/>
                    <a:pt x="1143" y="55"/>
                  </a:cubicBezTo>
                  <a:close/>
                  <a:moveTo>
                    <a:pt x="880" y="44"/>
                  </a:moveTo>
                  <a:cubicBezTo>
                    <a:pt x="879" y="44"/>
                    <a:pt x="879" y="44"/>
                    <a:pt x="879" y="45"/>
                  </a:cubicBezTo>
                  <a:cubicBezTo>
                    <a:pt x="879" y="45"/>
                    <a:pt x="879" y="45"/>
                    <a:pt x="880" y="44"/>
                  </a:cubicBezTo>
                  <a:close/>
                  <a:moveTo>
                    <a:pt x="1348" y="14"/>
                  </a:moveTo>
                  <a:cubicBezTo>
                    <a:pt x="1348" y="13"/>
                    <a:pt x="1349" y="13"/>
                    <a:pt x="1349" y="13"/>
                  </a:cubicBezTo>
                  <a:cubicBezTo>
                    <a:pt x="1348" y="13"/>
                    <a:pt x="1348" y="13"/>
                    <a:pt x="1348" y="14"/>
                  </a:cubicBezTo>
                  <a:close/>
                  <a:moveTo>
                    <a:pt x="1344" y="88"/>
                  </a:moveTo>
                  <a:cubicBezTo>
                    <a:pt x="1344" y="88"/>
                    <a:pt x="1344" y="87"/>
                    <a:pt x="1344" y="87"/>
                  </a:cubicBezTo>
                  <a:cubicBezTo>
                    <a:pt x="1343" y="87"/>
                    <a:pt x="1344" y="87"/>
                    <a:pt x="1344" y="88"/>
                  </a:cubicBezTo>
                  <a:close/>
                  <a:moveTo>
                    <a:pt x="658" y="88"/>
                  </a:moveTo>
                  <a:cubicBezTo>
                    <a:pt x="659" y="88"/>
                    <a:pt x="659" y="88"/>
                    <a:pt x="659" y="88"/>
                  </a:cubicBezTo>
                  <a:cubicBezTo>
                    <a:pt x="659" y="88"/>
                    <a:pt x="659" y="87"/>
                    <a:pt x="658" y="88"/>
                  </a:cubicBezTo>
                  <a:close/>
                  <a:moveTo>
                    <a:pt x="1355" y="87"/>
                  </a:moveTo>
                  <a:cubicBezTo>
                    <a:pt x="1354" y="88"/>
                    <a:pt x="1354" y="88"/>
                    <a:pt x="1354" y="89"/>
                  </a:cubicBezTo>
                  <a:cubicBezTo>
                    <a:pt x="1355" y="88"/>
                    <a:pt x="1355" y="88"/>
                    <a:pt x="1355" y="87"/>
                  </a:cubicBezTo>
                  <a:close/>
                  <a:moveTo>
                    <a:pt x="1557" y="56"/>
                  </a:moveTo>
                  <a:cubicBezTo>
                    <a:pt x="1557" y="56"/>
                    <a:pt x="1558" y="56"/>
                    <a:pt x="1558" y="56"/>
                  </a:cubicBezTo>
                  <a:cubicBezTo>
                    <a:pt x="1558" y="56"/>
                    <a:pt x="1557" y="56"/>
                    <a:pt x="1557" y="56"/>
                  </a:cubicBezTo>
                  <a:close/>
                  <a:moveTo>
                    <a:pt x="660" y="88"/>
                  </a:moveTo>
                  <a:cubicBezTo>
                    <a:pt x="660" y="89"/>
                    <a:pt x="660" y="89"/>
                    <a:pt x="661" y="89"/>
                  </a:cubicBezTo>
                  <a:cubicBezTo>
                    <a:pt x="660" y="89"/>
                    <a:pt x="660" y="88"/>
                    <a:pt x="660" y="88"/>
                  </a:cubicBezTo>
                  <a:close/>
                  <a:moveTo>
                    <a:pt x="962" y="89"/>
                  </a:moveTo>
                  <a:cubicBezTo>
                    <a:pt x="962" y="89"/>
                    <a:pt x="961" y="89"/>
                    <a:pt x="961" y="88"/>
                  </a:cubicBezTo>
                  <a:cubicBezTo>
                    <a:pt x="961" y="89"/>
                    <a:pt x="961" y="89"/>
                    <a:pt x="962" y="89"/>
                  </a:cubicBezTo>
                  <a:close/>
                  <a:moveTo>
                    <a:pt x="1343" y="90"/>
                  </a:moveTo>
                  <a:cubicBezTo>
                    <a:pt x="1344" y="89"/>
                    <a:pt x="1344" y="89"/>
                    <a:pt x="1344" y="88"/>
                  </a:cubicBezTo>
                  <a:cubicBezTo>
                    <a:pt x="1343" y="89"/>
                    <a:pt x="1343" y="89"/>
                    <a:pt x="1343" y="90"/>
                  </a:cubicBezTo>
                  <a:close/>
                  <a:moveTo>
                    <a:pt x="1570" y="38"/>
                  </a:moveTo>
                  <a:cubicBezTo>
                    <a:pt x="1570" y="37"/>
                    <a:pt x="1570" y="37"/>
                    <a:pt x="1570" y="36"/>
                  </a:cubicBezTo>
                  <a:cubicBezTo>
                    <a:pt x="1570" y="37"/>
                    <a:pt x="1570" y="37"/>
                    <a:pt x="1570" y="38"/>
                  </a:cubicBezTo>
                  <a:close/>
                  <a:moveTo>
                    <a:pt x="1265" y="56"/>
                  </a:moveTo>
                  <a:cubicBezTo>
                    <a:pt x="1265" y="56"/>
                    <a:pt x="1265" y="57"/>
                    <a:pt x="1265" y="57"/>
                  </a:cubicBezTo>
                  <a:cubicBezTo>
                    <a:pt x="1265" y="57"/>
                    <a:pt x="1265" y="56"/>
                    <a:pt x="1265" y="56"/>
                  </a:cubicBezTo>
                  <a:close/>
                  <a:moveTo>
                    <a:pt x="1738" y="38"/>
                  </a:moveTo>
                  <a:cubicBezTo>
                    <a:pt x="1738" y="37"/>
                    <a:pt x="1738" y="37"/>
                    <a:pt x="1738" y="36"/>
                  </a:cubicBezTo>
                  <a:cubicBezTo>
                    <a:pt x="1738" y="37"/>
                    <a:pt x="1738" y="37"/>
                    <a:pt x="1738" y="38"/>
                  </a:cubicBezTo>
                  <a:close/>
                  <a:moveTo>
                    <a:pt x="1469" y="31"/>
                  </a:moveTo>
                  <a:cubicBezTo>
                    <a:pt x="1469" y="31"/>
                    <a:pt x="1469" y="32"/>
                    <a:pt x="1469" y="32"/>
                  </a:cubicBezTo>
                  <a:cubicBezTo>
                    <a:pt x="1469" y="32"/>
                    <a:pt x="1469" y="31"/>
                    <a:pt x="1469" y="31"/>
                  </a:cubicBezTo>
                  <a:close/>
                  <a:moveTo>
                    <a:pt x="623" y="89"/>
                  </a:moveTo>
                  <a:cubicBezTo>
                    <a:pt x="623" y="89"/>
                    <a:pt x="623" y="89"/>
                    <a:pt x="624" y="90"/>
                  </a:cubicBezTo>
                  <a:cubicBezTo>
                    <a:pt x="624" y="90"/>
                    <a:pt x="624" y="90"/>
                    <a:pt x="624" y="89"/>
                  </a:cubicBezTo>
                  <a:cubicBezTo>
                    <a:pt x="624" y="89"/>
                    <a:pt x="624" y="89"/>
                    <a:pt x="623" y="89"/>
                  </a:cubicBezTo>
                  <a:close/>
                  <a:moveTo>
                    <a:pt x="554" y="20"/>
                  </a:moveTo>
                  <a:cubicBezTo>
                    <a:pt x="553" y="20"/>
                    <a:pt x="553" y="20"/>
                    <a:pt x="553" y="20"/>
                  </a:cubicBezTo>
                  <a:cubicBezTo>
                    <a:pt x="553" y="20"/>
                    <a:pt x="554" y="20"/>
                    <a:pt x="554" y="20"/>
                  </a:cubicBezTo>
                  <a:close/>
                  <a:moveTo>
                    <a:pt x="1175" y="91"/>
                  </a:moveTo>
                  <a:cubicBezTo>
                    <a:pt x="1175" y="90"/>
                    <a:pt x="1175" y="90"/>
                    <a:pt x="1175" y="89"/>
                  </a:cubicBezTo>
                  <a:cubicBezTo>
                    <a:pt x="1175" y="90"/>
                    <a:pt x="1175" y="90"/>
                    <a:pt x="1175" y="91"/>
                  </a:cubicBezTo>
                  <a:close/>
                  <a:moveTo>
                    <a:pt x="1226" y="89"/>
                  </a:moveTo>
                  <a:cubicBezTo>
                    <a:pt x="1226" y="90"/>
                    <a:pt x="1227" y="90"/>
                    <a:pt x="1227" y="90"/>
                  </a:cubicBezTo>
                  <a:cubicBezTo>
                    <a:pt x="1227" y="90"/>
                    <a:pt x="1226" y="89"/>
                    <a:pt x="1226" y="89"/>
                  </a:cubicBezTo>
                  <a:close/>
                  <a:moveTo>
                    <a:pt x="1479" y="31"/>
                  </a:moveTo>
                  <a:cubicBezTo>
                    <a:pt x="1478" y="31"/>
                    <a:pt x="1478" y="31"/>
                    <a:pt x="1477" y="31"/>
                  </a:cubicBezTo>
                  <a:cubicBezTo>
                    <a:pt x="1478" y="32"/>
                    <a:pt x="1478" y="32"/>
                    <a:pt x="1479" y="31"/>
                  </a:cubicBezTo>
                  <a:close/>
                  <a:moveTo>
                    <a:pt x="555" y="43"/>
                  </a:moveTo>
                  <a:cubicBezTo>
                    <a:pt x="555" y="43"/>
                    <a:pt x="556" y="44"/>
                    <a:pt x="556" y="44"/>
                  </a:cubicBezTo>
                  <a:cubicBezTo>
                    <a:pt x="556" y="43"/>
                    <a:pt x="556" y="43"/>
                    <a:pt x="555" y="43"/>
                  </a:cubicBezTo>
                  <a:close/>
                  <a:moveTo>
                    <a:pt x="766" y="90"/>
                  </a:moveTo>
                  <a:cubicBezTo>
                    <a:pt x="767" y="90"/>
                    <a:pt x="767" y="90"/>
                    <a:pt x="767" y="90"/>
                  </a:cubicBezTo>
                  <a:cubicBezTo>
                    <a:pt x="767" y="90"/>
                    <a:pt x="767" y="90"/>
                    <a:pt x="766" y="90"/>
                  </a:cubicBezTo>
                  <a:close/>
                  <a:moveTo>
                    <a:pt x="1355" y="20"/>
                  </a:moveTo>
                  <a:cubicBezTo>
                    <a:pt x="1354" y="20"/>
                    <a:pt x="1354" y="20"/>
                    <a:pt x="1354" y="20"/>
                  </a:cubicBezTo>
                  <a:cubicBezTo>
                    <a:pt x="1354" y="20"/>
                    <a:pt x="1355" y="20"/>
                    <a:pt x="1355" y="20"/>
                  </a:cubicBezTo>
                  <a:close/>
                  <a:moveTo>
                    <a:pt x="575" y="56"/>
                  </a:moveTo>
                  <a:cubicBezTo>
                    <a:pt x="576" y="56"/>
                    <a:pt x="576" y="56"/>
                    <a:pt x="576" y="56"/>
                  </a:cubicBezTo>
                  <a:cubicBezTo>
                    <a:pt x="576" y="56"/>
                    <a:pt x="576" y="56"/>
                    <a:pt x="575" y="56"/>
                  </a:cubicBezTo>
                  <a:close/>
                  <a:moveTo>
                    <a:pt x="727" y="90"/>
                  </a:moveTo>
                  <a:cubicBezTo>
                    <a:pt x="727" y="90"/>
                    <a:pt x="727" y="91"/>
                    <a:pt x="728" y="91"/>
                  </a:cubicBezTo>
                  <a:cubicBezTo>
                    <a:pt x="728" y="91"/>
                    <a:pt x="728" y="90"/>
                    <a:pt x="727" y="90"/>
                  </a:cubicBezTo>
                  <a:close/>
                  <a:moveTo>
                    <a:pt x="753" y="91"/>
                  </a:moveTo>
                  <a:cubicBezTo>
                    <a:pt x="753" y="91"/>
                    <a:pt x="753" y="90"/>
                    <a:pt x="752" y="90"/>
                  </a:cubicBezTo>
                  <a:cubicBezTo>
                    <a:pt x="752" y="91"/>
                    <a:pt x="752" y="91"/>
                    <a:pt x="753" y="91"/>
                  </a:cubicBezTo>
                  <a:close/>
                  <a:moveTo>
                    <a:pt x="755" y="44"/>
                  </a:moveTo>
                  <a:cubicBezTo>
                    <a:pt x="755" y="44"/>
                    <a:pt x="755" y="44"/>
                    <a:pt x="755" y="43"/>
                  </a:cubicBezTo>
                  <a:cubicBezTo>
                    <a:pt x="755" y="43"/>
                    <a:pt x="755" y="44"/>
                    <a:pt x="755" y="44"/>
                  </a:cubicBezTo>
                  <a:close/>
                  <a:moveTo>
                    <a:pt x="1213" y="91"/>
                  </a:moveTo>
                  <a:cubicBezTo>
                    <a:pt x="1213" y="91"/>
                    <a:pt x="1213" y="91"/>
                    <a:pt x="1212" y="90"/>
                  </a:cubicBezTo>
                  <a:cubicBezTo>
                    <a:pt x="1212" y="91"/>
                    <a:pt x="1213" y="91"/>
                    <a:pt x="1213" y="91"/>
                  </a:cubicBezTo>
                  <a:close/>
                  <a:moveTo>
                    <a:pt x="1412" y="34"/>
                  </a:moveTo>
                  <a:cubicBezTo>
                    <a:pt x="1412" y="34"/>
                    <a:pt x="1412" y="33"/>
                    <a:pt x="1412" y="33"/>
                  </a:cubicBezTo>
                  <a:cubicBezTo>
                    <a:pt x="1411" y="33"/>
                    <a:pt x="1412" y="34"/>
                    <a:pt x="1412" y="34"/>
                  </a:cubicBezTo>
                  <a:close/>
                  <a:moveTo>
                    <a:pt x="1469" y="33"/>
                  </a:moveTo>
                  <a:cubicBezTo>
                    <a:pt x="1469" y="33"/>
                    <a:pt x="1469" y="34"/>
                    <a:pt x="1469" y="34"/>
                  </a:cubicBezTo>
                  <a:cubicBezTo>
                    <a:pt x="1469" y="34"/>
                    <a:pt x="1469" y="33"/>
                    <a:pt x="1469" y="33"/>
                  </a:cubicBezTo>
                  <a:close/>
                  <a:moveTo>
                    <a:pt x="675" y="33"/>
                  </a:moveTo>
                  <a:cubicBezTo>
                    <a:pt x="676" y="33"/>
                    <a:pt x="676" y="33"/>
                    <a:pt x="677" y="33"/>
                  </a:cubicBezTo>
                  <a:cubicBezTo>
                    <a:pt x="676" y="33"/>
                    <a:pt x="676" y="33"/>
                    <a:pt x="675" y="33"/>
                  </a:cubicBezTo>
                  <a:close/>
                  <a:moveTo>
                    <a:pt x="771" y="33"/>
                  </a:moveTo>
                  <a:cubicBezTo>
                    <a:pt x="772" y="33"/>
                    <a:pt x="772" y="33"/>
                    <a:pt x="773" y="33"/>
                  </a:cubicBezTo>
                  <a:cubicBezTo>
                    <a:pt x="772" y="33"/>
                    <a:pt x="772" y="33"/>
                    <a:pt x="771" y="33"/>
                  </a:cubicBezTo>
                  <a:close/>
                  <a:moveTo>
                    <a:pt x="784" y="33"/>
                  </a:moveTo>
                  <a:cubicBezTo>
                    <a:pt x="784" y="33"/>
                    <a:pt x="785" y="33"/>
                    <a:pt x="785" y="33"/>
                  </a:cubicBezTo>
                  <a:cubicBezTo>
                    <a:pt x="785" y="33"/>
                    <a:pt x="784" y="33"/>
                    <a:pt x="784" y="33"/>
                  </a:cubicBezTo>
                  <a:close/>
                  <a:moveTo>
                    <a:pt x="843" y="33"/>
                  </a:moveTo>
                  <a:cubicBezTo>
                    <a:pt x="843" y="33"/>
                    <a:pt x="844" y="33"/>
                    <a:pt x="844" y="33"/>
                  </a:cubicBezTo>
                  <a:cubicBezTo>
                    <a:pt x="844" y="33"/>
                    <a:pt x="843" y="33"/>
                    <a:pt x="843" y="33"/>
                  </a:cubicBezTo>
                  <a:close/>
                  <a:moveTo>
                    <a:pt x="1154" y="49"/>
                  </a:moveTo>
                  <a:cubicBezTo>
                    <a:pt x="1154" y="50"/>
                    <a:pt x="1154" y="50"/>
                    <a:pt x="1154" y="51"/>
                  </a:cubicBezTo>
                  <a:cubicBezTo>
                    <a:pt x="1154" y="50"/>
                    <a:pt x="1154" y="50"/>
                    <a:pt x="1154" y="49"/>
                  </a:cubicBezTo>
                  <a:close/>
                  <a:moveTo>
                    <a:pt x="1082" y="43"/>
                  </a:moveTo>
                  <a:cubicBezTo>
                    <a:pt x="1082" y="43"/>
                    <a:pt x="1082" y="44"/>
                    <a:pt x="1083" y="44"/>
                  </a:cubicBezTo>
                  <a:cubicBezTo>
                    <a:pt x="1083" y="44"/>
                    <a:pt x="1083" y="43"/>
                    <a:pt x="1082" y="43"/>
                  </a:cubicBezTo>
                  <a:close/>
                  <a:moveTo>
                    <a:pt x="904" y="37"/>
                  </a:moveTo>
                  <a:cubicBezTo>
                    <a:pt x="905" y="37"/>
                    <a:pt x="905" y="37"/>
                    <a:pt x="905" y="38"/>
                  </a:cubicBezTo>
                  <a:cubicBezTo>
                    <a:pt x="905" y="37"/>
                    <a:pt x="905" y="37"/>
                    <a:pt x="904" y="37"/>
                  </a:cubicBezTo>
                  <a:close/>
                  <a:moveTo>
                    <a:pt x="884" y="33"/>
                  </a:moveTo>
                  <a:cubicBezTo>
                    <a:pt x="884" y="33"/>
                    <a:pt x="885" y="33"/>
                    <a:pt x="885" y="33"/>
                  </a:cubicBezTo>
                  <a:cubicBezTo>
                    <a:pt x="885" y="33"/>
                    <a:pt x="884" y="33"/>
                    <a:pt x="884" y="33"/>
                  </a:cubicBezTo>
                  <a:close/>
                  <a:moveTo>
                    <a:pt x="896" y="33"/>
                  </a:moveTo>
                  <a:cubicBezTo>
                    <a:pt x="896" y="33"/>
                    <a:pt x="896" y="33"/>
                    <a:pt x="897" y="33"/>
                  </a:cubicBezTo>
                  <a:cubicBezTo>
                    <a:pt x="897" y="33"/>
                    <a:pt x="896" y="33"/>
                    <a:pt x="896" y="33"/>
                  </a:cubicBezTo>
                  <a:close/>
                  <a:moveTo>
                    <a:pt x="1463" y="90"/>
                  </a:moveTo>
                  <a:cubicBezTo>
                    <a:pt x="1462" y="91"/>
                    <a:pt x="1462" y="91"/>
                    <a:pt x="1462" y="91"/>
                  </a:cubicBezTo>
                  <a:cubicBezTo>
                    <a:pt x="1462" y="91"/>
                    <a:pt x="1463" y="91"/>
                    <a:pt x="1463" y="90"/>
                  </a:cubicBezTo>
                  <a:close/>
                  <a:moveTo>
                    <a:pt x="754" y="92"/>
                  </a:moveTo>
                  <a:cubicBezTo>
                    <a:pt x="754" y="92"/>
                    <a:pt x="753" y="91"/>
                    <a:pt x="753" y="91"/>
                  </a:cubicBezTo>
                  <a:cubicBezTo>
                    <a:pt x="753" y="92"/>
                    <a:pt x="753" y="92"/>
                    <a:pt x="754" y="92"/>
                  </a:cubicBezTo>
                  <a:close/>
                  <a:moveTo>
                    <a:pt x="1053" y="33"/>
                  </a:moveTo>
                  <a:cubicBezTo>
                    <a:pt x="1054" y="33"/>
                    <a:pt x="1054" y="33"/>
                    <a:pt x="1055" y="33"/>
                  </a:cubicBezTo>
                  <a:cubicBezTo>
                    <a:pt x="1054" y="33"/>
                    <a:pt x="1054" y="33"/>
                    <a:pt x="1053" y="33"/>
                  </a:cubicBezTo>
                  <a:close/>
                  <a:moveTo>
                    <a:pt x="1066" y="33"/>
                  </a:moveTo>
                  <a:cubicBezTo>
                    <a:pt x="1066" y="33"/>
                    <a:pt x="1067" y="33"/>
                    <a:pt x="1067" y="33"/>
                  </a:cubicBezTo>
                  <a:cubicBezTo>
                    <a:pt x="1067" y="33"/>
                    <a:pt x="1066" y="33"/>
                    <a:pt x="1066" y="33"/>
                  </a:cubicBezTo>
                  <a:close/>
                  <a:moveTo>
                    <a:pt x="1126" y="33"/>
                  </a:moveTo>
                  <a:cubicBezTo>
                    <a:pt x="1126" y="33"/>
                    <a:pt x="1127" y="33"/>
                    <a:pt x="1127" y="33"/>
                  </a:cubicBezTo>
                  <a:cubicBezTo>
                    <a:pt x="1127" y="33"/>
                    <a:pt x="1126" y="33"/>
                    <a:pt x="1126" y="33"/>
                  </a:cubicBezTo>
                  <a:close/>
                  <a:moveTo>
                    <a:pt x="1137" y="33"/>
                  </a:moveTo>
                  <a:cubicBezTo>
                    <a:pt x="1138" y="33"/>
                    <a:pt x="1138" y="33"/>
                    <a:pt x="1139" y="33"/>
                  </a:cubicBezTo>
                  <a:cubicBezTo>
                    <a:pt x="1139" y="33"/>
                    <a:pt x="1138" y="33"/>
                    <a:pt x="1137" y="33"/>
                  </a:cubicBezTo>
                  <a:close/>
                  <a:moveTo>
                    <a:pt x="979" y="21"/>
                  </a:moveTo>
                  <a:cubicBezTo>
                    <a:pt x="978" y="22"/>
                    <a:pt x="978" y="22"/>
                    <a:pt x="978" y="22"/>
                  </a:cubicBezTo>
                  <a:cubicBezTo>
                    <a:pt x="978" y="22"/>
                    <a:pt x="979" y="22"/>
                    <a:pt x="979" y="21"/>
                  </a:cubicBezTo>
                  <a:close/>
                  <a:moveTo>
                    <a:pt x="1461" y="14"/>
                  </a:moveTo>
                  <a:cubicBezTo>
                    <a:pt x="1461" y="15"/>
                    <a:pt x="1461" y="15"/>
                    <a:pt x="1462" y="15"/>
                  </a:cubicBezTo>
                  <a:cubicBezTo>
                    <a:pt x="1462" y="15"/>
                    <a:pt x="1461" y="14"/>
                    <a:pt x="1461" y="14"/>
                  </a:cubicBezTo>
                  <a:close/>
                  <a:moveTo>
                    <a:pt x="1231" y="33"/>
                  </a:moveTo>
                  <a:cubicBezTo>
                    <a:pt x="1232" y="33"/>
                    <a:pt x="1232" y="33"/>
                    <a:pt x="1233" y="33"/>
                  </a:cubicBezTo>
                  <a:cubicBezTo>
                    <a:pt x="1232" y="33"/>
                    <a:pt x="1232" y="33"/>
                    <a:pt x="1231" y="33"/>
                  </a:cubicBezTo>
                  <a:close/>
                  <a:moveTo>
                    <a:pt x="1244" y="33"/>
                  </a:moveTo>
                  <a:cubicBezTo>
                    <a:pt x="1244" y="33"/>
                    <a:pt x="1245" y="33"/>
                    <a:pt x="1245" y="33"/>
                  </a:cubicBezTo>
                  <a:cubicBezTo>
                    <a:pt x="1245" y="33"/>
                    <a:pt x="1244" y="33"/>
                    <a:pt x="1244" y="33"/>
                  </a:cubicBezTo>
                  <a:close/>
                  <a:moveTo>
                    <a:pt x="1675" y="53"/>
                  </a:moveTo>
                  <a:cubicBezTo>
                    <a:pt x="1674" y="54"/>
                    <a:pt x="1674" y="54"/>
                    <a:pt x="1674" y="54"/>
                  </a:cubicBezTo>
                  <a:cubicBezTo>
                    <a:pt x="1674" y="54"/>
                    <a:pt x="1674" y="54"/>
                    <a:pt x="1675" y="53"/>
                  </a:cubicBezTo>
                  <a:close/>
                  <a:moveTo>
                    <a:pt x="963" y="21"/>
                  </a:moveTo>
                  <a:cubicBezTo>
                    <a:pt x="963" y="21"/>
                    <a:pt x="963" y="21"/>
                    <a:pt x="964" y="20"/>
                  </a:cubicBezTo>
                  <a:cubicBezTo>
                    <a:pt x="963" y="21"/>
                    <a:pt x="963" y="21"/>
                    <a:pt x="963" y="21"/>
                  </a:cubicBezTo>
                  <a:close/>
                  <a:moveTo>
                    <a:pt x="1146" y="37"/>
                  </a:moveTo>
                  <a:cubicBezTo>
                    <a:pt x="1146" y="37"/>
                    <a:pt x="1147" y="37"/>
                    <a:pt x="1147" y="38"/>
                  </a:cubicBezTo>
                  <a:cubicBezTo>
                    <a:pt x="1147" y="37"/>
                    <a:pt x="1147" y="37"/>
                    <a:pt x="1146" y="37"/>
                  </a:cubicBezTo>
                  <a:close/>
                  <a:moveTo>
                    <a:pt x="987" y="92"/>
                  </a:moveTo>
                  <a:cubicBezTo>
                    <a:pt x="987" y="92"/>
                    <a:pt x="988" y="92"/>
                    <a:pt x="988" y="92"/>
                  </a:cubicBezTo>
                  <a:cubicBezTo>
                    <a:pt x="988" y="92"/>
                    <a:pt x="987" y="92"/>
                    <a:pt x="987" y="92"/>
                  </a:cubicBezTo>
                  <a:close/>
                  <a:moveTo>
                    <a:pt x="1007" y="92"/>
                  </a:moveTo>
                  <a:cubicBezTo>
                    <a:pt x="1007" y="92"/>
                    <a:pt x="1008" y="92"/>
                    <a:pt x="1008" y="92"/>
                  </a:cubicBezTo>
                  <a:cubicBezTo>
                    <a:pt x="1008" y="92"/>
                    <a:pt x="1007" y="92"/>
                    <a:pt x="1007" y="92"/>
                  </a:cubicBezTo>
                  <a:close/>
                  <a:moveTo>
                    <a:pt x="1087" y="53"/>
                  </a:moveTo>
                  <a:cubicBezTo>
                    <a:pt x="1087" y="54"/>
                    <a:pt x="1087" y="54"/>
                    <a:pt x="1087" y="55"/>
                  </a:cubicBezTo>
                  <a:cubicBezTo>
                    <a:pt x="1087" y="54"/>
                    <a:pt x="1087" y="54"/>
                    <a:pt x="1087" y="53"/>
                  </a:cubicBezTo>
                  <a:close/>
                  <a:moveTo>
                    <a:pt x="988" y="92"/>
                  </a:moveTo>
                  <a:cubicBezTo>
                    <a:pt x="989" y="93"/>
                    <a:pt x="989" y="92"/>
                    <a:pt x="990" y="92"/>
                  </a:cubicBezTo>
                  <a:cubicBezTo>
                    <a:pt x="990" y="92"/>
                    <a:pt x="989" y="92"/>
                    <a:pt x="988" y="92"/>
                  </a:cubicBezTo>
                  <a:close/>
                  <a:moveTo>
                    <a:pt x="755" y="93"/>
                  </a:moveTo>
                  <a:cubicBezTo>
                    <a:pt x="755" y="93"/>
                    <a:pt x="754" y="93"/>
                    <a:pt x="754" y="92"/>
                  </a:cubicBezTo>
                  <a:cubicBezTo>
                    <a:pt x="754" y="93"/>
                    <a:pt x="754" y="93"/>
                    <a:pt x="755" y="93"/>
                  </a:cubicBezTo>
                  <a:close/>
                  <a:moveTo>
                    <a:pt x="1419" y="93"/>
                  </a:moveTo>
                  <a:cubicBezTo>
                    <a:pt x="1419" y="93"/>
                    <a:pt x="1418" y="93"/>
                    <a:pt x="1418" y="92"/>
                  </a:cubicBezTo>
                  <a:cubicBezTo>
                    <a:pt x="1418" y="93"/>
                    <a:pt x="1418" y="93"/>
                    <a:pt x="1419" y="93"/>
                  </a:cubicBezTo>
                  <a:close/>
                  <a:moveTo>
                    <a:pt x="1052" y="34"/>
                  </a:moveTo>
                  <a:cubicBezTo>
                    <a:pt x="1052" y="34"/>
                    <a:pt x="1053" y="34"/>
                    <a:pt x="1053" y="33"/>
                  </a:cubicBezTo>
                  <a:cubicBezTo>
                    <a:pt x="1053" y="33"/>
                    <a:pt x="1052" y="33"/>
                    <a:pt x="1052" y="34"/>
                  </a:cubicBezTo>
                  <a:close/>
                  <a:moveTo>
                    <a:pt x="754" y="45"/>
                  </a:moveTo>
                  <a:cubicBezTo>
                    <a:pt x="754" y="45"/>
                    <a:pt x="754" y="45"/>
                    <a:pt x="754" y="44"/>
                  </a:cubicBezTo>
                  <a:cubicBezTo>
                    <a:pt x="754" y="45"/>
                    <a:pt x="754" y="45"/>
                    <a:pt x="754" y="45"/>
                  </a:cubicBezTo>
                  <a:close/>
                  <a:moveTo>
                    <a:pt x="787" y="93"/>
                  </a:moveTo>
                  <a:cubicBezTo>
                    <a:pt x="787" y="93"/>
                    <a:pt x="788" y="93"/>
                    <a:pt x="788" y="93"/>
                  </a:cubicBezTo>
                  <a:cubicBezTo>
                    <a:pt x="788" y="93"/>
                    <a:pt x="787" y="93"/>
                    <a:pt x="787" y="93"/>
                  </a:cubicBezTo>
                  <a:close/>
                  <a:moveTo>
                    <a:pt x="966" y="94"/>
                  </a:moveTo>
                  <a:cubicBezTo>
                    <a:pt x="966" y="93"/>
                    <a:pt x="966" y="93"/>
                    <a:pt x="965" y="93"/>
                  </a:cubicBezTo>
                  <a:cubicBezTo>
                    <a:pt x="965" y="93"/>
                    <a:pt x="966" y="93"/>
                    <a:pt x="966" y="94"/>
                  </a:cubicBezTo>
                  <a:close/>
                  <a:moveTo>
                    <a:pt x="670" y="93"/>
                  </a:moveTo>
                  <a:cubicBezTo>
                    <a:pt x="671" y="94"/>
                    <a:pt x="671" y="94"/>
                    <a:pt x="672" y="93"/>
                  </a:cubicBezTo>
                  <a:cubicBezTo>
                    <a:pt x="671" y="93"/>
                    <a:pt x="671" y="93"/>
                    <a:pt x="670" y="93"/>
                  </a:cubicBezTo>
                  <a:close/>
                  <a:moveTo>
                    <a:pt x="1419" y="16"/>
                  </a:moveTo>
                  <a:cubicBezTo>
                    <a:pt x="1420" y="16"/>
                    <a:pt x="1420" y="15"/>
                    <a:pt x="1420" y="15"/>
                  </a:cubicBezTo>
                  <a:cubicBezTo>
                    <a:pt x="1420" y="15"/>
                    <a:pt x="1420" y="15"/>
                    <a:pt x="1419" y="16"/>
                  </a:cubicBezTo>
                  <a:close/>
                  <a:moveTo>
                    <a:pt x="834" y="38"/>
                  </a:moveTo>
                  <a:cubicBezTo>
                    <a:pt x="834" y="38"/>
                    <a:pt x="834" y="37"/>
                    <a:pt x="835" y="37"/>
                  </a:cubicBezTo>
                  <a:cubicBezTo>
                    <a:pt x="834" y="37"/>
                    <a:pt x="834" y="37"/>
                    <a:pt x="834" y="38"/>
                  </a:cubicBezTo>
                  <a:close/>
                  <a:moveTo>
                    <a:pt x="1576" y="15"/>
                  </a:moveTo>
                  <a:cubicBezTo>
                    <a:pt x="1577" y="15"/>
                    <a:pt x="1577" y="16"/>
                    <a:pt x="1577" y="16"/>
                  </a:cubicBezTo>
                  <a:cubicBezTo>
                    <a:pt x="1577" y="15"/>
                    <a:pt x="1577" y="15"/>
                    <a:pt x="1576" y="15"/>
                  </a:cubicBezTo>
                  <a:close/>
                  <a:moveTo>
                    <a:pt x="605" y="66"/>
                  </a:moveTo>
                  <a:cubicBezTo>
                    <a:pt x="605" y="66"/>
                    <a:pt x="605" y="66"/>
                    <a:pt x="604" y="65"/>
                  </a:cubicBezTo>
                  <a:cubicBezTo>
                    <a:pt x="604" y="66"/>
                    <a:pt x="604" y="66"/>
                    <a:pt x="605" y="66"/>
                  </a:cubicBezTo>
                  <a:close/>
                  <a:moveTo>
                    <a:pt x="900" y="52"/>
                  </a:moveTo>
                  <a:cubicBezTo>
                    <a:pt x="901" y="52"/>
                    <a:pt x="900" y="51"/>
                    <a:pt x="900" y="51"/>
                  </a:cubicBezTo>
                  <a:cubicBezTo>
                    <a:pt x="900" y="51"/>
                    <a:pt x="900" y="52"/>
                    <a:pt x="900" y="52"/>
                  </a:cubicBezTo>
                  <a:close/>
                  <a:moveTo>
                    <a:pt x="1086" y="51"/>
                  </a:moveTo>
                  <a:cubicBezTo>
                    <a:pt x="1086" y="51"/>
                    <a:pt x="1086" y="52"/>
                    <a:pt x="1086" y="52"/>
                  </a:cubicBezTo>
                  <a:cubicBezTo>
                    <a:pt x="1086" y="52"/>
                    <a:pt x="1086" y="51"/>
                    <a:pt x="1086" y="51"/>
                  </a:cubicBezTo>
                  <a:close/>
                  <a:moveTo>
                    <a:pt x="1433" y="7"/>
                  </a:moveTo>
                  <a:cubicBezTo>
                    <a:pt x="1433" y="7"/>
                    <a:pt x="1434" y="7"/>
                    <a:pt x="1434" y="7"/>
                  </a:cubicBezTo>
                  <a:cubicBezTo>
                    <a:pt x="1433" y="6"/>
                    <a:pt x="1433" y="6"/>
                    <a:pt x="1433" y="7"/>
                  </a:cubicBezTo>
                  <a:close/>
                  <a:moveTo>
                    <a:pt x="1448" y="7"/>
                  </a:moveTo>
                  <a:cubicBezTo>
                    <a:pt x="1449" y="7"/>
                    <a:pt x="1449" y="7"/>
                    <a:pt x="1449" y="7"/>
                  </a:cubicBezTo>
                  <a:cubicBezTo>
                    <a:pt x="1449" y="6"/>
                    <a:pt x="1449" y="6"/>
                    <a:pt x="1448" y="7"/>
                  </a:cubicBezTo>
                  <a:close/>
                  <a:moveTo>
                    <a:pt x="1396" y="22"/>
                  </a:moveTo>
                  <a:cubicBezTo>
                    <a:pt x="1396" y="23"/>
                    <a:pt x="1396" y="23"/>
                    <a:pt x="1396" y="23"/>
                  </a:cubicBezTo>
                  <a:cubicBezTo>
                    <a:pt x="1396" y="23"/>
                    <a:pt x="1397" y="22"/>
                    <a:pt x="1396" y="22"/>
                  </a:cubicBezTo>
                  <a:close/>
                  <a:moveTo>
                    <a:pt x="1545" y="7"/>
                  </a:moveTo>
                  <a:cubicBezTo>
                    <a:pt x="1545" y="7"/>
                    <a:pt x="1546" y="7"/>
                    <a:pt x="1546" y="7"/>
                  </a:cubicBezTo>
                  <a:cubicBezTo>
                    <a:pt x="1546" y="7"/>
                    <a:pt x="1545" y="6"/>
                    <a:pt x="1545" y="7"/>
                  </a:cubicBezTo>
                  <a:close/>
                  <a:moveTo>
                    <a:pt x="1562" y="7"/>
                  </a:moveTo>
                  <a:cubicBezTo>
                    <a:pt x="1563" y="7"/>
                    <a:pt x="1563" y="7"/>
                    <a:pt x="1564" y="7"/>
                  </a:cubicBezTo>
                  <a:cubicBezTo>
                    <a:pt x="1563" y="6"/>
                    <a:pt x="1563" y="7"/>
                    <a:pt x="1562" y="7"/>
                  </a:cubicBezTo>
                  <a:close/>
                  <a:moveTo>
                    <a:pt x="1713" y="7"/>
                  </a:moveTo>
                  <a:cubicBezTo>
                    <a:pt x="1713" y="7"/>
                    <a:pt x="1714" y="7"/>
                    <a:pt x="1714" y="7"/>
                  </a:cubicBezTo>
                  <a:cubicBezTo>
                    <a:pt x="1714" y="7"/>
                    <a:pt x="1713" y="6"/>
                    <a:pt x="1713" y="7"/>
                  </a:cubicBezTo>
                  <a:close/>
                  <a:moveTo>
                    <a:pt x="1731" y="7"/>
                  </a:moveTo>
                  <a:cubicBezTo>
                    <a:pt x="1731" y="7"/>
                    <a:pt x="1731" y="7"/>
                    <a:pt x="1732" y="7"/>
                  </a:cubicBezTo>
                  <a:cubicBezTo>
                    <a:pt x="1731" y="6"/>
                    <a:pt x="1731" y="7"/>
                    <a:pt x="1731" y="7"/>
                  </a:cubicBezTo>
                  <a:close/>
                  <a:moveTo>
                    <a:pt x="556" y="7"/>
                  </a:moveTo>
                  <a:cubicBezTo>
                    <a:pt x="556" y="7"/>
                    <a:pt x="557" y="7"/>
                    <a:pt x="557" y="7"/>
                  </a:cubicBezTo>
                  <a:cubicBezTo>
                    <a:pt x="557" y="7"/>
                    <a:pt x="556" y="7"/>
                    <a:pt x="556" y="7"/>
                  </a:cubicBezTo>
                  <a:close/>
                  <a:moveTo>
                    <a:pt x="986" y="7"/>
                  </a:moveTo>
                  <a:cubicBezTo>
                    <a:pt x="987" y="7"/>
                    <a:pt x="987" y="7"/>
                    <a:pt x="988" y="7"/>
                  </a:cubicBezTo>
                  <a:cubicBezTo>
                    <a:pt x="987" y="7"/>
                    <a:pt x="987" y="7"/>
                    <a:pt x="986" y="7"/>
                  </a:cubicBezTo>
                  <a:close/>
                  <a:moveTo>
                    <a:pt x="1359" y="7"/>
                  </a:moveTo>
                  <a:cubicBezTo>
                    <a:pt x="1360" y="7"/>
                    <a:pt x="1360" y="7"/>
                    <a:pt x="1360" y="7"/>
                  </a:cubicBezTo>
                  <a:cubicBezTo>
                    <a:pt x="1360" y="7"/>
                    <a:pt x="1360" y="7"/>
                    <a:pt x="1359" y="7"/>
                  </a:cubicBezTo>
                  <a:close/>
                  <a:moveTo>
                    <a:pt x="1379" y="7"/>
                  </a:moveTo>
                  <a:cubicBezTo>
                    <a:pt x="1380" y="7"/>
                    <a:pt x="1380" y="7"/>
                    <a:pt x="1381" y="7"/>
                  </a:cubicBezTo>
                  <a:cubicBezTo>
                    <a:pt x="1380" y="7"/>
                    <a:pt x="1380" y="7"/>
                    <a:pt x="1379" y="7"/>
                  </a:cubicBezTo>
                  <a:close/>
                  <a:moveTo>
                    <a:pt x="1466" y="22"/>
                  </a:moveTo>
                  <a:cubicBezTo>
                    <a:pt x="1466" y="23"/>
                    <a:pt x="1466" y="23"/>
                    <a:pt x="1466" y="23"/>
                  </a:cubicBezTo>
                  <a:cubicBezTo>
                    <a:pt x="1466" y="23"/>
                    <a:pt x="1466" y="22"/>
                    <a:pt x="1466" y="22"/>
                  </a:cubicBezTo>
                  <a:close/>
                  <a:moveTo>
                    <a:pt x="1031" y="56"/>
                  </a:moveTo>
                  <a:cubicBezTo>
                    <a:pt x="1031" y="56"/>
                    <a:pt x="1031" y="56"/>
                    <a:pt x="1031" y="55"/>
                  </a:cubicBezTo>
                  <a:cubicBezTo>
                    <a:pt x="1031" y="56"/>
                    <a:pt x="1031" y="56"/>
                    <a:pt x="1031" y="56"/>
                  </a:cubicBezTo>
                  <a:close/>
                  <a:moveTo>
                    <a:pt x="1468" y="29"/>
                  </a:moveTo>
                  <a:cubicBezTo>
                    <a:pt x="1468" y="30"/>
                    <a:pt x="1468" y="30"/>
                    <a:pt x="1469" y="31"/>
                  </a:cubicBezTo>
                  <a:cubicBezTo>
                    <a:pt x="1469" y="30"/>
                    <a:pt x="1469" y="30"/>
                    <a:pt x="1468" y="29"/>
                  </a:cubicBezTo>
                  <a:close/>
                  <a:moveTo>
                    <a:pt x="1543" y="7"/>
                  </a:moveTo>
                  <a:cubicBezTo>
                    <a:pt x="1544" y="7"/>
                    <a:pt x="1544" y="7"/>
                    <a:pt x="1545" y="7"/>
                  </a:cubicBezTo>
                  <a:cubicBezTo>
                    <a:pt x="1544" y="7"/>
                    <a:pt x="1544" y="7"/>
                    <a:pt x="1543" y="7"/>
                  </a:cubicBezTo>
                  <a:close/>
                  <a:moveTo>
                    <a:pt x="1300" y="44"/>
                  </a:moveTo>
                  <a:cubicBezTo>
                    <a:pt x="1300" y="44"/>
                    <a:pt x="1299" y="44"/>
                    <a:pt x="1299" y="44"/>
                  </a:cubicBezTo>
                  <a:cubicBezTo>
                    <a:pt x="1299" y="44"/>
                    <a:pt x="1300" y="44"/>
                    <a:pt x="1300" y="44"/>
                  </a:cubicBezTo>
                  <a:close/>
                  <a:moveTo>
                    <a:pt x="1712" y="7"/>
                  </a:moveTo>
                  <a:cubicBezTo>
                    <a:pt x="1712" y="7"/>
                    <a:pt x="1712" y="7"/>
                    <a:pt x="1713" y="7"/>
                  </a:cubicBezTo>
                  <a:cubicBezTo>
                    <a:pt x="1712" y="7"/>
                    <a:pt x="1712" y="7"/>
                    <a:pt x="1712" y="7"/>
                  </a:cubicBezTo>
                  <a:close/>
                  <a:moveTo>
                    <a:pt x="1264" y="50"/>
                  </a:moveTo>
                  <a:cubicBezTo>
                    <a:pt x="1264" y="50"/>
                    <a:pt x="1264" y="51"/>
                    <a:pt x="1264" y="51"/>
                  </a:cubicBezTo>
                  <a:cubicBezTo>
                    <a:pt x="1264" y="51"/>
                    <a:pt x="1264" y="50"/>
                    <a:pt x="1264" y="50"/>
                  </a:cubicBezTo>
                  <a:close/>
                  <a:moveTo>
                    <a:pt x="555" y="8"/>
                  </a:moveTo>
                  <a:cubicBezTo>
                    <a:pt x="555" y="8"/>
                    <a:pt x="555" y="8"/>
                    <a:pt x="556" y="7"/>
                  </a:cubicBezTo>
                  <a:cubicBezTo>
                    <a:pt x="555" y="7"/>
                    <a:pt x="555" y="7"/>
                    <a:pt x="555" y="8"/>
                  </a:cubicBezTo>
                  <a:close/>
                  <a:moveTo>
                    <a:pt x="581" y="7"/>
                  </a:moveTo>
                  <a:cubicBezTo>
                    <a:pt x="581" y="7"/>
                    <a:pt x="581" y="8"/>
                    <a:pt x="582" y="8"/>
                  </a:cubicBezTo>
                  <a:cubicBezTo>
                    <a:pt x="581" y="7"/>
                    <a:pt x="581" y="7"/>
                    <a:pt x="581" y="7"/>
                  </a:cubicBezTo>
                  <a:close/>
                  <a:moveTo>
                    <a:pt x="985" y="8"/>
                  </a:moveTo>
                  <a:cubicBezTo>
                    <a:pt x="985" y="8"/>
                    <a:pt x="986" y="8"/>
                    <a:pt x="986" y="7"/>
                  </a:cubicBezTo>
                  <a:cubicBezTo>
                    <a:pt x="986" y="7"/>
                    <a:pt x="985" y="7"/>
                    <a:pt x="985" y="8"/>
                  </a:cubicBezTo>
                  <a:close/>
                  <a:moveTo>
                    <a:pt x="1014" y="7"/>
                  </a:moveTo>
                  <a:cubicBezTo>
                    <a:pt x="1014" y="8"/>
                    <a:pt x="1014" y="8"/>
                    <a:pt x="1015" y="7"/>
                  </a:cubicBezTo>
                  <a:cubicBezTo>
                    <a:pt x="1014" y="7"/>
                    <a:pt x="1014" y="7"/>
                    <a:pt x="1014" y="7"/>
                  </a:cubicBezTo>
                  <a:close/>
                  <a:moveTo>
                    <a:pt x="1227" y="35"/>
                  </a:moveTo>
                  <a:cubicBezTo>
                    <a:pt x="1227" y="35"/>
                    <a:pt x="1227" y="35"/>
                    <a:pt x="1228" y="34"/>
                  </a:cubicBezTo>
                  <a:cubicBezTo>
                    <a:pt x="1227" y="34"/>
                    <a:pt x="1227" y="34"/>
                    <a:pt x="1227" y="35"/>
                  </a:cubicBezTo>
                  <a:close/>
                  <a:moveTo>
                    <a:pt x="1749" y="40"/>
                  </a:moveTo>
                  <a:cubicBezTo>
                    <a:pt x="1748" y="41"/>
                    <a:pt x="1748" y="41"/>
                    <a:pt x="1748" y="42"/>
                  </a:cubicBezTo>
                  <a:cubicBezTo>
                    <a:pt x="1749" y="41"/>
                    <a:pt x="1749" y="41"/>
                    <a:pt x="1749" y="40"/>
                  </a:cubicBezTo>
                  <a:close/>
                  <a:moveTo>
                    <a:pt x="1483" y="30"/>
                  </a:moveTo>
                  <a:cubicBezTo>
                    <a:pt x="1482" y="30"/>
                    <a:pt x="1482" y="30"/>
                    <a:pt x="1482" y="30"/>
                  </a:cubicBezTo>
                  <a:cubicBezTo>
                    <a:pt x="1482" y="30"/>
                    <a:pt x="1483" y="30"/>
                    <a:pt x="1483" y="30"/>
                  </a:cubicBezTo>
                  <a:close/>
                  <a:moveTo>
                    <a:pt x="613" y="58"/>
                  </a:moveTo>
                  <a:cubicBezTo>
                    <a:pt x="613" y="58"/>
                    <a:pt x="613" y="58"/>
                    <a:pt x="613" y="59"/>
                  </a:cubicBezTo>
                  <a:cubicBezTo>
                    <a:pt x="613" y="58"/>
                    <a:pt x="613" y="58"/>
                    <a:pt x="613" y="58"/>
                  </a:cubicBezTo>
                  <a:close/>
                  <a:moveTo>
                    <a:pt x="1263" y="49"/>
                  </a:moveTo>
                  <a:cubicBezTo>
                    <a:pt x="1263" y="49"/>
                    <a:pt x="1263" y="50"/>
                    <a:pt x="1264" y="50"/>
                  </a:cubicBezTo>
                  <a:cubicBezTo>
                    <a:pt x="1264" y="50"/>
                    <a:pt x="1264" y="49"/>
                    <a:pt x="1263" y="49"/>
                  </a:cubicBezTo>
                  <a:close/>
                  <a:moveTo>
                    <a:pt x="1264" y="51"/>
                  </a:moveTo>
                  <a:cubicBezTo>
                    <a:pt x="1264" y="51"/>
                    <a:pt x="1264" y="52"/>
                    <a:pt x="1264" y="52"/>
                  </a:cubicBezTo>
                  <a:cubicBezTo>
                    <a:pt x="1264" y="52"/>
                    <a:pt x="1264" y="51"/>
                    <a:pt x="1264" y="51"/>
                  </a:cubicBezTo>
                  <a:close/>
                  <a:moveTo>
                    <a:pt x="691" y="44"/>
                  </a:moveTo>
                  <a:cubicBezTo>
                    <a:pt x="691" y="43"/>
                    <a:pt x="690" y="43"/>
                    <a:pt x="690" y="43"/>
                  </a:cubicBezTo>
                  <a:cubicBezTo>
                    <a:pt x="690" y="44"/>
                    <a:pt x="691" y="44"/>
                    <a:pt x="691" y="44"/>
                  </a:cubicBezTo>
                  <a:close/>
                  <a:moveTo>
                    <a:pt x="1412" y="31"/>
                  </a:moveTo>
                  <a:cubicBezTo>
                    <a:pt x="1413" y="31"/>
                    <a:pt x="1413" y="31"/>
                    <a:pt x="1413" y="30"/>
                  </a:cubicBezTo>
                  <a:cubicBezTo>
                    <a:pt x="1412" y="30"/>
                    <a:pt x="1412" y="31"/>
                    <a:pt x="1412" y="31"/>
                  </a:cubicBezTo>
                  <a:close/>
                  <a:moveTo>
                    <a:pt x="644" y="64"/>
                  </a:moveTo>
                  <a:cubicBezTo>
                    <a:pt x="644" y="65"/>
                    <a:pt x="644" y="65"/>
                    <a:pt x="644" y="65"/>
                  </a:cubicBezTo>
                  <a:cubicBezTo>
                    <a:pt x="644" y="65"/>
                    <a:pt x="644" y="65"/>
                    <a:pt x="644" y="64"/>
                  </a:cubicBezTo>
                  <a:close/>
                  <a:moveTo>
                    <a:pt x="553" y="8"/>
                  </a:moveTo>
                  <a:cubicBezTo>
                    <a:pt x="554" y="8"/>
                    <a:pt x="554" y="8"/>
                    <a:pt x="555" y="8"/>
                  </a:cubicBezTo>
                  <a:cubicBezTo>
                    <a:pt x="554" y="8"/>
                    <a:pt x="554" y="7"/>
                    <a:pt x="553" y="8"/>
                  </a:cubicBezTo>
                  <a:close/>
                  <a:moveTo>
                    <a:pt x="1569" y="42"/>
                  </a:moveTo>
                  <a:cubicBezTo>
                    <a:pt x="1569" y="41"/>
                    <a:pt x="1569" y="41"/>
                    <a:pt x="1569" y="41"/>
                  </a:cubicBezTo>
                  <a:cubicBezTo>
                    <a:pt x="1569" y="41"/>
                    <a:pt x="1569" y="41"/>
                    <a:pt x="1569" y="42"/>
                  </a:cubicBezTo>
                  <a:close/>
                  <a:moveTo>
                    <a:pt x="984" y="8"/>
                  </a:moveTo>
                  <a:cubicBezTo>
                    <a:pt x="984" y="8"/>
                    <a:pt x="985" y="8"/>
                    <a:pt x="985" y="8"/>
                  </a:cubicBezTo>
                  <a:cubicBezTo>
                    <a:pt x="984" y="8"/>
                    <a:pt x="984" y="7"/>
                    <a:pt x="984" y="8"/>
                  </a:cubicBezTo>
                  <a:close/>
                  <a:moveTo>
                    <a:pt x="1015" y="8"/>
                  </a:moveTo>
                  <a:cubicBezTo>
                    <a:pt x="1015" y="8"/>
                    <a:pt x="1016" y="8"/>
                    <a:pt x="1016" y="8"/>
                  </a:cubicBezTo>
                  <a:cubicBezTo>
                    <a:pt x="1016" y="7"/>
                    <a:pt x="1015" y="8"/>
                    <a:pt x="1015" y="8"/>
                  </a:cubicBezTo>
                  <a:close/>
                  <a:moveTo>
                    <a:pt x="1183" y="15"/>
                  </a:moveTo>
                  <a:cubicBezTo>
                    <a:pt x="1184" y="15"/>
                    <a:pt x="1184" y="15"/>
                    <a:pt x="1185" y="15"/>
                  </a:cubicBezTo>
                  <a:cubicBezTo>
                    <a:pt x="1184" y="15"/>
                    <a:pt x="1184" y="14"/>
                    <a:pt x="1183" y="15"/>
                  </a:cubicBezTo>
                  <a:close/>
                  <a:moveTo>
                    <a:pt x="1481" y="19"/>
                  </a:moveTo>
                  <a:cubicBezTo>
                    <a:pt x="1482" y="19"/>
                    <a:pt x="1482" y="19"/>
                    <a:pt x="1482" y="19"/>
                  </a:cubicBezTo>
                  <a:cubicBezTo>
                    <a:pt x="1482" y="19"/>
                    <a:pt x="1482" y="19"/>
                    <a:pt x="1481" y="19"/>
                  </a:cubicBezTo>
                  <a:close/>
                  <a:moveTo>
                    <a:pt x="1430" y="8"/>
                  </a:moveTo>
                  <a:cubicBezTo>
                    <a:pt x="1430" y="8"/>
                    <a:pt x="1430" y="8"/>
                    <a:pt x="1431" y="8"/>
                  </a:cubicBezTo>
                  <a:cubicBezTo>
                    <a:pt x="1430" y="8"/>
                    <a:pt x="1430" y="7"/>
                    <a:pt x="1430" y="8"/>
                  </a:cubicBezTo>
                  <a:close/>
                  <a:moveTo>
                    <a:pt x="1452" y="8"/>
                  </a:moveTo>
                  <a:cubicBezTo>
                    <a:pt x="1452" y="8"/>
                    <a:pt x="1452" y="8"/>
                    <a:pt x="1453" y="8"/>
                  </a:cubicBezTo>
                  <a:cubicBezTo>
                    <a:pt x="1452" y="7"/>
                    <a:pt x="1452" y="8"/>
                    <a:pt x="1452" y="8"/>
                  </a:cubicBezTo>
                  <a:close/>
                  <a:moveTo>
                    <a:pt x="1580" y="44"/>
                  </a:moveTo>
                  <a:cubicBezTo>
                    <a:pt x="1579" y="44"/>
                    <a:pt x="1579" y="44"/>
                    <a:pt x="1579" y="45"/>
                  </a:cubicBezTo>
                  <a:cubicBezTo>
                    <a:pt x="1580" y="45"/>
                    <a:pt x="1580" y="44"/>
                    <a:pt x="1580" y="44"/>
                  </a:cubicBezTo>
                  <a:close/>
                  <a:moveTo>
                    <a:pt x="1570" y="39"/>
                  </a:moveTo>
                  <a:cubicBezTo>
                    <a:pt x="1570" y="39"/>
                    <a:pt x="1570" y="39"/>
                    <a:pt x="1570" y="38"/>
                  </a:cubicBezTo>
                  <a:cubicBezTo>
                    <a:pt x="1569" y="38"/>
                    <a:pt x="1570" y="39"/>
                    <a:pt x="1570" y="39"/>
                  </a:cubicBezTo>
                  <a:close/>
                  <a:moveTo>
                    <a:pt x="1738" y="39"/>
                  </a:moveTo>
                  <a:cubicBezTo>
                    <a:pt x="1738" y="39"/>
                    <a:pt x="1738" y="39"/>
                    <a:pt x="1738" y="38"/>
                  </a:cubicBezTo>
                  <a:cubicBezTo>
                    <a:pt x="1738" y="38"/>
                    <a:pt x="1738" y="39"/>
                    <a:pt x="1738" y="39"/>
                  </a:cubicBezTo>
                  <a:close/>
                  <a:moveTo>
                    <a:pt x="1480" y="31"/>
                  </a:moveTo>
                  <a:cubicBezTo>
                    <a:pt x="1479" y="31"/>
                    <a:pt x="1479" y="31"/>
                    <a:pt x="1479" y="31"/>
                  </a:cubicBezTo>
                  <a:cubicBezTo>
                    <a:pt x="1479" y="31"/>
                    <a:pt x="1479" y="31"/>
                    <a:pt x="1480" y="31"/>
                  </a:cubicBezTo>
                  <a:close/>
                  <a:moveTo>
                    <a:pt x="1289" y="57"/>
                  </a:moveTo>
                  <a:cubicBezTo>
                    <a:pt x="1289" y="57"/>
                    <a:pt x="1289" y="58"/>
                    <a:pt x="1289" y="58"/>
                  </a:cubicBezTo>
                  <a:cubicBezTo>
                    <a:pt x="1289" y="58"/>
                    <a:pt x="1289" y="57"/>
                    <a:pt x="1289" y="57"/>
                  </a:cubicBezTo>
                  <a:close/>
                  <a:moveTo>
                    <a:pt x="605" y="36"/>
                  </a:moveTo>
                  <a:cubicBezTo>
                    <a:pt x="605" y="36"/>
                    <a:pt x="605" y="37"/>
                    <a:pt x="605" y="37"/>
                  </a:cubicBezTo>
                  <a:cubicBezTo>
                    <a:pt x="605" y="36"/>
                    <a:pt x="605" y="36"/>
                    <a:pt x="605" y="36"/>
                  </a:cubicBezTo>
                  <a:close/>
                  <a:moveTo>
                    <a:pt x="1412" y="33"/>
                  </a:moveTo>
                  <a:cubicBezTo>
                    <a:pt x="1412" y="32"/>
                    <a:pt x="1412" y="32"/>
                    <a:pt x="1412" y="32"/>
                  </a:cubicBezTo>
                  <a:cubicBezTo>
                    <a:pt x="1412" y="32"/>
                    <a:pt x="1412" y="32"/>
                    <a:pt x="1412" y="33"/>
                  </a:cubicBezTo>
                  <a:close/>
                  <a:moveTo>
                    <a:pt x="983" y="8"/>
                  </a:moveTo>
                  <a:cubicBezTo>
                    <a:pt x="983" y="8"/>
                    <a:pt x="983" y="8"/>
                    <a:pt x="984" y="8"/>
                  </a:cubicBezTo>
                  <a:cubicBezTo>
                    <a:pt x="983" y="8"/>
                    <a:pt x="983" y="8"/>
                    <a:pt x="983" y="8"/>
                  </a:cubicBezTo>
                  <a:close/>
                  <a:moveTo>
                    <a:pt x="1182" y="15"/>
                  </a:moveTo>
                  <a:cubicBezTo>
                    <a:pt x="1183" y="15"/>
                    <a:pt x="1183" y="15"/>
                    <a:pt x="1184" y="15"/>
                  </a:cubicBezTo>
                  <a:cubicBezTo>
                    <a:pt x="1183" y="15"/>
                    <a:pt x="1183" y="15"/>
                    <a:pt x="1182" y="15"/>
                  </a:cubicBezTo>
                  <a:close/>
                  <a:moveTo>
                    <a:pt x="652" y="44"/>
                  </a:moveTo>
                  <a:cubicBezTo>
                    <a:pt x="652" y="44"/>
                    <a:pt x="652" y="45"/>
                    <a:pt x="652" y="45"/>
                  </a:cubicBezTo>
                  <a:cubicBezTo>
                    <a:pt x="652" y="45"/>
                    <a:pt x="652" y="44"/>
                    <a:pt x="652" y="44"/>
                  </a:cubicBezTo>
                  <a:close/>
                  <a:moveTo>
                    <a:pt x="616" y="67"/>
                  </a:moveTo>
                  <a:cubicBezTo>
                    <a:pt x="616" y="67"/>
                    <a:pt x="616" y="67"/>
                    <a:pt x="616" y="68"/>
                  </a:cubicBezTo>
                  <a:cubicBezTo>
                    <a:pt x="616" y="67"/>
                    <a:pt x="616" y="67"/>
                    <a:pt x="616" y="67"/>
                  </a:cubicBezTo>
                  <a:close/>
                  <a:moveTo>
                    <a:pt x="1143" y="54"/>
                  </a:moveTo>
                  <a:cubicBezTo>
                    <a:pt x="1143" y="53"/>
                    <a:pt x="1143" y="53"/>
                    <a:pt x="1143" y="53"/>
                  </a:cubicBezTo>
                  <a:cubicBezTo>
                    <a:pt x="1143" y="53"/>
                    <a:pt x="1143" y="54"/>
                    <a:pt x="1143" y="54"/>
                  </a:cubicBezTo>
                  <a:close/>
                  <a:moveTo>
                    <a:pt x="1181" y="16"/>
                  </a:moveTo>
                  <a:cubicBezTo>
                    <a:pt x="1182" y="16"/>
                    <a:pt x="1182" y="16"/>
                    <a:pt x="1182" y="15"/>
                  </a:cubicBezTo>
                  <a:cubicBezTo>
                    <a:pt x="1182" y="15"/>
                    <a:pt x="1182" y="15"/>
                    <a:pt x="1181" y="16"/>
                  </a:cubicBezTo>
                  <a:close/>
                  <a:moveTo>
                    <a:pt x="804" y="53"/>
                  </a:moveTo>
                  <a:cubicBezTo>
                    <a:pt x="804" y="53"/>
                    <a:pt x="804" y="54"/>
                    <a:pt x="805" y="54"/>
                  </a:cubicBezTo>
                  <a:cubicBezTo>
                    <a:pt x="805" y="54"/>
                    <a:pt x="805" y="53"/>
                    <a:pt x="804" y="53"/>
                  </a:cubicBezTo>
                  <a:close/>
                  <a:moveTo>
                    <a:pt x="1567" y="8"/>
                  </a:moveTo>
                  <a:cubicBezTo>
                    <a:pt x="1567" y="8"/>
                    <a:pt x="1567" y="8"/>
                    <a:pt x="1568" y="8"/>
                  </a:cubicBezTo>
                  <a:cubicBezTo>
                    <a:pt x="1568" y="8"/>
                    <a:pt x="1567" y="8"/>
                    <a:pt x="1567" y="8"/>
                  </a:cubicBezTo>
                  <a:close/>
                  <a:moveTo>
                    <a:pt x="1669" y="57"/>
                  </a:moveTo>
                  <a:cubicBezTo>
                    <a:pt x="1668" y="57"/>
                    <a:pt x="1668" y="57"/>
                    <a:pt x="1668" y="57"/>
                  </a:cubicBezTo>
                  <a:cubicBezTo>
                    <a:pt x="1668" y="57"/>
                    <a:pt x="1669" y="57"/>
                    <a:pt x="1669" y="57"/>
                  </a:cubicBezTo>
                  <a:close/>
                  <a:moveTo>
                    <a:pt x="1735" y="8"/>
                  </a:moveTo>
                  <a:cubicBezTo>
                    <a:pt x="1735" y="8"/>
                    <a:pt x="1735" y="8"/>
                    <a:pt x="1736" y="8"/>
                  </a:cubicBezTo>
                  <a:cubicBezTo>
                    <a:pt x="1736" y="8"/>
                    <a:pt x="1735" y="8"/>
                    <a:pt x="1735" y="8"/>
                  </a:cubicBezTo>
                  <a:close/>
                  <a:moveTo>
                    <a:pt x="552" y="9"/>
                  </a:moveTo>
                  <a:cubicBezTo>
                    <a:pt x="552" y="9"/>
                    <a:pt x="552" y="9"/>
                    <a:pt x="553" y="8"/>
                  </a:cubicBezTo>
                  <a:cubicBezTo>
                    <a:pt x="552" y="8"/>
                    <a:pt x="552" y="8"/>
                    <a:pt x="552" y="9"/>
                  </a:cubicBezTo>
                  <a:close/>
                  <a:moveTo>
                    <a:pt x="830" y="53"/>
                  </a:moveTo>
                  <a:cubicBezTo>
                    <a:pt x="830" y="53"/>
                    <a:pt x="829" y="53"/>
                    <a:pt x="829" y="54"/>
                  </a:cubicBezTo>
                  <a:cubicBezTo>
                    <a:pt x="830" y="54"/>
                    <a:pt x="830" y="53"/>
                    <a:pt x="830" y="53"/>
                  </a:cubicBezTo>
                  <a:close/>
                  <a:moveTo>
                    <a:pt x="982" y="9"/>
                  </a:moveTo>
                  <a:cubicBezTo>
                    <a:pt x="982" y="9"/>
                    <a:pt x="982" y="9"/>
                    <a:pt x="983" y="8"/>
                  </a:cubicBezTo>
                  <a:cubicBezTo>
                    <a:pt x="982" y="8"/>
                    <a:pt x="982" y="8"/>
                    <a:pt x="982" y="9"/>
                  </a:cubicBezTo>
                  <a:close/>
                  <a:moveTo>
                    <a:pt x="1017" y="8"/>
                  </a:moveTo>
                  <a:cubicBezTo>
                    <a:pt x="1018" y="9"/>
                    <a:pt x="1018" y="9"/>
                    <a:pt x="1018" y="9"/>
                  </a:cubicBezTo>
                  <a:cubicBezTo>
                    <a:pt x="1018" y="8"/>
                    <a:pt x="1018" y="8"/>
                    <a:pt x="1017" y="8"/>
                  </a:cubicBezTo>
                  <a:close/>
                  <a:moveTo>
                    <a:pt x="1016" y="19"/>
                  </a:moveTo>
                  <a:cubicBezTo>
                    <a:pt x="1016" y="19"/>
                    <a:pt x="1016" y="19"/>
                    <a:pt x="1015" y="19"/>
                  </a:cubicBezTo>
                  <a:cubicBezTo>
                    <a:pt x="1016" y="19"/>
                    <a:pt x="1016" y="19"/>
                    <a:pt x="1016" y="19"/>
                  </a:cubicBezTo>
                  <a:close/>
                  <a:moveTo>
                    <a:pt x="1180" y="16"/>
                  </a:moveTo>
                  <a:cubicBezTo>
                    <a:pt x="1181" y="16"/>
                    <a:pt x="1181" y="16"/>
                    <a:pt x="1181" y="16"/>
                  </a:cubicBezTo>
                  <a:cubicBezTo>
                    <a:pt x="1181" y="16"/>
                    <a:pt x="1181" y="15"/>
                    <a:pt x="1180" y="16"/>
                  </a:cubicBezTo>
                  <a:close/>
                  <a:moveTo>
                    <a:pt x="1364" y="16"/>
                  </a:moveTo>
                  <a:cubicBezTo>
                    <a:pt x="1364" y="16"/>
                    <a:pt x="1364" y="16"/>
                    <a:pt x="1363" y="16"/>
                  </a:cubicBezTo>
                  <a:cubicBezTo>
                    <a:pt x="1364" y="16"/>
                    <a:pt x="1364" y="16"/>
                    <a:pt x="1364" y="16"/>
                  </a:cubicBezTo>
                  <a:close/>
                  <a:moveTo>
                    <a:pt x="615" y="66"/>
                  </a:moveTo>
                  <a:cubicBezTo>
                    <a:pt x="615" y="66"/>
                    <a:pt x="615" y="66"/>
                    <a:pt x="616" y="67"/>
                  </a:cubicBezTo>
                  <a:cubicBezTo>
                    <a:pt x="616" y="66"/>
                    <a:pt x="616" y="66"/>
                    <a:pt x="615" y="66"/>
                  </a:cubicBezTo>
                  <a:close/>
                  <a:moveTo>
                    <a:pt x="853" y="33"/>
                  </a:moveTo>
                  <a:cubicBezTo>
                    <a:pt x="854" y="33"/>
                    <a:pt x="854" y="33"/>
                    <a:pt x="855" y="33"/>
                  </a:cubicBezTo>
                  <a:cubicBezTo>
                    <a:pt x="854" y="33"/>
                    <a:pt x="854" y="33"/>
                    <a:pt x="853" y="33"/>
                  </a:cubicBezTo>
                  <a:close/>
                  <a:moveTo>
                    <a:pt x="1480" y="19"/>
                  </a:moveTo>
                  <a:cubicBezTo>
                    <a:pt x="1481" y="19"/>
                    <a:pt x="1481" y="19"/>
                    <a:pt x="1481" y="19"/>
                  </a:cubicBezTo>
                  <a:cubicBezTo>
                    <a:pt x="1481" y="19"/>
                    <a:pt x="1481" y="19"/>
                    <a:pt x="1480" y="19"/>
                  </a:cubicBezTo>
                  <a:close/>
                  <a:moveTo>
                    <a:pt x="1559" y="16"/>
                  </a:moveTo>
                  <a:cubicBezTo>
                    <a:pt x="1559" y="16"/>
                    <a:pt x="1558" y="16"/>
                    <a:pt x="1558" y="16"/>
                  </a:cubicBezTo>
                  <a:cubicBezTo>
                    <a:pt x="1558" y="16"/>
                    <a:pt x="1559" y="16"/>
                    <a:pt x="1559" y="16"/>
                  </a:cubicBezTo>
                  <a:close/>
                  <a:moveTo>
                    <a:pt x="1727" y="16"/>
                  </a:moveTo>
                  <a:cubicBezTo>
                    <a:pt x="1727" y="16"/>
                    <a:pt x="1727" y="16"/>
                    <a:pt x="1726" y="16"/>
                  </a:cubicBezTo>
                  <a:cubicBezTo>
                    <a:pt x="1726" y="16"/>
                    <a:pt x="1727" y="16"/>
                    <a:pt x="1727" y="16"/>
                  </a:cubicBezTo>
                  <a:close/>
                  <a:moveTo>
                    <a:pt x="605" y="37"/>
                  </a:moveTo>
                  <a:cubicBezTo>
                    <a:pt x="605" y="37"/>
                    <a:pt x="605" y="38"/>
                    <a:pt x="606" y="38"/>
                  </a:cubicBezTo>
                  <a:cubicBezTo>
                    <a:pt x="606" y="37"/>
                    <a:pt x="606" y="37"/>
                    <a:pt x="605" y="37"/>
                  </a:cubicBezTo>
                  <a:close/>
                  <a:moveTo>
                    <a:pt x="606" y="38"/>
                  </a:moveTo>
                  <a:cubicBezTo>
                    <a:pt x="606" y="38"/>
                    <a:pt x="606" y="39"/>
                    <a:pt x="606" y="39"/>
                  </a:cubicBezTo>
                  <a:cubicBezTo>
                    <a:pt x="606" y="38"/>
                    <a:pt x="606" y="38"/>
                    <a:pt x="606" y="38"/>
                  </a:cubicBezTo>
                  <a:close/>
                  <a:moveTo>
                    <a:pt x="670" y="53"/>
                  </a:moveTo>
                  <a:cubicBezTo>
                    <a:pt x="670" y="54"/>
                    <a:pt x="670" y="54"/>
                    <a:pt x="670" y="54"/>
                  </a:cubicBezTo>
                  <a:cubicBezTo>
                    <a:pt x="670" y="54"/>
                    <a:pt x="670" y="53"/>
                    <a:pt x="670" y="53"/>
                  </a:cubicBezTo>
                  <a:close/>
                  <a:moveTo>
                    <a:pt x="981" y="9"/>
                  </a:moveTo>
                  <a:cubicBezTo>
                    <a:pt x="981" y="9"/>
                    <a:pt x="981" y="9"/>
                    <a:pt x="982" y="9"/>
                  </a:cubicBezTo>
                  <a:cubicBezTo>
                    <a:pt x="981" y="9"/>
                    <a:pt x="981" y="8"/>
                    <a:pt x="981" y="9"/>
                  </a:cubicBezTo>
                  <a:close/>
                  <a:moveTo>
                    <a:pt x="674" y="34"/>
                  </a:moveTo>
                  <a:cubicBezTo>
                    <a:pt x="674" y="34"/>
                    <a:pt x="675" y="34"/>
                    <a:pt x="675" y="33"/>
                  </a:cubicBezTo>
                  <a:cubicBezTo>
                    <a:pt x="675" y="33"/>
                    <a:pt x="674" y="33"/>
                    <a:pt x="674" y="34"/>
                  </a:cubicBezTo>
                  <a:close/>
                  <a:moveTo>
                    <a:pt x="1363" y="16"/>
                  </a:moveTo>
                  <a:cubicBezTo>
                    <a:pt x="1363" y="16"/>
                    <a:pt x="1362" y="16"/>
                    <a:pt x="1362" y="16"/>
                  </a:cubicBezTo>
                  <a:cubicBezTo>
                    <a:pt x="1362" y="16"/>
                    <a:pt x="1363" y="16"/>
                    <a:pt x="1363" y="16"/>
                  </a:cubicBezTo>
                  <a:close/>
                  <a:moveTo>
                    <a:pt x="1376" y="16"/>
                  </a:moveTo>
                  <a:cubicBezTo>
                    <a:pt x="1376" y="16"/>
                    <a:pt x="1375" y="16"/>
                    <a:pt x="1375" y="16"/>
                  </a:cubicBezTo>
                  <a:cubicBezTo>
                    <a:pt x="1375" y="16"/>
                    <a:pt x="1376" y="16"/>
                    <a:pt x="1376" y="16"/>
                  </a:cubicBezTo>
                  <a:close/>
                  <a:moveTo>
                    <a:pt x="690" y="33"/>
                  </a:moveTo>
                  <a:cubicBezTo>
                    <a:pt x="690" y="34"/>
                    <a:pt x="691" y="34"/>
                    <a:pt x="691" y="34"/>
                  </a:cubicBezTo>
                  <a:cubicBezTo>
                    <a:pt x="691" y="33"/>
                    <a:pt x="690" y="33"/>
                    <a:pt x="690" y="33"/>
                  </a:cubicBezTo>
                  <a:close/>
                  <a:moveTo>
                    <a:pt x="1301" y="43"/>
                  </a:moveTo>
                  <a:cubicBezTo>
                    <a:pt x="1301" y="43"/>
                    <a:pt x="1301" y="43"/>
                    <a:pt x="1300" y="44"/>
                  </a:cubicBezTo>
                  <a:cubicBezTo>
                    <a:pt x="1301" y="44"/>
                    <a:pt x="1301" y="44"/>
                    <a:pt x="1301" y="43"/>
                  </a:cubicBezTo>
                  <a:close/>
                  <a:moveTo>
                    <a:pt x="770" y="34"/>
                  </a:moveTo>
                  <a:cubicBezTo>
                    <a:pt x="770" y="34"/>
                    <a:pt x="771" y="34"/>
                    <a:pt x="771" y="33"/>
                  </a:cubicBezTo>
                  <a:cubicBezTo>
                    <a:pt x="771" y="33"/>
                    <a:pt x="770" y="33"/>
                    <a:pt x="770" y="34"/>
                  </a:cubicBezTo>
                  <a:close/>
                  <a:moveTo>
                    <a:pt x="785" y="33"/>
                  </a:moveTo>
                  <a:cubicBezTo>
                    <a:pt x="786" y="34"/>
                    <a:pt x="786" y="34"/>
                    <a:pt x="787" y="34"/>
                  </a:cubicBezTo>
                  <a:cubicBezTo>
                    <a:pt x="786" y="33"/>
                    <a:pt x="786" y="33"/>
                    <a:pt x="785" y="33"/>
                  </a:cubicBezTo>
                  <a:close/>
                  <a:moveTo>
                    <a:pt x="1548" y="16"/>
                  </a:moveTo>
                  <a:cubicBezTo>
                    <a:pt x="1547" y="16"/>
                    <a:pt x="1547" y="16"/>
                    <a:pt x="1546" y="16"/>
                  </a:cubicBezTo>
                  <a:cubicBezTo>
                    <a:pt x="1547" y="16"/>
                    <a:pt x="1547" y="16"/>
                    <a:pt x="1548" y="16"/>
                  </a:cubicBezTo>
                  <a:close/>
                  <a:moveTo>
                    <a:pt x="1666" y="9"/>
                  </a:moveTo>
                  <a:cubicBezTo>
                    <a:pt x="1667" y="9"/>
                    <a:pt x="1667" y="9"/>
                    <a:pt x="1667" y="9"/>
                  </a:cubicBezTo>
                  <a:cubicBezTo>
                    <a:pt x="1667" y="9"/>
                    <a:pt x="1667" y="9"/>
                    <a:pt x="1666" y="9"/>
                  </a:cubicBezTo>
                  <a:close/>
                  <a:moveTo>
                    <a:pt x="1581" y="23"/>
                  </a:moveTo>
                  <a:cubicBezTo>
                    <a:pt x="1581" y="24"/>
                    <a:pt x="1581" y="24"/>
                    <a:pt x="1581" y="24"/>
                  </a:cubicBezTo>
                  <a:cubicBezTo>
                    <a:pt x="1581" y="24"/>
                    <a:pt x="1581" y="23"/>
                    <a:pt x="1581" y="23"/>
                  </a:cubicBezTo>
                  <a:close/>
                  <a:moveTo>
                    <a:pt x="1716" y="16"/>
                  </a:moveTo>
                  <a:cubicBezTo>
                    <a:pt x="1715" y="16"/>
                    <a:pt x="1715" y="16"/>
                    <a:pt x="1715" y="16"/>
                  </a:cubicBezTo>
                  <a:cubicBezTo>
                    <a:pt x="1715" y="16"/>
                    <a:pt x="1715" y="16"/>
                    <a:pt x="1716" y="16"/>
                  </a:cubicBezTo>
                  <a:close/>
                  <a:moveTo>
                    <a:pt x="841" y="34"/>
                  </a:moveTo>
                  <a:cubicBezTo>
                    <a:pt x="842" y="34"/>
                    <a:pt x="842" y="34"/>
                    <a:pt x="842" y="33"/>
                  </a:cubicBezTo>
                  <a:cubicBezTo>
                    <a:pt x="842" y="33"/>
                    <a:pt x="842" y="33"/>
                    <a:pt x="841" y="34"/>
                  </a:cubicBezTo>
                  <a:close/>
                  <a:moveTo>
                    <a:pt x="1395" y="43"/>
                  </a:moveTo>
                  <a:cubicBezTo>
                    <a:pt x="1395" y="44"/>
                    <a:pt x="1395" y="44"/>
                    <a:pt x="1395" y="44"/>
                  </a:cubicBezTo>
                  <a:cubicBezTo>
                    <a:pt x="1396" y="44"/>
                    <a:pt x="1395" y="44"/>
                    <a:pt x="1395" y="43"/>
                  </a:cubicBezTo>
                  <a:close/>
                  <a:moveTo>
                    <a:pt x="615" y="65"/>
                  </a:moveTo>
                  <a:cubicBezTo>
                    <a:pt x="615" y="65"/>
                    <a:pt x="615" y="65"/>
                    <a:pt x="615" y="66"/>
                  </a:cubicBezTo>
                  <a:cubicBezTo>
                    <a:pt x="615" y="65"/>
                    <a:pt x="615" y="65"/>
                    <a:pt x="615" y="65"/>
                  </a:cubicBezTo>
                  <a:close/>
                  <a:moveTo>
                    <a:pt x="718" y="17"/>
                  </a:moveTo>
                  <a:cubicBezTo>
                    <a:pt x="719" y="17"/>
                    <a:pt x="719" y="17"/>
                    <a:pt x="719" y="16"/>
                  </a:cubicBezTo>
                  <a:cubicBezTo>
                    <a:pt x="719" y="16"/>
                    <a:pt x="718" y="16"/>
                    <a:pt x="718" y="17"/>
                  </a:cubicBezTo>
                  <a:close/>
                  <a:moveTo>
                    <a:pt x="1749" y="23"/>
                  </a:moveTo>
                  <a:cubicBezTo>
                    <a:pt x="1749" y="24"/>
                    <a:pt x="1749" y="24"/>
                    <a:pt x="1749" y="24"/>
                  </a:cubicBezTo>
                  <a:cubicBezTo>
                    <a:pt x="1749" y="24"/>
                    <a:pt x="1749" y="23"/>
                    <a:pt x="1749" y="23"/>
                  </a:cubicBezTo>
                  <a:close/>
                  <a:moveTo>
                    <a:pt x="1479" y="20"/>
                  </a:moveTo>
                  <a:cubicBezTo>
                    <a:pt x="1480" y="20"/>
                    <a:pt x="1480" y="20"/>
                    <a:pt x="1480" y="19"/>
                  </a:cubicBezTo>
                  <a:cubicBezTo>
                    <a:pt x="1480" y="19"/>
                    <a:pt x="1480" y="19"/>
                    <a:pt x="1479" y="20"/>
                  </a:cubicBezTo>
                  <a:close/>
                  <a:moveTo>
                    <a:pt x="1580" y="42"/>
                  </a:moveTo>
                  <a:cubicBezTo>
                    <a:pt x="1580" y="42"/>
                    <a:pt x="1580" y="42"/>
                    <a:pt x="1580" y="43"/>
                  </a:cubicBezTo>
                  <a:cubicBezTo>
                    <a:pt x="1580" y="42"/>
                    <a:pt x="1580" y="42"/>
                    <a:pt x="1580" y="42"/>
                  </a:cubicBezTo>
                  <a:close/>
                  <a:moveTo>
                    <a:pt x="1362" y="16"/>
                  </a:moveTo>
                  <a:cubicBezTo>
                    <a:pt x="1362" y="16"/>
                    <a:pt x="1361" y="16"/>
                    <a:pt x="1361" y="17"/>
                  </a:cubicBezTo>
                  <a:cubicBezTo>
                    <a:pt x="1361" y="17"/>
                    <a:pt x="1362" y="17"/>
                    <a:pt x="1362" y="16"/>
                  </a:cubicBezTo>
                  <a:close/>
                  <a:moveTo>
                    <a:pt x="1377" y="17"/>
                  </a:moveTo>
                  <a:cubicBezTo>
                    <a:pt x="1377" y="16"/>
                    <a:pt x="1376" y="16"/>
                    <a:pt x="1376" y="16"/>
                  </a:cubicBezTo>
                  <a:cubicBezTo>
                    <a:pt x="1376" y="17"/>
                    <a:pt x="1377" y="17"/>
                    <a:pt x="1377" y="17"/>
                  </a:cubicBezTo>
                  <a:close/>
                  <a:moveTo>
                    <a:pt x="883" y="34"/>
                  </a:moveTo>
                  <a:cubicBezTo>
                    <a:pt x="883" y="34"/>
                    <a:pt x="883" y="34"/>
                    <a:pt x="884" y="33"/>
                  </a:cubicBezTo>
                  <a:cubicBezTo>
                    <a:pt x="883" y="33"/>
                    <a:pt x="883" y="33"/>
                    <a:pt x="883" y="34"/>
                  </a:cubicBezTo>
                  <a:close/>
                  <a:moveTo>
                    <a:pt x="897" y="33"/>
                  </a:moveTo>
                  <a:cubicBezTo>
                    <a:pt x="898" y="34"/>
                    <a:pt x="898" y="34"/>
                    <a:pt x="898" y="34"/>
                  </a:cubicBezTo>
                  <a:cubicBezTo>
                    <a:pt x="898" y="33"/>
                    <a:pt x="898" y="33"/>
                    <a:pt x="897" y="33"/>
                  </a:cubicBezTo>
                  <a:close/>
                  <a:moveTo>
                    <a:pt x="1068" y="33"/>
                  </a:moveTo>
                  <a:cubicBezTo>
                    <a:pt x="1068" y="34"/>
                    <a:pt x="1068" y="34"/>
                    <a:pt x="1069" y="34"/>
                  </a:cubicBezTo>
                  <a:cubicBezTo>
                    <a:pt x="1068" y="33"/>
                    <a:pt x="1068" y="33"/>
                    <a:pt x="1068" y="33"/>
                  </a:cubicBezTo>
                  <a:close/>
                  <a:moveTo>
                    <a:pt x="1397" y="24"/>
                  </a:moveTo>
                  <a:cubicBezTo>
                    <a:pt x="1397" y="24"/>
                    <a:pt x="1397" y="24"/>
                    <a:pt x="1397" y="25"/>
                  </a:cubicBezTo>
                  <a:cubicBezTo>
                    <a:pt x="1397" y="24"/>
                    <a:pt x="1397" y="24"/>
                    <a:pt x="1397" y="24"/>
                  </a:cubicBezTo>
                  <a:close/>
                  <a:moveTo>
                    <a:pt x="1124" y="34"/>
                  </a:moveTo>
                  <a:cubicBezTo>
                    <a:pt x="1125" y="34"/>
                    <a:pt x="1125" y="34"/>
                    <a:pt x="1126" y="33"/>
                  </a:cubicBezTo>
                  <a:cubicBezTo>
                    <a:pt x="1125" y="33"/>
                    <a:pt x="1125" y="33"/>
                    <a:pt x="1124" y="34"/>
                  </a:cubicBezTo>
                  <a:close/>
                  <a:moveTo>
                    <a:pt x="1139" y="33"/>
                  </a:moveTo>
                  <a:cubicBezTo>
                    <a:pt x="1139" y="34"/>
                    <a:pt x="1140" y="34"/>
                    <a:pt x="1140" y="34"/>
                  </a:cubicBezTo>
                  <a:cubicBezTo>
                    <a:pt x="1140" y="33"/>
                    <a:pt x="1140" y="33"/>
                    <a:pt x="1139" y="33"/>
                  </a:cubicBezTo>
                  <a:close/>
                  <a:moveTo>
                    <a:pt x="1683" y="24"/>
                  </a:moveTo>
                  <a:cubicBezTo>
                    <a:pt x="1683" y="24"/>
                    <a:pt x="1683" y="24"/>
                    <a:pt x="1683" y="25"/>
                  </a:cubicBezTo>
                  <a:cubicBezTo>
                    <a:pt x="1683" y="24"/>
                    <a:pt x="1683" y="24"/>
                    <a:pt x="1683" y="24"/>
                  </a:cubicBezTo>
                  <a:close/>
                  <a:moveTo>
                    <a:pt x="1230" y="34"/>
                  </a:moveTo>
                  <a:cubicBezTo>
                    <a:pt x="1230" y="34"/>
                    <a:pt x="1231" y="34"/>
                    <a:pt x="1231" y="33"/>
                  </a:cubicBezTo>
                  <a:cubicBezTo>
                    <a:pt x="1231" y="33"/>
                    <a:pt x="1230" y="33"/>
                    <a:pt x="1230" y="34"/>
                  </a:cubicBezTo>
                  <a:close/>
                  <a:moveTo>
                    <a:pt x="537" y="25"/>
                  </a:moveTo>
                  <a:cubicBezTo>
                    <a:pt x="538" y="25"/>
                    <a:pt x="538" y="24"/>
                    <a:pt x="538" y="24"/>
                  </a:cubicBezTo>
                  <a:cubicBezTo>
                    <a:pt x="537" y="24"/>
                    <a:pt x="537" y="25"/>
                    <a:pt x="537" y="25"/>
                  </a:cubicBezTo>
                  <a:close/>
                  <a:moveTo>
                    <a:pt x="560" y="17"/>
                  </a:moveTo>
                  <a:cubicBezTo>
                    <a:pt x="560" y="17"/>
                    <a:pt x="559" y="17"/>
                    <a:pt x="559" y="17"/>
                  </a:cubicBezTo>
                  <a:cubicBezTo>
                    <a:pt x="559" y="17"/>
                    <a:pt x="560" y="17"/>
                    <a:pt x="560" y="17"/>
                  </a:cubicBezTo>
                  <a:close/>
                  <a:moveTo>
                    <a:pt x="717" y="17"/>
                  </a:moveTo>
                  <a:cubicBezTo>
                    <a:pt x="717" y="17"/>
                    <a:pt x="718" y="17"/>
                    <a:pt x="718" y="17"/>
                  </a:cubicBezTo>
                  <a:cubicBezTo>
                    <a:pt x="718" y="17"/>
                    <a:pt x="717" y="16"/>
                    <a:pt x="717" y="17"/>
                  </a:cubicBezTo>
                  <a:close/>
                  <a:moveTo>
                    <a:pt x="610" y="50"/>
                  </a:moveTo>
                  <a:cubicBezTo>
                    <a:pt x="610" y="50"/>
                    <a:pt x="610" y="50"/>
                    <a:pt x="610" y="51"/>
                  </a:cubicBezTo>
                  <a:cubicBezTo>
                    <a:pt x="610" y="50"/>
                    <a:pt x="610" y="50"/>
                    <a:pt x="610" y="50"/>
                  </a:cubicBezTo>
                  <a:close/>
                  <a:moveTo>
                    <a:pt x="1478" y="20"/>
                  </a:moveTo>
                  <a:cubicBezTo>
                    <a:pt x="1479" y="20"/>
                    <a:pt x="1479" y="20"/>
                    <a:pt x="1479" y="20"/>
                  </a:cubicBezTo>
                  <a:cubicBezTo>
                    <a:pt x="1479" y="20"/>
                    <a:pt x="1479" y="20"/>
                    <a:pt x="1478" y="20"/>
                  </a:cubicBezTo>
                  <a:close/>
                  <a:moveTo>
                    <a:pt x="1748" y="42"/>
                  </a:moveTo>
                  <a:cubicBezTo>
                    <a:pt x="1748" y="42"/>
                    <a:pt x="1748" y="42"/>
                    <a:pt x="1748" y="43"/>
                  </a:cubicBezTo>
                  <a:cubicBezTo>
                    <a:pt x="1749" y="42"/>
                    <a:pt x="1748" y="42"/>
                    <a:pt x="1748" y="42"/>
                  </a:cubicBezTo>
                  <a:close/>
                  <a:moveTo>
                    <a:pt x="601" y="57"/>
                  </a:moveTo>
                  <a:cubicBezTo>
                    <a:pt x="601" y="56"/>
                    <a:pt x="601" y="56"/>
                    <a:pt x="600" y="56"/>
                  </a:cubicBezTo>
                  <a:cubicBezTo>
                    <a:pt x="600" y="56"/>
                    <a:pt x="600" y="56"/>
                    <a:pt x="601" y="57"/>
                  </a:cubicBezTo>
                  <a:close/>
                  <a:moveTo>
                    <a:pt x="1245" y="33"/>
                  </a:moveTo>
                  <a:cubicBezTo>
                    <a:pt x="1246" y="34"/>
                    <a:pt x="1246" y="34"/>
                    <a:pt x="1246" y="34"/>
                  </a:cubicBezTo>
                  <a:cubicBezTo>
                    <a:pt x="1246" y="33"/>
                    <a:pt x="1246" y="33"/>
                    <a:pt x="1245" y="33"/>
                  </a:cubicBezTo>
                  <a:close/>
                  <a:moveTo>
                    <a:pt x="608" y="44"/>
                  </a:moveTo>
                  <a:cubicBezTo>
                    <a:pt x="608" y="44"/>
                    <a:pt x="608" y="45"/>
                    <a:pt x="608" y="45"/>
                  </a:cubicBezTo>
                  <a:cubicBezTo>
                    <a:pt x="608" y="44"/>
                    <a:pt x="608" y="44"/>
                    <a:pt x="608" y="44"/>
                  </a:cubicBezTo>
                  <a:close/>
                  <a:moveTo>
                    <a:pt x="641" y="43"/>
                  </a:moveTo>
                  <a:cubicBezTo>
                    <a:pt x="641" y="43"/>
                    <a:pt x="642" y="42"/>
                    <a:pt x="642" y="42"/>
                  </a:cubicBezTo>
                  <a:cubicBezTo>
                    <a:pt x="641" y="42"/>
                    <a:pt x="641" y="43"/>
                    <a:pt x="641" y="43"/>
                  </a:cubicBezTo>
                  <a:close/>
                  <a:moveTo>
                    <a:pt x="1466" y="24"/>
                  </a:moveTo>
                  <a:cubicBezTo>
                    <a:pt x="1466" y="24"/>
                    <a:pt x="1466" y="25"/>
                    <a:pt x="1467" y="25"/>
                  </a:cubicBezTo>
                  <a:cubicBezTo>
                    <a:pt x="1467" y="25"/>
                    <a:pt x="1467" y="24"/>
                    <a:pt x="1466" y="24"/>
                  </a:cubicBezTo>
                  <a:close/>
                  <a:moveTo>
                    <a:pt x="1301" y="34"/>
                  </a:moveTo>
                  <a:cubicBezTo>
                    <a:pt x="1302" y="34"/>
                    <a:pt x="1302" y="34"/>
                    <a:pt x="1302" y="33"/>
                  </a:cubicBezTo>
                  <a:cubicBezTo>
                    <a:pt x="1302" y="33"/>
                    <a:pt x="1301" y="33"/>
                    <a:pt x="1301" y="34"/>
                  </a:cubicBezTo>
                  <a:close/>
                  <a:moveTo>
                    <a:pt x="1310" y="33"/>
                  </a:moveTo>
                  <a:cubicBezTo>
                    <a:pt x="1310" y="34"/>
                    <a:pt x="1311" y="34"/>
                    <a:pt x="1311" y="34"/>
                  </a:cubicBezTo>
                  <a:cubicBezTo>
                    <a:pt x="1311" y="33"/>
                    <a:pt x="1310" y="33"/>
                    <a:pt x="1310" y="33"/>
                  </a:cubicBezTo>
                  <a:close/>
                  <a:moveTo>
                    <a:pt x="672" y="34"/>
                  </a:moveTo>
                  <a:cubicBezTo>
                    <a:pt x="673" y="34"/>
                    <a:pt x="673" y="34"/>
                    <a:pt x="674" y="34"/>
                  </a:cubicBezTo>
                  <a:cubicBezTo>
                    <a:pt x="673" y="34"/>
                    <a:pt x="673" y="34"/>
                    <a:pt x="672" y="34"/>
                  </a:cubicBezTo>
                  <a:close/>
                  <a:moveTo>
                    <a:pt x="691" y="34"/>
                  </a:moveTo>
                  <a:cubicBezTo>
                    <a:pt x="691" y="34"/>
                    <a:pt x="692" y="34"/>
                    <a:pt x="692" y="34"/>
                  </a:cubicBezTo>
                  <a:cubicBezTo>
                    <a:pt x="692" y="34"/>
                    <a:pt x="692" y="34"/>
                    <a:pt x="691" y="34"/>
                  </a:cubicBezTo>
                  <a:close/>
                  <a:moveTo>
                    <a:pt x="640" y="47"/>
                  </a:moveTo>
                  <a:cubicBezTo>
                    <a:pt x="640" y="47"/>
                    <a:pt x="640" y="46"/>
                    <a:pt x="640" y="46"/>
                  </a:cubicBezTo>
                  <a:cubicBezTo>
                    <a:pt x="640" y="46"/>
                    <a:pt x="640" y="46"/>
                    <a:pt x="640" y="47"/>
                  </a:cubicBezTo>
                  <a:close/>
                  <a:moveTo>
                    <a:pt x="632" y="67"/>
                  </a:moveTo>
                  <a:cubicBezTo>
                    <a:pt x="633" y="66"/>
                    <a:pt x="633" y="66"/>
                    <a:pt x="633" y="66"/>
                  </a:cubicBezTo>
                  <a:cubicBezTo>
                    <a:pt x="632" y="66"/>
                    <a:pt x="632" y="66"/>
                    <a:pt x="632" y="67"/>
                  </a:cubicBezTo>
                  <a:close/>
                  <a:moveTo>
                    <a:pt x="840" y="34"/>
                  </a:moveTo>
                  <a:cubicBezTo>
                    <a:pt x="841" y="34"/>
                    <a:pt x="841" y="34"/>
                    <a:pt x="841" y="34"/>
                  </a:cubicBezTo>
                  <a:cubicBezTo>
                    <a:pt x="841" y="34"/>
                    <a:pt x="841" y="34"/>
                    <a:pt x="840" y="34"/>
                  </a:cubicBezTo>
                  <a:close/>
                  <a:moveTo>
                    <a:pt x="1264" y="52"/>
                  </a:moveTo>
                  <a:cubicBezTo>
                    <a:pt x="1264" y="53"/>
                    <a:pt x="1264" y="53"/>
                    <a:pt x="1265" y="54"/>
                  </a:cubicBezTo>
                  <a:cubicBezTo>
                    <a:pt x="1265" y="53"/>
                    <a:pt x="1265" y="53"/>
                    <a:pt x="1264" y="52"/>
                  </a:cubicBezTo>
                  <a:close/>
                  <a:moveTo>
                    <a:pt x="632" y="68"/>
                  </a:moveTo>
                  <a:cubicBezTo>
                    <a:pt x="632" y="67"/>
                    <a:pt x="632" y="67"/>
                    <a:pt x="632" y="67"/>
                  </a:cubicBezTo>
                  <a:cubicBezTo>
                    <a:pt x="632" y="67"/>
                    <a:pt x="632" y="67"/>
                    <a:pt x="632" y="68"/>
                  </a:cubicBezTo>
                  <a:close/>
                  <a:moveTo>
                    <a:pt x="559" y="17"/>
                  </a:moveTo>
                  <a:cubicBezTo>
                    <a:pt x="559" y="17"/>
                    <a:pt x="558" y="17"/>
                    <a:pt x="558" y="17"/>
                  </a:cubicBezTo>
                  <a:cubicBezTo>
                    <a:pt x="558" y="17"/>
                    <a:pt x="559" y="17"/>
                    <a:pt x="559" y="17"/>
                  </a:cubicBezTo>
                  <a:close/>
                  <a:moveTo>
                    <a:pt x="576" y="17"/>
                  </a:moveTo>
                  <a:cubicBezTo>
                    <a:pt x="576" y="17"/>
                    <a:pt x="576" y="17"/>
                    <a:pt x="575" y="17"/>
                  </a:cubicBezTo>
                  <a:cubicBezTo>
                    <a:pt x="576" y="17"/>
                    <a:pt x="576" y="17"/>
                    <a:pt x="576" y="17"/>
                  </a:cubicBezTo>
                  <a:close/>
                  <a:moveTo>
                    <a:pt x="716" y="17"/>
                  </a:moveTo>
                  <a:cubicBezTo>
                    <a:pt x="716" y="17"/>
                    <a:pt x="717" y="17"/>
                    <a:pt x="717" y="17"/>
                  </a:cubicBezTo>
                  <a:cubicBezTo>
                    <a:pt x="717" y="17"/>
                    <a:pt x="716" y="17"/>
                    <a:pt x="716" y="17"/>
                  </a:cubicBezTo>
                  <a:close/>
                  <a:moveTo>
                    <a:pt x="989" y="17"/>
                  </a:moveTo>
                  <a:cubicBezTo>
                    <a:pt x="989" y="17"/>
                    <a:pt x="988" y="17"/>
                    <a:pt x="988" y="17"/>
                  </a:cubicBezTo>
                  <a:cubicBezTo>
                    <a:pt x="989" y="17"/>
                    <a:pt x="989" y="17"/>
                    <a:pt x="989" y="17"/>
                  </a:cubicBezTo>
                  <a:close/>
                  <a:moveTo>
                    <a:pt x="1010" y="17"/>
                  </a:moveTo>
                  <a:cubicBezTo>
                    <a:pt x="1010" y="17"/>
                    <a:pt x="1009" y="17"/>
                    <a:pt x="1009" y="17"/>
                  </a:cubicBezTo>
                  <a:cubicBezTo>
                    <a:pt x="1009" y="17"/>
                    <a:pt x="1010" y="17"/>
                    <a:pt x="1010" y="17"/>
                  </a:cubicBezTo>
                  <a:close/>
                  <a:moveTo>
                    <a:pt x="1477" y="21"/>
                  </a:moveTo>
                  <a:cubicBezTo>
                    <a:pt x="1478" y="20"/>
                    <a:pt x="1478" y="20"/>
                    <a:pt x="1478" y="20"/>
                  </a:cubicBezTo>
                  <a:cubicBezTo>
                    <a:pt x="1478" y="20"/>
                    <a:pt x="1477" y="20"/>
                    <a:pt x="1477" y="21"/>
                  </a:cubicBezTo>
                  <a:close/>
                  <a:moveTo>
                    <a:pt x="1030" y="58"/>
                  </a:moveTo>
                  <a:cubicBezTo>
                    <a:pt x="1031" y="57"/>
                    <a:pt x="1031" y="57"/>
                    <a:pt x="1031" y="57"/>
                  </a:cubicBezTo>
                  <a:cubicBezTo>
                    <a:pt x="1030" y="57"/>
                    <a:pt x="1030" y="57"/>
                    <a:pt x="1030" y="58"/>
                  </a:cubicBezTo>
                  <a:close/>
                  <a:moveTo>
                    <a:pt x="898" y="34"/>
                  </a:moveTo>
                  <a:cubicBezTo>
                    <a:pt x="899" y="34"/>
                    <a:pt x="899" y="34"/>
                    <a:pt x="899" y="34"/>
                  </a:cubicBezTo>
                  <a:cubicBezTo>
                    <a:pt x="899" y="34"/>
                    <a:pt x="899" y="34"/>
                    <a:pt x="898" y="34"/>
                  </a:cubicBezTo>
                  <a:close/>
                  <a:moveTo>
                    <a:pt x="911" y="47"/>
                  </a:moveTo>
                  <a:cubicBezTo>
                    <a:pt x="911" y="47"/>
                    <a:pt x="911" y="48"/>
                    <a:pt x="911" y="48"/>
                  </a:cubicBezTo>
                  <a:cubicBezTo>
                    <a:pt x="911" y="48"/>
                    <a:pt x="911" y="47"/>
                    <a:pt x="911" y="47"/>
                  </a:cubicBezTo>
                  <a:close/>
                  <a:moveTo>
                    <a:pt x="651" y="46"/>
                  </a:moveTo>
                  <a:cubicBezTo>
                    <a:pt x="651" y="46"/>
                    <a:pt x="651" y="46"/>
                    <a:pt x="651" y="47"/>
                  </a:cubicBezTo>
                  <a:cubicBezTo>
                    <a:pt x="651" y="47"/>
                    <a:pt x="651" y="46"/>
                    <a:pt x="651" y="46"/>
                  </a:cubicBezTo>
                  <a:close/>
                  <a:moveTo>
                    <a:pt x="1051" y="34"/>
                  </a:moveTo>
                  <a:cubicBezTo>
                    <a:pt x="1051" y="34"/>
                    <a:pt x="1052" y="34"/>
                    <a:pt x="1052" y="34"/>
                  </a:cubicBezTo>
                  <a:cubicBezTo>
                    <a:pt x="1052" y="34"/>
                    <a:pt x="1051" y="34"/>
                    <a:pt x="1051" y="34"/>
                  </a:cubicBezTo>
                  <a:close/>
                  <a:moveTo>
                    <a:pt x="804" y="50"/>
                  </a:moveTo>
                  <a:cubicBezTo>
                    <a:pt x="804" y="51"/>
                    <a:pt x="804" y="51"/>
                    <a:pt x="804" y="51"/>
                  </a:cubicBezTo>
                  <a:cubicBezTo>
                    <a:pt x="804" y="51"/>
                    <a:pt x="804" y="51"/>
                    <a:pt x="804" y="50"/>
                  </a:cubicBezTo>
                  <a:close/>
                  <a:moveTo>
                    <a:pt x="1683" y="25"/>
                  </a:moveTo>
                  <a:cubicBezTo>
                    <a:pt x="1683" y="25"/>
                    <a:pt x="1683" y="25"/>
                    <a:pt x="1684" y="26"/>
                  </a:cubicBezTo>
                  <a:cubicBezTo>
                    <a:pt x="1684" y="25"/>
                    <a:pt x="1684" y="25"/>
                    <a:pt x="1683" y="25"/>
                  </a:cubicBezTo>
                  <a:close/>
                  <a:moveTo>
                    <a:pt x="1069" y="34"/>
                  </a:moveTo>
                  <a:cubicBezTo>
                    <a:pt x="1069" y="34"/>
                    <a:pt x="1070" y="34"/>
                    <a:pt x="1070" y="34"/>
                  </a:cubicBezTo>
                  <a:cubicBezTo>
                    <a:pt x="1070" y="34"/>
                    <a:pt x="1069" y="34"/>
                    <a:pt x="1069" y="34"/>
                  </a:cubicBezTo>
                  <a:close/>
                  <a:moveTo>
                    <a:pt x="638" y="51"/>
                  </a:moveTo>
                  <a:cubicBezTo>
                    <a:pt x="639" y="50"/>
                    <a:pt x="639" y="50"/>
                    <a:pt x="639" y="50"/>
                  </a:cubicBezTo>
                  <a:cubicBezTo>
                    <a:pt x="638" y="50"/>
                    <a:pt x="638" y="50"/>
                    <a:pt x="638" y="51"/>
                  </a:cubicBezTo>
                  <a:close/>
                  <a:moveTo>
                    <a:pt x="1123" y="34"/>
                  </a:moveTo>
                  <a:cubicBezTo>
                    <a:pt x="1124" y="34"/>
                    <a:pt x="1124" y="34"/>
                    <a:pt x="1124" y="34"/>
                  </a:cubicBezTo>
                  <a:cubicBezTo>
                    <a:pt x="1124" y="34"/>
                    <a:pt x="1124" y="34"/>
                    <a:pt x="1123" y="34"/>
                  </a:cubicBezTo>
                  <a:close/>
                  <a:moveTo>
                    <a:pt x="1140" y="34"/>
                  </a:moveTo>
                  <a:cubicBezTo>
                    <a:pt x="1141" y="34"/>
                    <a:pt x="1141" y="34"/>
                    <a:pt x="1141" y="34"/>
                  </a:cubicBezTo>
                  <a:cubicBezTo>
                    <a:pt x="1141" y="34"/>
                    <a:pt x="1141" y="34"/>
                    <a:pt x="1140" y="34"/>
                  </a:cubicBezTo>
                  <a:close/>
                  <a:moveTo>
                    <a:pt x="1385" y="26"/>
                  </a:moveTo>
                  <a:cubicBezTo>
                    <a:pt x="1385" y="26"/>
                    <a:pt x="1385" y="25"/>
                    <a:pt x="1385" y="25"/>
                  </a:cubicBezTo>
                  <a:cubicBezTo>
                    <a:pt x="1385" y="25"/>
                    <a:pt x="1385" y="26"/>
                    <a:pt x="1385" y="26"/>
                  </a:cubicBezTo>
                  <a:close/>
                  <a:moveTo>
                    <a:pt x="1414" y="26"/>
                  </a:moveTo>
                  <a:cubicBezTo>
                    <a:pt x="1414" y="26"/>
                    <a:pt x="1414" y="25"/>
                    <a:pt x="1414" y="25"/>
                  </a:cubicBezTo>
                  <a:cubicBezTo>
                    <a:pt x="1414" y="25"/>
                    <a:pt x="1414" y="26"/>
                    <a:pt x="1414" y="26"/>
                  </a:cubicBezTo>
                  <a:close/>
                  <a:moveTo>
                    <a:pt x="952" y="43"/>
                  </a:moveTo>
                  <a:cubicBezTo>
                    <a:pt x="952" y="43"/>
                    <a:pt x="952" y="42"/>
                    <a:pt x="952" y="42"/>
                  </a:cubicBezTo>
                  <a:cubicBezTo>
                    <a:pt x="952" y="42"/>
                    <a:pt x="952" y="43"/>
                    <a:pt x="952" y="43"/>
                  </a:cubicBezTo>
                  <a:close/>
                  <a:moveTo>
                    <a:pt x="1467" y="25"/>
                  </a:moveTo>
                  <a:cubicBezTo>
                    <a:pt x="1467" y="25"/>
                    <a:pt x="1467" y="26"/>
                    <a:pt x="1467" y="26"/>
                  </a:cubicBezTo>
                  <a:cubicBezTo>
                    <a:pt x="1467" y="26"/>
                    <a:pt x="1467" y="25"/>
                    <a:pt x="1467" y="25"/>
                  </a:cubicBezTo>
                  <a:close/>
                  <a:moveTo>
                    <a:pt x="1229" y="34"/>
                  </a:moveTo>
                  <a:cubicBezTo>
                    <a:pt x="1229" y="34"/>
                    <a:pt x="1230" y="34"/>
                    <a:pt x="1230" y="34"/>
                  </a:cubicBezTo>
                  <a:cubicBezTo>
                    <a:pt x="1229" y="34"/>
                    <a:pt x="1229" y="34"/>
                    <a:pt x="1229" y="34"/>
                  </a:cubicBezTo>
                  <a:close/>
                  <a:moveTo>
                    <a:pt x="715" y="18"/>
                  </a:moveTo>
                  <a:cubicBezTo>
                    <a:pt x="715" y="18"/>
                    <a:pt x="716" y="18"/>
                    <a:pt x="716" y="17"/>
                  </a:cubicBezTo>
                  <a:cubicBezTo>
                    <a:pt x="716" y="17"/>
                    <a:pt x="715" y="17"/>
                    <a:pt x="715" y="18"/>
                  </a:cubicBezTo>
                  <a:close/>
                  <a:moveTo>
                    <a:pt x="988" y="17"/>
                  </a:moveTo>
                  <a:cubicBezTo>
                    <a:pt x="988" y="17"/>
                    <a:pt x="987" y="17"/>
                    <a:pt x="987" y="18"/>
                  </a:cubicBezTo>
                  <a:cubicBezTo>
                    <a:pt x="987" y="18"/>
                    <a:pt x="988" y="18"/>
                    <a:pt x="988" y="17"/>
                  </a:cubicBezTo>
                  <a:close/>
                  <a:moveTo>
                    <a:pt x="1011" y="18"/>
                  </a:moveTo>
                  <a:cubicBezTo>
                    <a:pt x="1011" y="17"/>
                    <a:pt x="1011" y="17"/>
                    <a:pt x="1010" y="17"/>
                  </a:cubicBezTo>
                  <a:cubicBezTo>
                    <a:pt x="1010" y="18"/>
                    <a:pt x="1011" y="18"/>
                    <a:pt x="1011" y="18"/>
                  </a:cubicBezTo>
                  <a:close/>
                  <a:moveTo>
                    <a:pt x="1247" y="34"/>
                  </a:moveTo>
                  <a:cubicBezTo>
                    <a:pt x="1247" y="34"/>
                    <a:pt x="1247" y="34"/>
                    <a:pt x="1248" y="34"/>
                  </a:cubicBezTo>
                  <a:cubicBezTo>
                    <a:pt x="1248" y="34"/>
                    <a:pt x="1247" y="34"/>
                    <a:pt x="1247" y="34"/>
                  </a:cubicBezTo>
                  <a:close/>
                  <a:moveTo>
                    <a:pt x="1209" y="56"/>
                  </a:moveTo>
                  <a:cubicBezTo>
                    <a:pt x="1209" y="56"/>
                    <a:pt x="1209" y="56"/>
                    <a:pt x="1209" y="55"/>
                  </a:cubicBezTo>
                  <a:cubicBezTo>
                    <a:pt x="1208" y="55"/>
                    <a:pt x="1209" y="56"/>
                    <a:pt x="1209" y="56"/>
                  </a:cubicBezTo>
                  <a:close/>
                  <a:moveTo>
                    <a:pt x="901" y="53"/>
                  </a:moveTo>
                  <a:cubicBezTo>
                    <a:pt x="901" y="53"/>
                    <a:pt x="901" y="53"/>
                    <a:pt x="901" y="52"/>
                  </a:cubicBezTo>
                  <a:cubicBezTo>
                    <a:pt x="901" y="53"/>
                    <a:pt x="900" y="53"/>
                    <a:pt x="901" y="53"/>
                  </a:cubicBezTo>
                  <a:close/>
                  <a:moveTo>
                    <a:pt x="549" y="34"/>
                  </a:moveTo>
                  <a:cubicBezTo>
                    <a:pt x="549" y="34"/>
                    <a:pt x="549" y="35"/>
                    <a:pt x="549" y="35"/>
                  </a:cubicBezTo>
                  <a:cubicBezTo>
                    <a:pt x="549" y="35"/>
                    <a:pt x="549" y="34"/>
                    <a:pt x="549" y="34"/>
                  </a:cubicBezTo>
                  <a:close/>
                  <a:moveTo>
                    <a:pt x="671" y="34"/>
                  </a:moveTo>
                  <a:cubicBezTo>
                    <a:pt x="672" y="34"/>
                    <a:pt x="672" y="34"/>
                    <a:pt x="673" y="34"/>
                  </a:cubicBezTo>
                  <a:cubicBezTo>
                    <a:pt x="672" y="34"/>
                    <a:pt x="672" y="34"/>
                    <a:pt x="671" y="34"/>
                  </a:cubicBezTo>
                  <a:close/>
                  <a:moveTo>
                    <a:pt x="692" y="34"/>
                  </a:moveTo>
                  <a:cubicBezTo>
                    <a:pt x="693" y="34"/>
                    <a:pt x="693" y="34"/>
                    <a:pt x="693" y="34"/>
                  </a:cubicBezTo>
                  <a:cubicBezTo>
                    <a:pt x="693" y="34"/>
                    <a:pt x="693" y="34"/>
                    <a:pt x="692" y="34"/>
                  </a:cubicBezTo>
                  <a:close/>
                  <a:moveTo>
                    <a:pt x="1581" y="40"/>
                  </a:moveTo>
                  <a:cubicBezTo>
                    <a:pt x="1580" y="41"/>
                    <a:pt x="1580" y="41"/>
                    <a:pt x="1580" y="42"/>
                  </a:cubicBezTo>
                  <a:cubicBezTo>
                    <a:pt x="1581" y="41"/>
                    <a:pt x="1581" y="41"/>
                    <a:pt x="1581" y="40"/>
                  </a:cubicBezTo>
                  <a:close/>
                  <a:moveTo>
                    <a:pt x="653" y="42"/>
                  </a:moveTo>
                  <a:cubicBezTo>
                    <a:pt x="652" y="43"/>
                    <a:pt x="652" y="43"/>
                    <a:pt x="652" y="43"/>
                  </a:cubicBezTo>
                  <a:cubicBezTo>
                    <a:pt x="653" y="43"/>
                    <a:pt x="653" y="43"/>
                    <a:pt x="653" y="42"/>
                  </a:cubicBezTo>
                  <a:close/>
                  <a:moveTo>
                    <a:pt x="678" y="42"/>
                  </a:moveTo>
                  <a:cubicBezTo>
                    <a:pt x="677" y="42"/>
                    <a:pt x="677" y="42"/>
                    <a:pt x="677" y="43"/>
                  </a:cubicBezTo>
                  <a:cubicBezTo>
                    <a:pt x="677" y="43"/>
                    <a:pt x="677" y="43"/>
                    <a:pt x="678" y="42"/>
                  </a:cubicBezTo>
                  <a:close/>
                  <a:moveTo>
                    <a:pt x="604" y="65"/>
                  </a:moveTo>
                  <a:cubicBezTo>
                    <a:pt x="604" y="64"/>
                    <a:pt x="604" y="64"/>
                    <a:pt x="604" y="64"/>
                  </a:cubicBezTo>
                  <a:cubicBezTo>
                    <a:pt x="604" y="64"/>
                    <a:pt x="603" y="64"/>
                    <a:pt x="604" y="65"/>
                  </a:cubicBezTo>
                  <a:close/>
                  <a:moveTo>
                    <a:pt x="610" y="51"/>
                  </a:moveTo>
                  <a:cubicBezTo>
                    <a:pt x="610" y="51"/>
                    <a:pt x="610" y="51"/>
                    <a:pt x="611" y="52"/>
                  </a:cubicBezTo>
                  <a:cubicBezTo>
                    <a:pt x="611" y="51"/>
                    <a:pt x="611" y="51"/>
                    <a:pt x="610" y="51"/>
                  </a:cubicBezTo>
                  <a:close/>
                  <a:moveTo>
                    <a:pt x="1153" y="47"/>
                  </a:moveTo>
                  <a:cubicBezTo>
                    <a:pt x="1153" y="47"/>
                    <a:pt x="1153" y="48"/>
                    <a:pt x="1154" y="48"/>
                  </a:cubicBezTo>
                  <a:cubicBezTo>
                    <a:pt x="1154" y="48"/>
                    <a:pt x="1154" y="47"/>
                    <a:pt x="1153" y="47"/>
                  </a:cubicBezTo>
                  <a:close/>
                  <a:moveTo>
                    <a:pt x="598" y="50"/>
                  </a:moveTo>
                  <a:cubicBezTo>
                    <a:pt x="598" y="50"/>
                    <a:pt x="598" y="50"/>
                    <a:pt x="598" y="49"/>
                  </a:cubicBezTo>
                  <a:cubicBezTo>
                    <a:pt x="598" y="50"/>
                    <a:pt x="598" y="50"/>
                    <a:pt x="598" y="50"/>
                  </a:cubicBezTo>
                  <a:close/>
                  <a:moveTo>
                    <a:pt x="829" y="55"/>
                  </a:moveTo>
                  <a:cubicBezTo>
                    <a:pt x="829" y="55"/>
                    <a:pt x="829" y="56"/>
                    <a:pt x="829" y="56"/>
                  </a:cubicBezTo>
                  <a:cubicBezTo>
                    <a:pt x="829" y="56"/>
                    <a:pt x="829" y="55"/>
                    <a:pt x="829" y="55"/>
                  </a:cubicBezTo>
                  <a:close/>
                  <a:moveTo>
                    <a:pt x="841" y="42"/>
                  </a:moveTo>
                  <a:cubicBezTo>
                    <a:pt x="841" y="42"/>
                    <a:pt x="840" y="42"/>
                    <a:pt x="840" y="43"/>
                  </a:cubicBezTo>
                  <a:cubicBezTo>
                    <a:pt x="840" y="43"/>
                    <a:pt x="841" y="43"/>
                    <a:pt x="841" y="42"/>
                  </a:cubicBezTo>
                  <a:close/>
                  <a:moveTo>
                    <a:pt x="849" y="43"/>
                  </a:moveTo>
                  <a:cubicBezTo>
                    <a:pt x="849" y="42"/>
                    <a:pt x="848" y="42"/>
                    <a:pt x="848" y="42"/>
                  </a:cubicBezTo>
                  <a:cubicBezTo>
                    <a:pt x="848" y="43"/>
                    <a:pt x="849" y="43"/>
                    <a:pt x="849" y="43"/>
                  </a:cubicBezTo>
                  <a:close/>
                  <a:moveTo>
                    <a:pt x="1385" y="39"/>
                  </a:moveTo>
                  <a:cubicBezTo>
                    <a:pt x="1386" y="39"/>
                    <a:pt x="1386" y="38"/>
                    <a:pt x="1386" y="38"/>
                  </a:cubicBezTo>
                  <a:cubicBezTo>
                    <a:pt x="1385" y="38"/>
                    <a:pt x="1385" y="39"/>
                    <a:pt x="1385" y="39"/>
                  </a:cubicBezTo>
                  <a:close/>
                  <a:moveTo>
                    <a:pt x="1570" y="27"/>
                  </a:moveTo>
                  <a:cubicBezTo>
                    <a:pt x="1570" y="26"/>
                    <a:pt x="1570" y="26"/>
                    <a:pt x="1570" y="26"/>
                  </a:cubicBezTo>
                  <a:cubicBezTo>
                    <a:pt x="1570" y="26"/>
                    <a:pt x="1569" y="26"/>
                    <a:pt x="1570" y="27"/>
                  </a:cubicBezTo>
                  <a:close/>
                  <a:moveTo>
                    <a:pt x="803" y="49"/>
                  </a:moveTo>
                  <a:cubicBezTo>
                    <a:pt x="803" y="50"/>
                    <a:pt x="803" y="50"/>
                    <a:pt x="804" y="50"/>
                  </a:cubicBezTo>
                  <a:cubicBezTo>
                    <a:pt x="804" y="50"/>
                    <a:pt x="804" y="50"/>
                    <a:pt x="803" y="49"/>
                  </a:cubicBezTo>
                  <a:close/>
                  <a:moveTo>
                    <a:pt x="1738" y="27"/>
                  </a:moveTo>
                  <a:cubicBezTo>
                    <a:pt x="1738" y="26"/>
                    <a:pt x="1738" y="26"/>
                    <a:pt x="1738" y="26"/>
                  </a:cubicBezTo>
                  <a:cubicBezTo>
                    <a:pt x="1738" y="26"/>
                    <a:pt x="1738" y="26"/>
                    <a:pt x="1738" y="27"/>
                  </a:cubicBezTo>
                  <a:close/>
                  <a:moveTo>
                    <a:pt x="892" y="43"/>
                  </a:moveTo>
                  <a:cubicBezTo>
                    <a:pt x="892" y="42"/>
                    <a:pt x="891" y="42"/>
                    <a:pt x="891" y="42"/>
                  </a:cubicBezTo>
                  <a:cubicBezTo>
                    <a:pt x="891" y="43"/>
                    <a:pt x="892" y="43"/>
                    <a:pt x="892" y="43"/>
                  </a:cubicBezTo>
                  <a:close/>
                  <a:moveTo>
                    <a:pt x="964" y="42"/>
                  </a:moveTo>
                  <a:cubicBezTo>
                    <a:pt x="964" y="43"/>
                    <a:pt x="964" y="43"/>
                    <a:pt x="964" y="43"/>
                  </a:cubicBezTo>
                  <a:cubicBezTo>
                    <a:pt x="964" y="43"/>
                    <a:pt x="964" y="43"/>
                    <a:pt x="964" y="42"/>
                  </a:cubicBezTo>
                  <a:close/>
                  <a:moveTo>
                    <a:pt x="1125" y="42"/>
                  </a:moveTo>
                  <a:cubicBezTo>
                    <a:pt x="1125" y="42"/>
                    <a:pt x="1124" y="42"/>
                    <a:pt x="1124" y="43"/>
                  </a:cubicBezTo>
                  <a:cubicBezTo>
                    <a:pt x="1124" y="43"/>
                    <a:pt x="1125" y="43"/>
                    <a:pt x="1125" y="42"/>
                  </a:cubicBezTo>
                  <a:close/>
                  <a:moveTo>
                    <a:pt x="549" y="26"/>
                  </a:moveTo>
                  <a:cubicBezTo>
                    <a:pt x="549" y="26"/>
                    <a:pt x="549" y="27"/>
                    <a:pt x="549" y="27"/>
                  </a:cubicBezTo>
                  <a:cubicBezTo>
                    <a:pt x="549" y="27"/>
                    <a:pt x="549" y="26"/>
                    <a:pt x="549" y="26"/>
                  </a:cubicBezTo>
                  <a:close/>
                  <a:moveTo>
                    <a:pt x="1737" y="42"/>
                  </a:moveTo>
                  <a:cubicBezTo>
                    <a:pt x="1737" y="41"/>
                    <a:pt x="1737" y="41"/>
                    <a:pt x="1737" y="41"/>
                  </a:cubicBezTo>
                  <a:cubicBezTo>
                    <a:pt x="1737" y="41"/>
                    <a:pt x="1737" y="41"/>
                    <a:pt x="1737" y="42"/>
                  </a:cubicBezTo>
                  <a:close/>
                  <a:moveTo>
                    <a:pt x="1396" y="21"/>
                  </a:moveTo>
                  <a:cubicBezTo>
                    <a:pt x="1396" y="22"/>
                    <a:pt x="1396" y="22"/>
                    <a:pt x="1396" y="22"/>
                  </a:cubicBezTo>
                  <a:cubicBezTo>
                    <a:pt x="1396" y="22"/>
                    <a:pt x="1396" y="21"/>
                    <a:pt x="1396" y="21"/>
                  </a:cubicBezTo>
                  <a:close/>
                  <a:moveTo>
                    <a:pt x="1013" y="18"/>
                  </a:moveTo>
                  <a:cubicBezTo>
                    <a:pt x="1012" y="18"/>
                    <a:pt x="1012" y="18"/>
                    <a:pt x="1012" y="18"/>
                  </a:cubicBezTo>
                  <a:cubicBezTo>
                    <a:pt x="1012" y="18"/>
                    <a:pt x="1012" y="18"/>
                    <a:pt x="1013" y="18"/>
                  </a:cubicBezTo>
                  <a:close/>
                  <a:moveTo>
                    <a:pt x="1386" y="27"/>
                  </a:moveTo>
                  <a:cubicBezTo>
                    <a:pt x="1386" y="27"/>
                    <a:pt x="1386" y="26"/>
                    <a:pt x="1385" y="26"/>
                  </a:cubicBezTo>
                  <a:cubicBezTo>
                    <a:pt x="1385" y="26"/>
                    <a:pt x="1385" y="27"/>
                    <a:pt x="1386" y="27"/>
                  </a:cubicBezTo>
                  <a:close/>
                  <a:moveTo>
                    <a:pt x="1050" y="34"/>
                  </a:moveTo>
                  <a:cubicBezTo>
                    <a:pt x="1050" y="34"/>
                    <a:pt x="1051" y="34"/>
                    <a:pt x="1051" y="34"/>
                  </a:cubicBezTo>
                  <a:cubicBezTo>
                    <a:pt x="1050" y="34"/>
                    <a:pt x="1050" y="34"/>
                    <a:pt x="1050" y="34"/>
                  </a:cubicBezTo>
                  <a:close/>
                  <a:moveTo>
                    <a:pt x="1467" y="26"/>
                  </a:moveTo>
                  <a:cubicBezTo>
                    <a:pt x="1467" y="26"/>
                    <a:pt x="1467" y="27"/>
                    <a:pt x="1468" y="27"/>
                  </a:cubicBezTo>
                  <a:cubicBezTo>
                    <a:pt x="1468" y="27"/>
                    <a:pt x="1468" y="26"/>
                    <a:pt x="1467" y="26"/>
                  </a:cubicBezTo>
                  <a:close/>
                  <a:moveTo>
                    <a:pt x="607" y="43"/>
                  </a:moveTo>
                  <a:cubicBezTo>
                    <a:pt x="607" y="43"/>
                    <a:pt x="607" y="43"/>
                    <a:pt x="608" y="44"/>
                  </a:cubicBezTo>
                  <a:cubicBezTo>
                    <a:pt x="608" y="43"/>
                    <a:pt x="608" y="43"/>
                    <a:pt x="607" y="43"/>
                  </a:cubicBezTo>
                  <a:close/>
                  <a:moveTo>
                    <a:pt x="1070" y="34"/>
                  </a:moveTo>
                  <a:cubicBezTo>
                    <a:pt x="1070" y="34"/>
                    <a:pt x="1071" y="34"/>
                    <a:pt x="1071" y="34"/>
                  </a:cubicBezTo>
                  <a:cubicBezTo>
                    <a:pt x="1071" y="34"/>
                    <a:pt x="1070" y="34"/>
                    <a:pt x="1070" y="34"/>
                  </a:cubicBezTo>
                  <a:close/>
                  <a:moveTo>
                    <a:pt x="643" y="68"/>
                  </a:moveTo>
                  <a:cubicBezTo>
                    <a:pt x="642" y="68"/>
                    <a:pt x="642" y="68"/>
                    <a:pt x="642" y="69"/>
                  </a:cubicBezTo>
                  <a:cubicBezTo>
                    <a:pt x="643" y="69"/>
                    <a:pt x="643" y="68"/>
                    <a:pt x="643" y="68"/>
                  </a:cubicBezTo>
                  <a:close/>
                  <a:moveTo>
                    <a:pt x="1031" y="54"/>
                  </a:moveTo>
                  <a:cubicBezTo>
                    <a:pt x="1032" y="54"/>
                    <a:pt x="1032" y="54"/>
                    <a:pt x="1032" y="53"/>
                  </a:cubicBezTo>
                  <a:cubicBezTo>
                    <a:pt x="1031" y="53"/>
                    <a:pt x="1031" y="54"/>
                    <a:pt x="1031" y="54"/>
                  </a:cubicBezTo>
                  <a:close/>
                  <a:moveTo>
                    <a:pt x="689" y="43"/>
                  </a:moveTo>
                  <a:cubicBezTo>
                    <a:pt x="688" y="43"/>
                    <a:pt x="688" y="43"/>
                    <a:pt x="687" y="43"/>
                  </a:cubicBezTo>
                  <a:cubicBezTo>
                    <a:pt x="688" y="43"/>
                    <a:pt x="688" y="43"/>
                    <a:pt x="689" y="43"/>
                  </a:cubicBezTo>
                  <a:close/>
                  <a:moveTo>
                    <a:pt x="748" y="58"/>
                  </a:moveTo>
                  <a:cubicBezTo>
                    <a:pt x="748" y="58"/>
                    <a:pt x="748" y="58"/>
                    <a:pt x="748" y="57"/>
                  </a:cubicBezTo>
                  <a:cubicBezTo>
                    <a:pt x="748" y="58"/>
                    <a:pt x="748" y="58"/>
                    <a:pt x="748" y="58"/>
                  </a:cubicBezTo>
                  <a:close/>
                  <a:moveTo>
                    <a:pt x="659" y="47"/>
                  </a:moveTo>
                  <a:cubicBezTo>
                    <a:pt x="659" y="47"/>
                    <a:pt x="659" y="47"/>
                    <a:pt x="659" y="46"/>
                  </a:cubicBezTo>
                  <a:cubicBezTo>
                    <a:pt x="659" y="46"/>
                    <a:pt x="659" y="47"/>
                    <a:pt x="659" y="47"/>
                  </a:cubicBezTo>
                  <a:close/>
                  <a:moveTo>
                    <a:pt x="1248" y="34"/>
                  </a:moveTo>
                  <a:cubicBezTo>
                    <a:pt x="1248" y="34"/>
                    <a:pt x="1249" y="34"/>
                    <a:pt x="1249" y="34"/>
                  </a:cubicBezTo>
                  <a:cubicBezTo>
                    <a:pt x="1249" y="34"/>
                    <a:pt x="1248" y="34"/>
                    <a:pt x="1248" y="34"/>
                  </a:cubicBezTo>
                  <a:close/>
                  <a:moveTo>
                    <a:pt x="602" y="58"/>
                  </a:moveTo>
                  <a:cubicBezTo>
                    <a:pt x="602" y="58"/>
                    <a:pt x="601" y="58"/>
                    <a:pt x="601" y="57"/>
                  </a:cubicBezTo>
                  <a:cubicBezTo>
                    <a:pt x="601" y="58"/>
                    <a:pt x="601" y="58"/>
                    <a:pt x="602" y="58"/>
                  </a:cubicBezTo>
                  <a:close/>
                  <a:moveTo>
                    <a:pt x="580" y="18"/>
                  </a:moveTo>
                  <a:cubicBezTo>
                    <a:pt x="579" y="18"/>
                    <a:pt x="579" y="18"/>
                    <a:pt x="579" y="18"/>
                  </a:cubicBezTo>
                  <a:cubicBezTo>
                    <a:pt x="579" y="18"/>
                    <a:pt x="579" y="18"/>
                    <a:pt x="580" y="18"/>
                  </a:cubicBezTo>
                  <a:close/>
                  <a:moveTo>
                    <a:pt x="850" y="43"/>
                  </a:moveTo>
                  <a:cubicBezTo>
                    <a:pt x="850" y="43"/>
                    <a:pt x="850" y="43"/>
                    <a:pt x="849" y="43"/>
                  </a:cubicBezTo>
                  <a:cubicBezTo>
                    <a:pt x="850" y="43"/>
                    <a:pt x="850" y="43"/>
                    <a:pt x="850" y="43"/>
                  </a:cubicBezTo>
                  <a:close/>
                  <a:moveTo>
                    <a:pt x="1468" y="27"/>
                  </a:moveTo>
                  <a:cubicBezTo>
                    <a:pt x="1467" y="27"/>
                    <a:pt x="1468" y="28"/>
                    <a:pt x="1468" y="28"/>
                  </a:cubicBezTo>
                  <a:cubicBezTo>
                    <a:pt x="1468" y="28"/>
                    <a:pt x="1468" y="27"/>
                    <a:pt x="1468" y="27"/>
                  </a:cubicBezTo>
                  <a:close/>
                  <a:moveTo>
                    <a:pt x="1014" y="18"/>
                  </a:moveTo>
                  <a:cubicBezTo>
                    <a:pt x="1013" y="18"/>
                    <a:pt x="1013" y="18"/>
                    <a:pt x="1013" y="18"/>
                  </a:cubicBezTo>
                  <a:cubicBezTo>
                    <a:pt x="1013" y="18"/>
                    <a:pt x="1013" y="18"/>
                    <a:pt x="1014" y="18"/>
                  </a:cubicBezTo>
                  <a:close/>
                  <a:moveTo>
                    <a:pt x="893" y="43"/>
                  </a:moveTo>
                  <a:cubicBezTo>
                    <a:pt x="893" y="43"/>
                    <a:pt x="893" y="43"/>
                    <a:pt x="892" y="43"/>
                  </a:cubicBezTo>
                  <a:cubicBezTo>
                    <a:pt x="892" y="43"/>
                    <a:pt x="893" y="43"/>
                    <a:pt x="893" y="43"/>
                  </a:cubicBezTo>
                  <a:close/>
                  <a:moveTo>
                    <a:pt x="954" y="37"/>
                  </a:moveTo>
                  <a:cubicBezTo>
                    <a:pt x="954" y="37"/>
                    <a:pt x="954" y="36"/>
                    <a:pt x="954" y="36"/>
                  </a:cubicBezTo>
                  <a:cubicBezTo>
                    <a:pt x="954" y="36"/>
                    <a:pt x="954" y="37"/>
                    <a:pt x="954" y="37"/>
                  </a:cubicBezTo>
                  <a:close/>
                  <a:moveTo>
                    <a:pt x="911" y="46"/>
                  </a:moveTo>
                  <a:cubicBezTo>
                    <a:pt x="911" y="46"/>
                    <a:pt x="911" y="47"/>
                    <a:pt x="911" y="47"/>
                  </a:cubicBezTo>
                  <a:cubicBezTo>
                    <a:pt x="911" y="47"/>
                    <a:pt x="911" y="46"/>
                    <a:pt x="911" y="46"/>
                  </a:cubicBezTo>
                  <a:close/>
                  <a:moveTo>
                    <a:pt x="1124" y="43"/>
                  </a:moveTo>
                  <a:cubicBezTo>
                    <a:pt x="1123" y="43"/>
                    <a:pt x="1123" y="43"/>
                    <a:pt x="1123" y="43"/>
                  </a:cubicBezTo>
                  <a:cubicBezTo>
                    <a:pt x="1123" y="43"/>
                    <a:pt x="1123" y="43"/>
                    <a:pt x="1124" y="43"/>
                  </a:cubicBezTo>
                  <a:close/>
                  <a:moveTo>
                    <a:pt x="1135" y="43"/>
                  </a:moveTo>
                  <a:cubicBezTo>
                    <a:pt x="1134" y="43"/>
                    <a:pt x="1134" y="43"/>
                    <a:pt x="1134" y="43"/>
                  </a:cubicBezTo>
                  <a:cubicBezTo>
                    <a:pt x="1134" y="43"/>
                    <a:pt x="1134" y="43"/>
                    <a:pt x="1135" y="43"/>
                  </a:cubicBezTo>
                  <a:close/>
                  <a:moveTo>
                    <a:pt x="608" y="45"/>
                  </a:moveTo>
                  <a:cubicBezTo>
                    <a:pt x="608" y="45"/>
                    <a:pt x="608" y="46"/>
                    <a:pt x="608" y="46"/>
                  </a:cubicBezTo>
                  <a:cubicBezTo>
                    <a:pt x="608" y="45"/>
                    <a:pt x="609" y="45"/>
                    <a:pt x="608" y="45"/>
                  </a:cubicBezTo>
                  <a:close/>
                  <a:moveTo>
                    <a:pt x="964" y="41"/>
                  </a:moveTo>
                  <a:cubicBezTo>
                    <a:pt x="964" y="41"/>
                    <a:pt x="964" y="42"/>
                    <a:pt x="964" y="42"/>
                  </a:cubicBezTo>
                  <a:cubicBezTo>
                    <a:pt x="965" y="42"/>
                    <a:pt x="965" y="42"/>
                    <a:pt x="964" y="41"/>
                  </a:cubicBezTo>
                  <a:close/>
                  <a:moveTo>
                    <a:pt x="804" y="51"/>
                  </a:moveTo>
                  <a:cubicBezTo>
                    <a:pt x="804" y="52"/>
                    <a:pt x="804" y="52"/>
                    <a:pt x="804" y="53"/>
                  </a:cubicBezTo>
                  <a:cubicBezTo>
                    <a:pt x="804" y="52"/>
                    <a:pt x="805" y="52"/>
                    <a:pt x="804" y="51"/>
                  </a:cubicBezTo>
                  <a:close/>
                  <a:moveTo>
                    <a:pt x="644" y="36"/>
                  </a:moveTo>
                  <a:cubicBezTo>
                    <a:pt x="644" y="36"/>
                    <a:pt x="644" y="36"/>
                    <a:pt x="644" y="35"/>
                  </a:cubicBezTo>
                  <a:cubicBezTo>
                    <a:pt x="644" y="36"/>
                    <a:pt x="644" y="36"/>
                    <a:pt x="644" y="36"/>
                  </a:cubicBezTo>
                  <a:close/>
                  <a:moveTo>
                    <a:pt x="643" y="66"/>
                  </a:moveTo>
                  <a:cubicBezTo>
                    <a:pt x="643" y="66"/>
                    <a:pt x="643" y="67"/>
                    <a:pt x="643" y="67"/>
                  </a:cubicBezTo>
                  <a:cubicBezTo>
                    <a:pt x="643" y="67"/>
                    <a:pt x="643" y="66"/>
                    <a:pt x="643" y="66"/>
                  </a:cubicBezTo>
                  <a:close/>
                  <a:moveTo>
                    <a:pt x="900" y="51"/>
                  </a:moveTo>
                  <a:cubicBezTo>
                    <a:pt x="900" y="51"/>
                    <a:pt x="900" y="50"/>
                    <a:pt x="900" y="50"/>
                  </a:cubicBezTo>
                  <a:cubicBezTo>
                    <a:pt x="900" y="50"/>
                    <a:pt x="900" y="51"/>
                    <a:pt x="900" y="51"/>
                  </a:cubicBezTo>
                  <a:close/>
                  <a:moveTo>
                    <a:pt x="1748" y="43"/>
                  </a:moveTo>
                  <a:cubicBezTo>
                    <a:pt x="1748" y="43"/>
                    <a:pt x="1748" y="43"/>
                    <a:pt x="1748" y="44"/>
                  </a:cubicBezTo>
                  <a:cubicBezTo>
                    <a:pt x="1748" y="43"/>
                    <a:pt x="1748" y="43"/>
                    <a:pt x="1748" y="43"/>
                  </a:cubicBezTo>
                  <a:close/>
                  <a:moveTo>
                    <a:pt x="964" y="67"/>
                  </a:moveTo>
                  <a:cubicBezTo>
                    <a:pt x="964" y="68"/>
                    <a:pt x="964" y="68"/>
                    <a:pt x="964" y="69"/>
                  </a:cubicBezTo>
                  <a:cubicBezTo>
                    <a:pt x="964" y="68"/>
                    <a:pt x="964" y="68"/>
                    <a:pt x="964" y="67"/>
                  </a:cubicBezTo>
                  <a:close/>
                  <a:moveTo>
                    <a:pt x="953" y="38"/>
                  </a:moveTo>
                  <a:cubicBezTo>
                    <a:pt x="954" y="38"/>
                    <a:pt x="954" y="38"/>
                    <a:pt x="954" y="37"/>
                  </a:cubicBezTo>
                  <a:cubicBezTo>
                    <a:pt x="953" y="37"/>
                    <a:pt x="953" y="38"/>
                    <a:pt x="953" y="38"/>
                  </a:cubicBezTo>
                  <a:close/>
                  <a:moveTo>
                    <a:pt x="1580" y="22"/>
                  </a:moveTo>
                  <a:cubicBezTo>
                    <a:pt x="1580" y="22"/>
                    <a:pt x="1580" y="23"/>
                    <a:pt x="1581" y="23"/>
                  </a:cubicBezTo>
                  <a:cubicBezTo>
                    <a:pt x="1581" y="23"/>
                    <a:pt x="1581" y="22"/>
                    <a:pt x="1580" y="22"/>
                  </a:cubicBezTo>
                  <a:close/>
                  <a:moveTo>
                    <a:pt x="1468" y="28"/>
                  </a:moveTo>
                  <a:cubicBezTo>
                    <a:pt x="1468" y="29"/>
                    <a:pt x="1468" y="29"/>
                    <a:pt x="1468" y="29"/>
                  </a:cubicBezTo>
                  <a:cubicBezTo>
                    <a:pt x="1468" y="29"/>
                    <a:pt x="1468" y="29"/>
                    <a:pt x="1468" y="28"/>
                  </a:cubicBezTo>
                  <a:close/>
                  <a:moveTo>
                    <a:pt x="690" y="43"/>
                  </a:moveTo>
                  <a:cubicBezTo>
                    <a:pt x="690" y="43"/>
                    <a:pt x="689" y="43"/>
                    <a:pt x="689" y="43"/>
                  </a:cubicBezTo>
                  <a:cubicBezTo>
                    <a:pt x="689" y="43"/>
                    <a:pt x="690" y="43"/>
                    <a:pt x="690" y="43"/>
                  </a:cubicBezTo>
                  <a:close/>
                  <a:moveTo>
                    <a:pt x="953" y="39"/>
                  </a:moveTo>
                  <a:cubicBezTo>
                    <a:pt x="953" y="39"/>
                    <a:pt x="953" y="39"/>
                    <a:pt x="953" y="38"/>
                  </a:cubicBezTo>
                  <a:cubicBezTo>
                    <a:pt x="953" y="38"/>
                    <a:pt x="953" y="39"/>
                    <a:pt x="953" y="39"/>
                  </a:cubicBezTo>
                  <a:close/>
                  <a:moveTo>
                    <a:pt x="985" y="18"/>
                  </a:moveTo>
                  <a:cubicBezTo>
                    <a:pt x="985" y="18"/>
                    <a:pt x="984" y="18"/>
                    <a:pt x="984" y="19"/>
                  </a:cubicBezTo>
                  <a:cubicBezTo>
                    <a:pt x="984" y="19"/>
                    <a:pt x="985" y="19"/>
                    <a:pt x="985" y="18"/>
                  </a:cubicBezTo>
                  <a:close/>
                  <a:moveTo>
                    <a:pt x="1748" y="22"/>
                  </a:moveTo>
                  <a:cubicBezTo>
                    <a:pt x="1748" y="22"/>
                    <a:pt x="1748" y="23"/>
                    <a:pt x="1749" y="23"/>
                  </a:cubicBezTo>
                  <a:cubicBezTo>
                    <a:pt x="1749" y="23"/>
                    <a:pt x="1749" y="22"/>
                    <a:pt x="1748" y="22"/>
                  </a:cubicBezTo>
                  <a:close/>
                  <a:moveTo>
                    <a:pt x="964" y="66"/>
                  </a:moveTo>
                  <a:cubicBezTo>
                    <a:pt x="963" y="66"/>
                    <a:pt x="963" y="67"/>
                    <a:pt x="964" y="67"/>
                  </a:cubicBezTo>
                  <a:cubicBezTo>
                    <a:pt x="964" y="67"/>
                    <a:pt x="964" y="66"/>
                    <a:pt x="964" y="66"/>
                  </a:cubicBezTo>
                  <a:close/>
                  <a:moveTo>
                    <a:pt x="659" y="59"/>
                  </a:moveTo>
                  <a:cubicBezTo>
                    <a:pt x="659" y="58"/>
                    <a:pt x="659" y="58"/>
                    <a:pt x="659" y="58"/>
                  </a:cubicBezTo>
                  <a:cubicBezTo>
                    <a:pt x="659" y="58"/>
                    <a:pt x="659" y="58"/>
                    <a:pt x="659" y="59"/>
                  </a:cubicBezTo>
                  <a:close/>
                  <a:moveTo>
                    <a:pt x="588" y="70"/>
                  </a:moveTo>
                  <a:cubicBezTo>
                    <a:pt x="588" y="70"/>
                    <a:pt x="588" y="70"/>
                    <a:pt x="588" y="71"/>
                  </a:cubicBezTo>
                  <a:cubicBezTo>
                    <a:pt x="588" y="70"/>
                    <a:pt x="588" y="70"/>
                    <a:pt x="588" y="70"/>
                  </a:cubicBezTo>
                  <a:close/>
                  <a:moveTo>
                    <a:pt x="631" y="71"/>
                  </a:moveTo>
                  <a:cubicBezTo>
                    <a:pt x="631" y="70"/>
                    <a:pt x="631" y="70"/>
                    <a:pt x="631" y="70"/>
                  </a:cubicBezTo>
                  <a:cubicBezTo>
                    <a:pt x="631" y="70"/>
                    <a:pt x="631" y="70"/>
                    <a:pt x="631" y="71"/>
                  </a:cubicBezTo>
                  <a:close/>
                  <a:moveTo>
                    <a:pt x="952" y="71"/>
                  </a:moveTo>
                  <a:cubicBezTo>
                    <a:pt x="952" y="70"/>
                    <a:pt x="952" y="70"/>
                    <a:pt x="952" y="69"/>
                  </a:cubicBezTo>
                  <a:cubicBezTo>
                    <a:pt x="952" y="70"/>
                    <a:pt x="952" y="70"/>
                    <a:pt x="952" y="71"/>
                  </a:cubicBezTo>
                  <a:close/>
                  <a:moveTo>
                    <a:pt x="588" y="71"/>
                  </a:moveTo>
                  <a:cubicBezTo>
                    <a:pt x="588" y="71"/>
                    <a:pt x="588" y="71"/>
                    <a:pt x="589" y="72"/>
                  </a:cubicBezTo>
                  <a:cubicBezTo>
                    <a:pt x="589" y="71"/>
                    <a:pt x="589" y="71"/>
                    <a:pt x="588" y="71"/>
                  </a:cubicBezTo>
                  <a:close/>
                  <a:moveTo>
                    <a:pt x="953" y="72"/>
                  </a:moveTo>
                  <a:cubicBezTo>
                    <a:pt x="953" y="71"/>
                    <a:pt x="953" y="71"/>
                    <a:pt x="952" y="71"/>
                  </a:cubicBezTo>
                  <a:cubicBezTo>
                    <a:pt x="952" y="71"/>
                    <a:pt x="952" y="72"/>
                    <a:pt x="953" y="72"/>
                  </a:cubicBezTo>
                  <a:close/>
                  <a:moveTo>
                    <a:pt x="952" y="42"/>
                  </a:moveTo>
                  <a:cubicBezTo>
                    <a:pt x="953" y="41"/>
                    <a:pt x="953" y="41"/>
                    <a:pt x="953" y="41"/>
                  </a:cubicBezTo>
                  <a:cubicBezTo>
                    <a:pt x="952" y="41"/>
                    <a:pt x="952" y="41"/>
                    <a:pt x="952" y="42"/>
                  </a:cubicBezTo>
                  <a:close/>
                  <a:moveTo>
                    <a:pt x="607" y="73"/>
                  </a:moveTo>
                  <a:cubicBezTo>
                    <a:pt x="607" y="72"/>
                    <a:pt x="607" y="72"/>
                    <a:pt x="607" y="72"/>
                  </a:cubicBezTo>
                  <a:cubicBezTo>
                    <a:pt x="607" y="72"/>
                    <a:pt x="607" y="72"/>
                    <a:pt x="607" y="73"/>
                  </a:cubicBezTo>
                  <a:close/>
                  <a:moveTo>
                    <a:pt x="617" y="72"/>
                  </a:moveTo>
                  <a:cubicBezTo>
                    <a:pt x="617" y="72"/>
                    <a:pt x="617" y="72"/>
                    <a:pt x="618" y="73"/>
                  </a:cubicBezTo>
                  <a:cubicBezTo>
                    <a:pt x="618" y="72"/>
                    <a:pt x="618" y="72"/>
                    <a:pt x="617" y="72"/>
                  </a:cubicBezTo>
                  <a:close/>
                  <a:moveTo>
                    <a:pt x="589" y="72"/>
                  </a:moveTo>
                  <a:cubicBezTo>
                    <a:pt x="589" y="72"/>
                    <a:pt x="589" y="73"/>
                    <a:pt x="589" y="73"/>
                  </a:cubicBezTo>
                  <a:cubicBezTo>
                    <a:pt x="589" y="73"/>
                    <a:pt x="589" y="72"/>
                    <a:pt x="589" y="72"/>
                  </a:cubicBezTo>
                  <a:close/>
                  <a:moveTo>
                    <a:pt x="953" y="73"/>
                  </a:moveTo>
                  <a:cubicBezTo>
                    <a:pt x="953" y="73"/>
                    <a:pt x="953" y="72"/>
                    <a:pt x="953" y="72"/>
                  </a:cubicBezTo>
                  <a:cubicBezTo>
                    <a:pt x="953" y="72"/>
                    <a:pt x="953" y="73"/>
                    <a:pt x="953" y="73"/>
                  </a:cubicBezTo>
                  <a:close/>
                  <a:moveTo>
                    <a:pt x="618" y="73"/>
                  </a:moveTo>
                  <a:cubicBezTo>
                    <a:pt x="618" y="73"/>
                    <a:pt x="618" y="73"/>
                    <a:pt x="618" y="74"/>
                  </a:cubicBezTo>
                  <a:cubicBezTo>
                    <a:pt x="618" y="73"/>
                    <a:pt x="618" y="73"/>
                    <a:pt x="618" y="73"/>
                  </a:cubicBezTo>
                  <a:close/>
                  <a:moveTo>
                    <a:pt x="637" y="53"/>
                  </a:moveTo>
                  <a:cubicBezTo>
                    <a:pt x="638" y="53"/>
                    <a:pt x="638" y="53"/>
                    <a:pt x="638" y="52"/>
                  </a:cubicBezTo>
                  <a:cubicBezTo>
                    <a:pt x="637" y="53"/>
                    <a:pt x="637" y="53"/>
                    <a:pt x="637" y="53"/>
                  </a:cubicBezTo>
                  <a:close/>
                  <a:moveTo>
                    <a:pt x="608" y="74"/>
                  </a:moveTo>
                  <a:cubicBezTo>
                    <a:pt x="608" y="74"/>
                    <a:pt x="608" y="74"/>
                    <a:pt x="607" y="73"/>
                  </a:cubicBezTo>
                  <a:cubicBezTo>
                    <a:pt x="607" y="74"/>
                    <a:pt x="607" y="74"/>
                    <a:pt x="608" y="74"/>
                  </a:cubicBezTo>
                  <a:close/>
                  <a:moveTo>
                    <a:pt x="630" y="74"/>
                  </a:moveTo>
                  <a:cubicBezTo>
                    <a:pt x="630" y="74"/>
                    <a:pt x="630" y="74"/>
                    <a:pt x="630" y="73"/>
                  </a:cubicBezTo>
                  <a:cubicBezTo>
                    <a:pt x="630" y="74"/>
                    <a:pt x="630" y="74"/>
                    <a:pt x="630" y="74"/>
                  </a:cubicBezTo>
                  <a:close/>
                  <a:moveTo>
                    <a:pt x="618" y="74"/>
                  </a:moveTo>
                  <a:cubicBezTo>
                    <a:pt x="618" y="74"/>
                    <a:pt x="618" y="74"/>
                    <a:pt x="619" y="75"/>
                  </a:cubicBezTo>
                  <a:cubicBezTo>
                    <a:pt x="619" y="74"/>
                    <a:pt x="619" y="74"/>
                    <a:pt x="618" y="74"/>
                  </a:cubicBezTo>
                  <a:close/>
                  <a:moveTo>
                    <a:pt x="653" y="41"/>
                  </a:moveTo>
                  <a:cubicBezTo>
                    <a:pt x="653" y="41"/>
                    <a:pt x="653" y="41"/>
                    <a:pt x="653" y="42"/>
                  </a:cubicBezTo>
                  <a:cubicBezTo>
                    <a:pt x="653" y="41"/>
                    <a:pt x="653" y="41"/>
                    <a:pt x="653" y="41"/>
                  </a:cubicBezTo>
                  <a:close/>
                  <a:moveTo>
                    <a:pt x="1030" y="59"/>
                  </a:moveTo>
                  <a:cubicBezTo>
                    <a:pt x="1030" y="59"/>
                    <a:pt x="1030" y="58"/>
                    <a:pt x="1030" y="58"/>
                  </a:cubicBezTo>
                  <a:cubicBezTo>
                    <a:pt x="1030" y="58"/>
                    <a:pt x="1030" y="59"/>
                    <a:pt x="1030" y="59"/>
                  </a:cubicBezTo>
                  <a:close/>
                  <a:moveTo>
                    <a:pt x="911" y="48"/>
                  </a:moveTo>
                  <a:cubicBezTo>
                    <a:pt x="911" y="49"/>
                    <a:pt x="911" y="49"/>
                    <a:pt x="912" y="49"/>
                  </a:cubicBezTo>
                  <a:cubicBezTo>
                    <a:pt x="912" y="49"/>
                    <a:pt x="912" y="49"/>
                    <a:pt x="911" y="48"/>
                  </a:cubicBezTo>
                  <a:close/>
                  <a:moveTo>
                    <a:pt x="1469" y="75"/>
                  </a:moveTo>
                  <a:cubicBezTo>
                    <a:pt x="1469" y="75"/>
                    <a:pt x="1469" y="75"/>
                    <a:pt x="1469" y="76"/>
                  </a:cubicBezTo>
                  <a:cubicBezTo>
                    <a:pt x="1469" y="75"/>
                    <a:pt x="1469" y="75"/>
                    <a:pt x="1469" y="75"/>
                  </a:cubicBezTo>
                  <a:close/>
                  <a:moveTo>
                    <a:pt x="1385" y="41"/>
                  </a:moveTo>
                  <a:cubicBezTo>
                    <a:pt x="1385" y="41"/>
                    <a:pt x="1385" y="41"/>
                    <a:pt x="1385" y="40"/>
                  </a:cubicBezTo>
                  <a:cubicBezTo>
                    <a:pt x="1385" y="41"/>
                    <a:pt x="1385" y="41"/>
                    <a:pt x="1385" y="41"/>
                  </a:cubicBezTo>
                  <a:close/>
                  <a:moveTo>
                    <a:pt x="1666" y="58"/>
                  </a:moveTo>
                  <a:cubicBezTo>
                    <a:pt x="1665" y="58"/>
                    <a:pt x="1665" y="58"/>
                    <a:pt x="1665" y="58"/>
                  </a:cubicBezTo>
                  <a:cubicBezTo>
                    <a:pt x="1665" y="58"/>
                    <a:pt x="1665" y="58"/>
                    <a:pt x="1666" y="58"/>
                  </a:cubicBezTo>
                  <a:close/>
                  <a:moveTo>
                    <a:pt x="629" y="77"/>
                  </a:moveTo>
                  <a:cubicBezTo>
                    <a:pt x="629" y="77"/>
                    <a:pt x="629" y="77"/>
                    <a:pt x="629" y="76"/>
                  </a:cubicBezTo>
                  <a:cubicBezTo>
                    <a:pt x="629" y="76"/>
                    <a:pt x="629" y="77"/>
                    <a:pt x="629" y="77"/>
                  </a:cubicBezTo>
                  <a:close/>
                  <a:moveTo>
                    <a:pt x="954" y="77"/>
                  </a:moveTo>
                  <a:cubicBezTo>
                    <a:pt x="954" y="77"/>
                    <a:pt x="954" y="76"/>
                    <a:pt x="954" y="76"/>
                  </a:cubicBezTo>
                  <a:cubicBezTo>
                    <a:pt x="954" y="76"/>
                    <a:pt x="954" y="77"/>
                    <a:pt x="954" y="77"/>
                  </a:cubicBezTo>
                  <a:close/>
                  <a:moveTo>
                    <a:pt x="1469" y="76"/>
                  </a:moveTo>
                  <a:cubicBezTo>
                    <a:pt x="1468" y="76"/>
                    <a:pt x="1468" y="77"/>
                    <a:pt x="1468" y="77"/>
                  </a:cubicBezTo>
                  <a:cubicBezTo>
                    <a:pt x="1469" y="77"/>
                    <a:pt x="1469" y="76"/>
                    <a:pt x="1469" y="76"/>
                  </a:cubicBezTo>
                  <a:close/>
                  <a:moveTo>
                    <a:pt x="699" y="77"/>
                  </a:moveTo>
                  <a:cubicBezTo>
                    <a:pt x="699" y="77"/>
                    <a:pt x="699" y="78"/>
                    <a:pt x="699" y="78"/>
                  </a:cubicBezTo>
                  <a:cubicBezTo>
                    <a:pt x="699" y="77"/>
                    <a:pt x="699" y="77"/>
                    <a:pt x="699" y="77"/>
                  </a:cubicBezTo>
                  <a:close/>
                  <a:moveTo>
                    <a:pt x="759" y="77"/>
                  </a:moveTo>
                  <a:cubicBezTo>
                    <a:pt x="759" y="78"/>
                    <a:pt x="759" y="78"/>
                    <a:pt x="759" y="79"/>
                  </a:cubicBezTo>
                  <a:cubicBezTo>
                    <a:pt x="759" y="78"/>
                    <a:pt x="760" y="78"/>
                    <a:pt x="759" y="77"/>
                  </a:cubicBezTo>
                  <a:close/>
                  <a:moveTo>
                    <a:pt x="1468" y="77"/>
                  </a:moveTo>
                  <a:cubicBezTo>
                    <a:pt x="1468" y="78"/>
                    <a:pt x="1468" y="78"/>
                    <a:pt x="1468" y="79"/>
                  </a:cubicBezTo>
                  <a:cubicBezTo>
                    <a:pt x="1468" y="78"/>
                    <a:pt x="1468" y="78"/>
                    <a:pt x="1468" y="77"/>
                  </a:cubicBezTo>
                  <a:close/>
                  <a:moveTo>
                    <a:pt x="699" y="78"/>
                  </a:moveTo>
                  <a:cubicBezTo>
                    <a:pt x="699" y="78"/>
                    <a:pt x="699" y="79"/>
                    <a:pt x="699" y="79"/>
                  </a:cubicBezTo>
                  <a:cubicBezTo>
                    <a:pt x="699" y="79"/>
                    <a:pt x="699" y="78"/>
                    <a:pt x="699" y="78"/>
                  </a:cubicBezTo>
                  <a:close/>
                  <a:moveTo>
                    <a:pt x="1041" y="78"/>
                  </a:moveTo>
                  <a:cubicBezTo>
                    <a:pt x="1041" y="79"/>
                    <a:pt x="1041" y="79"/>
                    <a:pt x="1042" y="79"/>
                  </a:cubicBezTo>
                  <a:cubicBezTo>
                    <a:pt x="1042" y="79"/>
                    <a:pt x="1042" y="78"/>
                    <a:pt x="1041" y="78"/>
                  </a:cubicBezTo>
                  <a:close/>
                  <a:moveTo>
                    <a:pt x="1219" y="78"/>
                  </a:moveTo>
                  <a:cubicBezTo>
                    <a:pt x="1219" y="79"/>
                    <a:pt x="1219" y="79"/>
                    <a:pt x="1220" y="79"/>
                  </a:cubicBezTo>
                  <a:cubicBezTo>
                    <a:pt x="1220" y="79"/>
                    <a:pt x="1220" y="78"/>
                    <a:pt x="1219" y="78"/>
                  </a:cubicBezTo>
                  <a:close/>
                  <a:moveTo>
                    <a:pt x="620" y="79"/>
                  </a:moveTo>
                  <a:cubicBezTo>
                    <a:pt x="620" y="79"/>
                    <a:pt x="620" y="79"/>
                    <a:pt x="620" y="80"/>
                  </a:cubicBezTo>
                  <a:cubicBezTo>
                    <a:pt x="620" y="79"/>
                    <a:pt x="620" y="79"/>
                    <a:pt x="620" y="79"/>
                  </a:cubicBezTo>
                  <a:close/>
                  <a:moveTo>
                    <a:pt x="1412" y="80"/>
                  </a:moveTo>
                  <a:cubicBezTo>
                    <a:pt x="1412" y="79"/>
                    <a:pt x="1412" y="79"/>
                    <a:pt x="1412" y="79"/>
                  </a:cubicBezTo>
                  <a:cubicBezTo>
                    <a:pt x="1412" y="79"/>
                    <a:pt x="1412" y="79"/>
                    <a:pt x="1412" y="80"/>
                  </a:cubicBezTo>
                  <a:close/>
                  <a:moveTo>
                    <a:pt x="1468" y="79"/>
                  </a:moveTo>
                  <a:cubicBezTo>
                    <a:pt x="1468" y="79"/>
                    <a:pt x="1468" y="79"/>
                    <a:pt x="1468" y="80"/>
                  </a:cubicBezTo>
                  <a:cubicBezTo>
                    <a:pt x="1468" y="79"/>
                    <a:pt x="1468" y="79"/>
                    <a:pt x="1468" y="79"/>
                  </a:cubicBezTo>
                  <a:close/>
                  <a:moveTo>
                    <a:pt x="760" y="79"/>
                  </a:moveTo>
                  <a:cubicBezTo>
                    <a:pt x="759" y="79"/>
                    <a:pt x="760" y="80"/>
                    <a:pt x="760" y="80"/>
                  </a:cubicBezTo>
                  <a:cubicBezTo>
                    <a:pt x="760" y="80"/>
                    <a:pt x="760" y="79"/>
                    <a:pt x="760" y="79"/>
                  </a:cubicBezTo>
                  <a:close/>
                  <a:moveTo>
                    <a:pt x="748" y="80"/>
                  </a:moveTo>
                  <a:cubicBezTo>
                    <a:pt x="748" y="80"/>
                    <a:pt x="748" y="79"/>
                    <a:pt x="748" y="79"/>
                  </a:cubicBezTo>
                  <a:cubicBezTo>
                    <a:pt x="748" y="80"/>
                    <a:pt x="748" y="80"/>
                    <a:pt x="748" y="80"/>
                  </a:cubicBezTo>
                  <a:close/>
                  <a:moveTo>
                    <a:pt x="1042" y="79"/>
                  </a:moveTo>
                  <a:cubicBezTo>
                    <a:pt x="1042" y="80"/>
                    <a:pt x="1042" y="80"/>
                    <a:pt x="1042" y="80"/>
                  </a:cubicBezTo>
                  <a:cubicBezTo>
                    <a:pt x="1042" y="80"/>
                    <a:pt x="1042" y="80"/>
                    <a:pt x="1042" y="79"/>
                  </a:cubicBezTo>
                  <a:close/>
                  <a:moveTo>
                    <a:pt x="613" y="59"/>
                  </a:moveTo>
                  <a:cubicBezTo>
                    <a:pt x="613" y="59"/>
                    <a:pt x="613" y="59"/>
                    <a:pt x="613" y="60"/>
                  </a:cubicBezTo>
                  <a:cubicBezTo>
                    <a:pt x="613" y="59"/>
                    <a:pt x="613" y="59"/>
                    <a:pt x="613" y="59"/>
                  </a:cubicBezTo>
                  <a:close/>
                  <a:moveTo>
                    <a:pt x="610" y="81"/>
                  </a:moveTo>
                  <a:cubicBezTo>
                    <a:pt x="610" y="80"/>
                    <a:pt x="610" y="80"/>
                    <a:pt x="610" y="80"/>
                  </a:cubicBezTo>
                  <a:cubicBezTo>
                    <a:pt x="610" y="80"/>
                    <a:pt x="610" y="80"/>
                    <a:pt x="610" y="81"/>
                  </a:cubicBezTo>
                  <a:close/>
                  <a:moveTo>
                    <a:pt x="620" y="80"/>
                  </a:moveTo>
                  <a:cubicBezTo>
                    <a:pt x="620" y="80"/>
                    <a:pt x="620" y="80"/>
                    <a:pt x="621" y="81"/>
                  </a:cubicBezTo>
                  <a:cubicBezTo>
                    <a:pt x="621" y="80"/>
                    <a:pt x="621" y="80"/>
                    <a:pt x="620" y="80"/>
                  </a:cubicBezTo>
                  <a:close/>
                  <a:moveTo>
                    <a:pt x="627" y="81"/>
                  </a:moveTo>
                  <a:cubicBezTo>
                    <a:pt x="628" y="81"/>
                    <a:pt x="628" y="80"/>
                    <a:pt x="628" y="80"/>
                  </a:cubicBezTo>
                  <a:cubicBezTo>
                    <a:pt x="627" y="80"/>
                    <a:pt x="627" y="81"/>
                    <a:pt x="627" y="81"/>
                  </a:cubicBezTo>
                  <a:close/>
                  <a:moveTo>
                    <a:pt x="760" y="80"/>
                  </a:moveTo>
                  <a:cubicBezTo>
                    <a:pt x="760" y="80"/>
                    <a:pt x="760" y="81"/>
                    <a:pt x="760" y="81"/>
                  </a:cubicBezTo>
                  <a:cubicBezTo>
                    <a:pt x="760" y="81"/>
                    <a:pt x="760" y="80"/>
                    <a:pt x="760" y="80"/>
                  </a:cubicBezTo>
                  <a:close/>
                  <a:moveTo>
                    <a:pt x="1031" y="81"/>
                  </a:moveTo>
                  <a:cubicBezTo>
                    <a:pt x="1031" y="81"/>
                    <a:pt x="1031" y="80"/>
                    <a:pt x="1030" y="80"/>
                  </a:cubicBezTo>
                  <a:cubicBezTo>
                    <a:pt x="1030" y="80"/>
                    <a:pt x="1030" y="81"/>
                    <a:pt x="1031" y="81"/>
                  </a:cubicBezTo>
                  <a:close/>
                  <a:moveTo>
                    <a:pt x="1413" y="81"/>
                  </a:moveTo>
                  <a:cubicBezTo>
                    <a:pt x="1413" y="81"/>
                    <a:pt x="1413" y="80"/>
                    <a:pt x="1412" y="80"/>
                  </a:cubicBezTo>
                  <a:cubicBezTo>
                    <a:pt x="1412" y="80"/>
                    <a:pt x="1412" y="81"/>
                    <a:pt x="1413" y="81"/>
                  </a:cubicBezTo>
                  <a:close/>
                  <a:moveTo>
                    <a:pt x="1086" y="52"/>
                  </a:moveTo>
                  <a:cubicBezTo>
                    <a:pt x="1086" y="53"/>
                    <a:pt x="1086" y="53"/>
                    <a:pt x="1087" y="53"/>
                  </a:cubicBezTo>
                  <a:cubicBezTo>
                    <a:pt x="1087" y="53"/>
                    <a:pt x="1087" y="52"/>
                    <a:pt x="1086" y="52"/>
                  </a:cubicBezTo>
                  <a:close/>
                  <a:moveTo>
                    <a:pt x="1209" y="81"/>
                  </a:moveTo>
                  <a:cubicBezTo>
                    <a:pt x="1209" y="81"/>
                    <a:pt x="1209" y="80"/>
                    <a:pt x="1208" y="80"/>
                  </a:cubicBezTo>
                  <a:cubicBezTo>
                    <a:pt x="1208" y="81"/>
                    <a:pt x="1208" y="81"/>
                    <a:pt x="1209" y="81"/>
                  </a:cubicBezTo>
                  <a:close/>
                  <a:moveTo>
                    <a:pt x="621" y="81"/>
                  </a:moveTo>
                  <a:cubicBezTo>
                    <a:pt x="621" y="81"/>
                    <a:pt x="621" y="81"/>
                    <a:pt x="621" y="82"/>
                  </a:cubicBezTo>
                  <a:cubicBezTo>
                    <a:pt x="621" y="81"/>
                    <a:pt x="621" y="81"/>
                    <a:pt x="621" y="81"/>
                  </a:cubicBezTo>
                  <a:close/>
                  <a:moveTo>
                    <a:pt x="749" y="82"/>
                  </a:moveTo>
                  <a:cubicBezTo>
                    <a:pt x="749" y="81"/>
                    <a:pt x="749" y="81"/>
                    <a:pt x="748" y="81"/>
                  </a:cubicBezTo>
                  <a:cubicBezTo>
                    <a:pt x="748" y="81"/>
                    <a:pt x="748" y="81"/>
                    <a:pt x="749" y="82"/>
                  </a:cubicBezTo>
                  <a:close/>
                  <a:moveTo>
                    <a:pt x="637" y="81"/>
                  </a:moveTo>
                  <a:cubicBezTo>
                    <a:pt x="637" y="81"/>
                    <a:pt x="637" y="82"/>
                    <a:pt x="637" y="82"/>
                  </a:cubicBezTo>
                  <a:cubicBezTo>
                    <a:pt x="637" y="82"/>
                    <a:pt x="637" y="81"/>
                    <a:pt x="637" y="81"/>
                  </a:cubicBezTo>
                  <a:close/>
                  <a:moveTo>
                    <a:pt x="1413" y="82"/>
                  </a:moveTo>
                  <a:cubicBezTo>
                    <a:pt x="1413" y="82"/>
                    <a:pt x="1413" y="81"/>
                    <a:pt x="1413" y="81"/>
                  </a:cubicBezTo>
                  <a:cubicBezTo>
                    <a:pt x="1413" y="81"/>
                    <a:pt x="1412" y="82"/>
                    <a:pt x="1413" y="82"/>
                  </a:cubicBezTo>
                  <a:close/>
                  <a:moveTo>
                    <a:pt x="611" y="82"/>
                  </a:moveTo>
                  <a:cubicBezTo>
                    <a:pt x="611" y="82"/>
                    <a:pt x="611" y="82"/>
                    <a:pt x="611" y="81"/>
                  </a:cubicBezTo>
                  <a:cubicBezTo>
                    <a:pt x="611" y="82"/>
                    <a:pt x="610" y="82"/>
                    <a:pt x="611" y="82"/>
                  </a:cubicBezTo>
                  <a:close/>
                  <a:moveTo>
                    <a:pt x="1031" y="82"/>
                  </a:moveTo>
                  <a:cubicBezTo>
                    <a:pt x="1031" y="82"/>
                    <a:pt x="1031" y="82"/>
                    <a:pt x="1031" y="81"/>
                  </a:cubicBezTo>
                  <a:cubicBezTo>
                    <a:pt x="1031" y="82"/>
                    <a:pt x="1031" y="82"/>
                    <a:pt x="1031" y="82"/>
                  </a:cubicBezTo>
                  <a:close/>
                  <a:moveTo>
                    <a:pt x="1467" y="82"/>
                  </a:moveTo>
                  <a:cubicBezTo>
                    <a:pt x="1467" y="82"/>
                    <a:pt x="1466" y="82"/>
                    <a:pt x="1466" y="83"/>
                  </a:cubicBezTo>
                  <a:cubicBezTo>
                    <a:pt x="1467" y="82"/>
                    <a:pt x="1467" y="82"/>
                    <a:pt x="1467" y="82"/>
                  </a:cubicBezTo>
                  <a:close/>
                  <a:moveTo>
                    <a:pt x="858" y="53"/>
                  </a:moveTo>
                  <a:cubicBezTo>
                    <a:pt x="858" y="53"/>
                    <a:pt x="858" y="52"/>
                    <a:pt x="858" y="52"/>
                  </a:cubicBezTo>
                  <a:cubicBezTo>
                    <a:pt x="858" y="52"/>
                    <a:pt x="858" y="53"/>
                    <a:pt x="858" y="53"/>
                  </a:cubicBezTo>
                  <a:close/>
                  <a:moveTo>
                    <a:pt x="749" y="83"/>
                  </a:moveTo>
                  <a:cubicBezTo>
                    <a:pt x="749" y="83"/>
                    <a:pt x="749" y="82"/>
                    <a:pt x="749" y="82"/>
                  </a:cubicBezTo>
                  <a:cubicBezTo>
                    <a:pt x="749" y="82"/>
                    <a:pt x="749" y="83"/>
                    <a:pt x="749" y="83"/>
                  </a:cubicBezTo>
                  <a:close/>
                  <a:moveTo>
                    <a:pt x="1413" y="83"/>
                  </a:moveTo>
                  <a:cubicBezTo>
                    <a:pt x="1413" y="83"/>
                    <a:pt x="1413" y="82"/>
                    <a:pt x="1413" y="82"/>
                  </a:cubicBezTo>
                  <a:cubicBezTo>
                    <a:pt x="1413" y="82"/>
                    <a:pt x="1413" y="83"/>
                    <a:pt x="1413" y="83"/>
                  </a:cubicBezTo>
                  <a:close/>
                  <a:moveTo>
                    <a:pt x="637" y="83"/>
                  </a:moveTo>
                  <a:cubicBezTo>
                    <a:pt x="636" y="83"/>
                    <a:pt x="636" y="83"/>
                    <a:pt x="636" y="84"/>
                  </a:cubicBezTo>
                  <a:cubicBezTo>
                    <a:pt x="637" y="84"/>
                    <a:pt x="637" y="83"/>
                    <a:pt x="637" y="83"/>
                  </a:cubicBezTo>
                  <a:close/>
                  <a:moveTo>
                    <a:pt x="1209" y="84"/>
                  </a:moveTo>
                  <a:cubicBezTo>
                    <a:pt x="1209" y="83"/>
                    <a:pt x="1209" y="83"/>
                    <a:pt x="1209" y="83"/>
                  </a:cubicBezTo>
                  <a:cubicBezTo>
                    <a:pt x="1209" y="83"/>
                    <a:pt x="1209" y="83"/>
                    <a:pt x="1209" y="84"/>
                  </a:cubicBezTo>
                  <a:close/>
                  <a:moveTo>
                    <a:pt x="1396" y="41"/>
                  </a:moveTo>
                  <a:cubicBezTo>
                    <a:pt x="1396" y="42"/>
                    <a:pt x="1396" y="42"/>
                    <a:pt x="1396" y="42"/>
                  </a:cubicBezTo>
                  <a:cubicBezTo>
                    <a:pt x="1396" y="42"/>
                    <a:pt x="1396" y="42"/>
                    <a:pt x="1396" y="41"/>
                  </a:cubicBezTo>
                  <a:close/>
                  <a:moveTo>
                    <a:pt x="749" y="84"/>
                  </a:moveTo>
                  <a:cubicBezTo>
                    <a:pt x="749" y="84"/>
                    <a:pt x="749" y="83"/>
                    <a:pt x="749" y="83"/>
                  </a:cubicBezTo>
                  <a:cubicBezTo>
                    <a:pt x="749" y="83"/>
                    <a:pt x="749" y="84"/>
                    <a:pt x="749" y="84"/>
                  </a:cubicBezTo>
                  <a:close/>
                  <a:moveTo>
                    <a:pt x="1667" y="84"/>
                  </a:moveTo>
                  <a:cubicBezTo>
                    <a:pt x="1667" y="84"/>
                    <a:pt x="1667" y="83"/>
                    <a:pt x="1667" y="83"/>
                  </a:cubicBezTo>
                  <a:cubicBezTo>
                    <a:pt x="1667" y="83"/>
                    <a:pt x="1667" y="84"/>
                    <a:pt x="1667" y="84"/>
                  </a:cubicBezTo>
                  <a:close/>
                  <a:moveTo>
                    <a:pt x="626" y="85"/>
                  </a:moveTo>
                  <a:cubicBezTo>
                    <a:pt x="626" y="85"/>
                    <a:pt x="626" y="84"/>
                    <a:pt x="626" y="84"/>
                  </a:cubicBezTo>
                  <a:cubicBezTo>
                    <a:pt x="626" y="84"/>
                    <a:pt x="626" y="84"/>
                    <a:pt x="626" y="85"/>
                  </a:cubicBezTo>
                  <a:close/>
                  <a:moveTo>
                    <a:pt x="589" y="84"/>
                  </a:moveTo>
                  <a:cubicBezTo>
                    <a:pt x="588" y="85"/>
                    <a:pt x="588" y="85"/>
                    <a:pt x="588" y="85"/>
                  </a:cubicBezTo>
                  <a:cubicBezTo>
                    <a:pt x="589" y="85"/>
                    <a:pt x="589" y="85"/>
                    <a:pt x="589" y="84"/>
                  </a:cubicBezTo>
                  <a:close/>
                  <a:moveTo>
                    <a:pt x="636" y="84"/>
                  </a:moveTo>
                  <a:cubicBezTo>
                    <a:pt x="636" y="85"/>
                    <a:pt x="636" y="85"/>
                    <a:pt x="636" y="85"/>
                  </a:cubicBezTo>
                  <a:cubicBezTo>
                    <a:pt x="636" y="85"/>
                    <a:pt x="636" y="85"/>
                    <a:pt x="636" y="84"/>
                  </a:cubicBezTo>
                  <a:close/>
                  <a:moveTo>
                    <a:pt x="1032" y="85"/>
                  </a:moveTo>
                  <a:cubicBezTo>
                    <a:pt x="1032" y="85"/>
                    <a:pt x="1032" y="85"/>
                    <a:pt x="1032" y="84"/>
                  </a:cubicBezTo>
                  <a:cubicBezTo>
                    <a:pt x="1032" y="85"/>
                    <a:pt x="1032" y="85"/>
                    <a:pt x="1032" y="85"/>
                  </a:cubicBezTo>
                  <a:close/>
                  <a:moveTo>
                    <a:pt x="595" y="42"/>
                  </a:moveTo>
                  <a:cubicBezTo>
                    <a:pt x="595" y="42"/>
                    <a:pt x="595" y="42"/>
                    <a:pt x="595" y="41"/>
                  </a:cubicBezTo>
                  <a:cubicBezTo>
                    <a:pt x="595" y="42"/>
                    <a:pt x="595" y="42"/>
                    <a:pt x="595" y="42"/>
                  </a:cubicBezTo>
                  <a:close/>
                  <a:moveTo>
                    <a:pt x="1344" y="87"/>
                  </a:moveTo>
                  <a:cubicBezTo>
                    <a:pt x="1344" y="86"/>
                    <a:pt x="1344" y="86"/>
                    <a:pt x="1344" y="86"/>
                  </a:cubicBezTo>
                  <a:cubicBezTo>
                    <a:pt x="1344" y="86"/>
                    <a:pt x="1344" y="86"/>
                    <a:pt x="1344" y="87"/>
                  </a:cubicBezTo>
                  <a:close/>
                  <a:moveTo>
                    <a:pt x="635" y="60"/>
                  </a:moveTo>
                  <a:cubicBezTo>
                    <a:pt x="635" y="60"/>
                    <a:pt x="635" y="59"/>
                    <a:pt x="635" y="59"/>
                  </a:cubicBezTo>
                  <a:cubicBezTo>
                    <a:pt x="635" y="59"/>
                    <a:pt x="635" y="60"/>
                    <a:pt x="635" y="60"/>
                  </a:cubicBezTo>
                  <a:close/>
                  <a:moveTo>
                    <a:pt x="1355" y="86"/>
                  </a:moveTo>
                  <a:cubicBezTo>
                    <a:pt x="1355" y="86"/>
                    <a:pt x="1355" y="86"/>
                    <a:pt x="1355" y="87"/>
                  </a:cubicBezTo>
                  <a:cubicBezTo>
                    <a:pt x="1355" y="87"/>
                    <a:pt x="1355" y="86"/>
                    <a:pt x="1355" y="86"/>
                  </a:cubicBezTo>
                  <a:close/>
                  <a:moveTo>
                    <a:pt x="1528" y="87"/>
                  </a:moveTo>
                  <a:cubicBezTo>
                    <a:pt x="1528" y="87"/>
                    <a:pt x="1528" y="86"/>
                    <a:pt x="1528" y="86"/>
                  </a:cubicBezTo>
                  <a:cubicBezTo>
                    <a:pt x="1528" y="86"/>
                    <a:pt x="1528" y="87"/>
                    <a:pt x="1528" y="87"/>
                  </a:cubicBezTo>
                  <a:close/>
                  <a:moveTo>
                    <a:pt x="1696" y="87"/>
                  </a:moveTo>
                  <a:cubicBezTo>
                    <a:pt x="1697" y="87"/>
                    <a:pt x="1697" y="86"/>
                    <a:pt x="1697" y="86"/>
                  </a:cubicBezTo>
                  <a:cubicBezTo>
                    <a:pt x="1696" y="86"/>
                    <a:pt x="1696" y="87"/>
                    <a:pt x="1696" y="87"/>
                  </a:cubicBezTo>
                  <a:close/>
                  <a:moveTo>
                    <a:pt x="635" y="86"/>
                  </a:moveTo>
                  <a:cubicBezTo>
                    <a:pt x="635" y="86"/>
                    <a:pt x="635" y="87"/>
                    <a:pt x="635" y="87"/>
                  </a:cubicBezTo>
                  <a:cubicBezTo>
                    <a:pt x="635" y="87"/>
                    <a:pt x="635" y="87"/>
                    <a:pt x="635" y="86"/>
                  </a:cubicBezTo>
                  <a:close/>
                  <a:moveTo>
                    <a:pt x="726" y="86"/>
                  </a:moveTo>
                  <a:cubicBezTo>
                    <a:pt x="726" y="87"/>
                    <a:pt x="726" y="87"/>
                    <a:pt x="726" y="87"/>
                  </a:cubicBezTo>
                  <a:cubicBezTo>
                    <a:pt x="726" y="87"/>
                    <a:pt x="726" y="87"/>
                    <a:pt x="726" y="86"/>
                  </a:cubicBezTo>
                  <a:close/>
                  <a:moveTo>
                    <a:pt x="1539" y="86"/>
                  </a:moveTo>
                  <a:cubicBezTo>
                    <a:pt x="1539" y="86"/>
                    <a:pt x="1539" y="87"/>
                    <a:pt x="1539" y="87"/>
                  </a:cubicBezTo>
                  <a:cubicBezTo>
                    <a:pt x="1539" y="87"/>
                    <a:pt x="1539" y="87"/>
                    <a:pt x="1539" y="86"/>
                  </a:cubicBezTo>
                  <a:close/>
                  <a:moveTo>
                    <a:pt x="1707" y="86"/>
                  </a:moveTo>
                  <a:cubicBezTo>
                    <a:pt x="1707" y="86"/>
                    <a:pt x="1707" y="87"/>
                    <a:pt x="1707" y="87"/>
                  </a:cubicBezTo>
                  <a:cubicBezTo>
                    <a:pt x="1707" y="87"/>
                    <a:pt x="1707" y="87"/>
                    <a:pt x="1707" y="86"/>
                  </a:cubicBezTo>
                  <a:close/>
                  <a:moveTo>
                    <a:pt x="623" y="87"/>
                  </a:moveTo>
                  <a:cubicBezTo>
                    <a:pt x="623" y="87"/>
                    <a:pt x="623" y="87"/>
                    <a:pt x="623" y="88"/>
                  </a:cubicBezTo>
                  <a:cubicBezTo>
                    <a:pt x="623" y="87"/>
                    <a:pt x="623" y="87"/>
                    <a:pt x="623" y="87"/>
                  </a:cubicBezTo>
                  <a:close/>
                  <a:moveTo>
                    <a:pt x="625" y="88"/>
                  </a:moveTo>
                  <a:cubicBezTo>
                    <a:pt x="625" y="87"/>
                    <a:pt x="625" y="87"/>
                    <a:pt x="625" y="87"/>
                  </a:cubicBezTo>
                  <a:cubicBezTo>
                    <a:pt x="625" y="87"/>
                    <a:pt x="625" y="87"/>
                    <a:pt x="625" y="88"/>
                  </a:cubicBezTo>
                  <a:close/>
                  <a:moveTo>
                    <a:pt x="1265" y="54"/>
                  </a:moveTo>
                  <a:cubicBezTo>
                    <a:pt x="1265" y="54"/>
                    <a:pt x="1265" y="55"/>
                    <a:pt x="1265" y="55"/>
                  </a:cubicBezTo>
                  <a:cubicBezTo>
                    <a:pt x="1265" y="55"/>
                    <a:pt x="1265" y="54"/>
                    <a:pt x="1265" y="54"/>
                  </a:cubicBezTo>
                  <a:close/>
                  <a:moveTo>
                    <a:pt x="829" y="54"/>
                  </a:moveTo>
                  <a:cubicBezTo>
                    <a:pt x="829" y="54"/>
                    <a:pt x="829" y="54"/>
                    <a:pt x="829" y="55"/>
                  </a:cubicBezTo>
                  <a:cubicBezTo>
                    <a:pt x="830" y="55"/>
                    <a:pt x="829" y="54"/>
                    <a:pt x="829" y="54"/>
                  </a:cubicBezTo>
                  <a:close/>
                  <a:moveTo>
                    <a:pt x="1528" y="88"/>
                  </a:moveTo>
                  <a:cubicBezTo>
                    <a:pt x="1528" y="88"/>
                    <a:pt x="1528" y="88"/>
                    <a:pt x="1528" y="87"/>
                  </a:cubicBezTo>
                  <a:cubicBezTo>
                    <a:pt x="1528" y="88"/>
                    <a:pt x="1528" y="88"/>
                    <a:pt x="1528" y="88"/>
                  </a:cubicBezTo>
                  <a:close/>
                  <a:moveTo>
                    <a:pt x="1696" y="88"/>
                  </a:moveTo>
                  <a:cubicBezTo>
                    <a:pt x="1696" y="88"/>
                    <a:pt x="1696" y="88"/>
                    <a:pt x="1696" y="87"/>
                  </a:cubicBezTo>
                  <a:cubicBezTo>
                    <a:pt x="1696" y="88"/>
                    <a:pt x="1696" y="88"/>
                    <a:pt x="1696" y="88"/>
                  </a:cubicBezTo>
                  <a:close/>
                  <a:moveTo>
                    <a:pt x="588" y="88"/>
                  </a:moveTo>
                  <a:cubicBezTo>
                    <a:pt x="587" y="88"/>
                    <a:pt x="587" y="88"/>
                    <a:pt x="587" y="89"/>
                  </a:cubicBezTo>
                  <a:cubicBezTo>
                    <a:pt x="588" y="88"/>
                    <a:pt x="588" y="88"/>
                    <a:pt x="588" y="88"/>
                  </a:cubicBezTo>
                  <a:close/>
                  <a:moveTo>
                    <a:pt x="613" y="89"/>
                  </a:moveTo>
                  <a:cubicBezTo>
                    <a:pt x="613" y="88"/>
                    <a:pt x="613" y="88"/>
                    <a:pt x="613" y="88"/>
                  </a:cubicBezTo>
                  <a:cubicBezTo>
                    <a:pt x="613" y="88"/>
                    <a:pt x="613" y="88"/>
                    <a:pt x="613" y="89"/>
                  </a:cubicBezTo>
                  <a:close/>
                  <a:moveTo>
                    <a:pt x="623" y="88"/>
                  </a:moveTo>
                  <a:cubicBezTo>
                    <a:pt x="623" y="88"/>
                    <a:pt x="623" y="88"/>
                    <a:pt x="623" y="89"/>
                  </a:cubicBezTo>
                  <a:cubicBezTo>
                    <a:pt x="623" y="88"/>
                    <a:pt x="623" y="88"/>
                    <a:pt x="623" y="88"/>
                  </a:cubicBezTo>
                  <a:close/>
                  <a:moveTo>
                    <a:pt x="726" y="88"/>
                  </a:moveTo>
                  <a:cubicBezTo>
                    <a:pt x="726" y="88"/>
                    <a:pt x="726" y="88"/>
                    <a:pt x="726" y="89"/>
                  </a:cubicBezTo>
                  <a:cubicBezTo>
                    <a:pt x="726" y="88"/>
                    <a:pt x="727" y="88"/>
                    <a:pt x="726" y="88"/>
                  </a:cubicBezTo>
                  <a:close/>
                  <a:moveTo>
                    <a:pt x="699" y="88"/>
                  </a:moveTo>
                  <a:cubicBezTo>
                    <a:pt x="699" y="88"/>
                    <a:pt x="699" y="89"/>
                    <a:pt x="699" y="89"/>
                  </a:cubicBezTo>
                  <a:cubicBezTo>
                    <a:pt x="699" y="89"/>
                    <a:pt x="699" y="88"/>
                    <a:pt x="699" y="88"/>
                  </a:cubicBezTo>
                  <a:close/>
                  <a:moveTo>
                    <a:pt x="1384" y="42"/>
                  </a:moveTo>
                  <a:cubicBezTo>
                    <a:pt x="1385" y="42"/>
                    <a:pt x="1385" y="42"/>
                    <a:pt x="1385" y="41"/>
                  </a:cubicBezTo>
                  <a:cubicBezTo>
                    <a:pt x="1384" y="42"/>
                    <a:pt x="1384" y="42"/>
                    <a:pt x="1384" y="42"/>
                  </a:cubicBezTo>
                  <a:close/>
                  <a:moveTo>
                    <a:pt x="614" y="90"/>
                  </a:moveTo>
                  <a:cubicBezTo>
                    <a:pt x="614" y="90"/>
                    <a:pt x="614" y="90"/>
                    <a:pt x="614" y="89"/>
                  </a:cubicBezTo>
                  <a:cubicBezTo>
                    <a:pt x="614" y="90"/>
                    <a:pt x="614" y="90"/>
                    <a:pt x="614" y="90"/>
                  </a:cubicBezTo>
                  <a:close/>
                  <a:moveTo>
                    <a:pt x="748" y="57"/>
                  </a:moveTo>
                  <a:cubicBezTo>
                    <a:pt x="749" y="57"/>
                    <a:pt x="749" y="56"/>
                    <a:pt x="749" y="56"/>
                  </a:cubicBezTo>
                  <a:cubicBezTo>
                    <a:pt x="748" y="56"/>
                    <a:pt x="748" y="57"/>
                    <a:pt x="748" y="57"/>
                  </a:cubicBezTo>
                  <a:close/>
                  <a:moveTo>
                    <a:pt x="1014" y="90"/>
                  </a:moveTo>
                  <a:cubicBezTo>
                    <a:pt x="1014" y="90"/>
                    <a:pt x="1015" y="90"/>
                    <a:pt x="1015" y="90"/>
                  </a:cubicBezTo>
                  <a:cubicBezTo>
                    <a:pt x="1015" y="90"/>
                    <a:pt x="1014" y="90"/>
                    <a:pt x="1014" y="90"/>
                  </a:cubicBezTo>
                  <a:close/>
                  <a:moveTo>
                    <a:pt x="715" y="91"/>
                  </a:moveTo>
                  <a:cubicBezTo>
                    <a:pt x="715" y="91"/>
                    <a:pt x="715" y="90"/>
                    <a:pt x="715" y="90"/>
                  </a:cubicBezTo>
                  <a:cubicBezTo>
                    <a:pt x="715" y="90"/>
                    <a:pt x="715" y="91"/>
                    <a:pt x="715" y="91"/>
                  </a:cubicBezTo>
                  <a:close/>
                  <a:moveTo>
                    <a:pt x="613" y="60"/>
                  </a:moveTo>
                  <a:cubicBezTo>
                    <a:pt x="613" y="60"/>
                    <a:pt x="613" y="61"/>
                    <a:pt x="614" y="61"/>
                  </a:cubicBezTo>
                  <a:cubicBezTo>
                    <a:pt x="614" y="60"/>
                    <a:pt x="614" y="60"/>
                    <a:pt x="613" y="60"/>
                  </a:cubicBezTo>
                  <a:close/>
                  <a:moveTo>
                    <a:pt x="1011" y="91"/>
                  </a:moveTo>
                  <a:cubicBezTo>
                    <a:pt x="1011" y="91"/>
                    <a:pt x="1012" y="91"/>
                    <a:pt x="1012" y="91"/>
                  </a:cubicBezTo>
                  <a:cubicBezTo>
                    <a:pt x="1012" y="91"/>
                    <a:pt x="1011" y="91"/>
                    <a:pt x="1011" y="91"/>
                  </a:cubicBezTo>
                  <a:close/>
                  <a:moveTo>
                    <a:pt x="1010" y="91"/>
                  </a:moveTo>
                  <a:cubicBezTo>
                    <a:pt x="1010" y="91"/>
                    <a:pt x="1011" y="91"/>
                    <a:pt x="1011" y="91"/>
                  </a:cubicBezTo>
                  <a:cubicBezTo>
                    <a:pt x="1010" y="91"/>
                    <a:pt x="1010" y="91"/>
                    <a:pt x="1010" y="91"/>
                  </a:cubicBezTo>
                  <a:close/>
                  <a:moveTo>
                    <a:pt x="1176" y="92"/>
                  </a:moveTo>
                  <a:cubicBezTo>
                    <a:pt x="1176" y="92"/>
                    <a:pt x="1175" y="91"/>
                    <a:pt x="1175" y="91"/>
                  </a:cubicBezTo>
                  <a:cubicBezTo>
                    <a:pt x="1175" y="91"/>
                    <a:pt x="1175" y="92"/>
                    <a:pt x="1176" y="92"/>
                  </a:cubicBezTo>
                  <a:close/>
                  <a:moveTo>
                    <a:pt x="1737" y="41"/>
                  </a:moveTo>
                  <a:cubicBezTo>
                    <a:pt x="1738" y="40"/>
                    <a:pt x="1738" y="40"/>
                    <a:pt x="1738" y="40"/>
                  </a:cubicBezTo>
                  <a:cubicBezTo>
                    <a:pt x="1737" y="40"/>
                    <a:pt x="1737" y="40"/>
                    <a:pt x="1737" y="41"/>
                  </a:cubicBezTo>
                  <a:close/>
                  <a:moveTo>
                    <a:pt x="716" y="92"/>
                  </a:moveTo>
                  <a:cubicBezTo>
                    <a:pt x="716" y="92"/>
                    <a:pt x="716" y="92"/>
                    <a:pt x="715" y="91"/>
                  </a:cubicBezTo>
                  <a:cubicBezTo>
                    <a:pt x="715" y="92"/>
                    <a:pt x="715" y="92"/>
                    <a:pt x="716" y="92"/>
                  </a:cubicBezTo>
                  <a:close/>
                  <a:moveTo>
                    <a:pt x="986" y="91"/>
                  </a:moveTo>
                  <a:cubicBezTo>
                    <a:pt x="986" y="92"/>
                    <a:pt x="986" y="92"/>
                    <a:pt x="987" y="92"/>
                  </a:cubicBezTo>
                  <a:cubicBezTo>
                    <a:pt x="987" y="91"/>
                    <a:pt x="986" y="91"/>
                    <a:pt x="986" y="91"/>
                  </a:cubicBezTo>
                  <a:close/>
                  <a:moveTo>
                    <a:pt x="1008" y="92"/>
                  </a:moveTo>
                  <a:cubicBezTo>
                    <a:pt x="1009" y="92"/>
                    <a:pt x="1009" y="92"/>
                    <a:pt x="1010" y="91"/>
                  </a:cubicBezTo>
                  <a:cubicBezTo>
                    <a:pt x="1009" y="91"/>
                    <a:pt x="1009" y="91"/>
                    <a:pt x="1008" y="92"/>
                  </a:cubicBezTo>
                  <a:close/>
                  <a:moveTo>
                    <a:pt x="1251" y="92"/>
                  </a:moveTo>
                  <a:cubicBezTo>
                    <a:pt x="1252" y="92"/>
                    <a:pt x="1252" y="92"/>
                    <a:pt x="1252" y="91"/>
                  </a:cubicBezTo>
                  <a:cubicBezTo>
                    <a:pt x="1252" y="91"/>
                    <a:pt x="1252" y="91"/>
                    <a:pt x="1251" y="92"/>
                  </a:cubicBezTo>
                  <a:close/>
                  <a:moveTo>
                    <a:pt x="791" y="92"/>
                  </a:moveTo>
                  <a:cubicBezTo>
                    <a:pt x="791" y="92"/>
                    <a:pt x="791" y="92"/>
                    <a:pt x="792" y="92"/>
                  </a:cubicBezTo>
                  <a:cubicBezTo>
                    <a:pt x="791" y="92"/>
                    <a:pt x="791" y="92"/>
                    <a:pt x="791" y="92"/>
                  </a:cubicBezTo>
                  <a:close/>
                  <a:moveTo>
                    <a:pt x="667" y="92"/>
                  </a:moveTo>
                  <a:cubicBezTo>
                    <a:pt x="667" y="92"/>
                    <a:pt x="667" y="93"/>
                    <a:pt x="668" y="92"/>
                  </a:cubicBezTo>
                  <a:cubicBezTo>
                    <a:pt x="667" y="92"/>
                    <a:pt x="667" y="92"/>
                    <a:pt x="667" y="92"/>
                  </a:cubicBezTo>
                  <a:close/>
                  <a:moveTo>
                    <a:pt x="789" y="92"/>
                  </a:moveTo>
                  <a:cubicBezTo>
                    <a:pt x="790" y="92"/>
                    <a:pt x="790" y="92"/>
                    <a:pt x="791" y="92"/>
                  </a:cubicBezTo>
                  <a:cubicBezTo>
                    <a:pt x="790" y="92"/>
                    <a:pt x="790" y="92"/>
                    <a:pt x="789" y="92"/>
                  </a:cubicBezTo>
                  <a:close/>
                  <a:moveTo>
                    <a:pt x="1569" y="41"/>
                  </a:moveTo>
                  <a:cubicBezTo>
                    <a:pt x="1570" y="40"/>
                    <a:pt x="1570" y="40"/>
                    <a:pt x="1570" y="40"/>
                  </a:cubicBezTo>
                  <a:cubicBezTo>
                    <a:pt x="1569" y="40"/>
                    <a:pt x="1569" y="40"/>
                    <a:pt x="1569" y="41"/>
                  </a:cubicBezTo>
                  <a:close/>
                  <a:moveTo>
                    <a:pt x="1176" y="93"/>
                  </a:moveTo>
                  <a:cubicBezTo>
                    <a:pt x="1176" y="93"/>
                    <a:pt x="1176" y="92"/>
                    <a:pt x="1175" y="92"/>
                  </a:cubicBezTo>
                  <a:cubicBezTo>
                    <a:pt x="1175" y="92"/>
                    <a:pt x="1175" y="93"/>
                    <a:pt x="1176" y="93"/>
                  </a:cubicBezTo>
                  <a:close/>
                  <a:moveTo>
                    <a:pt x="668" y="92"/>
                  </a:moveTo>
                  <a:cubicBezTo>
                    <a:pt x="668" y="93"/>
                    <a:pt x="668" y="93"/>
                    <a:pt x="669" y="93"/>
                  </a:cubicBezTo>
                  <a:cubicBezTo>
                    <a:pt x="668" y="92"/>
                    <a:pt x="668" y="92"/>
                    <a:pt x="668" y="92"/>
                  </a:cubicBezTo>
                  <a:close/>
                  <a:moveTo>
                    <a:pt x="716" y="93"/>
                  </a:moveTo>
                  <a:cubicBezTo>
                    <a:pt x="716" y="93"/>
                    <a:pt x="716" y="93"/>
                    <a:pt x="716" y="92"/>
                  </a:cubicBezTo>
                  <a:cubicBezTo>
                    <a:pt x="716" y="93"/>
                    <a:pt x="716" y="93"/>
                    <a:pt x="716" y="93"/>
                  </a:cubicBezTo>
                  <a:close/>
                  <a:moveTo>
                    <a:pt x="772" y="92"/>
                  </a:moveTo>
                  <a:cubicBezTo>
                    <a:pt x="772" y="93"/>
                    <a:pt x="772" y="93"/>
                    <a:pt x="773" y="93"/>
                  </a:cubicBezTo>
                  <a:cubicBezTo>
                    <a:pt x="772" y="92"/>
                    <a:pt x="772" y="92"/>
                    <a:pt x="772" y="92"/>
                  </a:cubicBezTo>
                  <a:close/>
                  <a:moveTo>
                    <a:pt x="788" y="93"/>
                  </a:moveTo>
                  <a:cubicBezTo>
                    <a:pt x="789" y="93"/>
                    <a:pt x="789" y="93"/>
                    <a:pt x="789" y="92"/>
                  </a:cubicBezTo>
                  <a:cubicBezTo>
                    <a:pt x="789" y="92"/>
                    <a:pt x="789" y="92"/>
                    <a:pt x="788" y="93"/>
                  </a:cubicBezTo>
                  <a:close/>
                  <a:moveTo>
                    <a:pt x="1070" y="93"/>
                  </a:moveTo>
                  <a:cubicBezTo>
                    <a:pt x="1071" y="93"/>
                    <a:pt x="1071" y="93"/>
                    <a:pt x="1071" y="92"/>
                  </a:cubicBezTo>
                  <a:cubicBezTo>
                    <a:pt x="1071" y="92"/>
                    <a:pt x="1071" y="92"/>
                    <a:pt x="1070" y="93"/>
                  </a:cubicBezTo>
                  <a:close/>
                  <a:moveTo>
                    <a:pt x="1248" y="93"/>
                  </a:moveTo>
                  <a:cubicBezTo>
                    <a:pt x="1249" y="93"/>
                    <a:pt x="1249" y="93"/>
                    <a:pt x="1249" y="92"/>
                  </a:cubicBezTo>
                  <a:cubicBezTo>
                    <a:pt x="1249" y="92"/>
                    <a:pt x="1249" y="92"/>
                    <a:pt x="1248" y="93"/>
                  </a:cubicBezTo>
                  <a:close/>
                  <a:moveTo>
                    <a:pt x="669" y="93"/>
                  </a:moveTo>
                  <a:cubicBezTo>
                    <a:pt x="669" y="93"/>
                    <a:pt x="670" y="93"/>
                    <a:pt x="670" y="93"/>
                  </a:cubicBezTo>
                  <a:cubicBezTo>
                    <a:pt x="670" y="93"/>
                    <a:pt x="669" y="93"/>
                    <a:pt x="669" y="93"/>
                  </a:cubicBezTo>
                  <a:close/>
                  <a:moveTo>
                    <a:pt x="682" y="93"/>
                  </a:moveTo>
                  <a:cubicBezTo>
                    <a:pt x="682" y="93"/>
                    <a:pt x="682" y="93"/>
                    <a:pt x="683" y="93"/>
                  </a:cubicBezTo>
                  <a:cubicBezTo>
                    <a:pt x="682" y="93"/>
                    <a:pt x="682" y="93"/>
                    <a:pt x="682" y="93"/>
                  </a:cubicBezTo>
                  <a:close/>
                  <a:moveTo>
                    <a:pt x="773" y="93"/>
                  </a:moveTo>
                  <a:cubicBezTo>
                    <a:pt x="773" y="93"/>
                    <a:pt x="774" y="93"/>
                    <a:pt x="774" y="93"/>
                  </a:cubicBezTo>
                  <a:cubicBezTo>
                    <a:pt x="774" y="93"/>
                    <a:pt x="773" y="93"/>
                    <a:pt x="773" y="93"/>
                  </a:cubicBezTo>
                  <a:close/>
                  <a:moveTo>
                    <a:pt x="1055" y="93"/>
                  </a:moveTo>
                  <a:cubicBezTo>
                    <a:pt x="1055" y="93"/>
                    <a:pt x="1056" y="93"/>
                    <a:pt x="1056" y="93"/>
                  </a:cubicBezTo>
                  <a:cubicBezTo>
                    <a:pt x="1056" y="93"/>
                    <a:pt x="1055" y="93"/>
                    <a:pt x="1055" y="93"/>
                  </a:cubicBezTo>
                  <a:close/>
                  <a:moveTo>
                    <a:pt x="1069" y="93"/>
                  </a:moveTo>
                  <a:cubicBezTo>
                    <a:pt x="1069" y="93"/>
                    <a:pt x="1070" y="93"/>
                    <a:pt x="1070" y="93"/>
                  </a:cubicBezTo>
                  <a:cubicBezTo>
                    <a:pt x="1070" y="93"/>
                    <a:pt x="1069" y="93"/>
                    <a:pt x="1069" y="93"/>
                  </a:cubicBezTo>
                  <a:close/>
                  <a:moveTo>
                    <a:pt x="1233" y="93"/>
                  </a:moveTo>
                  <a:cubicBezTo>
                    <a:pt x="1233" y="93"/>
                    <a:pt x="1234" y="93"/>
                    <a:pt x="1234" y="93"/>
                  </a:cubicBezTo>
                  <a:cubicBezTo>
                    <a:pt x="1234" y="93"/>
                    <a:pt x="1233" y="93"/>
                    <a:pt x="1233" y="93"/>
                  </a:cubicBezTo>
                  <a:close/>
                  <a:moveTo>
                    <a:pt x="1247" y="93"/>
                  </a:moveTo>
                  <a:cubicBezTo>
                    <a:pt x="1247" y="93"/>
                    <a:pt x="1248" y="93"/>
                    <a:pt x="1248" y="93"/>
                  </a:cubicBezTo>
                  <a:cubicBezTo>
                    <a:pt x="1248" y="93"/>
                    <a:pt x="1247" y="93"/>
                    <a:pt x="1247" y="93"/>
                  </a:cubicBezTo>
                  <a:close/>
                  <a:moveTo>
                    <a:pt x="636" y="57"/>
                  </a:moveTo>
                  <a:cubicBezTo>
                    <a:pt x="636" y="57"/>
                    <a:pt x="636" y="57"/>
                    <a:pt x="636" y="56"/>
                  </a:cubicBezTo>
                  <a:cubicBezTo>
                    <a:pt x="636" y="57"/>
                    <a:pt x="636" y="57"/>
                    <a:pt x="636" y="57"/>
                  </a:cubicBezTo>
                  <a:close/>
                  <a:moveTo>
                    <a:pt x="731" y="93"/>
                  </a:moveTo>
                  <a:cubicBezTo>
                    <a:pt x="732" y="94"/>
                    <a:pt x="732" y="94"/>
                    <a:pt x="733" y="93"/>
                  </a:cubicBezTo>
                  <a:cubicBezTo>
                    <a:pt x="732" y="93"/>
                    <a:pt x="732" y="93"/>
                    <a:pt x="731" y="93"/>
                  </a:cubicBezTo>
                  <a:close/>
                  <a:moveTo>
                    <a:pt x="645" y="61"/>
                  </a:moveTo>
                  <a:cubicBezTo>
                    <a:pt x="645" y="61"/>
                    <a:pt x="645" y="61"/>
                    <a:pt x="645" y="62"/>
                  </a:cubicBezTo>
                  <a:cubicBezTo>
                    <a:pt x="645" y="62"/>
                    <a:pt x="645" y="61"/>
                    <a:pt x="645" y="61"/>
                  </a:cubicBezTo>
                  <a:close/>
                  <a:moveTo>
                    <a:pt x="639" y="50"/>
                  </a:moveTo>
                  <a:cubicBezTo>
                    <a:pt x="639" y="49"/>
                    <a:pt x="639" y="49"/>
                    <a:pt x="639" y="49"/>
                  </a:cubicBezTo>
                  <a:cubicBezTo>
                    <a:pt x="639" y="49"/>
                    <a:pt x="639" y="49"/>
                    <a:pt x="639" y="50"/>
                  </a:cubicBezTo>
                  <a:close/>
                  <a:moveTo>
                    <a:pt x="1197" y="93"/>
                  </a:moveTo>
                  <a:cubicBezTo>
                    <a:pt x="1198" y="94"/>
                    <a:pt x="1198" y="94"/>
                    <a:pt x="1199" y="93"/>
                  </a:cubicBezTo>
                  <a:cubicBezTo>
                    <a:pt x="1198" y="93"/>
                    <a:pt x="1198" y="93"/>
                    <a:pt x="1197" y="93"/>
                  </a:cubicBezTo>
                  <a:close/>
                  <a:moveTo>
                    <a:pt x="595" y="41"/>
                  </a:moveTo>
                  <a:cubicBezTo>
                    <a:pt x="595" y="40"/>
                    <a:pt x="594" y="40"/>
                    <a:pt x="594" y="40"/>
                  </a:cubicBezTo>
                  <a:cubicBezTo>
                    <a:pt x="594" y="40"/>
                    <a:pt x="594" y="40"/>
                    <a:pt x="595" y="41"/>
                  </a:cubicBezTo>
                  <a:close/>
                  <a:moveTo>
                    <a:pt x="670" y="55"/>
                  </a:moveTo>
                  <a:cubicBezTo>
                    <a:pt x="670" y="55"/>
                    <a:pt x="670" y="55"/>
                    <a:pt x="670" y="56"/>
                  </a:cubicBezTo>
                  <a:cubicBezTo>
                    <a:pt x="670" y="55"/>
                    <a:pt x="670" y="55"/>
                    <a:pt x="670" y="55"/>
                  </a:cubicBezTo>
                  <a:close/>
                  <a:moveTo>
                    <a:pt x="871" y="56"/>
                  </a:moveTo>
                  <a:cubicBezTo>
                    <a:pt x="871" y="56"/>
                    <a:pt x="871" y="57"/>
                    <a:pt x="871" y="57"/>
                  </a:cubicBezTo>
                  <a:cubicBezTo>
                    <a:pt x="871" y="57"/>
                    <a:pt x="871" y="57"/>
                    <a:pt x="871" y="56"/>
                  </a:cubicBezTo>
                  <a:close/>
                  <a:moveTo>
                    <a:pt x="1111" y="56"/>
                  </a:moveTo>
                  <a:cubicBezTo>
                    <a:pt x="1111" y="56"/>
                    <a:pt x="1111" y="57"/>
                    <a:pt x="1111" y="57"/>
                  </a:cubicBezTo>
                  <a:cubicBezTo>
                    <a:pt x="1111" y="57"/>
                    <a:pt x="1111" y="57"/>
                    <a:pt x="1111" y="56"/>
                  </a:cubicBezTo>
                  <a:close/>
                  <a:moveTo>
                    <a:pt x="617" y="97"/>
                  </a:moveTo>
                  <a:cubicBezTo>
                    <a:pt x="616" y="96"/>
                    <a:pt x="616" y="96"/>
                    <a:pt x="616" y="96"/>
                  </a:cubicBezTo>
                  <a:cubicBezTo>
                    <a:pt x="616" y="96"/>
                    <a:pt x="616" y="96"/>
                    <a:pt x="617" y="97"/>
                  </a:cubicBezTo>
                  <a:close/>
                  <a:moveTo>
                    <a:pt x="1208" y="57"/>
                  </a:moveTo>
                  <a:cubicBezTo>
                    <a:pt x="1209" y="57"/>
                    <a:pt x="1209" y="57"/>
                    <a:pt x="1209" y="56"/>
                  </a:cubicBezTo>
                  <a:cubicBezTo>
                    <a:pt x="1208" y="57"/>
                    <a:pt x="1208" y="57"/>
                    <a:pt x="1208" y="57"/>
                  </a:cubicBezTo>
                  <a:close/>
                  <a:moveTo>
                    <a:pt x="1684" y="39"/>
                  </a:moveTo>
                  <a:cubicBezTo>
                    <a:pt x="1683" y="39"/>
                    <a:pt x="1683" y="40"/>
                    <a:pt x="1683" y="40"/>
                  </a:cubicBezTo>
                  <a:cubicBezTo>
                    <a:pt x="1684" y="40"/>
                    <a:pt x="1684" y="40"/>
                    <a:pt x="1684" y="39"/>
                  </a:cubicBezTo>
                  <a:close/>
                  <a:moveTo>
                    <a:pt x="617" y="98"/>
                  </a:moveTo>
                  <a:cubicBezTo>
                    <a:pt x="617" y="98"/>
                    <a:pt x="617" y="98"/>
                    <a:pt x="617" y="97"/>
                  </a:cubicBezTo>
                  <a:cubicBezTo>
                    <a:pt x="617" y="98"/>
                    <a:pt x="617" y="98"/>
                    <a:pt x="617" y="98"/>
                  </a:cubicBezTo>
                  <a:close/>
                  <a:moveTo>
                    <a:pt x="1385" y="40"/>
                  </a:moveTo>
                  <a:cubicBezTo>
                    <a:pt x="1385" y="40"/>
                    <a:pt x="1385" y="40"/>
                    <a:pt x="1385" y="39"/>
                  </a:cubicBezTo>
                  <a:cubicBezTo>
                    <a:pt x="1385" y="39"/>
                    <a:pt x="1385" y="40"/>
                    <a:pt x="1385" y="40"/>
                  </a:cubicBezTo>
                  <a:close/>
                  <a:moveTo>
                    <a:pt x="1017" y="99"/>
                  </a:moveTo>
                  <a:cubicBezTo>
                    <a:pt x="1017" y="99"/>
                    <a:pt x="1017" y="99"/>
                    <a:pt x="1016" y="100"/>
                  </a:cubicBezTo>
                  <a:cubicBezTo>
                    <a:pt x="1017" y="100"/>
                    <a:pt x="1017" y="100"/>
                    <a:pt x="1017" y="99"/>
                  </a:cubicBezTo>
                  <a:close/>
                  <a:moveTo>
                    <a:pt x="1255" y="100"/>
                  </a:moveTo>
                  <a:cubicBezTo>
                    <a:pt x="1255" y="100"/>
                    <a:pt x="1254" y="100"/>
                    <a:pt x="1254" y="100"/>
                  </a:cubicBezTo>
                  <a:cubicBezTo>
                    <a:pt x="1255" y="100"/>
                    <a:pt x="1255" y="101"/>
                    <a:pt x="1255" y="100"/>
                  </a:cubicBezTo>
                  <a:close/>
                  <a:moveTo>
                    <a:pt x="794" y="100"/>
                  </a:moveTo>
                  <a:cubicBezTo>
                    <a:pt x="794" y="100"/>
                    <a:pt x="794" y="101"/>
                    <a:pt x="793" y="101"/>
                  </a:cubicBezTo>
                  <a:cubicBezTo>
                    <a:pt x="794" y="101"/>
                    <a:pt x="794" y="101"/>
                    <a:pt x="794" y="100"/>
                  </a:cubicBezTo>
                  <a:close/>
                  <a:moveTo>
                    <a:pt x="573" y="101"/>
                  </a:moveTo>
                  <a:cubicBezTo>
                    <a:pt x="573" y="101"/>
                    <a:pt x="572" y="101"/>
                    <a:pt x="572" y="101"/>
                  </a:cubicBezTo>
                  <a:cubicBezTo>
                    <a:pt x="573" y="101"/>
                    <a:pt x="573" y="101"/>
                    <a:pt x="573" y="101"/>
                  </a:cubicBezTo>
                  <a:close/>
                  <a:moveTo>
                    <a:pt x="765" y="101"/>
                  </a:moveTo>
                  <a:cubicBezTo>
                    <a:pt x="765" y="101"/>
                    <a:pt x="765" y="101"/>
                    <a:pt x="764" y="101"/>
                  </a:cubicBezTo>
                  <a:cubicBezTo>
                    <a:pt x="765" y="101"/>
                    <a:pt x="765" y="101"/>
                    <a:pt x="765" y="101"/>
                  </a:cubicBezTo>
                  <a:close/>
                  <a:moveTo>
                    <a:pt x="1013" y="101"/>
                  </a:moveTo>
                  <a:cubicBezTo>
                    <a:pt x="1013" y="101"/>
                    <a:pt x="1012" y="101"/>
                    <a:pt x="1012" y="101"/>
                  </a:cubicBezTo>
                  <a:cubicBezTo>
                    <a:pt x="1013" y="101"/>
                    <a:pt x="1013" y="101"/>
                    <a:pt x="1013" y="101"/>
                  </a:cubicBezTo>
                  <a:close/>
                  <a:moveTo>
                    <a:pt x="1076" y="101"/>
                  </a:moveTo>
                  <a:cubicBezTo>
                    <a:pt x="1075" y="101"/>
                    <a:pt x="1075" y="101"/>
                    <a:pt x="1074" y="101"/>
                  </a:cubicBezTo>
                  <a:cubicBezTo>
                    <a:pt x="1075" y="101"/>
                    <a:pt x="1075" y="101"/>
                    <a:pt x="1076" y="101"/>
                  </a:cubicBezTo>
                  <a:close/>
                  <a:moveTo>
                    <a:pt x="572" y="101"/>
                  </a:moveTo>
                  <a:cubicBezTo>
                    <a:pt x="572" y="101"/>
                    <a:pt x="571" y="101"/>
                    <a:pt x="571" y="101"/>
                  </a:cubicBezTo>
                  <a:cubicBezTo>
                    <a:pt x="572" y="102"/>
                    <a:pt x="572" y="102"/>
                    <a:pt x="572" y="101"/>
                  </a:cubicBezTo>
                  <a:close/>
                  <a:moveTo>
                    <a:pt x="629" y="101"/>
                  </a:moveTo>
                  <a:cubicBezTo>
                    <a:pt x="629" y="101"/>
                    <a:pt x="629" y="102"/>
                    <a:pt x="629" y="102"/>
                  </a:cubicBezTo>
                  <a:cubicBezTo>
                    <a:pt x="629" y="102"/>
                    <a:pt x="629" y="102"/>
                    <a:pt x="629" y="101"/>
                  </a:cubicBezTo>
                  <a:close/>
                  <a:moveTo>
                    <a:pt x="792" y="101"/>
                  </a:moveTo>
                  <a:cubicBezTo>
                    <a:pt x="792" y="101"/>
                    <a:pt x="791" y="101"/>
                    <a:pt x="791" y="102"/>
                  </a:cubicBezTo>
                  <a:cubicBezTo>
                    <a:pt x="792" y="102"/>
                    <a:pt x="792" y="102"/>
                    <a:pt x="792" y="101"/>
                  </a:cubicBezTo>
                  <a:close/>
                  <a:moveTo>
                    <a:pt x="982" y="102"/>
                  </a:moveTo>
                  <a:cubicBezTo>
                    <a:pt x="981" y="101"/>
                    <a:pt x="981" y="101"/>
                    <a:pt x="981" y="101"/>
                  </a:cubicBezTo>
                  <a:cubicBezTo>
                    <a:pt x="981" y="102"/>
                    <a:pt x="981" y="102"/>
                    <a:pt x="982" y="102"/>
                  </a:cubicBezTo>
                  <a:close/>
                  <a:moveTo>
                    <a:pt x="1012" y="101"/>
                  </a:moveTo>
                  <a:cubicBezTo>
                    <a:pt x="1012" y="101"/>
                    <a:pt x="1011" y="101"/>
                    <a:pt x="1011" y="101"/>
                  </a:cubicBezTo>
                  <a:cubicBezTo>
                    <a:pt x="1011" y="101"/>
                    <a:pt x="1012" y="102"/>
                    <a:pt x="1012" y="101"/>
                  </a:cubicBezTo>
                  <a:close/>
                  <a:moveTo>
                    <a:pt x="1048" y="101"/>
                  </a:moveTo>
                  <a:cubicBezTo>
                    <a:pt x="1048" y="101"/>
                    <a:pt x="1048" y="101"/>
                    <a:pt x="1047" y="101"/>
                  </a:cubicBezTo>
                  <a:cubicBezTo>
                    <a:pt x="1048" y="102"/>
                    <a:pt x="1048" y="101"/>
                    <a:pt x="1048" y="101"/>
                  </a:cubicBezTo>
                  <a:close/>
                  <a:moveTo>
                    <a:pt x="1075" y="101"/>
                  </a:moveTo>
                  <a:cubicBezTo>
                    <a:pt x="1074" y="101"/>
                    <a:pt x="1074" y="101"/>
                    <a:pt x="1073" y="101"/>
                  </a:cubicBezTo>
                  <a:cubicBezTo>
                    <a:pt x="1074" y="101"/>
                    <a:pt x="1074" y="102"/>
                    <a:pt x="1075" y="101"/>
                  </a:cubicBezTo>
                  <a:close/>
                  <a:moveTo>
                    <a:pt x="1226" y="101"/>
                  </a:moveTo>
                  <a:cubicBezTo>
                    <a:pt x="1226" y="101"/>
                    <a:pt x="1226" y="101"/>
                    <a:pt x="1225" y="101"/>
                  </a:cubicBezTo>
                  <a:cubicBezTo>
                    <a:pt x="1225" y="102"/>
                    <a:pt x="1226" y="102"/>
                    <a:pt x="1226" y="101"/>
                  </a:cubicBezTo>
                  <a:close/>
                  <a:moveTo>
                    <a:pt x="571" y="101"/>
                  </a:moveTo>
                  <a:cubicBezTo>
                    <a:pt x="571" y="101"/>
                    <a:pt x="570" y="101"/>
                    <a:pt x="570" y="102"/>
                  </a:cubicBezTo>
                  <a:cubicBezTo>
                    <a:pt x="570" y="102"/>
                    <a:pt x="571" y="102"/>
                    <a:pt x="571" y="101"/>
                  </a:cubicBezTo>
                  <a:close/>
                  <a:moveTo>
                    <a:pt x="618" y="103"/>
                  </a:moveTo>
                  <a:cubicBezTo>
                    <a:pt x="618" y="102"/>
                    <a:pt x="618" y="102"/>
                    <a:pt x="618" y="102"/>
                  </a:cubicBezTo>
                  <a:cubicBezTo>
                    <a:pt x="618" y="102"/>
                    <a:pt x="618" y="102"/>
                    <a:pt x="618" y="103"/>
                  </a:cubicBezTo>
                  <a:close/>
                  <a:moveTo>
                    <a:pt x="665" y="102"/>
                  </a:moveTo>
                  <a:cubicBezTo>
                    <a:pt x="664" y="101"/>
                    <a:pt x="664" y="101"/>
                    <a:pt x="663" y="101"/>
                  </a:cubicBezTo>
                  <a:cubicBezTo>
                    <a:pt x="664" y="102"/>
                    <a:pt x="664" y="102"/>
                    <a:pt x="665" y="102"/>
                  </a:cubicBezTo>
                  <a:close/>
                  <a:moveTo>
                    <a:pt x="724" y="102"/>
                  </a:moveTo>
                  <a:cubicBezTo>
                    <a:pt x="724" y="102"/>
                    <a:pt x="724" y="101"/>
                    <a:pt x="723" y="101"/>
                  </a:cubicBezTo>
                  <a:cubicBezTo>
                    <a:pt x="724" y="102"/>
                    <a:pt x="724" y="102"/>
                    <a:pt x="724" y="102"/>
                  </a:cubicBezTo>
                  <a:close/>
                  <a:moveTo>
                    <a:pt x="791" y="101"/>
                  </a:moveTo>
                  <a:cubicBezTo>
                    <a:pt x="791" y="101"/>
                    <a:pt x="790" y="101"/>
                    <a:pt x="790" y="102"/>
                  </a:cubicBezTo>
                  <a:cubicBezTo>
                    <a:pt x="790" y="102"/>
                    <a:pt x="791" y="102"/>
                    <a:pt x="791" y="101"/>
                  </a:cubicBezTo>
                  <a:close/>
                  <a:moveTo>
                    <a:pt x="983" y="102"/>
                  </a:moveTo>
                  <a:cubicBezTo>
                    <a:pt x="982" y="101"/>
                    <a:pt x="982" y="101"/>
                    <a:pt x="982" y="101"/>
                  </a:cubicBezTo>
                  <a:cubicBezTo>
                    <a:pt x="982" y="102"/>
                    <a:pt x="982" y="102"/>
                    <a:pt x="983" y="102"/>
                  </a:cubicBezTo>
                  <a:close/>
                  <a:moveTo>
                    <a:pt x="1050" y="102"/>
                  </a:moveTo>
                  <a:cubicBezTo>
                    <a:pt x="1049" y="102"/>
                    <a:pt x="1049" y="101"/>
                    <a:pt x="1048" y="101"/>
                  </a:cubicBezTo>
                  <a:cubicBezTo>
                    <a:pt x="1049" y="102"/>
                    <a:pt x="1049" y="102"/>
                    <a:pt x="1050" y="102"/>
                  </a:cubicBezTo>
                  <a:close/>
                  <a:moveTo>
                    <a:pt x="1073" y="102"/>
                  </a:moveTo>
                  <a:cubicBezTo>
                    <a:pt x="1073" y="102"/>
                    <a:pt x="1072" y="102"/>
                    <a:pt x="1072" y="102"/>
                  </a:cubicBezTo>
                  <a:cubicBezTo>
                    <a:pt x="1072" y="102"/>
                    <a:pt x="1073" y="102"/>
                    <a:pt x="1073" y="102"/>
                  </a:cubicBezTo>
                  <a:close/>
                  <a:moveTo>
                    <a:pt x="1227" y="102"/>
                  </a:moveTo>
                  <a:cubicBezTo>
                    <a:pt x="1227" y="102"/>
                    <a:pt x="1227" y="101"/>
                    <a:pt x="1226" y="101"/>
                  </a:cubicBezTo>
                  <a:cubicBezTo>
                    <a:pt x="1227" y="102"/>
                    <a:pt x="1227" y="102"/>
                    <a:pt x="1227" y="102"/>
                  </a:cubicBezTo>
                  <a:close/>
                  <a:moveTo>
                    <a:pt x="1251" y="102"/>
                  </a:moveTo>
                  <a:cubicBezTo>
                    <a:pt x="1251" y="101"/>
                    <a:pt x="1250" y="102"/>
                    <a:pt x="1250" y="102"/>
                  </a:cubicBezTo>
                  <a:cubicBezTo>
                    <a:pt x="1250" y="102"/>
                    <a:pt x="1251" y="102"/>
                    <a:pt x="1251" y="102"/>
                  </a:cubicBezTo>
                  <a:close/>
                  <a:moveTo>
                    <a:pt x="1430" y="102"/>
                  </a:moveTo>
                  <a:cubicBezTo>
                    <a:pt x="1430" y="102"/>
                    <a:pt x="1430" y="101"/>
                    <a:pt x="1429" y="101"/>
                  </a:cubicBezTo>
                  <a:cubicBezTo>
                    <a:pt x="1429" y="102"/>
                    <a:pt x="1430" y="102"/>
                    <a:pt x="1430" y="102"/>
                  </a:cubicBezTo>
                  <a:close/>
                  <a:moveTo>
                    <a:pt x="570" y="102"/>
                  </a:moveTo>
                  <a:cubicBezTo>
                    <a:pt x="569" y="102"/>
                    <a:pt x="569" y="102"/>
                    <a:pt x="569" y="102"/>
                  </a:cubicBezTo>
                  <a:cubicBezTo>
                    <a:pt x="569" y="102"/>
                    <a:pt x="569" y="102"/>
                    <a:pt x="570" y="102"/>
                  </a:cubicBezTo>
                  <a:close/>
                  <a:moveTo>
                    <a:pt x="666" y="102"/>
                  </a:moveTo>
                  <a:cubicBezTo>
                    <a:pt x="666" y="102"/>
                    <a:pt x="665" y="102"/>
                    <a:pt x="665" y="102"/>
                  </a:cubicBezTo>
                  <a:cubicBezTo>
                    <a:pt x="665" y="102"/>
                    <a:pt x="666" y="102"/>
                    <a:pt x="666" y="102"/>
                  </a:cubicBezTo>
                  <a:close/>
                  <a:moveTo>
                    <a:pt x="685" y="102"/>
                  </a:moveTo>
                  <a:cubicBezTo>
                    <a:pt x="685" y="102"/>
                    <a:pt x="684" y="102"/>
                    <a:pt x="684" y="102"/>
                  </a:cubicBezTo>
                  <a:cubicBezTo>
                    <a:pt x="684" y="102"/>
                    <a:pt x="685" y="102"/>
                    <a:pt x="685" y="102"/>
                  </a:cubicBezTo>
                  <a:close/>
                  <a:moveTo>
                    <a:pt x="740" y="102"/>
                  </a:moveTo>
                  <a:cubicBezTo>
                    <a:pt x="740" y="102"/>
                    <a:pt x="740" y="102"/>
                    <a:pt x="739" y="102"/>
                  </a:cubicBezTo>
                  <a:cubicBezTo>
                    <a:pt x="740" y="102"/>
                    <a:pt x="740" y="102"/>
                    <a:pt x="740" y="102"/>
                  </a:cubicBezTo>
                  <a:close/>
                  <a:moveTo>
                    <a:pt x="769" y="102"/>
                  </a:moveTo>
                  <a:cubicBezTo>
                    <a:pt x="768" y="102"/>
                    <a:pt x="768" y="102"/>
                    <a:pt x="768" y="102"/>
                  </a:cubicBezTo>
                  <a:cubicBezTo>
                    <a:pt x="768" y="102"/>
                    <a:pt x="768" y="102"/>
                    <a:pt x="769" y="102"/>
                  </a:cubicBezTo>
                  <a:close/>
                  <a:moveTo>
                    <a:pt x="790" y="102"/>
                  </a:moveTo>
                  <a:cubicBezTo>
                    <a:pt x="789" y="102"/>
                    <a:pt x="789" y="102"/>
                    <a:pt x="789" y="102"/>
                  </a:cubicBezTo>
                  <a:cubicBezTo>
                    <a:pt x="789" y="102"/>
                    <a:pt x="789" y="102"/>
                    <a:pt x="790" y="102"/>
                  </a:cubicBezTo>
                  <a:close/>
                  <a:moveTo>
                    <a:pt x="1031" y="55"/>
                  </a:moveTo>
                  <a:cubicBezTo>
                    <a:pt x="1031" y="55"/>
                    <a:pt x="1031" y="55"/>
                    <a:pt x="1031" y="54"/>
                  </a:cubicBezTo>
                  <a:cubicBezTo>
                    <a:pt x="1031" y="54"/>
                    <a:pt x="1031" y="55"/>
                    <a:pt x="1031" y="55"/>
                  </a:cubicBezTo>
                  <a:close/>
                  <a:moveTo>
                    <a:pt x="1051" y="102"/>
                  </a:moveTo>
                  <a:cubicBezTo>
                    <a:pt x="1050" y="102"/>
                    <a:pt x="1050" y="102"/>
                    <a:pt x="1049" y="102"/>
                  </a:cubicBezTo>
                  <a:cubicBezTo>
                    <a:pt x="1050" y="102"/>
                    <a:pt x="1050" y="102"/>
                    <a:pt x="1051" y="102"/>
                  </a:cubicBezTo>
                  <a:close/>
                  <a:moveTo>
                    <a:pt x="1072" y="102"/>
                  </a:moveTo>
                  <a:cubicBezTo>
                    <a:pt x="1071" y="102"/>
                    <a:pt x="1071" y="102"/>
                    <a:pt x="1071" y="102"/>
                  </a:cubicBezTo>
                  <a:cubicBezTo>
                    <a:pt x="1071" y="102"/>
                    <a:pt x="1071" y="102"/>
                    <a:pt x="1072" y="102"/>
                  </a:cubicBezTo>
                  <a:close/>
                  <a:moveTo>
                    <a:pt x="1185" y="102"/>
                  </a:moveTo>
                  <a:cubicBezTo>
                    <a:pt x="1185" y="102"/>
                    <a:pt x="1185" y="102"/>
                    <a:pt x="1184" y="102"/>
                  </a:cubicBezTo>
                  <a:cubicBezTo>
                    <a:pt x="1184" y="102"/>
                    <a:pt x="1185" y="102"/>
                    <a:pt x="1185" y="102"/>
                  </a:cubicBezTo>
                  <a:close/>
                  <a:moveTo>
                    <a:pt x="1200" y="102"/>
                  </a:moveTo>
                  <a:cubicBezTo>
                    <a:pt x="1200" y="102"/>
                    <a:pt x="1199" y="102"/>
                    <a:pt x="1199" y="102"/>
                  </a:cubicBezTo>
                  <a:cubicBezTo>
                    <a:pt x="1200" y="102"/>
                    <a:pt x="1200" y="102"/>
                    <a:pt x="1200" y="102"/>
                  </a:cubicBezTo>
                  <a:close/>
                  <a:moveTo>
                    <a:pt x="1229" y="102"/>
                  </a:moveTo>
                  <a:cubicBezTo>
                    <a:pt x="1228" y="102"/>
                    <a:pt x="1228" y="102"/>
                    <a:pt x="1227" y="102"/>
                  </a:cubicBezTo>
                  <a:cubicBezTo>
                    <a:pt x="1228" y="102"/>
                    <a:pt x="1228" y="102"/>
                    <a:pt x="1229" y="102"/>
                  </a:cubicBezTo>
                  <a:close/>
                  <a:moveTo>
                    <a:pt x="1250" y="102"/>
                  </a:moveTo>
                  <a:cubicBezTo>
                    <a:pt x="1249" y="102"/>
                    <a:pt x="1249" y="102"/>
                    <a:pt x="1248" y="102"/>
                  </a:cubicBezTo>
                  <a:cubicBezTo>
                    <a:pt x="1249" y="102"/>
                    <a:pt x="1249" y="102"/>
                    <a:pt x="1250" y="102"/>
                  </a:cubicBezTo>
                  <a:close/>
                  <a:moveTo>
                    <a:pt x="1431" y="102"/>
                  </a:moveTo>
                  <a:cubicBezTo>
                    <a:pt x="1431" y="102"/>
                    <a:pt x="1431" y="102"/>
                    <a:pt x="1430" y="102"/>
                  </a:cubicBezTo>
                  <a:cubicBezTo>
                    <a:pt x="1431" y="102"/>
                    <a:pt x="1431" y="102"/>
                    <a:pt x="1431" y="102"/>
                  </a:cubicBezTo>
                  <a:close/>
                  <a:moveTo>
                    <a:pt x="1448" y="102"/>
                  </a:moveTo>
                  <a:cubicBezTo>
                    <a:pt x="1448" y="102"/>
                    <a:pt x="1448" y="102"/>
                    <a:pt x="1447" y="102"/>
                  </a:cubicBezTo>
                  <a:cubicBezTo>
                    <a:pt x="1448" y="102"/>
                    <a:pt x="1448" y="102"/>
                    <a:pt x="1448" y="102"/>
                  </a:cubicBezTo>
                  <a:close/>
                  <a:moveTo>
                    <a:pt x="1652" y="62"/>
                  </a:moveTo>
                  <a:cubicBezTo>
                    <a:pt x="1651" y="62"/>
                    <a:pt x="1651" y="62"/>
                    <a:pt x="1651" y="62"/>
                  </a:cubicBezTo>
                  <a:cubicBezTo>
                    <a:pt x="1651" y="62"/>
                    <a:pt x="1651" y="62"/>
                    <a:pt x="1652" y="62"/>
                  </a:cubicBezTo>
                  <a:close/>
                  <a:moveTo>
                    <a:pt x="667" y="103"/>
                  </a:moveTo>
                  <a:cubicBezTo>
                    <a:pt x="667" y="102"/>
                    <a:pt x="667" y="102"/>
                    <a:pt x="666" y="102"/>
                  </a:cubicBezTo>
                  <a:cubicBezTo>
                    <a:pt x="667" y="103"/>
                    <a:pt x="667" y="103"/>
                    <a:pt x="667" y="103"/>
                  </a:cubicBezTo>
                  <a:close/>
                  <a:moveTo>
                    <a:pt x="727" y="103"/>
                  </a:moveTo>
                  <a:cubicBezTo>
                    <a:pt x="726" y="102"/>
                    <a:pt x="726" y="102"/>
                    <a:pt x="725" y="102"/>
                  </a:cubicBezTo>
                  <a:cubicBezTo>
                    <a:pt x="726" y="103"/>
                    <a:pt x="726" y="103"/>
                    <a:pt x="727" y="103"/>
                  </a:cubicBezTo>
                  <a:close/>
                  <a:moveTo>
                    <a:pt x="739" y="102"/>
                  </a:moveTo>
                  <a:cubicBezTo>
                    <a:pt x="739" y="102"/>
                    <a:pt x="738" y="102"/>
                    <a:pt x="738" y="103"/>
                  </a:cubicBezTo>
                  <a:cubicBezTo>
                    <a:pt x="738" y="103"/>
                    <a:pt x="739" y="103"/>
                    <a:pt x="739" y="102"/>
                  </a:cubicBezTo>
                  <a:close/>
                  <a:moveTo>
                    <a:pt x="770" y="103"/>
                  </a:moveTo>
                  <a:cubicBezTo>
                    <a:pt x="770" y="102"/>
                    <a:pt x="769" y="102"/>
                    <a:pt x="769" y="102"/>
                  </a:cubicBezTo>
                  <a:cubicBezTo>
                    <a:pt x="769" y="103"/>
                    <a:pt x="770" y="103"/>
                    <a:pt x="770" y="103"/>
                  </a:cubicBezTo>
                  <a:close/>
                  <a:moveTo>
                    <a:pt x="1186" y="103"/>
                  </a:moveTo>
                  <a:cubicBezTo>
                    <a:pt x="1186" y="102"/>
                    <a:pt x="1186" y="102"/>
                    <a:pt x="1185" y="102"/>
                  </a:cubicBezTo>
                  <a:cubicBezTo>
                    <a:pt x="1186" y="103"/>
                    <a:pt x="1186" y="103"/>
                    <a:pt x="1186" y="103"/>
                  </a:cubicBezTo>
                  <a:close/>
                  <a:moveTo>
                    <a:pt x="1199" y="102"/>
                  </a:moveTo>
                  <a:cubicBezTo>
                    <a:pt x="1199" y="102"/>
                    <a:pt x="1198" y="102"/>
                    <a:pt x="1198" y="103"/>
                  </a:cubicBezTo>
                  <a:cubicBezTo>
                    <a:pt x="1198" y="103"/>
                    <a:pt x="1199" y="103"/>
                    <a:pt x="1199" y="102"/>
                  </a:cubicBezTo>
                  <a:close/>
                  <a:moveTo>
                    <a:pt x="953" y="40"/>
                  </a:moveTo>
                  <a:cubicBezTo>
                    <a:pt x="953" y="40"/>
                    <a:pt x="953" y="40"/>
                    <a:pt x="953" y="39"/>
                  </a:cubicBezTo>
                  <a:cubicBezTo>
                    <a:pt x="953" y="39"/>
                    <a:pt x="953" y="40"/>
                    <a:pt x="953" y="40"/>
                  </a:cubicBezTo>
                  <a:close/>
                  <a:moveTo>
                    <a:pt x="645" y="63"/>
                  </a:moveTo>
                  <a:cubicBezTo>
                    <a:pt x="644" y="63"/>
                    <a:pt x="644" y="63"/>
                    <a:pt x="644" y="64"/>
                  </a:cubicBezTo>
                  <a:cubicBezTo>
                    <a:pt x="645" y="63"/>
                    <a:pt x="645" y="63"/>
                    <a:pt x="645" y="63"/>
                  </a:cubicBezTo>
                  <a:close/>
                  <a:moveTo>
                    <a:pt x="611" y="52"/>
                  </a:moveTo>
                  <a:cubicBezTo>
                    <a:pt x="610" y="52"/>
                    <a:pt x="611" y="53"/>
                    <a:pt x="611" y="53"/>
                  </a:cubicBezTo>
                  <a:cubicBezTo>
                    <a:pt x="611" y="52"/>
                    <a:pt x="611" y="52"/>
                    <a:pt x="611" y="52"/>
                  </a:cubicBezTo>
                  <a:close/>
                  <a:moveTo>
                    <a:pt x="642" y="40"/>
                  </a:moveTo>
                  <a:cubicBezTo>
                    <a:pt x="643" y="40"/>
                    <a:pt x="643" y="40"/>
                    <a:pt x="643" y="39"/>
                  </a:cubicBezTo>
                  <a:cubicBezTo>
                    <a:pt x="642" y="39"/>
                    <a:pt x="642" y="40"/>
                    <a:pt x="642" y="40"/>
                  </a:cubicBezTo>
                  <a:close/>
                  <a:moveTo>
                    <a:pt x="803" y="48"/>
                  </a:moveTo>
                  <a:cubicBezTo>
                    <a:pt x="803" y="48"/>
                    <a:pt x="803" y="48"/>
                    <a:pt x="803" y="49"/>
                  </a:cubicBezTo>
                  <a:cubicBezTo>
                    <a:pt x="803" y="48"/>
                    <a:pt x="803" y="48"/>
                    <a:pt x="803" y="48"/>
                  </a:cubicBezTo>
                  <a:close/>
                  <a:moveTo>
                    <a:pt x="670" y="48"/>
                  </a:moveTo>
                  <a:cubicBezTo>
                    <a:pt x="670" y="48"/>
                    <a:pt x="670" y="48"/>
                    <a:pt x="670" y="49"/>
                  </a:cubicBezTo>
                  <a:cubicBezTo>
                    <a:pt x="670" y="48"/>
                    <a:pt x="670" y="48"/>
                    <a:pt x="670" y="48"/>
                  </a:cubicBezTo>
                  <a:close/>
                  <a:moveTo>
                    <a:pt x="651" y="48"/>
                  </a:moveTo>
                  <a:cubicBezTo>
                    <a:pt x="650" y="48"/>
                    <a:pt x="650" y="48"/>
                    <a:pt x="650" y="49"/>
                  </a:cubicBezTo>
                  <a:cubicBezTo>
                    <a:pt x="651" y="48"/>
                    <a:pt x="651" y="48"/>
                    <a:pt x="651" y="48"/>
                  </a:cubicBezTo>
                  <a:close/>
                  <a:moveTo>
                    <a:pt x="598" y="49"/>
                  </a:moveTo>
                  <a:cubicBezTo>
                    <a:pt x="598" y="48"/>
                    <a:pt x="598" y="48"/>
                    <a:pt x="597" y="48"/>
                  </a:cubicBezTo>
                  <a:cubicBezTo>
                    <a:pt x="597" y="48"/>
                    <a:pt x="597" y="48"/>
                    <a:pt x="598" y="49"/>
                  </a:cubicBezTo>
                  <a:close/>
                  <a:moveTo>
                    <a:pt x="629" y="103"/>
                  </a:moveTo>
                  <a:cubicBezTo>
                    <a:pt x="628" y="103"/>
                    <a:pt x="628" y="104"/>
                    <a:pt x="628" y="104"/>
                  </a:cubicBezTo>
                  <a:cubicBezTo>
                    <a:pt x="629" y="104"/>
                    <a:pt x="629" y="103"/>
                    <a:pt x="629" y="103"/>
                  </a:cubicBezTo>
                  <a:close/>
                  <a:moveTo>
                    <a:pt x="628" y="105"/>
                  </a:moveTo>
                  <a:cubicBezTo>
                    <a:pt x="628" y="105"/>
                    <a:pt x="628" y="105"/>
                    <a:pt x="628" y="106"/>
                  </a:cubicBezTo>
                  <a:cubicBezTo>
                    <a:pt x="628" y="105"/>
                    <a:pt x="628" y="105"/>
                    <a:pt x="628" y="105"/>
                  </a:cubicBezTo>
                  <a:close/>
                  <a:moveTo>
                    <a:pt x="627" y="106"/>
                  </a:moveTo>
                  <a:cubicBezTo>
                    <a:pt x="627" y="107"/>
                    <a:pt x="627" y="107"/>
                    <a:pt x="627" y="107"/>
                  </a:cubicBezTo>
                  <a:cubicBezTo>
                    <a:pt x="627" y="107"/>
                    <a:pt x="627" y="107"/>
                    <a:pt x="627" y="106"/>
                  </a:cubicBezTo>
                  <a:close/>
                  <a:moveTo>
                    <a:pt x="596" y="123"/>
                  </a:moveTo>
                  <a:cubicBezTo>
                    <a:pt x="596" y="123"/>
                    <a:pt x="596" y="123"/>
                    <a:pt x="597" y="123"/>
                  </a:cubicBezTo>
                  <a:cubicBezTo>
                    <a:pt x="596" y="123"/>
                    <a:pt x="596" y="123"/>
                    <a:pt x="596" y="123"/>
                  </a:cubicBezTo>
                  <a:close/>
                  <a:moveTo>
                    <a:pt x="634" y="64"/>
                  </a:moveTo>
                  <a:cubicBezTo>
                    <a:pt x="634" y="64"/>
                    <a:pt x="634" y="63"/>
                    <a:pt x="634" y="63"/>
                  </a:cubicBezTo>
                  <a:cubicBezTo>
                    <a:pt x="633" y="63"/>
                    <a:pt x="634" y="64"/>
                    <a:pt x="634" y="64"/>
                  </a:cubicBezTo>
                  <a:close/>
                  <a:moveTo>
                    <a:pt x="603" y="123"/>
                  </a:moveTo>
                  <a:cubicBezTo>
                    <a:pt x="604" y="123"/>
                    <a:pt x="604" y="123"/>
                    <a:pt x="604" y="123"/>
                  </a:cubicBezTo>
                  <a:cubicBezTo>
                    <a:pt x="604" y="123"/>
                    <a:pt x="604" y="123"/>
                    <a:pt x="603" y="123"/>
                  </a:cubicBezTo>
                  <a:close/>
                  <a:moveTo>
                    <a:pt x="1032" y="52"/>
                  </a:moveTo>
                  <a:cubicBezTo>
                    <a:pt x="1032" y="52"/>
                    <a:pt x="1032" y="52"/>
                    <a:pt x="1032" y="51"/>
                  </a:cubicBezTo>
                  <a:cubicBezTo>
                    <a:pt x="1032" y="52"/>
                    <a:pt x="1032" y="52"/>
                    <a:pt x="1032" y="52"/>
                  </a:cubicBezTo>
                  <a:close/>
                  <a:moveTo>
                    <a:pt x="608" y="132"/>
                  </a:moveTo>
                  <a:cubicBezTo>
                    <a:pt x="607" y="132"/>
                    <a:pt x="607" y="132"/>
                    <a:pt x="607" y="132"/>
                  </a:cubicBezTo>
                  <a:cubicBezTo>
                    <a:pt x="607" y="132"/>
                    <a:pt x="607" y="133"/>
                    <a:pt x="608" y="132"/>
                  </a:cubicBezTo>
                  <a:close/>
                  <a:moveTo>
                    <a:pt x="1179" y="16"/>
                  </a:moveTo>
                  <a:cubicBezTo>
                    <a:pt x="1180" y="16"/>
                    <a:pt x="1180" y="16"/>
                    <a:pt x="1180" y="16"/>
                  </a:cubicBezTo>
                  <a:cubicBezTo>
                    <a:pt x="1180" y="16"/>
                    <a:pt x="1180" y="16"/>
                    <a:pt x="1179" y="16"/>
                  </a:cubicBezTo>
                  <a:close/>
                  <a:moveTo>
                    <a:pt x="1393" y="16"/>
                  </a:moveTo>
                  <a:cubicBezTo>
                    <a:pt x="1393" y="16"/>
                    <a:pt x="1393" y="16"/>
                    <a:pt x="1393" y="17"/>
                  </a:cubicBezTo>
                  <a:cubicBezTo>
                    <a:pt x="1393" y="16"/>
                    <a:pt x="1393" y="16"/>
                    <a:pt x="1393" y="16"/>
                  </a:cubicBezTo>
                  <a:close/>
                  <a:moveTo>
                    <a:pt x="1462" y="16"/>
                  </a:moveTo>
                  <a:cubicBezTo>
                    <a:pt x="1462" y="16"/>
                    <a:pt x="1462" y="16"/>
                    <a:pt x="1463" y="17"/>
                  </a:cubicBezTo>
                  <a:cubicBezTo>
                    <a:pt x="1463" y="16"/>
                    <a:pt x="1463" y="16"/>
                    <a:pt x="1462" y="16"/>
                  </a:cubicBezTo>
                  <a:close/>
                  <a:moveTo>
                    <a:pt x="1488" y="16"/>
                  </a:moveTo>
                  <a:cubicBezTo>
                    <a:pt x="1488" y="16"/>
                    <a:pt x="1489" y="16"/>
                    <a:pt x="1489" y="16"/>
                  </a:cubicBezTo>
                  <a:cubicBezTo>
                    <a:pt x="1489" y="16"/>
                    <a:pt x="1488" y="16"/>
                    <a:pt x="1488" y="16"/>
                  </a:cubicBezTo>
                  <a:close/>
                  <a:moveTo>
                    <a:pt x="1560" y="16"/>
                  </a:moveTo>
                  <a:cubicBezTo>
                    <a:pt x="1560" y="16"/>
                    <a:pt x="1560" y="16"/>
                    <a:pt x="1559" y="16"/>
                  </a:cubicBezTo>
                  <a:cubicBezTo>
                    <a:pt x="1560" y="16"/>
                    <a:pt x="1560" y="16"/>
                    <a:pt x="1560" y="16"/>
                  </a:cubicBezTo>
                  <a:close/>
                  <a:moveTo>
                    <a:pt x="1728" y="16"/>
                  </a:moveTo>
                  <a:cubicBezTo>
                    <a:pt x="1728" y="16"/>
                    <a:pt x="1728" y="16"/>
                    <a:pt x="1728" y="16"/>
                  </a:cubicBezTo>
                  <a:cubicBezTo>
                    <a:pt x="1728" y="16"/>
                    <a:pt x="1728" y="16"/>
                    <a:pt x="1728" y="16"/>
                  </a:cubicBezTo>
                  <a:close/>
                  <a:moveTo>
                    <a:pt x="541" y="17"/>
                  </a:moveTo>
                  <a:cubicBezTo>
                    <a:pt x="542" y="17"/>
                    <a:pt x="542" y="17"/>
                    <a:pt x="542" y="16"/>
                  </a:cubicBezTo>
                  <a:cubicBezTo>
                    <a:pt x="541" y="16"/>
                    <a:pt x="541" y="17"/>
                    <a:pt x="541" y="17"/>
                  </a:cubicBezTo>
                  <a:close/>
                  <a:moveTo>
                    <a:pt x="1568" y="44"/>
                  </a:moveTo>
                  <a:cubicBezTo>
                    <a:pt x="1568" y="44"/>
                    <a:pt x="1568" y="44"/>
                    <a:pt x="1568" y="43"/>
                  </a:cubicBezTo>
                  <a:cubicBezTo>
                    <a:pt x="1568" y="44"/>
                    <a:pt x="1568" y="44"/>
                    <a:pt x="1568" y="44"/>
                  </a:cubicBezTo>
                  <a:close/>
                  <a:moveTo>
                    <a:pt x="1178" y="17"/>
                  </a:moveTo>
                  <a:cubicBezTo>
                    <a:pt x="1179" y="17"/>
                    <a:pt x="1179" y="17"/>
                    <a:pt x="1179" y="16"/>
                  </a:cubicBezTo>
                  <a:cubicBezTo>
                    <a:pt x="1179" y="16"/>
                    <a:pt x="1178" y="16"/>
                    <a:pt x="1178" y="17"/>
                  </a:cubicBezTo>
                  <a:close/>
                  <a:moveTo>
                    <a:pt x="1682" y="43"/>
                  </a:moveTo>
                  <a:cubicBezTo>
                    <a:pt x="1682" y="44"/>
                    <a:pt x="1682" y="44"/>
                    <a:pt x="1682" y="44"/>
                  </a:cubicBezTo>
                  <a:cubicBezTo>
                    <a:pt x="1682" y="44"/>
                    <a:pt x="1682" y="44"/>
                    <a:pt x="1682" y="43"/>
                  </a:cubicBezTo>
                  <a:close/>
                  <a:moveTo>
                    <a:pt x="1487" y="17"/>
                  </a:moveTo>
                  <a:cubicBezTo>
                    <a:pt x="1488" y="17"/>
                    <a:pt x="1488" y="17"/>
                    <a:pt x="1488" y="16"/>
                  </a:cubicBezTo>
                  <a:cubicBezTo>
                    <a:pt x="1488" y="16"/>
                    <a:pt x="1488" y="16"/>
                    <a:pt x="1487" y="17"/>
                  </a:cubicBezTo>
                  <a:close/>
                  <a:moveTo>
                    <a:pt x="1546" y="16"/>
                  </a:moveTo>
                  <a:cubicBezTo>
                    <a:pt x="1546" y="16"/>
                    <a:pt x="1546" y="16"/>
                    <a:pt x="1545" y="17"/>
                  </a:cubicBezTo>
                  <a:cubicBezTo>
                    <a:pt x="1546" y="17"/>
                    <a:pt x="1546" y="17"/>
                    <a:pt x="1546" y="16"/>
                  </a:cubicBezTo>
                  <a:close/>
                  <a:moveTo>
                    <a:pt x="1561" y="17"/>
                  </a:moveTo>
                  <a:cubicBezTo>
                    <a:pt x="1561" y="16"/>
                    <a:pt x="1561" y="16"/>
                    <a:pt x="1560" y="16"/>
                  </a:cubicBezTo>
                  <a:cubicBezTo>
                    <a:pt x="1561" y="17"/>
                    <a:pt x="1561" y="17"/>
                    <a:pt x="1561" y="17"/>
                  </a:cubicBezTo>
                  <a:close/>
                  <a:moveTo>
                    <a:pt x="1577" y="16"/>
                  </a:moveTo>
                  <a:cubicBezTo>
                    <a:pt x="1577" y="17"/>
                    <a:pt x="1578" y="17"/>
                    <a:pt x="1578" y="17"/>
                  </a:cubicBezTo>
                  <a:cubicBezTo>
                    <a:pt x="1578" y="17"/>
                    <a:pt x="1578" y="16"/>
                    <a:pt x="1577" y="16"/>
                  </a:cubicBezTo>
                  <a:close/>
                  <a:moveTo>
                    <a:pt x="1736" y="44"/>
                  </a:moveTo>
                  <a:cubicBezTo>
                    <a:pt x="1736" y="44"/>
                    <a:pt x="1736" y="44"/>
                    <a:pt x="1736" y="43"/>
                  </a:cubicBezTo>
                  <a:cubicBezTo>
                    <a:pt x="1736" y="44"/>
                    <a:pt x="1736" y="44"/>
                    <a:pt x="1736" y="44"/>
                  </a:cubicBezTo>
                  <a:close/>
                  <a:moveTo>
                    <a:pt x="1714" y="16"/>
                  </a:moveTo>
                  <a:cubicBezTo>
                    <a:pt x="1714" y="16"/>
                    <a:pt x="1714" y="16"/>
                    <a:pt x="1713" y="17"/>
                  </a:cubicBezTo>
                  <a:cubicBezTo>
                    <a:pt x="1714" y="17"/>
                    <a:pt x="1714" y="17"/>
                    <a:pt x="1714" y="16"/>
                  </a:cubicBezTo>
                  <a:close/>
                  <a:moveTo>
                    <a:pt x="1729" y="17"/>
                  </a:moveTo>
                  <a:cubicBezTo>
                    <a:pt x="1729" y="16"/>
                    <a:pt x="1729" y="16"/>
                    <a:pt x="1729" y="16"/>
                  </a:cubicBezTo>
                  <a:cubicBezTo>
                    <a:pt x="1729" y="17"/>
                    <a:pt x="1729" y="17"/>
                    <a:pt x="1729" y="17"/>
                  </a:cubicBezTo>
                  <a:close/>
                  <a:moveTo>
                    <a:pt x="1746" y="16"/>
                  </a:moveTo>
                  <a:cubicBezTo>
                    <a:pt x="1746" y="17"/>
                    <a:pt x="1746" y="17"/>
                    <a:pt x="1746" y="17"/>
                  </a:cubicBezTo>
                  <a:cubicBezTo>
                    <a:pt x="1746" y="17"/>
                    <a:pt x="1746" y="16"/>
                    <a:pt x="1746" y="16"/>
                  </a:cubicBezTo>
                  <a:close/>
                  <a:moveTo>
                    <a:pt x="1177" y="17"/>
                  </a:moveTo>
                  <a:cubicBezTo>
                    <a:pt x="1178" y="17"/>
                    <a:pt x="1178" y="17"/>
                    <a:pt x="1178" y="17"/>
                  </a:cubicBezTo>
                  <a:cubicBezTo>
                    <a:pt x="1178" y="17"/>
                    <a:pt x="1177" y="17"/>
                    <a:pt x="1177" y="17"/>
                  </a:cubicBezTo>
                  <a:close/>
                  <a:moveTo>
                    <a:pt x="1361" y="17"/>
                  </a:moveTo>
                  <a:cubicBezTo>
                    <a:pt x="1361" y="17"/>
                    <a:pt x="1360" y="17"/>
                    <a:pt x="1360" y="17"/>
                  </a:cubicBezTo>
                  <a:cubicBezTo>
                    <a:pt x="1361" y="17"/>
                    <a:pt x="1361" y="17"/>
                    <a:pt x="1361" y="17"/>
                  </a:cubicBezTo>
                  <a:close/>
                  <a:moveTo>
                    <a:pt x="1378" y="17"/>
                  </a:moveTo>
                  <a:cubicBezTo>
                    <a:pt x="1378" y="17"/>
                    <a:pt x="1377" y="17"/>
                    <a:pt x="1377" y="17"/>
                  </a:cubicBezTo>
                  <a:cubicBezTo>
                    <a:pt x="1377" y="17"/>
                    <a:pt x="1377" y="17"/>
                    <a:pt x="1378" y="17"/>
                  </a:cubicBezTo>
                  <a:close/>
                  <a:moveTo>
                    <a:pt x="1418" y="17"/>
                  </a:moveTo>
                  <a:cubicBezTo>
                    <a:pt x="1419" y="17"/>
                    <a:pt x="1419" y="17"/>
                    <a:pt x="1419" y="17"/>
                  </a:cubicBezTo>
                  <a:cubicBezTo>
                    <a:pt x="1419" y="17"/>
                    <a:pt x="1418" y="17"/>
                    <a:pt x="1418" y="17"/>
                  </a:cubicBezTo>
                  <a:close/>
                  <a:moveTo>
                    <a:pt x="660" y="44"/>
                  </a:moveTo>
                  <a:cubicBezTo>
                    <a:pt x="660" y="44"/>
                    <a:pt x="660" y="44"/>
                    <a:pt x="660" y="44"/>
                  </a:cubicBezTo>
                  <a:cubicBezTo>
                    <a:pt x="660" y="44"/>
                    <a:pt x="660" y="44"/>
                    <a:pt x="660" y="44"/>
                  </a:cubicBezTo>
                  <a:close/>
                  <a:moveTo>
                    <a:pt x="1487" y="17"/>
                  </a:moveTo>
                  <a:cubicBezTo>
                    <a:pt x="1487" y="17"/>
                    <a:pt x="1487" y="17"/>
                    <a:pt x="1487" y="17"/>
                  </a:cubicBezTo>
                  <a:cubicBezTo>
                    <a:pt x="1487" y="17"/>
                    <a:pt x="1487" y="17"/>
                    <a:pt x="1487" y="17"/>
                  </a:cubicBezTo>
                  <a:close/>
                  <a:moveTo>
                    <a:pt x="1545" y="17"/>
                  </a:moveTo>
                  <a:cubicBezTo>
                    <a:pt x="1545" y="17"/>
                    <a:pt x="1545" y="17"/>
                    <a:pt x="1544" y="17"/>
                  </a:cubicBezTo>
                  <a:cubicBezTo>
                    <a:pt x="1545" y="17"/>
                    <a:pt x="1545" y="17"/>
                    <a:pt x="1545" y="17"/>
                  </a:cubicBezTo>
                  <a:close/>
                  <a:moveTo>
                    <a:pt x="1562" y="17"/>
                  </a:moveTo>
                  <a:cubicBezTo>
                    <a:pt x="1562" y="17"/>
                    <a:pt x="1561" y="17"/>
                    <a:pt x="1561" y="17"/>
                  </a:cubicBezTo>
                  <a:cubicBezTo>
                    <a:pt x="1561" y="17"/>
                    <a:pt x="1562" y="17"/>
                    <a:pt x="1562" y="17"/>
                  </a:cubicBezTo>
                  <a:close/>
                  <a:moveTo>
                    <a:pt x="674" y="44"/>
                  </a:moveTo>
                  <a:cubicBezTo>
                    <a:pt x="674" y="44"/>
                    <a:pt x="674" y="44"/>
                    <a:pt x="674" y="44"/>
                  </a:cubicBezTo>
                  <a:cubicBezTo>
                    <a:pt x="674" y="44"/>
                    <a:pt x="674" y="44"/>
                    <a:pt x="674" y="44"/>
                  </a:cubicBezTo>
                  <a:close/>
                  <a:moveTo>
                    <a:pt x="1713" y="17"/>
                  </a:moveTo>
                  <a:cubicBezTo>
                    <a:pt x="1713" y="17"/>
                    <a:pt x="1713" y="17"/>
                    <a:pt x="1713" y="17"/>
                  </a:cubicBezTo>
                  <a:cubicBezTo>
                    <a:pt x="1713" y="17"/>
                    <a:pt x="1713" y="17"/>
                    <a:pt x="1713" y="17"/>
                  </a:cubicBezTo>
                  <a:close/>
                  <a:moveTo>
                    <a:pt x="1730" y="17"/>
                  </a:moveTo>
                  <a:cubicBezTo>
                    <a:pt x="1730" y="17"/>
                    <a:pt x="1730" y="17"/>
                    <a:pt x="1729" y="17"/>
                  </a:cubicBezTo>
                  <a:cubicBezTo>
                    <a:pt x="1729" y="17"/>
                    <a:pt x="1730" y="17"/>
                    <a:pt x="1730" y="17"/>
                  </a:cubicBezTo>
                  <a:close/>
                  <a:moveTo>
                    <a:pt x="692" y="44"/>
                  </a:moveTo>
                  <a:cubicBezTo>
                    <a:pt x="692" y="44"/>
                    <a:pt x="691" y="44"/>
                    <a:pt x="691" y="44"/>
                  </a:cubicBezTo>
                  <a:cubicBezTo>
                    <a:pt x="691" y="44"/>
                    <a:pt x="691" y="44"/>
                    <a:pt x="692" y="44"/>
                  </a:cubicBezTo>
                  <a:close/>
                  <a:moveTo>
                    <a:pt x="1176" y="17"/>
                  </a:moveTo>
                  <a:cubicBezTo>
                    <a:pt x="1176" y="17"/>
                    <a:pt x="1177" y="17"/>
                    <a:pt x="1177" y="17"/>
                  </a:cubicBezTo>
                  <a:cubicBezTo>
                    <a:pt x="1177" y="17"/>
                    <a:pt x="1176" y="17"/>
                    <a:pt x="1176" y="17"/>
                  </a:cubicBezTo>
                  <a:close/>
                  <a:moveTo>
                    <a:pt x="1360" y="17"/>
                  </a:moveTo>
                  <a:cubicBezTo>
                    <a:pt x="1360" y="17"/>
                    <a:pt x="1359" y="17"/>
                    <a:pt x="1359" y="17"/>
                  </a:cubicBezTo>
                  <a:cubicBezTo>
                    <a:pt x="1360" y="17"/>
                    <a:pt x="1360" y="17"/>
                    <a:pt x="1360" y="17"/>
                  </a:cubicBezTo>
                  <a:close/>
                  <a:moveTo>
                    <a:pt x="1378" y="17"/>
                  </a:moveTo>
                  <a:cubicBezTo>
                    <a:pt x="1378" y="17"/>
                    <a:pt x="1378" y="17"/>
                    <a:pt x="1378" y="17"/>
                  </a:cubicBezTo>
                  <a:cubicBezTo>
                    <a:pt x="1378" y="17"/>
                    <a:pt x="1378" y="17"/>
                    <a:pt x="1378" y="17"/>
                  </a:cubicBezTo>
                  <a:close/>
                  <a:moveTo>
                    <a:pt x="1394" y="17"/>
                  </a:moveTo>
                  <a:cubicBezTo>
                    <a:pt x="1394" y="17"/>
                    <a:pt x="1394" y="17"/>
                    <a:pt x="1394" y="18"/>
                  </a:cubicBezTo>
                  <a:cubicBezTo>
                    <a:pt x="1394" y="17"/>
                    <a:pt x="1394" y="17"/>
                    <a:pt x="1394" y="17"/>
                  </a:cubicBezTo>
                  <a:close/>
                  <a:moveTo>
                    <a:pt x="1463" y="17"/>
                  </a:moveTo>
                  <a:cubicBezTo>
                    <a:pt x="1463" y="17"/>
                    <a:pt x="1463" y="18"/>
                    <a:pt x="1463" y="18"/>
                  </a:cubicBezTo>
                  <a:cubicBezTo>
                    <a:pt x="1463" y="17"/>
                    <a:pt x="1463" y="17"/>
                    <a:pt x="1463" y="17"/>
                  </a:cubicBezTo>
                  <a:close/>
                  <a:moveTo>
                    <a:pt x="1486" y="17"/>
                  </a:moveTo>
                  <a:cubicBezTo>
                    <a:pt x="1486" y="17"/>
                    <a:pt x="1487" y="17"/>
                    <a:pt x="1487" y="17"/>
                  </a:cubicBezTo>
                  <a:cubicBezTo>
                    <a:pt x="1486" y="17"/>
                    <a:pt x="1486" y="17"/>
                    <a:pt x="1486" y="17"/>
                  </a:cubicBezTo>
                  <a:close/>
                  <a:moveTo>
                    <a:pt x="1544" y="17"/>
                  </a:moveTo>
                  <a:cubicBezTo>
                    <a:pt x="1544" y="17"/>
                    <a:pt x="1544" y="17"/>
                    <a:pt x="1544" y="17"/>
                  </a:cubicBezTo>
                  <a:cubicBezTo>
                    <a:pt x="1544" y="17"/>
                    <a:pt x="1544" y="17"/>
                    <a:pt x="1544" y="17"/>
                  </a:cubicBezTo>
                  <a:close/>
                  <a:moveTo>
                    <a:pt x="1563" y="17"/>
                  </a:moveTo>
                  <a:cubicBezTo>
                    <a:pt x="1562" y="17"/>
                    <a:pt x="1562" y="17"/>
                    <a:pt x="1562" y="17"/>
                  </a:cubicBezTo>
                  <a:cubicBezTo>
                    <a:pt x="1562" y="17"/>
                    <a:pt x="1562" y="17"/>
                    <a:pt x="1563" y="17"/>
                  </a:cubicBezTo>
                  <a:close/>
                  <a:moveTo>
                    <a:pt x="801" y="44"/>
                  </a:moveTo>
                  <a:cubicBezTo>
                    <a:pt x="801" y="44"/>
                    <a:pt x="801" y="44"/>
                    <a:pt x="801" y="44"/>
                  </a:cubicBezTo>
                  <a:cubicBezTo>
                    <a:pt x="801" y="44"/>
                    <a:pt x="801" y="44"/>
                    <a:pt x="801" y="44"/>
                  </a:cubicBezTo>
                  <a:close/>
                  <a:moveTo>
                    <a:pt x="1713" y="17"/>
                  </a:moveTo>
                  <a:cubicBezTo>
                    <a:pt x="1712" y="17"/>
                    <a:pt x="1712" y="17"/>
                    <a:pt x="1712" y="17"/>
                  </a:cubicBezTo>
                  <a:cubicBezTo>
                    <a:pt x="1712" y="17"/>
                    <a:pt x="1712" y="17"/>
                    <a:pt x="1713" y="17"/>
                  </a:cubicBezTo>
                  <a:close/>
                  <a:moveTo>
                    <a:pt x="1731" y="17"/>
                  </a:moveTo>
                  <a:cubicBezTo>
                    <a:pt x="1731" y="17"/>
                    <a:pt x="1730" y="17"/>
                    <a:pt x="1730" y="17"/>
                  </a:cubicBezTo>
                  <a:cubicBezTo>
                    <a:pt x="1730" y="17"/>
                    <a:pt x="1730" y="17"/>
                    <a:pt x="1731" y="17"/>
                  </a:cubicBezTo>
                  <a:close/>
                  <a:moveTo>
                    <a:pt x="837" y="44"/>
                  </a:moveTo>
                  <a:cubicBezTo>
                    <a:pt x="837" y="44"/>
                    <a:pt x="837" y="44"/>
                    <a:pt x="837" y="44"/>
                  </a:cubicBezTo>
                  <a:cubicBezTo>
                    <a:pt x="837" y="44"/>
                    <a:pt x="837" y="44"/>
                    <a:pt x="837" y="44"/>
                  </a:cubicBezTo>
                  <a:close/>
                  <a:moveTo>
                    <a:pt x="852" y="44"/>
                  </a:moveTo>
                  <a:cubicBezTo>
                    <a:pt x="852" y="44"/>
                    <a:pt x="852" y="44"/>
                    <a:pt x="852" y="44"/>
                  </a:cubicBezTo>
                  <a:cubicBezTo>
                    <a:pt x="852" y="44"/>
                    <a:pt x="852" y="44"/>
                    <a:pt x="852" y="44"/>
                  </a:cubicBezTo>
                  <a:close/>
                  <a:moveTo>
                    <a:pt x="558" y="17"/>
                  </a:moveTo>
                  <a:cubicBezTo>
                    <a:pt x="558" y="17"/>
                    <a:pt x="557" y="17"/>
                    <a:pt x="557" y="18"/>
                  </a:cubicBezTo>
                  <a:cubicBezTo>
                    <a:pt x="558" y="18"/>
                    <a:pt x="558" y="18"/>
                    <a:pt x="558" y="17"/>
                  </a:cubicBezTo>
                  <a:close/>
                  <a:moveTo>
                    <a:pt x="578" y="18"/>
                  </a:moveTo>
                  <a:cubicBezTo>
                    <a:pt x="577" y="17"/>
                    <a:pt x="577" y="17"/>
                    <a:pt x="577" y="17"/>
                  </a:cubicBezTo>
                  <a:cubicBezTo>
                    <a:pt x="577" y="18"/>
                    <a:pt x="577" y="18"/>
                    <a:pt x="578" y="18"/>
                  </a:cubicBezTo>
                  <a:close/>
                  <a:moveTo>
                    <a:pt x="1175" y="18"/>
                  </a:moveTo>
                  <a:cubicBezTo>
                    <a:pt x="1175" y="18"/>
                    <a:pt x="1176" y="18"/>
                    <a:pt x="1176" y="17"/>
                  </a:cubicBezTo>
                  <a:cubicBezTo>
                    <a:pt x="1176" y="17"/>
                    <a:pt x="1175" y="17"/>
                    <a:pt x="1175" y="18"/>
                  </a:cubicBezTo>
                  <a:close/>
                  <a:moveTo>
                    <a:pt x="1359" y="17"/>
                  </a:moveTo>
                  <a:cubicBezTo>
                    <a:pt x="1359" y="17"/>
                    <a:pt x="1359" y="17"/>
                    <a:pt x="1359" y="18"/>
                  </a:cubicBezTo>
                  <a:cubicBezTo>
                    <a:pt x="1359" y="18"/>
                    <a:pt x="1359" y="18"/>
                    <a:pt x="1359" y="17"/>
                  </a:cubicBezTo>
                  <a:close/>
                  <a:moveTo>
                    <a:pt x="1379" y="18"/>
                  </a:moveTo>
                  <a:cubicBezTo>
                    <a:pt x="1379" y="17"/>
                    <a:pt x="1379" y="17"/>
                    <a:pt x="1378" y="17"/>
                  </a:cubicBezTo>
                  <a:cubicBezTo>
                    <a:pt x="1379" y="18"/>
                    <a:pt x="1379" y="18"/>
                    <a:pt x="1379" y="18"/>
                  </a:cubicBezTo>
                  <a:close/>
                  <a:moveTo>
                    <a:pt x="867" y="44"/>
                  </a:moveTo>
                  <a:cubicBezTo>
                    <a:pt x="867" y="44"/>
                    <a:pt x="867" y="44"/>
                    <a:pt x="867" y="44"/>
                  </a:cubicBezTo>
                  <a:cubicBezTo>
                    <a:pt x="867" y="44"/>
                    <a:pt x="867" y="44"/>
                    <a:pt x="867" y="44"/>
                  </a:cubicBezTo>
                  <a:close/>
                  <a:moveTo>
                    <a:pt x="1485" y="18"/>
                  </a:moveTo>
                  <a:cubicBezTo>
                    <a:pt x="1485" y="18"/>
                    <a:pt x="1486" y="18"/>
                    <a:pt x="1486" y="17"/>
                  </a:cubicBezTo>
                  <a:cubicBezTo>
                    <a:pt x="1485" y="17"/>
                    <a:pt x="1485" y="17"/>
                    <a:pt x="1485" y="18"/>
                  </a:cubicBezTo>
                  <a:close/>
                  <a:moveTo>
                    <a:pt x="1543" y="17"/>
                  </a:moveTo>
                  <a:cubicBezTo>
                    <a:pt x="1543" y="17"/>
                    <a:pt x="1543" y="17"/>
                    <a:pt x="1543" y="18"/>
                  </a:cubicBezTo>
                  <a:cubicBezTo>
                    <a:pt x="1543" y="18"/>
                    <a:pt x="1543" y="18"/>
                    <a:pt x="1543" y="17"/>
                  </a:cubicBezTo>
                  <a:close/>
                  <a:moveTo>
                    <a:pt x="1563" y="18"/>
                  </a:moveTo>
                  <a:cubicBezTo>
                    <a:pt x="1563" y="17"/>
                    <a:pt x="1563" y="17"/>
                    <a:pt x="1563" y="17"/>
                  </a:cubicBezTo>
                  <a:cubicBezTo>
                    <a:pt x="1563" y="18"/>
                    <a:pt x="1563" y="18"/>
                    <a:pt x="1563" y="18"/>
                  </a:cubicBezTo>
                  <a:close/>
                  <a:moveTo>
                    <a:pt x="1578" y="17"/>
                  </a:moveTo>
                  <a:cubicBezTo>
                    <a:pt x="1578" y="18"/>
                    <a:pt x="1578" y="18"/>
                    <a:pt x="1579" y="18"/>
                  </a:cubicBezTo>
                  <a:cubicBezTo>
                    <a:pt x="1579" y="18"/>
                    <a:pt x="1579" y="17"/>
                    <a:pt x="1578" y="17"/>
                  </a:cubicBezTo>
                  <a:close/>
                  <a:moveTo>
                    <a:pt x="1680" y="17"/>
                  </a:moveTo>
                  <a:cubicBezTo>
                    <a:pt x="1680" y="18"/>
                    <a:pt x="1680" y="18"/>
                    <a:pt x="1680" y="18"/>
                  </a:cubicBezTo>
                  <a:cubicBezTo>
                    <a:pt x="1680" y="18"/>
                    <a:pt x="1680" y="17"/>
                    <a:pt x="1680" y="17"/>
                  </a:cubicBezTo>
                  <a:close/>
                  <a:moveTo>
                    <a:pt x="1712" y="17"/>
                  </a:moveTo>
                  <a:cubicBezTo>
                    <a:pt x="1711" y="17"/>
                    <a:pt x="1711" y="17"/>
                    <a:pt x="1711" y="18"/>
                  </a:cubicBezTo>
                  <a:cubicBezTo>
                    <a:pt x="1711" y="18"/>
                    <a:pt x="1711" y="18"/>
                    <a:pt x="1712" y="17"/>
                  </a:cubicBezTo>
                  <a:close/>
                  <a:moveTo>
                    <a:pt x="1731" y="18"/>
                  </a:moveTo>
                  <a:cubicBezTo>
                    <a:pt x="1731" y="17"/>
                    <a:pt x="1731" y="17"/>
                    <a:pt x="1731" y="17"/>
                  </a:cubicBezTo>
                  <a:cubicBezTo>
                    <a:pt x="1731" y="18"/>
                    <a:pt x="1731" y="18"/>
                    <a:pt x="1731" y="18"/>
                  </a:cubicBezTo>
                  <a:close/>
                  <a:moveTo>
                    <a:pt x="1746" y="17"/>
                  </a:moveTo>
                  <a:cubicBezTo>
                    <a:pt x="1746" y="18"/>
                    <a:pt x="1746" y="18"/>
                    <a:pt x="1747" y="18"/>
                  </a:cubicBezTo>
                  <a:cubicBezTo>
                    <a:pt x="1747" y="18"/>
                    <a:pt x="1747" y="17"/>
                    <a:pt x="1746" y="17"/>
                  </a:cubicBezTo>
                  <a:close/>
                  <a:moveTo>
                    <a:pt x="540" y="18"/>
                  </a:moveTo>
                  <a:cubicBezTo>
                    <a:pt x="541" y="18"/>
                    <a:pt x="541" y="18"/>
                    <a:pt x="541" y="18"/>
                  </a:cubicBezTo>
                  <a:cubicBezTo>
                    <a:pt x="540" y="18"/>
                    <a:pt x="540" y="18"/>
                    <a:pt x="540" y="18"/>
                  </a:cubicBezTo>
                  <a:close/>
                  <a:moveTo>
                    <a:pt x="557" y="18"/>
                  </a:moveTo>
                  <a:cubicBezTo>
                    <a:pt x="557" y="18"/>
                    <a:pt x="557" y="18"/>
                    <a:pt x="556" y="18"/>
                  </a:cubicBezTo>
                  <a:cubicBezTo>
                    <a:pt x="557" y="18"/>
                    <a:pt x="557" y="18"/>
                    <a:pt x="557" y="18"/>
                  </a:cubicBezTo>
                  <a:close/>
                  <a:moveTo>
                    <a:pt x="579" y="18"/>
                  </a:moveTo>
                  <a:cubicBezTo>
                    <a:pt x="578" y="18"/>
                    <a:pt x="578" y="18"/>
                    <a:pt x="578" y="18"/>
                  </a:cubicBezTo>
                  <a:cubicBezTo>
                    <a:pt x="578" y="18"/>
                    <a:pt x="578" y="18"/>
                    <a:pt x="579" y="18"/>
                  </a:cubicBezTo>
                  <a:close/>
                  <a:moveTo>
                    <a:pt x="869" y="44"/>
                  </a:moveTo>
                  <a:cubicBezTo>
                    <a:pt x="869" y="44"/>
                    <a:pt x="870" y="44"/>
                    <a:pt x="870" y="44"/>
                  </a:cubicBezTo>
                  <a:cubicBezTo>
                    <a:pt x="869" y="44"/>
                    <a:pt x="869" y="44"/>
                    <a:pt x="869" y="44"/>
                  </a:cubicBezTo>
                  <a:close/>
                  <a:moveTo>
                    <a:pt x="987" y="18"/>
                  </a:moveTo>
                  <a:cubicBezTo>
                    <a:pt x="986" y="18"/>
                    <a:pt x="986" y="18"/>
                    <a:pt x="986" y="18"/>
                  </a:cubicBezTo>
                  <a:cubicBezTo>
                    <a:pt x="986" y="18"/>
                    <a:pt x="987" y="18"/>
                    <a:pt x="987" y="18"/>
                  </a:cubicBezTo>
                  <a:close/>
                  <a:moveTo>
                    <a:pt x="1359" y="18"/>
                  </a:moveTo>
                  <a:cubicBezTo>
                    <a:pt x="1358" y="18"/>
                    <a:pt x="1358" y="18"/>
                    <a:pt x="1358" y="18"/>
                  </a:cubicBezTo>
                  <a:cubicBezTo>
                    <a:pt x="1358" y="18"/>
                    <a:pt x="1358" y="18"/>
                    <a:pt x="1359" y="18"/>
                  </a:cubicBezTo>
                  <a:close/>
                  <a:moveTo>
                    <a:pt x="880" y="44"/>
                  </a:moveTo>
                  <a:cubicBezTo>
                    <a:pt x="880" y="44"/>
                    <a:pt x="880" y="44"/>
                    <a:pt x="880" y="44"/>
                  </a:cubicBezTo>
                  <a:cubicBezTo>
                    <a:pt x="880" y="44"/>
                    <a:pt x="880" y="44"/>
                    <a:pt x="880" y="44"/>
                  </a:cubicBezTo>
                  <a:close/>
                  <a:moveTo>
                    <a:pt x="1394" y="18"/>
                  </a:moveTo>
                  <a:cubicBezTo>
                    <a:pt x="1394" y="18"/>
                    <a:pt x="1394" y="18"/>
                    <a:pt x="1394" y="18"/>
                  </a:cubicBezTo>
                  <a:cubicBezTo>
                    <a:pt x="1394" y="18"/>
                    <a:pt x="1394" y="18"/>
                    <a:pt x="1394" y="18"/>
                  </a:cubicBezTo>
                  <a:close/>
                  <a:moveTo>
                    <a:pt x="1418" y="18"/>
                  </a:moveTo>
                  <a:cubicBezTo>
                    <a:pt x="1418" y="18"/>
                    <a:pt x="1418" y="18"/>
                    <a:pt x="1418" y="18"/>
                  </a:cubicBezTo>
                  <a:cubicBezTo>
                    <a:pt x="1418" y="18"/>
                    <a:pt x="1418" y="18"/>
                    <a:pt x="1418" y="18"/>
                  </a:cubicBezTo>
                  <a:close/>
                  <a:moveTo>
                    <a:pt x="1463" y="18"/>
                  </a:moveTo>
                  <a:cubicBezTo>
                    <a:pt x="1463" y="18"/>
                    <a:pt x="1463" y="18"/>
                    <a:pt x="1464" y="18"/>
                  </a:cubicBezTo>
                  <a:cubicBezTo>
                    <a:pt x="1464" y="18"/>
                    <a:pt x="1464" y="18"/>
                    <a:pt x="1463" y="18"/>
                  </a:cubicBezTo>
                  <a:close/>
                  <a:moveTo>
                    <a:pt x="1484" y="18"/>
                  </a:moveTo>
                  <a:cubicBezTo>
                    <a:pt x="1485" y="18"/>
                    <a:pt x="1485" y="18"/>
                    <a:pt x="1485" y="18"/>
                  </a:cubicBezTo>
                  <a:cubicBezTo>
                    <a:pt x="1485" y="18"/>
                    <a:pt x="1484" y="18"/>
                    <a:pt x="1484" y="18"/>
                  </a:cubicBezTo>
                  <a:close/>
                  <a:moveTo>
                    <a:pt x="1543" y="18"/>
                  </a:moveTo>
                  <a:cubicBezTo>
                    <a:pt x="1542" y="18"/>
                    <a:pt x="1542" y="18"/>
                    <a:pt x="1542" y="18"/>
                  </a:cubicBezTo>
                  <a:cubicBezTo>
                    <a:pt x="1542" y="18"/>
                    <a:pt x="1543" y="18"/>
                    <a:pt x="1543" y="18"/>
                  </a:cubicBezTo>
                  <a:close/>
                  <a:moveTo>
                    <a:pt x="895" y="44"/>
                  </a:moveTo>
                  <a:cubicBezTo>
                    <a:pt x="895" y="44"/>
                    <a:pt x="895" y="44"/>
                    <a:pt x="895" y="44"/>
                  </a:cubicBezTo>
                  <a:cubicBezTo>
                    <a:pt x="895" y="44"/>
                    <a:pt x="895" y="44"/>
                    <a:pt x="895" y="44"/>
                  </a:cubicBezTo>
                  <a:close/>
                  <a:moveTo>
                    <a:pt x="1711" y="18"/>
                  </a:moveTo>
                  <a:cubicBezTo>
                    <a:pt x="1711" y="18"/>
                    <a:pt x="1710" y="18"/>
                    <a:pt x="1710" y="18"/>
                  </a:cubicBezTo>
                  <a:cubicBezTo>
                    <a:pt x="1710" y="18"/>
                    <a:pt x="1711" y="18"/>
                    <a:pt x="1711" y="18"/>
                  </a:cubicBezTo>
                  <a:close/>
                  <a:moveTo>
                    <a:pt x="557" y="18"/>
                  </a:moveTo>
                  <a:cubicBezTo>
                    <a:pt x="556" y="18"/>
                    <a:pt x="556" y="18"/>
                    <a:pt x="556" y="18"/>
                  </a:cubicBezTo>
                  <a:cubicBezTo>
                    <a:pt x="556" y="18"/>
                    <a:pt x="556" y="18"/>
                    <a:pt x="557" y="18"/>
                  </a:cubicBezTo>
                  <a:close/>
                  <a:moveTo>
                    <a:pt x="986" y="18"/>
                  </a:moveTo>
                  <a:cubicBezTo>
                    <a:pt x="985" y="18"/>
                    <a:pt x="985" y="18"/>
                    <a:pt x="985" y="18"/>
                  </a:cubicBezTo>
                  <a:cubicBezTo>
                    <a:pt x="985" y="18"/>
                    <a:pt x="986" y="18"/>
                    <a:pt x="986" y="18"/>
                  </a:cubicBezTo>
                  <a:close/>
                  <a:moveTo>
                    <a:pt x="1358" y="18"/>
                  </a:moveTo>
                  <a:cubicBezTo>
                    <a:pt x="1358" y="18"/>
                    <a:pt x="1357" y="18"/>
                    <a:pt x="1357" y="18"/>
                  </a:cubicBezTo>
                  <a:cubicBezTo>
                    <a:pt x="1357" y="18"/>
                    <a:pt x="1358" y="18"/>
                    <a:pt x="1358" y="18"/>
                  </a:cubicBezTo>
                  <a:close/>
                  <a:moveTo>
                    <a:pt x="1484" y="18"/>
                  </a:moveTo>
                  <a:cubicBezTo>
                    <a:pt x="1484" y="18"/>
                    <a:pt x="1484" y="18"/>
                    <a:pt x="1484" y="18"/>
                  </a:cubicBezTo>
                  <a:cubicBezTo>
                    <a:pt x="1484" y="18"/>
                    <a:pt x="1484" y="18"/>
                    <a:pt x="1484" y="18"/>
                  </a:cubicBezTo>
                  <a:close/>
                  <a:moveTo>
                    <a:pt x="1542" y="18"/>
                  </a:moveTo>
                  <a:cubicBezTo>
                    <a:pt x="1542" y="18"/>
                    <a:pt x="1541" y="18"/>
                    <a:pt x="1541" y="18"/>
                  </a:cubicBezTo>
                  <a:cubicBezTo>
                    <a:pt x="1542" y="18"/>
                    <a:pt x="1542" y="18"/>
                    <a:pt x="1542" y="18"/>
                  </a:cubicBezTo>
                  <a:close/>
                  <a:moveTo>
                    <a:pt x="1564" y="18"/>
                  </a:moveTo>
                  <a:cubicBezTo>
                    <a:pt x="1564" y="18"/>
                    <a:pt x="1564" y="18"/>
                    <a:pt x="1564" y="18"/>
                  </a:cubicBezTo>
                  <a:cubicBezTo>
                    <a:pt x="1564" y="18"/>
                    <a:pt x="1564" y="18"/>
                    <a:pt x="1564" y="18"/>
                  </a:cubicBezTo>
                  <a:close/>
                  <a:moveTo>
                    <a:pt x="1579" y="18"/>
                  </a:moveTo>
                  <a:cubicBezTo>
                    <a:pt x="1579" y="18"/>
                    <a:pt x="1579" y="19"/>
                    <a:pt x="1579" y="19"/>
                  </a:cubicBezTo>
                  <a:cubicBezTo>
                    <a:pt x="1579" y="18"/>
                    <a:pt x="1579" y="18"/>
                    <a:pt x="1579" y="18"/>
                  </a:cubicBezTo>
                  <a:close/>
                  <a:moveTo>
                    <a:pt x="1111" y="44"/>
                  </a:moveTo>
                  <a:cubicBezTo>
                    <a:pt x="1111" y="44"/>
                    <a:pt x="1111" y="44"/>
                    <a:pt x="1111" y="44"/>
                  </a:cubicBezTo>
                  <a:cubicBezTo>
                    <a:pt x="1111" y="44"/>
                    <a:pt x="1111" y="44"/>
                    <a:pt x="1111" y="44"/>
                  </a:cubicBezTo>
                  <a:close/>
                  <a:moveTo>
                    <a:pt x="1710" y="18"/>
                  </a:moveTo>
                  <a:cubicBezTo>
                    <a:pt x="1710" y="18"/>
                    <a:pt x="1710" y="18"/>
                    <a:pt x="1709" y="18"/>
                  </a:cubicBezTo>
                  <a:cubicBezTo>
                    <a:pt x="1710" y="18"/>
                    <a:pt x="1710" y="18"/>
                    <a:pt x="1710" y="18"/>
                  </a:cubicBezTo>
                  <a:close/>
                  <a:moveTo>
                    <a:pt x="1732" y="18"/>
                  </a:moveTo>
                  <a:cubicBezTo>
                    <a:pt x="1732" y="18"/>
                    <a:pt x="1732" y="18"/>
                    <a:pt x="1732" y="18"/>
                  </a:cubicBezTo>
                  <a:cubicBezTo>
                    <a:pt x="1732" y="18"/>
                    <a:pt x="1732" y="18"/>
                    <a:pt x="1732" y="18"/>
                  </a:cubicBezTo>
                  <a:close/>
                  <a:moveTo>
                    <a:pt x="1747" y="18"/>
                  </a:moveTo>
                  <a:cubicBezTo>
                    <a:pt x="1747" y="18"/>
                    <a:pt x="1747" y="19"/>
                    <a:pt x="1747" y="19"/>
                  </a:cubicBezTo>
                  <a:cubicBezTo>
                    <a:pt x="1747" y="18"/>
                    <a:pt x="1747" y="18"/>
                    <a:pt x="1747" y="18"/>
                  </a:cubicBezTo>
                  <a:close/>
                  <a:moveTo>
                    <a:pt x="540" y="19"/>
                  </a:moveTo>
                  <a:cubicBezTo>
                    <a:pt x="540" y="19"/>
                    <a:pt x="540" y="19"/>
                    <a:pt x="540" y="18"/>
                  </a:cubicBezTo>
                  <a:cubicBezTo>
                    <a:pt x="540" y="18"/>
                    <a:pt x="540" y="19"/>
                    <a:pt x="540" y="19"/>
                  </a:cubicBezTo>
                  <a:close/>
                  <a:moveTo>
                    <a:pt x="556" y="18"/>
                  </a:moveTo>
                  <a:cubicBezTo>
                    <a:pt x="556" y="18"/>
                    <a:pt x="555" y="18"/>
                    <a:pt x="555" y="19"/>
                  </a:cubicBezTo>
                  <a:cubicBezTo>
                    <a:pt x="555" y="19"/>
                    <a:pt x="556" y="19"/>
                    <a:pt x="556" y="18"/>
                  </a:cubicBezTo>
                  <a:close/>
                  <a:moveTo>
                    <a:pt x="580" y="19"/>
                  </a:moveTo>
                  <a:cubicBezTo>
                    <a:pt x="580" y="18"/>
                    <a:pt x="580" y="18"/>
                    <a:pt x="580" y="18"/>
                  </a:cubicBezTo>
                  <a:cubicBezTo>
                    <a:pt x="580" y="19"/>
                    <a:pt x="580" y="19"/>
                    <a:pt x="580" y="19"/>
                  </a:cubicBezTo>
                  <a:close/>
                  <a:moveTo>
                    <a:pt x="650" y="49"/>
                  </a:moveTo>
                  <a:cubicBezTo>
                    <a:pt x="650" y="50"/>
                    <a:pt x="649" y="50"/>
                    <a:pt x="649" y="50"/>
                  </a:cubicBezTo>
                  <a:cubicBezTo>
                    <a:pt x="650" y="50"/>
                    <a:pt x="650" y="50"/>
                    <a:pt x="650" y="49"/>
                  </a:cubicBezTo>
                  <a:close/>
                  <a:moveTo>
                    <a:pt x="1014" y="19"/>
                  </a:moveTo>
                  <a:cubicBezTo>
                    <a:pt x="1014" y="18"/>
                    <a:pt x="1014" y="18"/>
                    <a:pt x="1014" y="18"/>
                  </a:cubicBezTo>
                  <a:cubicBezTo>
                    <a:pt x="1014" y="19"/>
                    <a:pt x="1014" y="19"/>
                    <a:pt x="1014" y="19"/>
                  </a:cubicBezTo>
                  <a:close/>
                  <a:moveTo>
                    <a:pt x="1357" y="18"/>
                  </a:moveTo>
                  <a:cubicBezTo>
                    <a:pt x="1357" y="18"/>
                    <a:pt x="1357" y="18"/>
                    <a:pt x="1356" y="19"/>
                  </a:cubicBezTo>
                  <a:cubicBezTo>
                    <a:pt x="1357" y="19"/>
                    <a:pt x="1357" y="19"/>
                    <a:pt x="1357" y="18"/>
                  </a:cubicBezTo>
                  <a:close/>
                  <a:moveTo>
                    <a:pt x="1137" y="44"/>
                  </a:moveTo>
                  <a:cubicBezTo>
                    <a:pt x="1137" y="44"/>
                    <a:pt x="1136" y="44"/>
                    <a:pt x="1136" y="44"/>
                  </a:cubicBezTo>
                  <a:cubicBezTo>
                    <a:pt x="1136" y="44"/>
                    <a:pt x="1137" y="44"/>
                    <a:pt x="1137" y="44"/>
                  </a:cubicBezTo>
                  <a:close/>
                  <a:moveTo>
                    <a:pt x="1152" y="44"/>
                  </a:moveTo>
                  <a:cubicBezTo>
                    <a:pt x="1152" y="44"/>
                    <a:pt x="1152" y="44"/>
                    <a:pt x="1152" y="44"/>
                  </a:cubicBezTo>
                  <a:cubicBezTo>
                    <a:pt x="1152" y="44"/>
                    <a:pt x="1152" y="44"/>
                    <a:pt x="1152" y="44"/>
                  </a:cubicBezTo>
                  <a:close/>
                  <a:moveTo>
                    <a:pt x="751" y="50"/>
                  </a:moveTo>
                  <a:cubicBezTo>
                    <a:pt x="751" y="50"/>
                    <a:pt x="751" y="50"/>
                    <a:pt x="751" y="50"/>
                  </a:cubicBezTo>
                  <a:cubicBezTo>
                    <a:pt x="751" y="50"/>
                    <a:pt x="751" y="50"/>
                    <a:pt x="751" y="50"/>
                  </a:cubicBezTo>
                  <a:close/>
                  <a:moveTo>
                    <a:pt x="1482" y="19"/>
                  </a:moveTo>
                  <a:cubicBezTo>
                    <a:pt x="1483" y="19"/>
                    <a:pt x="1483" y="19"/>
                    <a:pt x="1483" y="18"/>
                  </a:cubicBezTo>
                  <a:cubicBezTo>
                    <a:pt x="1483" y="18"/>
                    <a:pt x="1483" y="18"/>
                    <a:pt x="1482" y="19"/>
                  </a:cubicBezTo>
                  <a:close/>
                  <a:moveTo>
                    <a:pt x="1541" y="18"/>
                  </a:moveTo>
                  <a:cubicBezTo>
                    <a:pt x="1541" y="18"/>
                    <a:pt x="1541" y="18"/>
                    <a:pt x="1541" y="19"/>
                  </a:cubicBezTo>
                  <a:cubicBezTo>
                    <a:pt x="1541" y="19"/>
                    <a:pt x="1541" y="19"/>
                    <a:pt x="1541" y="18"/>
                  </a:cubicBezTo>
                  <a:close/>
                  <a:moveTo>
                    <a:pt x="1680" y="18"/>
                  </a:moveTo>
                  <a:cubicBezTo>
                    <a:pt x="1681" y="19"/>
                    <a:pt x="1681" y="19"/>
                    <a:pt x="1681" y="19"/>
                  </a:cubicBezTo>
                  <a:cubicBezTo>
                    <a:pt x="1681" y="19"/>
                    <a:pt x="1681" y="18"/>
                    <a:pt x="1680" y="18"/>
                  </a:cubicBezTo>
                  <a:close/>
                  <a:moveTo>
                    <a:pt x="1709" y="18"/>
                  </a:moveTo>
                  <a:cubicBezTo>
                    <a:pt x="1709" y="18"/>
                    <a:pt x="1709" y="18"/>
                    <a:pt x="1709" y="19"/>
                  </a:cubicBezTo>
                  <a:cubicBezTo>
                    <a:pt x="1709" y="19"/>
                    <a:pt x="1709" y="19"/>
                    <a:pt x="1709" y="18"/>
                  </a:cubicBezTo>
                  <a:close/>
                  <a:moveTo>
                    <a:pt x="555" y="19"/>
                  </a:moveTo>
                  <a:cubicBezTo>
                    <a:pt x="555" y="19"/>
                    <a:pt x="555" y="19"/>
                    <a:pt x="555" y="19"/>
                  </a:cubicBezTo>
                  <a:cubicBezTo>
                    <a:pt x="555" y="19"/>
                    <a:pt x="555" y="19"/>
                    <a:pt x="555" y="19"/>
                  </a:cubicBezTo>
                  <a:close/>
                  <a:moveTo>
                    <a:pt x="581" y="19"/>
                  </a:moveTo>
                  <a:cubicBezTo>
                    <a:pt x="581" y="19"/>
                    <a:pt x="581" y="19"/>
                    <a:pt x="580" y="19"/>
                  </a:cubicBezTo>
                  <a:cubicBezTo>
                    <a:pt x="580" y="19"/>
                    <a:pt x="581" y="19"/>
                    <a:pt x="581" y="19"/>
                  </a:cubicBezTo>
                  <a:close/>
                  <a:moveTo>
                    <a:pt x="1310" y="44"/>
                  </a:moveTo>
                  <a:cubicBezTo>
                    <a:pt x="1309" y="44"/>
                    <a:pt x="1309" y="44"/>
                    <a:pt x="1309" y="44"/>
                  </a:cubicBezTo>
                  <a:cubicBezTo>
                    <a:pt x="1309" y="44"/>
                    <a:pt x="1309" y="44"/>
                    <a:pt x="1310" y="44"/>
                  </a:cubicBezTo>
                  <a:close/>
                  <a:moveTo>
                    <a:pt x="984" y="19"/>
                  </a:moveTo>
                  <a:cubicBezTo>
                    <a:pt x="984" y="19"/>
                    <a:pt x="983" y="19"/>
                    <a:pt x="983" y="19"/>
                  </a:cubicBezTo>
                  <a:cubicBezTo>
                    <a:pt x="984" y="19"/>
                    <a:pt x="984" y="19"/>
                    <a:pt x="984" y="19"/>
                  </a:cubicBezTo>
                  <a:close/>
                  <a:moveTo>
                    <a:pt x="1015" y="19"/>
                  </a:moveTo>
                  <a:cubicBezTo>
                    <a:pt x="1015" y="19"/>
                    <a:pt x="1015" y="19"/>
                    <a:pt x="1015" y="19"/>
                  </a:cubicBezTo>
                  <a:cubicBezTo>
                    <a:pt x="1015" y="19"/>
                    <a:pt x="1015" y="19"/>
                    <a:pt x="1015" y="19"/>
                  </a:cubicBezTo>
                  <a:close/>
                  <a:moveTo>
                    <a:pt x="1356" y="19"/>
                  </a:moveTo>
                  <a:cubicBezTo>
                    <a:pt x="1356" y="19"/>
                    <a:pt x="1356" y="19"/>
                    <a:pt x="1356" y="19"/>
                  </a:cubicBezTo>
                  <a:cubicBezTo>
                    <a:pt x="1356" y="19"/>
                    <a:pt x="1356" y="19"/>
                    <a:pt x="1356" y="19"/>
                  </a:cubicBezTo>
                  <a:close/>
                  <a:moveTo>
                    <a:pt x="1383" y="44"/>
                  </a:moveTo>
                  <a:cubicBezTo>
                    <a:pt x="1384" y="44"/>
                    <a:pt x="1384" y="44"/>
                    <a:pt x="1384" y="44"/>
                  </a:cubicBezTo>
                  <a:cubicBezTo>
                    <a:pt x="1383" y="44"/>
                    <a:pt x="1383" y="44"/>
                    <a:pt x="1383" y="44"/>
                  </a:cubicBezTo>
                  <a:close/>
                  <a:moveTo>
                    <a:pt x="1417" y="19"/>
                  </a:moveTo>
                  <a:cubicBezTo>
                    <a:pt x="1417" y="19"/>
                    <a:pt x="1417" y="19"/>
                    <a:pt x="1417" y="19"/>
                  </a:cubicBezTo>
                  <a:cubicBezTo>
                    <a:pt x="1417" y="19"/>
                    <a:pt x="1417" y="19"/>
                    <a:pt x="1417" y="19"/>
                  </a:cubicBezTo>
                  <a:close/>
                  <a:moveTo>
                    <a:pt x="1464" y="19"/>
                  </a:moveTo>
                  <a:cubicBezTo>
                    <a:pt x="1464" y="19"/>
                    <a:pt x="1464" y="19"/>
                    <a:pt x="1464" y="19"/>
                  </a:cubicBezTo>
                  <a:cubicBezTo>
                    <a:pt x="1464" y="19"/>
                    <a:pt x="1464" y="19"/>
                    <a:pt x="1464" y="19"/>
                  </a:cubicBezTo>
                  <a:close/>
                  <a:moveTo>
                    <a:pt x="1748" y="44"/>
                  </a:moveTo>
                  <a:cubicBezTo>
                    <a:pt x="1747" y="44"/>
                    <a:pt x="1747" y="44"/>
                    <a:pt x="1747" y="44"/>
                  </a:cubicBezTo>
                  <a:cubicBezTo>
                    <a:pt x="1748" y="44"/>
                    <a:pt x="1748" y="44"/>
                    <a:pt x="1748" y="44"/>
                  </a:cubicBezTo>
                  <a:close/>
                  <a:moveTo>
                    <a:pt x="1579" y="19"/>
                  </a:moveTo>
                  <a:cubicBezTo>
                    <a:pt x="1579" y="19"/>
                    <a:pt x="1579" y="19"/>
                    <a:pt x="1579" y="19"/>
                  </a:cubicBezTo>
                  <a:cubicBezTo>
                    <a:pt x="1579" y="19"/>
                    <a:pt x="1579" y="19"/>
                    <a:pt x="1579" y="19"/>
                  </a:cubicBezTo>
                  <a:close/>
                  <a:moveTo>
                    <a:pt x="557" y="44"/>
                  </a:moveTo>
                  <a:cubicBezTo>
                    <a:pt x="557" y="44"/>
                    <a:pt x="557" y="44"/>
                    <a:pt x="557" y="45"/>
                  </a:cubicBezTo>
                  <a:cubicBezTo>
                    <a:pt x="557" y="44"/>
                    <a:pt x="557" y="44"/>
                    <a:pt x="557" y="44"/>
                  </a:cubicBezTo>
                  <a:close/>
                  <a:moveTo>
                    <a:pt x="596" y="45"/>
                  </a:moveTo>
                  <a:cubicBezTo>
                    <a:pt x="596" y="44"/>
                    <a:pt x="596" y="44"/>
                    <a:pt x="596" y="44"/>
                  </a:cubicBezTo>
                  <a:cubicBezTo>
                    <a:pt x="596" y="44"/>
                    <a:pt x="596" y="45"/>
                    <a:pt x="596" y="45"/>
                  </a:cubicBezTo>
                  <a:close/>
                  <a:moveTo>
                    <a:pt x="1747" y="19"/>
                  </a:moveTo>
                  <a:cubicBezTo>
                    <a:pt x="1747" y="19"/>
                    <a:pt x="1747" y="19"/>
                    <a:pt x="1747" y="19"/>
                  </a:cubicBezTo>
                  <a:cubicBezTo>
                    <a:pt x="1747" y="19"/>
                    <a:pt x="1747" y="19"/>
                    <a:pt x="1747" y="19"/>
                  </a:cubicBezTo>
                  <a:close/>
                  <a:moveTo>
                    <a:pt x="640" y="45"/>
                  </a:moveTo>
                  <a:cubicBezTo>
                    <a:pt x="641" y="45"/>
                    <a:pt x="641" y="44"/>
                    <a:pt x="641" y="44"/>
                  </a:cubicBezTo>
                  <a:cubicBezTo>
                    <a:pt x="640" y="44"/>
                    <a:pt x="640" y="45"/>
                    <a:pt x="640" y="45"/>
                  </a:cubicBezTo>
                  <a:close/>
                  <a:moveTo>
                    <a:pt x="582" y="19"/>
                  </a:moveTo>
                  <a:cubicBezTo>
                    <a:pt x="582" y="19"/>
                    <a:pt x="581" y="19"/>
                    <a:pt x="581" y="19"/>
                  </a:cubicBezTo>
                  <a:cubicBezTo>
                    <a:pt x="581" y="19"/>
                    <a:pt x="581" y="19"/>
                    <a:pt x="582" y="19"/>
                  </a:cubicBezTo>
                  <a:close/>
                  <a:moveTo>
                    <a:pt x="983" y="19"/>
                  </a:moveTo>
                  <a:cubicBezTo>
                    <a:pt x="983" y="19"/>
                    <a:pt x="983" y="19"/>
                    <a:pt x="983" y="19"/>
                  </a:cubicBezTo>
                  <a:cubicBezTo>
                    <a:pt x="983" y="19"/>
                    <a:pt x="983" y="19"/>
                    <a:pt x="983" y="19"/>
                  </a:cubicBezTo>
                  <a:close/>
                  <a:moveTo>
                    <a:pt x="692" y="44"/>
                  </a:moveTo>
                  <a:cubicBezTo>
                    <a:pt x="692" y="44"/>
                    <a:pt x="692" y="44"/>
                    <a:pt x="692" y="44"/>
                  </a:cubicBezTo>
                  <a:cubicBezTo>
                    <a:pt x="692" y="44"/>
                    <a:pt x="692" y="44"/>
                    <a:pt x="692" y="44"/>
                  </a:cubicBezTo>
                  <a:close/>
                  <a:moveTo>
                    <a:pt x="837" y="44"/>
                  </a:moveTo>
                  <a:cubicBezTo>
                    <a:pt x="836" y="44"/>
                    <a:pt x="836" y="44"/>
                    <a:pt x="836" y="44"/>
                  </a:cubicBezTo>
                  <a:cubicBezTo>
                    <a:pt x="836" y="44"/>
                    <a:pt x="837" y="44"/>
                    <a:pt x="837" y="44"/>
                  </a:cubicBezTo>
                  <a:close/>
                  <a:moveTo>
                    <a:pt x="1540" y="19"/>
                  </a:moveTo>
                  <a:cubicBezTo>
                    <a:pt x="1540" y="19"/>
                    <a:pt x="1540" y="19"/>
                    <a:pt x="1540" y="19"/>
                  </a:cubicBezTo>
                  <a:cubicBezTo>
                    <a:pt x="1540" y="19"/>
                    <a:pt x="1540" y="19"/>
                    <a:pt x="1540" y="19"/>
                  </a:cubicBezTo>
                  <a:close/>
                  <a:moveTo>
                    <a:pt x="1681" y="19"/>
                  </a:moveTo>
                  <a:cubicBezTo>
                    <a:pt x="1681" y="19"/>
                    <a:pt x="1681" y="20"/>
                    <a:pt x="1681" y="20"/>
                  </a:cubicBezTo>
                  <a:cubicBezTo>
                    <a:pt x="1681" y="19"/>
                    <a:pt x="1681" y="19"/>
                    <a:pt x="1681" y="19"/>
                  </a:cubicBezTo>
                  <a:close/>
                  <a:moveTo>
                    <a:pt x="1708" y="19"/>
                  </a:moveTo>
                  <a:cubicBezTo>
                    <a:pt x="1708" y="19"/>
                    <a:pt x="1708" y="19"/>
                    <a:pt x="1708" y="19"/>
                  </a:cubicBezTo>
                  <a:cubicBezTo>
                    <a:pt x="1708" y="19"/>
                    <a:pt x="1708" y="19"/>
                    <a:pt x="1708" y="19"/>
                  </a:cubicBezTo>
                  <a:close/>
                  <a:moveTo>
                    <a:pt x="539" y="20"/>
                  </a:moveTo>
                  <a:cubicBezTo>
                    <a:pt x="540" y="20"/>
                    <a:pt x="540" y="20"/>
                    <a:pt x="540" y="19"/>
                  </a:cubicBezTo>
                  <a:cubicBezTo>
                    <a:pt x="539" y="20"/>
                    <a:pt x="539" y="20"/>
                    <a:pt x="539" y="20"/>
                  </a:cubicBezTo>
                  <a:close/>
                  <a:moveTo>
                    <a:pt x="1392" y="50"/>
                  </a:moveTo>
                  <a:cubicBezTo>
                    <a:pt x="1392" y="50"/>
                    <a:pt x="1392" y="50"/>
                    <a:pt x="1392" y="50"/>
                  </a:cubicBezTo>
                  <a:cubicBezTo>
                    <a:pt x="1392" y="50"/>
                    <a:pt x="1392" y="50"/>
                    <a:pt x="1392" y="50"/>
                  </a:cubicBezTo>
                  <a:close/>
                  <a:moveTo>
                    <a:pt x="582" y="20"/>
                  </a:moveTo>
                  <a:cubicBezTo>
                    <a:pt x="582" y="19"/>
                    <a:pt x="582" y="19"/>
                    <a:pt x="582" y="19"/>
                  </a:cubicBezTo>
                  <a:cubicBezTo>
                    <a:pt x="582" y="20"/>
                    <a:pt x="582" y="20"/>
                    <a:pt x="582" y="20"/>
                  </a:cubicBezTo>
                  <a:close/>
                  <a:moveTo>
                    <a:pt x="983" y="19"/>
                  </a:moveTo>
                  <a:cubicBezTo>
                    <a:pt x="982" y="19"/>
                    <a:pt x="982" y="19"/>
                    <a:pt x="982" y="20"/>
                  </a:cubicBezTo>
                  <a:cubicBezTo>
                    <a:pt x="982" y="20"/>
                    <a:pt x="982" y="20"/>
                    <a:pt x="983" y="19"/>
                  </a:cubicBezTo>
                  <a:close/>
                  <a:moveTo>
                    <a:pt x="1017" y="20"/>
                  </a:moveTo>
                  <a:cubicBezTo>
                    <a:pt x="1017" y="19"/>
                    <a:pt x="1017" y="19"/>
                    <a:pt x="1016" y="19"/>
                  </a:cubicBezTo>
                  <a:cubicBezTo>
                    <a:pt x="1017" y="20"/>
                    <a:pt x="1017" y="20"/>
                    <a:pt x="1017" y="20"/>
                  </a:cubicBezTo>
                  <a:close/>
                  <a:moveTo>
                    <a:pt x="1355" y="19"/>
                  </a:moveTo>
                  <a:cubicBezTo>
                    <a:pt x="1355" y="19"/>
                    <a:pt x="1355" y="19"/>
                    <a:pt x="1355" y="20"/>
                  </a:cubicBezTo>
                  <a:cubicBezTo>
                    <a:pt x="1355" y="20"/>
                    <a:pt x="1355" y="20"/>
                    <a:pt x="1355" y="19"/>
                  </a:cubicBezTo>
                  <a:close/>
                  <a:moveTo>
                    <a:pt x="1417" y="20"/>
                  </a:moveTo>
                  <a:cubicBezTo>
                    <a:pt x="1417" y="20"/>
                    <a:pt x="1417" y="20"/>
                    <a:pt x="1417" y="19"/>
                  </a:cubicBezTo>
                  <a:cubicBezTo>
                    <a:pt x="1417" y="20"/>
                    <a:pt x="1417" y="20"/>
                    <a:pt x="1417" y="20"/>
                  </a:cubicBezTo>
                  <a:close/>
                  <a:moveTo>
                    <a:pt x="1464" y="19"/>
                  </a:moveTo>
                  <a:cubicBezTo>
                    <a:pt x="1464" y="20"/>
                    <a:pt x="1464" y="20"/>
                    <a:pt x="1465" y="20"/>
                  </a:cubicBezTo>
                  <a:cubicBezTo>
                    <a:pt x="1465" y="20"/>
                    <a:pt x="1465" y="20"/>
                    <a:pt x="1464" y="19"/>
                  </a:cubicBezTo>
                  <a:close/>
                  <a:moveTo>
                    <a:pt x="1540" y="19"/>
                  </a:moveTo>
                  <a:cubicBezTo>
                    <a:pt x="1539" y="19"/>
                    <a:pt x="1539" y="19"/>
                    <a:pt x="1539" y="20"/>
                  </a:cubicBezTo>
                  <a:cubicBezTo>
                    <a:pt x="1539" y="20"/>
                    <a:pt x="1539" y="20"/>
                    <a:pt x="1540" y="19"/>
                  </a:cubicBezTo>
                  <a:close/>
                  <a:moveTo>
                    <a:pt x="1579" y="19"/>
                  </a:moveTo>
                  <a:cubicBezTo>
                    <a:pt x="1579" y="20"/>
                    <a:pt x="1579" y="20"/>
                    <a:pt x="1580" y="20"/>
                  </a:cubicBezTo>
                  <a:cubicBezTo>
                    <a:pt x="1580" y="20"/>
                    <a:pt x="1580" y="20"/>
                    <a:pt x="1579" y="19"/>
                  </a:cubicBezTo>
                  <a:close/>
                  <a:moveTo>
                    <a:pt x="1708" y="19"/>
                  </a:moveTo>
                  <a:cubicBezTo>
                    <a:pt x="1707" y="19"/>
                    <a:pt x="1707" y="19"/>
                    <a:pt x="1707" y="20"/>
                  </a:cubicBezTo>
                  <a:cubicBezTo>
                    <a:pt x="1707" y="20"/>
                    <a:pt x="1708" y="20"/>
                    <a:pt x="1708" y="19"/>
                  </a:cubicBezTo>
                  <a:close/>
                  <a:moveTo>
                    <a:pt x="1747" y="19"/>
                  </a:moveTo>
                  <a:cubicBezTo>
                    <a:pt x="1747" y="20"/>
                    <a:pt x="1747" y="20"/>
                    <a:pt x="1748" y="20"/>
                  </a:cubicBezTo>
                  <a:cubicBezTo>
                    <a:pt x="1748" y="20"/>
                    <a:pt x="1748" y="20"/>
                    <a:pt x="1747" y="19"/>
                  </a:cubicBezTo>
                  <a:close/>
                  <a:moveTo>
                    <a:pt x="910" y="44"/>
                  </a:moveTo>
                  <a:cubicBezTo>
                    <a:pt x="910" y="44"/>
                    <a:pt x="910" y="45"/>
                    <a:pt x="910" y="45"/>
                  </a:cubicBezTo>
                  <a:cubicBezTo>
                    <a:pt x="910" y="45"/>
                    <a:pt x="910" y="44"/>
                    <a:pt x="910" y="44"/>
                  </a:cubicBezTo>
                  <a:close/>
                  <a:moveTo>
                    <a:pt x="1083" y="44"/>
                  </a:moveTo>
                  <a:cubicBezTo>
                    <a:pt x="1083" y="44"/>
                    <a:pt x="1083" y="45"/>
                    <a:pt x="1083" y="45"/>
                  </a:cubicBezTo>
                  <a:cubicBezTo>
                    <a:pt x="1083" y="44"/>
                    <a:pt x="1083" y="44"/>
                    <a:pt x="1083" y="44"/>
                  </a:cubicBezTo>
                  <a:close/>
                  <a:moveTo>
                    <a:pt x="982" y="20"/>
                  </a:moveTo>
                  <a:cubicBezTo>
                    <a:pt x="982" y="20"/>
                    <a:pt x="981" y="20"/>
                    <a:pt x="981" y="20"/>
                  </a:cubicBezTo>
                  <a:cubicBezTo>
                    <a:pt x="982" y="20"/>
                    <a:pt x="982" y="20"/>
                    <a:pt x="982" y="20"/>
                  </a:cubicBezTo>
                  <a:close/>
                  <a:moveTo>
                    <a:pt x="1018" y="20"/>
                  </a:moveTo>
                  <a:cubicBezTo>
                    <a:pt x="1018" y="20"/>
                    <a:pt x="1017" y="20"/>
                    <a:pt x="1017" y="20"/>
                  </a:cubicBezTo>
                  <a:cubicBezTo>
                    <a:pt x="1017" y="20"/>
                    <a:pt x="1018" y="20"/>
                    <a:pt x="1018" y="20"/>
                  </a:cubicBezTo>
                  <a:close/>
                  <a:moveTo>
                    <a:pt x="1395" y="20"/>
                  </a:moveTo>
                  <a:cubicBezTo>
                    <a:pt x="1395" y="20"/>
                    <a:pt x="1395" y="20"/>
                    <a:pt x="1395" y="20"/>
                  </a:cubicBezTo>
                  <a:cubicBezTo>
                    <a:pt x="1395" y="20"/>
                    <a:pt x="1395" y="20"/>
                    <a:pt x="1395" y="20"/>
                  </a:cubicBezTo>
                  <a:close/>
                  <a:moveTo>
                    <a:pt x="1214" y="45"/>
                  </a:moveTo>
                  <a:cubicBezTo>
                    <a:pt x="1214" y="45"/>
                    <a:pt x="1215" y="44"/>
                    <a:pt x="1215" y="44"/>
                  </a:cubicBezTo>
                  <a:cubicBezTo>
                    <a:pt x="1214" y="44"/>
                    <a:pt x="1214" y="44"/>
                    <a:pt x="1214" y="45"/>
                  </a:cubicBezTo>
                  <a:close/>
                  <a:moveTo>
                    <a:pt x="1261" y="44"/>
                  </a:moveTo>
                  <a:cubicBezTo>
                    <a:pt x="1261" y="44"/>
                    <a:pt x="1261" y="45"/>
                    <a:pt x="1261" y="45"/>
                  </a:cubicBezTo>
                  <a:cubicBezTo>
                    <a:pt x="1261" y="44"/>
                    <a:pt x="1261" y="44"/>
                    <a:pt x="1261" y="44"/>
                  </a:cubicBezTo>
                  <a:close/>
                  <a:moveTo>
                    <a:pt x="539" y="21"/>
                  </a:moveTo>
                  <a:cubicBezTo>
                    <a:pt x="539" y="21"/>
                    <a:pt x="539" y="20"/>
                    <a:pt x="539" y="20"/>
                  </a:cubicBezTo>
                  <a:cubicBezTo>
                    <a:pt x="539" y="20"/>
                    <a:pt x="539" y="21"/>
                    <a:pt x="539" y="21"/>
                  </a:cubicBezTo>
                  <a:close/>
                  <a:moveTo>
                    <a:pt x="583" y="20"/>
                  </a:moveTo>
                  <a:cubicBezTo>
                    <a:pt x="583" y="20"/>
                    <a:pt x="583" y="20"/>
                    <a:pt x="583" y="20"/>
                  </a:cubicBezTo>
                  <a:cubicBezTo>
                    <a:pt x="583" y="20"/>
                    <a:pt x="583" y="20"/>
                    <a:pt x="583" y="20"/>
                  </a:cubicBezTo>
                  <a:close/>
                  <a:moveTo>
                    <a:pt x="1289" y="45"/>
                  </a:moveTo>
                  <a:cubicBezTo>
                    <a:pt x="1290" y="45"/>
                    <a:pt x="1290" y="44"/>
                    <a:pt x="1290" y="44"/>
                  </a:cubicBezTo>
                  <a:cubicBezTo>
                    <a:pt x="1289" y="44"/>
                    <a:pt x="1289" y="44"/>
                    <a:pt x="1289" y="45"/>
                  </a:cubicBezTo>
                  <a:close/>
                  <a:moveTo>
                    <a:pt x="981" y="20"/>
                  </a:moveTo>
                  <a:cubicBezTo>
                    <a:pt x="981" y="20"/>
                    <a:pt x="981" y="20"/>
                    <a:pt x="981" y="20"/>
                  </a:cubicBezTo>
                  <a:cubicBezTo>
                    <a:pt x="981" y="20"/>
                    <a:pt x="981" y="20"/>
                    <a:pt x="981" y="20"/>
                  </a:cubicBezTo>
                  <a:close/>
                  <a:moveTo>
                    <a:pt x="1019" y="20"/>
                  </a:moveTo>
                  <a:cubicBezTo>
                    <a:pt x="1018" y="20"/>
                    <a:pt x="1018" y="20"/>
                    <a:pt x="1018" y="20"/>
                  </a:cubicBezTo>
                  <a:cubicBezTo>
                    <a:pt x="1018" y="20"/>
                    <a:pt x="1018" y="20"/>
                    <a:pt x="1019" y="20"/>
                  </a:cubicBezTo>
                  <a:close/>
                  <a:moveTo>
                    <a:pt x="1299" y="44"/>
                  </a:moveTo>
                  <a:cubicBezTo>
                    <a:pt x="1299" y="44"/>
                    <a:pt x="1298" y="44"/>
                    <a:pt x="1298" y="44"/>
                  </a:cubicBezTo>
                  <a:cubicBezTo>
                    <a:pt x="1299" y="44"/>
                    <a:pt x="1299" y="44"/>
                    <a:pt x="1299" y="44"/>
                  </a:cubicBezTo>
                  <a:close/>
                  <a:moveTo>
                    <a:pt x="1311" y="44"/>
                  </a:moveTo>
                  <a:cubicBezTo>
                    <a:pt x="1310" y="44"/>
                    <a:pt x="1310" y="44"/>
                    <a:pt x="1310" y="44"/>
                  </a:cubicBezTo>
                  <a:cubicBezTo>
                    <a:pt x="1310" y="44"/>
                    <a:pt x="1310" y="44"/>
                    <a:pt x="1311" y="44"/>
                  </a:cubicBezTo>
                  <a:close/>
                  <a:moveTo>
                    <a:pt x="1465" y="20"/>
                  </a:moveTo>
                  <a:cubicBezTo>
                    <a:pt x="1465" y="20"/>
                    <a:pt x="1465" y="21"/>
                    <a:pt x="1465" y="21"/>
                  </a:cubicBezTo>
                  <a:cubicBezTo>
                    <a:pt x="1465" y="20"/>
                    <a:pt x="1465" y="20"/>
                    <a:pt x="1465" y="20"/>
                  </a:cubicBezTo>
                  <a:close/>
                  <a:moveTo>
                    <a:pt x="1539" y="20"/>
                  </a:moveTo>
                  <a:cubicBezTo>
                    <a:pt x="1538" y="20"/>
                    <a:pt x="1538" y="20"/>
                    <a:pt x="1538" y="20"/>
                  </a:cubicBezTo>
                  <a:cubicBezTo>
                    <a:pt x="1538" y="20"/>
                    <a:pt x="1538" y="20"/>
                    <a:pt x="1539" y="20"/>
                  </a:cubicBezTo>
                  <a:close/>
                  <a:moveTo>
                    <a:pt x="1580" y="20"/>
                  </a:moveTo>
                  <a:cubicBezTo>
                    <a:pt x="1580" y="20"/>
                    <a:pt x="1580" y="21"/>
                    <a:pt x="1580" y="21"/>
                  </a:cubicBezTo>
                  <a:cubicBezTo>
                    <a:pt x="1580" y="21"/>
                    <a:pt x="1580" y="20"/>
                    <a:pt x="1580" y="20"/>
                  </a:cubicBezTo>
                  <a:close/>
                  <a:moveTo>
                    <a:pt x="1682" y="20"/>
                  </a:moveTo>
                  <a:cubicBezTo>
                    <a:pt x="1682" y="20"/>
                    <a:pt x="1682" y="21"/>
                    <a:pt x="1682" y="21"/>
                  </a:cubicBezTo>
                  <a:cubicBezTo>
                    <a:pt x="1682" y="21"/>
                    <a:pt x="1682" y="20"/>
                    <a:pt x="1682" y="20"/>
                  </a:cubicBezTo>
                  <a:close/>
                  <a:moveTo>
                    <a:pt x="1707" y="20"/>
                  </a:moveTo>
                  <a:cubicBezTo>
                    <a:pt x="1706" y="20"/>
                    <a:pt x="1706" y="20"/>
                    <a:pt x="1706" y="20"/>
                  </a:cubicBezTo>
                  <a:cubicBezTo>
                    <a:pt x="1706" y="20"/>
                    <a:pt x="1707" y="20"/>
                    <a:pt x="1707" y="20"/>
                  </a:cubicBezTo>
                  <a:close/>
                  <a:moveTo>
                    <a:pt x="1748" y="20"/>
                  </a:moveTo>
                  <a:cubicBezTo>
                    <a:pt x="1748" y="20"/>
                    <a:pt x="1748" y="21"/>
                    <a:pt x="1748" y="21"/>
                  </a:cubicBezTo>
                  <a:cubicBezTo>
                    <a:pt x="1748" y="21"/>
                    <a:pt x="1748" y="20"/>
                    <a:pt x="1748" y="20"/>
                  </a:cubicBezTo>
                  <a:close/>
                  <a:moveTo>
                    <a:pt x="1567" y="45"/>
                  </a:moveTo>
                  <a:cubicBezTo>
                    <a:pt x="1568" y="45"/>
                    <a:pt x="1568" y="44"/>
                    <a:pt x="1568" y="44"/>
                  </a:cubicBezTo>
                  <a:cubicBezTo>
                    <a:pt x="1568" y="44"/>
                    <a:pt x="1567" y="44"/>
                    <a:pt x="1567" y="45"/>
                  </a:cubicBezTo>
                  <a:close/>
                  <a:moveTo>
                    <a:pt x="584" y="21"/>
                  </a:moveTo>
                  <a:cubicBezTo>
                    <a:pt x="584" y="21"/>
                    <a:pt x="584" y="20"/>
                    <a:pt x="583" y="20"/>
                  </a:cubicBezTo>
                  <a:cubicBezTo>
                    <a:pt x="583" y="21"/>
                    <a:pt x="584" y="21"/>
                    <a:pt x="584" y="21"/>
                  </a:cubicBezTo>
                  <a:close/>
                  <a:moveTo>
                    <a:pt x="981" y="20"/>
                  </a:moveTo>
                  <a:cubicBezTo>
                    <a:pt x="980" y="20"/>
                    <a:pt x="980" y="20"/>
                    <a:pt x="980" y="21"/>
                  </a:cubicBezTo>
                  <a:cubicBezTo>
                    <a:pt x="980" y="21"/>
                    <a:pt x="980" y="21"/>
                    <a:pt x="981" y="20"/>
                  </a:cubicBezTo>
                  <a:close/>
                  <a:moveTo>
                    <a:pt x="1019" y="21"/>
                  </a:moveTo>
                  <a:cubicBezTo>
                    <a:pt x="1019" y="20"/>
                    <a:pt x="1019" y="20"/>
                    <a:pt x="1019" y="20"/>
                  </a:cubicBezTo>
                  <a:cubicBezTo>
                    <a:pt x="1019" y="21"/>
                    <a:pt x="1019" y="21"/>
                    <a:pt x="1019" y="21"/>
                  </a:cubicBezTo>
                  <a:close/>
                  <a:moveTo>
                    <a:pt x="1682" y="44"/>
                  </a:moveTo>
                  <a:cubicBezTo>
                    <a:pt x="1682" y="44"/>
                    <a:pt x="1682" y="44"/>
                    <a:pt x="1682" y="45"/>
                  </a:cubicBezTo>
                  <a:cubicBezTo>
                    <a:pt x="1682" y="45"/>
                    <a:pt x="1682" y="44"/>
                    <a:pt x="1682" y="44"/>
                  </a:cubicBezTo>
                  <a:close/>
                  <a:moveTo>
                    <a:pt x="1736" y="45"/>
                  </a:moveTo>
                  <a:cubicBezTo>
                    <a:pt x="1736" y="45"/>
                    <a:pt x="1736" y="44"/>
                    <a:pt x="1736" y="44"/>
                  </a:cubicBezTo>
                  <a:cubicBezTo>
                    <a:pt x="1736" y="44"/>
                    <a:pt x="1736" y="44"/>
                    <a:pt x="1736" y="45"/>
                  </a:cubicBezTo>
                  <a:close/>
                  <a:moveTo>
                    <a:pt x="1395" y="20"/>
                  </a:moveTo>
                  <a:cubicBezTo>
                    <a:pt x="1395" y="21"/>
                    <a:pt x="1395" y="21"/>
                    <a:pt x="1396" y="21"/>
                  </a:cubicBezTo>
                  <a:cubicBezTo>
                    <a:pt x="1396" y="21"/>
                    <a:pt x="1396" y="21"/>
                    <a:pt x="1395" y="20"/>
                  </a:cubicBezTo>
                  <a:close/>
                  <a:moveTo>
                    <a:pt x="566" y="50"/>
                  </a:moveTo>
                  <a:cubicBezTo>
                    <a:pt x="566" y="50"/>
                    <a:pt x="567" y="50"/>
                    <a:pt x="567" y="50"/>
                  </a:cubicBezTo>
                  <a:cubicBezTo>
                    <a:pt x="567" y="50"/>
                    <a:pt x="567" y="50"/>
                    <a:pt x="566" y="50"/>
                  </a:cubicBezTo>
                  <a:close/>
                  <a:moveTo>
                    <a:pt x="660" y="45"/>
                  </a:moveTo>
                  <a:cubicBezTo>
                    <a:pt x="660" y="45"/>
                    <a:pt x="660" y="45"/>
                    <a:pt x="660" y="44"/>
                  </a:cubicBezTo>
                  <a:cubicBezTo>
                    <a:pt x="660" y="45"/>
                    <a:pt x="660" y="45"/>
                    <a:pt x="660" y="45"/>
                  </a:cubicBezTo>
                  <a:close/>
                  <a:moveTo>
                    <a:pt x="693" y="45"/>
                  </a:moveTo>
                  <a:cubicBezTo>
                    <a:pt x="693" y="44"/>
                    <a:pt x="693" y="44"/>
                    <a:pt x="692" y="44"/>
                  </a:cubicBezTo>
                  <a:cubicBezTo>
                    <a:pt x="692" y="45"/>
                    <a:pt x="693" y="45"/>
                    <a:pt x="693" y="45"/>
                  </a:cubicBezTo>
                  <a:close/>
                  <a:moveTo>
                    <a:pt x="1020" y="21"/>
                  </a:moveTo>
                  <a:cubicBezTo>
                    <a:pt x="1020" y="21"/>
                    <a:pt x="1020" y="21"/>
                    <a:pt x="1019" y="21"/>
                  </a:cubicBezTo>
                  <a:cubicBezTo>
                    <a:pt x="1019" y="21"/>
                    <a:pt x="1020" y="21"/>
                    <a:pt x="1020" y="21"/>
                  </a:cubicBezTo>
                  <a:close/>
                  <a:moveTo>
                    <a:pt x="1353" y="21"/>
                  </a:moveTo>
                  <a:cubicBezTo>
                    <a:pt x="1353" y="21"/>
                    <a:pt x="1353" y="21"/>
                    <a:pt x="1353" y="21"/>
                  </a:cubicBezTo>
                  <a:cubicBezTo>
                    <a:pt x="1353" y="21"/>
                    <a:pt x="1353" y="21"/>
                    <a:pt x="1353" y="21"/>
                  </a:cubicBezTo>
                  <a:close/>
                  <a:moveTo>
                    <a:pt x="831" y="50"/>
                  </a:moveTo>
                  <a:cubicBezTo>
                    <a:pt x="831" y="50"/>
                    <a:pt x="831" y="50"/>
                    <a:pt x="831" y="51"/>
                  </a:cubicBezTo>
                  <a:cubicBezTo>
                    <a:pt x="831" y="51"/>
                    <a:pt x="831" y="50"/>
                    <a:pt x="831" y="50"/>
                  </a:cubicBezTo>
                  <a:close/>
                  <a:moveTo>
                    <a:pt x="858" y="51"/>
                  </a:moveTo>
                  <a:cubicBezTo>
                    <a:pt x="858" y="50"/>
                    <a:pt x="858" y="50"/>
                    <a:pt x="857" y="50"/>
                  </a:cubicBezTo>
                  <a:cubicBezTo>
                    <a:pt x="857" y="50"/>
                    <a:pt x="857" y="51"/>
                    <a:pt x="858" y="51"/>
                  </a:cubicBezTo>
                  <a:close/>
                  <a:moveTo>
                    <a:pt x="1465" y="21"/>
                  </a:moveTo>
                  <a:cubicBezTo>
                    <a:pt x="1465" y="21"/>
                    <a:pt x="1465" y="21"/>
                    <a:pt x="1465" y="21"/>
                  </a:cubicBezTo>
                  <a:cubicBezTo>
                    <a:pt x="1465" y="21"/>
                    <a:pt x="1465" y="21"/>
                    <a:pt x="1465" y="21"/>
                  </a:cubicBezTo>
                  <a:close/>
                  <a:moveTo>
                    <a:pt x="853" y="45"/>
                  </a:moveTo>
                  <a:cubicBezTo>
                    <a:pt x="853" y="45"/>
                    <a:pt x="853" y="44"/>
                    <a:pt x="853" y="44"/>
                  </a:cubicBezTo>
                  <a:cubicBezTo>
                    <a:pt x="853" y="45"/>
                    <a:pt x="853" y="45"/>
                    <a:pt x="853" y="45"/>
                  </a:cubicBezTo>
                  <a:close/>
                  <a:moveTo>
                    <a:pt x="1682" y="21"/>
                  </a:moveTo>
                  <a:cubicBezTo>
                    <a:pt x="1682" y="21"/>
                    <a:pt x="1682" y="21"/>
                    <a:pt x="1682" y="22"/>
                  </a:cubicBezTo>
                  <a:cubicBezTo>
                    <a:pt x="1682" y="21"/>
                    <a:pt x="1682" y="21"/>
                    <a:pt x="1682" y="21"/>
                  </a:cubicBezTo>
                  <a:close/>
                  <a:moveTo>
                    <a:pt x="867" y="44"/>
                  </a:moveTo>
                  <a:cubicBezTo>
                    <a:pt x="867" y="45"/>
                    <a:pt x="867" y="45"/>
                    <a:pt x="868" y="45"/>
                  </a:cubicBezTo>
                  <a:cubicBezTo>
                    <a:pt x="868" y="45"/>
                    <a:pt x="868" y="45"/>
                    <a:pt x="867" y="44"/>
                  </a:cubicBezTo>
                  <a:close/>
                  <a:moveTo>
                    <a:pt x="538" y="22"/>
                  </a:moveTo>
                  <a:cubicBezTo>
                    <a:pt x="539" y="22"/>
                    <a:pt x="539" y="21"/>
                    <a:pt x="539" y="21"/>
                  </a:cubicBezTo>
                  <a:cubicBezTo>
                    <a:pt x="539" y="21"/>
                    <a:pt x="538" y="22"/>
                    <a:pt x="538" y="22"/>
                  </a:cubicBezTo>
                  <a:close/>
                  <a:moveTo>
                    <a:pt x="896" y="45"/>
                  </a:moveTo>
                  <a:cubicBezTo>
                    <a:pt x="896" y="44"/>
                    <a:pt x="896" y="44"/>
                    <a:pt x="896" y="44"/>
                  </a:cubicBezTo>
                  <a:cubicBezTo>
                    <a:pt x="896" y="45"/>
                    <a:pt x="896" y="45"/>
                    <a:pt x="896" y="45"/>
                  </a:cubicBezTo>
                  <a:close/>
                  <a:moveTo>
                    <a:pt x="979" y="21"/>
                  </a:moveTo>
                  <a:cubicBezTo>
                    <a:pt x="979" y="21"/>
                    <a:pt x="979" y="21"/>
                    <a:pt x="979" y="21"/>
                  </a:cubicBezTo>
                  <a:cubicBezTo>
                    <a:pt x="979" y="21"/>
                    <a:pt x="979" y="21"/>
                    <a:pt x="979" y="21"/>
                  </a:cubicBezTo>
                  <a:close/>
                  <a:moveTo>
                    <a:pt x="1021" y="21"/>
                  </a:moveTo>
                  <a:cubicBezTo>
                    <a:pt x="1020" y="21"/>
                    <a:pt x="1020" y="21"/>
                    <a:pt x="1020" y="21"/>
                  </a:cubicBezTo>
                  <a:cubicBezTo>
                    <a:pt x="1020" y="21"/>
                    <a:pt x="1020" y="21"/>
                    <a:pt x="1021" y="21"/>
                  </a:cubicBezTo>
                  <a:close/>
                  <a:moveTo>
                    <a:pt x="1120" y="44"/>
                  </a:moveTo>
                  <a:cubicBezTo>
                    <a:pt x="1119" y="44"/>
                    <a:pt x="1119" y="44"/>
                    <a:pt x="1119" y="45"/>
                  </a:cubicBezTo>
                  <a:cubicBezTo>
                    <a:pt x="1119" y="45"/>
                    <a:pt x="1120" y="45"/>
                    <a:pt x="1120" y="44"/>
                  </a:cubicBezTo>
                  <a:close/>
                  <a:moveTo>
                    <a:pt x="1383" y="22"/>
                  </a:moveTo>
                  <a:cubicBezTo>
                    <a:pt x="1383" y="21"/>
                    <a:pt x="1383" y="21"/>
                    <a:pt x="1383" y="21"/>
                  </a:cubicBezTo>
                  <a:cubicBezTo>
                    <a:pt x="1383" y="21"/>
                    <a:pt x="1383" y="22"/>
                    <a:pt x="1383" y="22"/>
                  </a:cubicBezTo>
                  <a:close/>
                  <a:moveTo>
                    <a:pt x="1416" y="22"/>
                  </a:moveTo>
                  <a:cubicBezTo>
                    <a:pt x="1416" y="22"/>
                    <a:pt x="1416" y="21"/>
                    <a:pt x="1416" y="21"/>
                  </a:cubicBezTo>
                  <a:cubicBezTo>
                    <a:pt x="1416" y="21"/>
                    <a:pt x="1416" y="22"/>
                    <a:pt x="1416" y="22"/>
                  </a:cubicBezTo>
                  <a:close/>
                  <a:moveTo>
                    <a:pt x="1138" y="45"/>
                  </a:moveTo>
                  <a:cubicBezTo>
                    <a:pt x="1138" y="45"/>
                    <a:pt x="1138" y="44"/>
                    <a:pt x="1137" y="44"/>
                  </a:cubicBezTo>
                  <a:cubicBezTo>
                    <a:pt x="1137" y="45"/>
                    <a:pt x="1138" y="45"/>
                    <a:pt x="1138" y="45"/>
                  </a:cubicBezTo>
                  <a:close/>
                  <a:moveTo>
                    <a:pt x="1152" y="44"/>
                  </a:moveTo>
                  <a:cubicBezTo>
                    <a:pt x="1152" y="45"/>
                    <a:pt x="1152" y="45"/>
                    <a:pt x="1152" y="45"/>
                  </a:cubicBezTo>
                  <a:cubicBezTo>
                    <a:pt x="1153" y="45"/>
                    <a:pt x="1152" y="45"/>
                    <a:pt x="1152" y="44"/>
                  </a:cubicBezTo>
                  <a:close/>
                  <a:moveTo>
                    <a:pt x="1580" y="21"/>
                  </a:moveTo>
                  <a:cubicBezTo>
                    <a:pt x="1580" y="21"/>
                    <a:pt x="1580" y="22"/>
                    <a:pt x="1580" y="22"/>
                  </a:cubicBezTo>
                  <a:cubicBezTo>
                    <a:pt x="1580" y="22"/>
                    <a:pt x="1580" y="21"/>
                    <a:pt x="1580" y="21"/>
                  </a:cubicBezTo>
                  <a:close/>
                  <a:moveTo>
                    <a:pt x="1298" y="44"/>
                  </a:moveTo>
                  <a:cubicBezTo>
                    <a:pt x="1298" y="44"/>
                    <a:pt x="1298" y="44"/>
                    <a:pt x="1298" y="45"/>
                  </a:cubicBezTo>
                  <a:cubicBezTo>
                    <a:pt x="1298" y="45"/>
                    <a:pt x="1298" y="45"/>
                    <a:pt x="1298" y="44"/>
                  </a:cubicBezTo>
                  <a:close/>
                  <a:moveTo>
                    <a:pt x="1748" y="21"/>
                  </a:moveTo>
                  <a:cubicBezTo>
                    <a:pt x="1748" y="21"/>
                    <a:pt x="1748" y="22"/>
                    <a:pt x="1748" y="22"/>
                  </a:cubicBezTo>
                  <a:cubicBezTo>
                    <a:pt x="1748" y="22"/>
                    <a:pt x="1748" y="21"/>
                    <a:pt x="1748" y="21"/>
                  </a:cubicBezTo>
                  <a:close/>
                  <a:moveTo>
                    <a:pt x="1311" y="45"/>
                  </a:moveTo>
                  <a:cubicBezTo>
                    <a:pt x="1311" y="45"/>
                    <a:pt x="1311" y="44"/>
                    <a:pt x="1311" y="44"/>
                  </a:cubicBezTo>
                  <a:cubicBezTo>
                    <a:pt x="1311" y="45"/>
                    <a:pt x="1311" y="45"/>
                    <a:pt x="1311" y="45"/>
                  </a:cubicBezTo>
                  <a:close/>
                  <a:moveTo>
                    <a:pt x="652" y="43"/>
                  </a:moveTo>
                  <a:cubicBezTo>
                    <a:pt x="652" y="43"/>
                    <a:pt x="652" y="44"/>
                    <a:pt x="652" y="44"/>
                  </a:cubicBezTo>
                  <a:cubicBezTo>
                    <a:pt x="652" y="44"/>
                    <a:pt x="652" y="44"/>
                    <a:pt x="652" y="43"/>
                  </a:cubicBezTo>
                  <a:close/>
                  <a:moveTo>
                    <a:pt x="1383" y="45"/>
                  </a:moveTo>
                  <a:cubicBezTo>
                    <a:pt x="1383" y="45"/>
                    <a:pt x="1383" y="45"/>
                    <a:pt x="1383" y="44"/>
                  </a:cubicBezTo>
                  <a:cubicBezTo>
                    <a:pt x="1383" y="45"/>
                    <a:pt x="1383" y="45"/>
                    <a:pt x="1383" y="45"/>
                  </a:cubicBezTo>
                  <a:close/>
                  <a:moveTo>
                    <a:pt x="1395" y="44"/>
                  </a:moveTo>
                  <a:cubicBezTo>
                    <a:pt x="1395" y="45"/>
                    <a:pt x="1395" y="45"/>
                    <a:pt x="1395" y="45"/>
                  </a:cubicBezTo>
                  <a:cubicBezTo>
                    <a:pt x="1395" y="45"/>
                    <a:pt x="1395" y="45"/>
                    <a:pt x="1395" y="44"/>
                  </a:cubicBezTo>
                  <a:close/>
                  <a:moveTo>
                    <a:pt x="1465" y="21"/>
                  </a:moveTo>
                  <a:cubicBezTo>
                    <a:pt x="1465" y="22"/>
                    <a:pt x="1465" y="22"/>
                    <a:pt x="1466" y="22"/>
                  </a:cubicBezTo>
                  <a:cubicBezTo>
                    <a:pt x="1466" y="22"/>
                    <a:pt x="1466" y="22"/>
                    <a:pt x="1465" y="21"/>
                  </a:cubicBezTo>
                  <a:close/>
                  <a:moveTo>
                    <a:pt x="558" y="45"/>
                  </a:moveTo>
                  <a:cubicBezTo>
                    <a:pt x="558" y="45"/>
                    <a:pt x="558" y="45"/>
                    <a:pt x="558" y="45"/>
                  </a:cubicBezTo>
                  <a:cubicBezTo>
                    <a:pt x="558" y="45"/>
                    <a:pt x="558" y="45"/>
                    <a:pt x="558" y="45"/>
                  </a:cubicBezTo>
                  <a:close/>
                  <a:moveTo>
                    <a:pt x="1568" y="22"/>
                  </a:moveTo>
                  <a:cubicBezTo>
                    <a:pt x="1568" y="22"/>
                    <a:pt x="1568" y="22"/>
                    <a:pt x="1567" y="21"/>
                  </a:cubicBezTo>
                  <a:cubicBezTo>
                    <a:pt x="1567" y="22"/>
                    <a:pt x="1568" y="22"/>
                    <a:pt x="1568" y="22"/>
                  </a:cubicBezTo>
                  <a:close/>
                  <a:moveTo>
                    <a:pt x="1736" y="22"/>
                  </a:moveTo>
                  <a:cubicBezTo>
                    <a:pt x="1736" y="22"/>
                    <a:pt x="1736" y="22"/>
                    <a:pt x="1736" y="21"/>
                  </a:cubicBezTo>
                  <a:cubicBezTo>
                    <a:pt x="1736" y="22"/>
                    <a:pt x="1736" y="22"/>
                    <a:pt x="1736" y="22"/>
                  </a:cubicBezTo>
                  <a:close/>
                  <a:moveTo>
                    <a:pt x="538" y="23"/>
                  </a:moveTo>
                  <a:cubicBezTo>
                    <a:pt x="538" y="22"/>
                    <a:pt x="538" y="22"/>
                    <a:pt x="538" y="22"/>
                  </a:cubicBezTo>
                  <a:cubicBezTo>
                    <a:pt x="538" y="22"/>
                    <a:pt x="538" y="22"/>
                    <a:pt x="538" y="23"/>
                  </a:cubicBezTo>
                  <a:close/>
                  <a:moveTo>
                    <a:pt x="694" y="45"/>
                  </a:moveTo>
                  <a:cubicBezTo>
                    <a:pt x="694" y="45"/>
                    <a:pt x="693" y="45"/>
                    <a:pt x="693" y="45"/>
                  </a:cubicBezTo>
                  <a:cubicBezTo>
                    <a:pt x="693" y="45"/>
                    <a:pt x="693" y="45"/>
                    <a:pt x="694" y="45"/>
                  </a:cubicBezTo>
                  <a:close/>
                  <a:moveTo>
                    <a:pt x="1352" y="22"/>
                  </a:moveTo>
                  <a:cubicBezTo>
                    <a:pt x="1352" y="22"/>
                    <a:pt x="1351" y="22"/>
                    <a:pt x="1351" y="22"/>
                  </a:cubicBezTo>
                  <a:cubicBezTo>
                    <a:pt x="1352" y="22"/>
                    <a:pt x="1352" y="22"/>
                    <a:pt x="1352" y="22"/>
                  </a:cubicBezTo>
                  <a:close/>
                  <a:moveTo>
                    <a:pt x="1415" y="23"/>
                  </a:moveTo>
                  <a:cubicBezTo>
                    <a:pt x="1416" y="22"/>
                    <a:pt x="1416" y="22"/>
                    <a:pt x="1416" y="22"/>
                  </a:cubicBezTo>
                  <a:cubicBezTo>
                    <a:pt x="1415" y="22"/>
                    <a:pt x="1415" y="22"/>
                    <a:pt x="1415" y="23"/>
                  </a:cubicBezTo>
                  <a:close/>
                  <a:moveTo>
                    <a:pt x="1033" y="51"/>
                  </a:moveTo>
                  <a:cubicBezTo>
                    <a:pt x="1033" y="51"/>
                    <a:pt x="1033" y="50"/>
                    <a:pt x="1033" y="50"/>
                  </a:cubicBezTo>
                  <a:cubicBezTo>
                    <a:pt x="1033" y="50"/>
                    <a:pt x="1033" y="50"/>
                    <a:pt x="1033" y="51"/>
                  </a:cubicBezTo>
                  <a:close/>
                  <a:moveTo>
                    <a:pt x="1682" y="22"/>
                  </a:moveTo>
                  <a:cubicBezTo>
                    <a:pt x="1682" y="22"/>
                    <a:pt x="1682" y="22"/>
                    <a:pt x="1683" y="23"/>
                  </a:cubicBezTo>
                  <a:cubicBezTo>
                    <a:pt x="1683" y="22"/>
                    <a:pt x="1683" y="22"/>
                    <a:pt x="1682" y="22"/>
                  </a:cubicBezTo>
                  <a:close/>
                  <a:moveTo>
                    <a:pt x="869" y="46"/>
                  </a:moveTo>
                  <a:cubicBezTo>
                    <a:pt x="869" y="45"/>
                    <a:pt x="869" y="45"/>
                    <a:pt x="869" y="45"/>
                  </a:cubicBezTo>
                  <a:cubicBezTo>
                    <a:pt x="869" y="45"/>
                    <a:pt x="868" y="45"/>
                    <a:pt x="869" y="46"/>
                  </a:cubicBezTo>
                  <a:close/>
                  <a:moveTo>
                    <a:pt x="1086" y="50"/>
                  </a:moveTo>
                  <a:cubicBezTo>
                    <a:pt x="1086" y="50"/>
                    <a:pt x="1086" y="51"/>
                    <a:pt x="1086" y="51"/>
                  </a:cubicBezTo>
                  <a:cubicBezTo>
                    <a:pt x="1086" y="51"/>
                    <a:pt x="1086" y="50"/>
                    <a:pt x="1086" y="50"/>
                  </a:cubicBezTo>
                  <a:close/>
                  <a:moveTo>
                    <a:pt x="1114" y="50"/>
                  </a:moveTo>
                  <a:cubicBezTo>
                    <a:pt x="1114" y="50"/>
                    <a:pt x="1113" y="50"/>
                    <a:pt x="1113" y="51"/>
                  </a:cubicBezTo>
                  <a:cubicBezTo>
                    <a:pt x="1114" y="51"/>
                    <a:pt x="1114" y="50"/>
                    <a:pt x="1114" y="50"/>
                  </a:cubicBezTo>
                  <a:close/>
                  <a:moveTo>
                    <a:pt x="1142" y="51"/>
                  </a:moveTo>
                  <a:cubicBezTo>
                    <a:pt x="1142" y="50"/>
                    <a:pt x="1142" y="50"/>
                    <a:pt x="1142" y="50"/>
                  </a:cubicBezTo>
                  <a:cubicBezTo>
                    <a:pt x="1142" y="50"/>
                    <a:pt x="1142" y="51"/>
                    <a:pt x="1142" y="51"/>
                  </a:cubicBezTo>
                  <a:close/>
                  <a:moveTo>
                    <a:pt x="1384" y="23"/>
                  </a:moveTo>
                  <a:cubicBezTo>
                    <a:pt x="1384" y="23"/>
                    <a:pt x="1384" y="22"/>
                    <a:pt x="1384" y="22"/>
                  </a:cubicBezTo>
                  <a:cubicBezTo>
                    <a:pt x="1384" y="22"/>
                    <a:pt x="1384" y="23"/>
                    <a:pt x="1384" y="23"/>
                  </a:cubicBezTo>
                  <a:close/>
                  <a:moveTo>
                    <a:pt x="1211" y="51"/>
                  </a:moveTo>
                  <a:cubicBezTo>
                    <a:pt x="1211" y="51"/>
                    <a:pt x="1211" y="50"/>
                    <a:pt x="1211" y="50"/>
                  </a:cubicBezTo>
                  <a:cubicBezTo>
                    <a:pt x="1211" y="50"/>
                    <a:pt x="1211" y="50"/>
                    <a:pt x="1211" y="51"/>
                  </a:cubicBezTo>
                  <a:close/>
                  <a:moveTo>
                    <a:pt x="1536" y="22"/>
                  </a:moveTo>
                  <a:cubicBezTo>
                    <a:pt x="1535" y="22"/>
                    <a:pt x="1535" y="22"/>
                    <a:pt x="1535" y="23"/>
                  </a:cubicBezTo>
                  <a:cubicBezTo>
                    <a:pt x="1535" y="22"/>
                    <a:pt x="1536" y="22"/>
                    <a:pt x="1536" y="22"/>
                  </a:cubicBezTo>
                  <a:close/>
                  <a:moveTo>
                    <a:pt x="1704" y="22"/>
                  </a:moveTo>
                  <a:cubicBezTo>
                    <a:pt x="1704" y="22"/>
                    <a:pt x="1703" y="22"/>
                    <a:pt x="1703" y="23"/>
                  </a:cubicBezTo>
                  <a:cubicBezTo>
                    <a:pt x="1704" y="22"/>
                    <a:pt x="1704" y="22"/>
                    <a:pt x="1704" y="22"/>
                  </a:cubicBezTo>
                  <a:close/>
                  <a:moveTo>
                    <a:pt x="872" y="55"/>
                  </a:moveTo>
                  <a:cubicBezTo>
                    <a:pt x="871" y="55"/>
                    <a:pt x="871" y="56"/>
                    <a:pt x="871" y="56"/>
                  </a:cubicBezTo>
                  <a:cubicBezTo>
                    <a:pt x="872" y="56"/>
                    <a:pt x="872" y="55"/>
                    <a:pt x="872" y="55"/>
                  </a:cubicBezTo>
                  <a:close/>
                  <a:moveTo>
                    <a:pt x="572" y="53"/>
                  </a:moveTo>
                  <a:cubicBezTo>
                    <a:pt x="572" y="53"/>
                    <a:pt x="572" y="53"/>
                    <a:pt x="572" y="54"/>
                  </a:cubicBezTo>
                  <a:cubicBezTo>
                    <a:pt x="572" y="53"/>
                    <a:pt x="572" y="53"/>
                    <a:pt x="572" y="53"/>
                  </a:cubicBezTo>
                  <a:close/>
                  <a:moveTo>
                    <a:pt x="977" y="22"/>
                  </a:moveTo>
                  <a:cubicBezTo>
                    <a:pt x="977" y="22"/>
                    <a:pt x="977" y="23"/>
                    <a:pt x="977" y="23"/>
                  </a:cubicBezTo>
                  <a:cubicBezTo>
                    <a:pt x="977" y="23"/>
                    <a:pt x="977" y="23"/>
                    <a:pt x="977" y="22"/>
                  </a:cubicBezTo>
                  <a:close/>
                  <a:moveTo>
                    <a:pt x="1261" y="45"/>
                  </a:moveTo>
                  <a:cubicBezTo>
                    <a:pt x="1261" y="45"/>
                    <a:pt x="1261" y="45"/>
                    <a:pt x="1261" y="45"/>
                  </a:cubicBezTo>
                  <a:cubicBezTo>
                    <a:pt x="1261" y="45"/>
                    <a:pt x="1261" y="45"/>
                    <a:pt x="1261" y="45"/>
                  </a:cubicBezTo>
                  <a:close/>
                  <a:moveTo>
                    <a:pt x="1415" y="23"/>
                  </a:moveTo>
                  <a:cubicBezTo>
                    <a:pt x="1415" y="23"/>
                    <a:pt x="1415" y="23"/>
                    <a:pt x="1415" y="23"/>
                  </a:cubicBezTo>
                  <a:cubicBezTo>
                    <a:pt x="1415" y="23"/>
                    <a:pt x="1415" y="23"/>
                    <a:pt x="1415" y="23"/>
                  </a:cubicBezTo>
                  <a:close/>
                  <a:moveTo>
                    <a:pt x="1497" y="22"/>
                  </a:moveTo>
                  <a:cubicBezTo>
                    <a:pt x="1496" y="22"/>
                    <a:pt x="1496" y="23"/>
                    <a:pt x="1496" y="23"/>
                  </a:cubicBezTo>
                  <a:cubicBezTo>
                    <a:pt x="1496" y="23"/>
                    <a:pt x="1497" y="23"/>
                    <a:pt x="1497" y="22"/>
                  </a:cubicBezTo>
                  <a:close/>
                  <a:moveTo>
                    <a:pt x="1289" y="45"/>
                  </a:moveTo>
                  <a:cubicBezTo>
                    <a:pt x="1289" y="45"/>
                    <a:pt x="1289" y="45"/>
                    <a:pt x="1289" y="45"/>
                  </a:cubicBezTo>
                  <a:cubicBezTo>
                    <a:pt x="1289" y="45"/>
                    <a:pt x="1289" y="45"/>
                    <a:pt x="1289" y="45"/>
                  </a:cubicBezTo>
                  <a:close/>
                  <a:moveTo>
                    <a:pt x="1568" y="23"/>
                  </a:moveTo>
                  <a:cubicBezTo>
                    <a:pt x="1568" y="23"/>
                    <a:pt x="1568" y="23"/>
                    <a:pt x="1568" y="23"/>
                  </a:cubicBezTo>
                  <a:cubicBezTo>
                    <a:pt x="1568" y="23"/>
                    <a:pt x="1568" y="23"/>
                    <a:pt x="1568" y="23"/>
                  </a:cubicBezTo>
                  <a:close/>
                  <a:moveTo>
                    <a:pt x="1683" y="23"/>
                  </a:moveTo>
                  <a:cubicBezTo>
                    <a:pt x="1683" y="23"/>
                    <a:pt x="1683" y="23"/>
                    <a:pt x="1683" y="23"/>
                  </a:cubicBezTo>
                  <a:cubicBezTo>
                    <a:pt x="1683" y="23"/>
                    <a:pt x="1683" y="23"/>
                    <a:pt x="1683" y="23"/>
                  </a:cubicBezTo>
                  <a:close/>
                  <a:moveTo>
                    <a:pt x="1298" y="45"/>
                  </a:moveTo>
                  <a:cubicBezTo>
                    <a:pt x="1297" y="45"/>
                    <a:pt x="1297" y="45"/>
                    <a:pt x="1297" y="45"/>
                  </a:cubicBezTo>
                  <a:cubicBezTo>
                    <a:pt x="1297" y="45"/>
                    <a:pt x="1298" y="45"/>
                    <a:pt x="1298" y="45"/>
                  </a:cubicBezTo>
                  <a:close/>
                  <a:moveTo>
                    <a:pt x="1737" y="23"/>
                  </a:moveTo>
                  <a:cubicBezTo>
                    <a:pt x="1737" y="23"/>
                    <a:pt x="1737" y="23"/>
                    <a:pt x="1736" y="23"/>
                  </a:cubicBezTo>
                  <a:cubicBezTo>
                    <a:pt x="1736" y="23"/>
                    <a:pt x="1736" y="23"/>
                    <a:pt x="1737" y="23"/>
                  </a:cubicBezTo>
                  <a:close/>
                  <a:moveTo>
                    <a:pt x="538" y="24"/>
                  </a:moveTo>
                  <a:cubicBezTo>
                    <a:pt x="538" y="23"/>
                    <a:pt x="538" y="23"/>
                    <a:pt x="538" y="23"/>
                  </a:cubicBezTo>
                  <a:cubicBezTo>
                    <a:pt x="538" y="23"/>
                    <a:pt x="538" y="23"/>
                    <a:pt x="538" y="24"/>
                  </a:cubicBezTo>
                  <a:close/>
                  <a:moveTo>
                    <a:pt x="551" y="23"/>
                  </a:moveTo>
                  <a:cubicBezTo>
                    <a:pt x="550" y="23"/>
                    <a:pt x="550" y="23"/>
                    <a:pt x="550" y="24"/>
                  </a:cubicBezTo>
                  <a:cubicBezTo>
                    <a:pt x="551" y="23"/>
                    <a:pt x="551" y="23"/>
                    <a:pt x="551" y="23"/>
                  </a:cubicBezTo>
                  <a:close/>
                  <a:moveTo>
                    <a:pt x="600" y="54"/>
                  </a:moveTo>
                  <a:cubicBezTo>
                    <a:pt x="600" y="53"/>
                    <a:pt x="600" y="53"/>
                    <a:pt x="599" y="53"/>
                  </a:cubicBezTo>
                  <a:cubicBezTo>
                    <a:pt x="599" y="53"/>
                    <a:pt x="599" y="54"/>
                    <a:pt x="600" y="54"/>
                  </a:cubicBezTo>
                  <a:close/>
                  <a:moveTo>
                    <a:pt x="648" y="53"/>
                  </a:moveTo>
                  <a:cubicBezTo>
                    <a:pt x="648" y="53"/>
                    <a:pt x="648" y="53"/>
                    <a:pt x="648" y="54"/>
                  </a:cubicBezTo>
                  <a:cubicBezTo>
                    <a:pt x="648" y="54"/>
                    <a:pt x="648" y="53"/>
                    <a:pt x="648" y="53"/>
                  </a:cubicBezTo>
                  <a:close/>
                  <a:moveTo>
                    <a:pt x="1384" y="24"/>
                  </a:moveTo>
                  <a:cubicBezTo>
                    <a:pt x="1384" y="23"/>
                    <a:pt x="1384" y="23"/>
                    <a:pt x="1384" y="23"/>
                  </a:cubicBezTo>
                  <a:cubicBezTo>
                    <a:pt x="1384" y="23"/>
                    <a:pt x="1384" y="23"/>
                    <a:pt x="1384" y="24"/>
                  </a:cubicBezTo>
                  <a:close/>
                  <a:moveTo>
                    <a:pt x="1579" y="45"/>
                  </a:moveTo>
                  <a:cubicBezTo>
                    <a:pt x="1579" y="45"/>
                    <a:pt x="1579" y="45"/>
                    <a:pt x="1579" y="45"/>
                  </a:cubicBezTo>
                  <a:cubicBezTo>
                    <a:pt x="1579" y="45"/>
                    <a:pt x="1579" y="45"/>
                    <a:pt x="1579" y="45"/>
                  </a:cubicBezTo>
                  <a:close/>
                  <a:moveTo>
                    <a:pt x="1682" y="45"/>
                  </a:moveTo>
                  <a:cubicBezTo>
                    <a:pt x="1681" y="45"/>
                    <a:pt x="1681" y="45"/>
                    <a:pt x="1681" y="45"/>
                  </a:cubicBezTo>
                  <a:cubicBezTo>
                    <a:pt x="1682" y="45"/>
                    <a:pt x="1682" y="45"/>
                    <a:pt x="1682" y="45"/>
                  </a:cubicBezTo>
                  <a:close/>
                  <a:moveTo>
                    <a:pt x="1747" y="45"/>
                  </a:moveTo>
                  <a:cubicBezTo>
                    <a:pt x="1747" y="45"/>
                    <a:pt x="1747" y="45"/>
                    <a:pt x="1747" y="45"/>
                  </a:cubicBezTo>
                  <a:cubicBezTo>
                    <a:pt x="1747" y="45"/>
                    <a:pt x="1747" y="45"/>
                    <a:pt x="1747" y="45"/>
                  </a:cubicBezTo>
                  <a:close/>
                  <a:moveTo>
                    <a:pt x="1466" y="23"/>
                  </a:moveTo>
                  <a:cubicBezTo>
                    <a:pt x="1466" y="23"/>
                    <a:pt x="1466" y="24"/>
                    <a:pt x="1466" y="24"/>
                  </a:cubicBezTo>
                  <a:cubicBezTo>
                    <a:pt x="1466" y="24"/>
                    <a:pt x="1466" y="23"/>
                    <a:pt x="1466" y="23"/>
                  </a:cubicBezTo>
                  <a:close/>
                  <a:moveTo>
                    <a:pt x="1496" y="23"/>
                  </a:moveTo>
                  <a:cubicBezTo>
                    <a:pt x="1495" y="23"/>
                    <a:pt x="1495" y="23"/>
                    <a:pt x="1495" y="24"/>
                  </a:cubicBezTo>
                  <a:cubicBezTo>
                    <a:pt x="1495" y="24"/>
                    <a:pt x="1496" y="23"/>
                    <a:pt x="1496" y="23"/>
                  </a:cubicBezTo>
                  <a:close/>
                  <a:moveTo>
                    <a:pt x="597" y="46"/>
                  </a:moveTo>
                  <a:cubicBezTo>
                    <a:pt x="597" y="45"/>
                    <a:pt x="597" y="45"/>
                    <a:pt x="596" y="45"/>
                  </a:cubicBezTo>
                  <a:cubicBezTo>
                    <a:pt x="596" y="45"/>
                    <a:pt x="596" y="46"/>
                    <a:pt x="597" y="46"/>
                  </a:cubicBezTo>
                  <a:close/>
                  <a:moveTo>
                    <a:pt x="1569" y="24"/>
                  </a:moveTo>
                  <a:cubicBezTo>
                    <a:pt x="1569" y="24"/>
                    <a:pt x="1569" y="23"/>
                    <a:pt x="1568" y="23"/>
                  </a:cubicBezTo>
                  <a:cubicBezTo>
                    <a:pt x="1568" y="23"/>
                    <a:pt x="1569" y="24"/>
                    <a:pt x="1569" y="24"/>
                  </a:cubicBezTo>
                  <a:close/>
                  <a:moveTo>
                    <a:pt x="640" y="46"/>
                  </a:moveTo>
                  <a:cubicBezTo>
                    <a:pt x="640" y="46"/>
                    <a:pt x="640" y="45"/>
                    <a:pt x="640" y="45"/>
                  </a:cubicBezTo>
                  <a:cubicBezTo>
                    <a:pt x="640" y="45"/>
                    <a:pt x="640" y="46"/>
                    <a:pt x="640" y="46"/>
                  </a:cubicBezTo>
                  <a:close/>
                  <a:moveTo>
                    <a:pt x="1737" y="24"/>
                  </a:moveTo>
                  <a:cubicBezTo>
                    <a:pt x="1737" y="24"/>
                    <a:pt x="1737" y="23"/>
                    <a:pt x="1737" y="23"/>
                  </a:cubicBezTo>
                  <a:cubicBezTo>
                    <a:pt x="1737" y="23"/>
                    <a:pt x="1737" y="24"/>
                    <a:pt x="1737" y="24"/>
                  </a:cubicBezTo>
                  <a:close/>
                  <a:moveTo>
                    <a:pt x="550" y="23"/>
                  </a:moveTo>
                  <a:cubicBezTo>
                    <a:pt x="550" y="24"/>
                    <a:pt x="550" y="24"/>
                    <a:pt x="550" y="24"/>
                  </a:cubicBezTo>
                  <a:cubicBezTo>
                    <a:pt x="550" y="24"/>
                    <a:pt x="550" y="24"/>
                    <a:pt x="550" y="23"/>
                  </a:cubicBezTo>
                  <a:close/>
                  <a:moveTo>
                    <a:pt x="652" y="45"/>
                  </a:moveTo>
                  <a:cubicBezTo>
                    <a:pt x="651" y="45"/>
                    <a:pt x="651" y="46"/>
                    <a:pt x="651" y="46"/>
                  </a:cubicBezTo>
                  <a:cubicBezTo>
                    <a:pt x="652" y="46"/>
                    <a:pt x="652" y="45"/>
                    <a:pt x="652" y="45"/>
                  </a:cubicBezTo>
                  <a:close/>
                  <a:moveTo>
                    <a:pt x="1385" y="24"/>
                  </a:moveTo>
                  <a:cubicBezTo>
                    <a:pt x="1385" y="24"/>
                    <a:pt x="1385" y="24"/>
                    <a:pt x="1384" y="23"/>
                  </a:cubicBezTo>
                  <a:cubicBezTo>
                    <a:pt x="1384" y="24"/>
                    <a:pt x="1384" y="24"/>
                    <a:pt x="1385" y="24"/>
                  </a:cubicBezTo>
                  <a:close/>
                  <a:moveTo>
                    <a:pt x="1415" y="24"/>
                  </a:moveTo>
                  <a:cubicBezTo>
                    <a:pt x="1415" y="24"/>
                    <a:pt x="1415" y="24"/>
                    <a:pt x="1415" y="24"/>
                  </a:cubicBezTo>
                  <a:cubicBezTo>
                    <a:pt x="1415" y="24"/>
                    <a:pt x="1415" y="24"/>
                    <a:pt x="1415" y="24"/>
                  </a:cubicBezTo>
                  <a:close/>
                  <a:moveTo>
                    <a:pt x="694" y="45"/>
                  </a:moveTo>
                  <a:cubicBezTo>
                    <a:pt x="694" y="45"/>
                    <a:pt x="694" y="45"/>
                    <a:pt x="694" y="45"/>
                  </a:cubicBezTo>
                  <a:cubicBezTo>
                    <a:pt x="694" y="45"/>
                    <a:pt x="694" y="45"/>
                    <a:pt x="694" y="45"/>
                  </a:cubicBezTo>
                  <a:close/>
                  <a:moveTo>
                    <a:pt x="567" y="50"/>
                  </a:moveTo>
                  <a:cubicBezTo>
                    <a:pt x="567" y="51"/>
                    <a:pt x="567" y="51"/>
                    <a:pt x="568" y="51"/>
                  </a:cubicBezTo>
                  <a:cubicBezTo>
                    <a:pt x="568" y="50"/>
                    <a:pt x="567" y="50"/>
                    <a:pt x="567" y="50"/>
                  </a:cubicBezTo>
                  <a:close/>
                  <a:moveTo>
                    <a:pt x="599" y="51"/>
                  </a:moveTo>
                  <a:cubicBezTo>
                    <a:pt x="599" y="51"/>
                    <a:pt x="599" y="50"/>
                    <a:pt x="598" y="50"/>
                  </a:cubicBezTo>
                  <a:cubicBezTo>
                    <a:pt x="598" y="51"/>
                    <a:pt x="598" y="51"/>
                    <a:pt x="599" y="51"/>
                  </a:cubicBezTo>
                  <a:close/>
                  <a:moveTo>
                    <a:pt x="1495" y="24"/>
                  </a:moveTo>
                  <a:cubicBezTo>
                    <a:pt x="1494" y="24"/>
                    <a:pt x="1494" y="24"/>
                    <a:pt x="1494" y="24"/>
                  </a:cubicBezTo>
                  <a:cubicBezTo>
                    <a:pt x="1494" y="24"/>
                    <a:pt x="1495" y="24"/>
                    <a:pt x="1495" y="24"/>
                  </a:cubicBezTo>
                  <a:close/>
                  <a:moveTo>
                    <a:pt x="649" y="50"/>
                  </a:moveTo>
                  <a:cubicBezTo>
                    <a:pt x="649" y="50"/>
                    <a:pt x="649" y="51"/>
                    <a:pt x="649" y="51"/>
                  </a:cubicBezTo>
                  <a:cubicBezTo>
                    <a:pt x="649" y="51"/>
                    <a:pt x="650" y="51"/>
                    <a:pt x="649" y="50"/>
                  </a:cubicBezTo>
                  <a:close/>
                  <a:moveTo>
                    <a:pt x="1569" y="25"/>
                  </a:moveTo>
                  <a:cubicBezTo>
                    <a:pt x="1569" y="24"/>
                    <a:pt x="1569" y="24"/>
                    <a:pt x="1569" y="24"/>
                  </a:cubicBezTo>
                  <a:cubicBezTo>
                    <a:pt x="1569" y="24"/>
                    <a:pt x="1569" y="24"/>
                    <a:pt x="1569" y="25"/>
                  </a:cubicBezTo>
                  <a:close/>
                  <a:moveTo>
                    <a:pt x="750" y="51"/>
                  </a:moveTo>
                  <a:cubicBezTo>
                    <a:pt x="751" y="51"/>
                    <a:pt x="751" y="51"/>
                    <a:pt x="751" y="50"/>
                  </a:cubicBezTo>
                  <a:cubicBezTo>
                    <a:pt x="751" y="51"/>
                    <a:pt x="750" y="51"/>
                    <a:pt x="750" y="51"/>
                  </a:cubicBezTo>
                  <a:close/>
                  <a:moveTo>
                    <a:pt x="1737" y="25"/>
                  </a:moveTo>
                  <a:cubicBezTo>
                    <a:pt x="1737" y="24"/>
                    <a:pt x="1737" y="24"/>
                    <a:pt x="1737" y="24"/>
                  </a:cubicBezTo>
                  <a:cubicBezTo>
                    <a:pt x="1737" y="24"/>
                    <a:pt x="1737" y="24"/>
                    <a:pt x="1737" y="25"/>
                  </a:cubicBezTo>
                  <a:close/>
                  <a:moveTo>
                    <a:pt x="550" y="24"/>
                  </a:moveTo>
                  <a:cubicBezTo>
                    <a:pt x="550" y="24"/>
                    <a:pt x="550" y="25"/>
                    <a:pt x="550" y="25"/>
                  </a:cubicBezTo>
                  <a:cubicBezTo>
                    <a:pt x="550" y="25"/>
                    <a:pt x="550" y="24"/>
                    <a:pt x="550" y="24"/>
                  </a:cubicBezTo>
                  <a:close/>
                  <a:moveTo>
                    <a:pt x="960" y="25"/>
                  </a:moveTo>
                  <a:cubicBezTo>
                    <a:pt x="960" y="25"/>
                    <a:pt x="960" y="25"/>
                    <a:pt x="960" y="24"/>
                  </a:cubicBezTo>
                  <a:cubicBezTo>
                    <a:pt x="960" y="24"/>
                    <a:pt x="960" y="25"/>
                    <a:pt x="960" y="25"/>
                  </a:cubicBezTo>
                  <a:close/>
                  <a:moveTo>
                    <a:pt x="910" y="45"/>
                  </a:moveTo>
                  <a:cubicBezTo>
                    <a:pt x="910" y="45"/>
                    <a:pt x="910" y="46"/>
                    <a:pt x="911" y="46"/>
                  </a:cubicBezTo>
                  <a:cubicBezTo>
                    <a:pt x="911" y="46"/>
                    <a:pt x="911" y="45"/>
                    <a:pt x="910" y="45"/>
                  </a:cubicBezTo>
                  <a:close/>
                  <a:moveTo>
                    <a:pt x="1385" y="25"/>
                  </a:moveTo>
                  <a:cubicBezTo>
                    <a:pt x="1385" y="25"/>
                    <a:pt x="1385" y="24"/>
                    <a:pt x="1385" y="24"/>
                  </a:cubicBezTo>
                  <a:cubicBezTo>
                    <a:pt x="1385" y="24"/>
                    <a:pt x="1385" y="25"/>
                    <a:pt x="1385" y="25"/>
                  </a:cubicBezTo>
                  <a:close/>
                  <a:moveTo>
                    <a:pt x="1414" y="25"/>
                  </a:moveTo>
                  <a:cubicBezTo>
                    <a:pt x="1415" y="25"/>
                    <a:pt x="1415" y="25"/>
                    <a:pt x="1415" y="24"/>
                  </a:cubicBezTo>
                  <a:cubicBezTo>
                    <a:pt x="1414" y="24"/>
                    <a:pt x="1414" y="25"/>
                    <a:pt x="1414" y="25"/>
                  </a:cubicBezTo>
                  <a:close/>
                  <a:moveTo>
                    <a:pt x="1036" y="46"/>
                  </a:moveTo>
                  <a:cubicBezTo>
                    <a:pt x="1036" y="46"/>
                    <a:pt x="1036" y="45"/>
                    <a:pt x="1036" y="45"/>
                  </a:cubicBezTo>
                  <a:cubicBezTo>
                    <a:pt x="1036" y="45"/>
                    <a:pt x="1036" y="46"/>
                    <a:pt x="1036" y="46"/>
                  </a:cubicBezTo>
                  <a:close/>
                  <a:moveTo>
                    <a:pt x="1083" y="45"/>
                  </a:moveTo>
                  <a:cubicBezTo>
                    <a:pt x="1084" y="45"/>
                    <a:pt x="1084" y="46"/>
                    <a:pt x="1084" y="46"/>
                  </a:cubicBezTo>
                  <a:cubicBezTo>
                    <a:pt x="1084" y="46"/>
                    <a:pt x="1084" y="45"/>
                    <a:pt x="1083" y="45"/>
                  </a:cubicBezTo>
                  <a:close/>
                  <a:moveTo>
                    <a:pt x="1494" y="24"/>
                  </a:moveTo>
                  <a:cubicBezTo>
                    <a:pt x="1493" y="25"/>
                    <a:pt x="1493" y="25"/>
                    <a:pt x="1493" y="25"/>
                  </a:cubicBezTo>
                  <a:cubicBezTo>
                    <a:pt x="1493" y="25"/>
                    <a:pt x="1493" y="25"/>
                    <a:pt x="1494" y="24"/>
                  </a:cubicBezTo>
                  <a:close/>
                  <a:moveTo>
                    <a:pt x="1152" y="45"/>
                  </a:moveTo>
                  <a:cubicBezTo>
                    <a:pt x="1152" y="45"/>
                    <a:pt x="1153" y="46"/>
                    <a:pt x="1153" y="46"/>
                  </a:cubicBezTo>
                  <a:cubicBezTo>
                    <a:pt x="1153" y="46"/>
                    <a:pt x="1153" y="45"/>
                    <a:pt x="1152" y="45"/>
                  </a:cubicBezTo>
                  <a:close/>
                  <a:moveTo>
                    <a:pt x="550" y="25"/>
                  </a:moveTo>
                  <a:cubicBezTo>
                    <a:pt x="549" y="25"/>
                    <a:pt x="549" y="25"/>
                    <a:pt x="549" y="26"/>
                  </a:cubicBezTo>
                  <a:cubicBezTo>
                    <a:pt x="550" y="25"/>
                    <a:pt x="550" y="25"/>
                    <a:pt x="550" y="25"/>
                  </a:cubicBezTo>
                  <a:close/>
                  <a:moveTo>
                    <a:pt x="874" y="50"/>
                  </a:moveTo>
                  <a:cubicBezTo>
                    <a:pt x="873" y="50"/>
                    <a:pt x="873" y="51"/>
                    <a:pt x="873" y="51"/>
                  </a:cubicBezTo>
                  <a:cubicBezTo>
                    <a:pt x="874" y="51"/>
                    <a:pt x="874" y="51"/>
                    <a:pt x="874" y="50"/>
                  </a:cubicBezTo>
                  <a:close/>
                  <a:moveTo>
                    <a:pt x="1493" y="25"/>
                  </a:moveTo>
                  <a:cubicBezTo>
                    <a:pt x="1493" y="25"/>
                    <a:pt x="1492" y="25"/>
                    <a:pt x="1492" y="25"/>
                  </a:cubicBezTo>
                  <a:cubicBezTo>
                    <a:pt x="1493" y="25"/>
                    <a:pt x="1493" y="25"/>
                    <a:pt x="1493" y="25"/>
                  </a:cubicBezTo>
                  <a:close/>
                  <a:moveTo>
                    <a:pt x="1312" y="45"/>
                  </a:moveTo>
                  <a:cubicBezTo>
                    <a:pt x="1312" y="45"/>
                    <a:pt x="1312" y="45"/>
                    <a:pt x="1312" y="45"/>
                  </a:cubicBezTo>
                  <a:cubicBezTo>
                    <a:pt x="1312" y="46"/>
                    <a:pt x="1312" y="45"/>
                    <a:pt x="1312" y="45"/>
                  </a:cubicBezTo>
                  <a:close/>
                  <a:moveTo>
                    <a:pt x="1570" y="26"/>
                  </a:moveTo>
                  <a:cubicBezTo>
                    <a:pt x="1570" y="25"/>
                    <a:pt x="1570" y="25"/>
                    <a:pt x="1569" y="25"/>
                  </a:cubicBezTo>
                  <a:cubicBezTo>
                    <a:pt x="1569" y="25"/>
                    <a:pt x="1569" y="25"/>
                    <a:pt x="1570" y="26"/>
                  </a:cubicBezTo>
                  <a:close/>
                  <a:moveTo>
                    <a:pt x="1383" y="46"/>
                  </a:moveTo>
                  <a:cubicBezTo>
                    <a:pt x="1383" y="46"/>
                    <a:pt x="1383" y="45"/>
                    <a:pt x="1383" y="45"/>
                  </a:cubicBezTo>
                  <a:cubicBezTo>
                    <a:pt x="1383" y="45"/>
                    <a:pt x="1383" y="46"/>
                    <a:pt x="1383" y="46"/>
                  </a:cubicBezTo>
                  <a:close/>
                  <a:moveTo>
                    <a:pt x="1738" y="26"/>
                  </a:moveTo>
                  <a:cubicBezTo>
                    <a:pt x="1738" y="25"/>
                    <a:pt x="1738" y="25"/>
                    <a:pt x="1737" y="25"/>
                  </a:cubicBezTo>
                  <a:cubicBezTo>
                    <a:pt x="1737" y="25"/>
                    <a:pt x="1737" y="25"/>
                    <a:pt x="1738" y="26"/>
                  </a:cubicBezTo>
                  <a:close/>
                  <a:moveTo>
                    <a:pt x="959" y="26"/>
                  </a:moveTo>
                  <a:cubicBezTo>
                    <a:pt x="960" y="26"/>
                    <a:pt x="960" y="26"/>
                    <a:pt x="960" y="25"/>
                  </a:cubicBezTo>
                  <a:cubicBezTo>
                    <a:pt x="959" y="25"/>
                    <a:pt x="959" y="26"/>
                    <a:pt x="959" y="26"/>
                  </a:cubicBezTo>
                  <a:close/>
                  <a:moveTo>
                    <a:pt x="1395" y="45"/>
                  </a:moveTo>
                  <a:cubicBezTo>
                    <a:pt x="1395" y="45"/>
                    <a:pt x="1394" y="46"/>
                    <a:pt x="1394" y="46"/>
                  </a:cubicBezTo>
                  <a:cubicBezTo>
                    <a:pt x="1395" y="46"/>
                    <a:pt x="1395" y="45"/>
                    <a:pt x="1395" y="45"/>
                  </a:cubicBezTo>
                  <a:close/>
                  <a:moveTo>
                    <a:pt x="1492" y="25"/>
                  </a:moveTo>
                  <a:cubicBezTo>
                    <a:pt x="1492" y="25"/>
                    <a:pt x="1492" y="25"/>
                    <a:pt x="1492" y="26"/>
                  </a:cubicBezTo>
                  <a:cubicBezTo>
                    <a:pt x="1492" y="26"/>
                    <a:pt x="1492" y="26"/>
                    <a:pt x="1492" y="25"/>
                  </a:cubicBezTo>
                  <a:close/>
                  <a:moveTo>
                    <a:pt x="559" y="45"/>
                  </a:moveTo>
                  <a:cubicBezTo>
                    <a:pt x="559" y="46"/>
                    <a:pt x="559" y="46"/>
                    <a:pt x="559" y="46"/>
                  </a:cubicBezTo>
                  <a:cubicBezTo>
                    <a:pt x="559" y="46"/>
                    <a:pt x="559" y="45"/>
                    <a:pt x="559" y="45"/>
                  </a:cubicBezTo>
                  <a:close/>
                  <a:moveTo>
                    <a:pt x="659" y="46"/>
                  </a:moveTo>
                  <a:cubicBezTo>
                    <a:pt x="660" y="46"/>
                    <a:pt x="660" y="46"/>
                    <a:pt x="660" y="45"/>
                  </a:cubicBezTo>
                  <a:cubicBezTo>
                    <a:pt x="659" y="46"/>
                    <a:pt x="659" y="46"/>
                    <a:pt x="659" y="46"/>
                  </a:cubicBezTo>
                  <a:close/>
                  <a:moveTo>
                    <a:pt x="695" y="46"/>
                  </a:moveTo>
                  <a:cubicBezTo>
                    <a:pt x="695" y="46"/>
                    <a:pt x="695" y="45"/>
                    <a:pt x="694" y="45"/>
                  </a:cubicBezTo>
                  <a:cubicBezTo>
                    <a:pt x="695" y="46"/>
                    <a:pt x="695" y="46"/>
                    <a:pt x="695" y="46"/>
                  </a:cubicBezTo>
                  <a:close/>
                  <a:moveTo>
                    <a:pt x="802" y="46"/>
                  </a:moveTo>
                  <a:cubicBezTo>
                    <a:pt x="802" y="46"/>
                    <a:pt x="802" y="46"/>
                    <a:pt x="802" y="46"/>
                  </a:cubicBezTo>
                  <a:cubicBezTo>
                    <a:pt x="802" y="46"/>
                    <a:pt x="802" y="46"/>
                    <a:pt x="802" y="46"/>
                  </a:cubicBezTo>
                  <a:close/>
                  <a:moveTo>
                    <a:pt x="1292" y="50"/>
                  </a:moveTo>
                  <a:cubicBezTo>
                    <a:pt x="1292" y="50"/>
                    <a:pt x="1292" y="51"/>
                    <a:pt x="1292" y="51"/>
                  </a:cubicBezTo>
                  <a:cubicBezTo>
                    <a:pt x="1292" y="51"/>
                    <a:pt x="1292" y="51"/>
                    <a:pt x="1292" y="50"/>
                  </a:cubicBezTo>
                  <a:close/>
                  <a:moveTo>
                    <a:pt x="1414" y="27"/>
                  </a:moveTo>
                  <a:cubicBezTo>
                    <a:pt x="1414" y="27"/>
                    <a:pt x="1414" y="26"/>
                    <a:pt x="1414" y="26"/>
                  </a:cubicBezTo>
                  <a:cubicBezTo>
                    <a:pt x="1414" y="26"/>
                    <a:pt x="1414" y="26"/>
                    <a:pt x="1414" y="27"/>
                  </a:cubicBezTo>
                  <a:close/>
                  <a:moveTo>
                    <a:pt x="872" y="53"/>
                  </a:moveTo>
                  <a:cubicBezTo>
                    <a:pt x="872" y="53"/>
                    <a:pt x="872" y="54"/>
                    <a:pt x="872" y="54"/>
                  </a:cubicBezTo>
                  <a:cubicBezTo>
                    <a:pt x="872" y="54"/>
                    <a:pt x="872" y="53"/>
                    <a:pt x="872" y="53"/>
                  </a:cubicBezTo>
                  <a:close/>
                  <a:moveTo>
                    <a:pt x="959" y="27"/>
                  </a:moveTo>
                  <a:cubicBezTo>
                    <a:pt x="959" y="27"/>
                    <a:pt x="959" y="27"/>
                    <a:pt x="959" y="26"/>
                  </a:cubicBezTo>
                  <a:cubicBezTo>
                    <a:pt x="959" y="26"/>
                    <a:pt x="959" y="27"/>
                    <a:pt x="959" y="27"/>
                  </a:cubicBezTo>
                  <a:close/>
                  <a:moveTo>
                    <a:pt x="1490" y="26"/>
                  </a:moveTo>
                  <a:cubicBezTo>
                    <a:pt x="1490" y="26"/>
                    <a:pt x="1490" y="26"/>
                    <a:pt x="1490" y="27"/>
                  </a:cubicBezTo>
                  <a:cubicBezTo>
                    <a:pt x="1490" y="27"/>
                    <a:pt x="1490" y="27"/>
                    <a:pt x="1490" y="26"/>
                  </a:cubicBezTo>
                  <a:close/>
                  <a:moveTo>
                    <a:pt x="1490" y="27"/>
                  </a:moveTo>
                  <a:cubicBezTo>
                    <a:pt x="1489" y="27"/>
                    <a:pt x="1489" y="27"/>
                    <a:pt x="1489" y="27"/>
                  </a:cubicBezTo>
                  <a:cubicBezTo>
                    <a:pt x="1489" y="27"/>
                    <a:pt x="1490" y="27"/>
                    <a:pt x="1490" y="27"/>
                  </a:cubicBezTo>
                  <a:close/>
                  <a:moveTo>
                    <a:pt x="1289" y="46"/>
                  </a:moveTo>
                  <a:cubicBezTo>
                    <a:pt x="1289" y="46"/>
                    <a:pt x="1289" y="46"/>
                    <a:pt x="1289" y="45"/>
                  </a:cubicBezTo>
                  <a:cubicBezTo>
                    <a:pt x="1289" y="46"/>
                    <a:pt x="1289" y="46"/>
                    <a:pt x="1289" y="46"/>
                  </a:cubicBezTo>
                  <a:close/>
                  <a:moveTo>
                    <a:pt x="1413" y="28"/>
                  </a:moveTo>
                  <a:cubicBezTo>
                    <a:pt x="1414" y="28"/>
                    <a:pt x="1414" y="27"/>
                    <a:pt x="1414" y="27"/>
                  </a:cubicBezTo>
                  <a:cubicBezTo>
                    <a:pt x="1413" y="27"/>
                    <a:pt x="1413" y="28"/>
                    <a:pt x="1413" y="28"/>
                  </a:cubicBezTo>
                  <a:close/>
                  <a:moveTo>
                    <a:pt x="1489" y="27"/>
                  </a:moveTo>
                  <a:cubicBezTo>
                    <a:pt x="1489" y="27"/>
                    <a:pt x="1489" y="27"/>
                    <a:pt x="1488" y="27"/>
                  </a:cubicBezTo>
                  <a:cubicBezTo>
                    <a:pt x="1489" y="27"/>
                    <a:pt x="1489" y="27"/>
                    <a:pt x="1489" y="27"/>
                  </a:cubicBezTo>
                  <a:close/>
                  <a:moveTo>
                    <a:pt x="958" y="28"/>
                  </a:moveTo>
                  <a:cubicBezTo>
                    <a:pt x="958" y="28"/>
                    <a:pt x="958" y="28"/>
                    <a:pt x="958" y="27"/>
                  </a:cubicBezTo>
                  <a:cubicBezTo>
                    <a:pt x="958" y="28"/>
                    <a:pt x="958" y="28"/>
                    <a:pt x="958" y="28"/>
                  </a:cubicBezTo>
                  <a:close/>
                  <a:moveTo>
                    <a:pt x="1488" y="27"/>
                  </a:moveTo>
                  <a:cubicBezTo>
                    <a:pt x="1488" y="27"/>
                    <a:pt x="1488" y="27"/>
                    <a:pt x="1488" y="28"/>
                  </a:cubicBezTo>
                  <a:cubicBezTo>
                    <a:pt x="1488" y="28"/>
                    <a:pt x="1488" y="28"/>
                    <a:pt x="1488" y="27"/>
                  </a:cubicBezTo>
                  <a:close/>
                  <a:moveTo>
                    <a:pt x="1488" y="28"/>
                  </a:moveTo>
                  <a:cubicBezTo>
                    <a:pt x="1487" y="28"/>
                    <a:pt x="1487" y="28"/>
                    <a:pt x="1487" y="28"/>
                  </a:cubicBezTo>
                  <a:cubicBezTo>
                    <a:pt x="1487" y="28"/>
                    <a:pt x="1488" y="28"/>
                    <a:pt x="1488" y="28"/>
                  </a:cubicBezTo>
                  <a:close/>
                  <a:moveTo>
                    <a:pt x="958" y="29"/>
                  </a:moveTo>
                  <a:cubicBezTo>
                    <a:pt x="958" y="29"/>
                    <a:pt x="958" y="28"/>
                    <a:pt x="958" y="28"/>
                  </a:cubicBezTo>
                  <a:cubicBezTo>
                    <a:pt x="958" y="28"/>
                    <a:pt x="958" y="28"/>
                    <a:pt x="958" y="29"/>
                  </a:cubicBezTo>
                  <a:close/>
                  <a:moveTo>
                    <a:pt x="1576" y="50"/>
                  </a:moveTo>
                  <a:cubicBezTo>
                    <a:pt x="1576" y="51"/>
                    <a:pt x="1576" y="51"/>
                    <a:pt x="1576" y="51"/>
                  </a:cubicBezTo>
                  <a:cubicBezTo>
                    <a:pt x="1576" y="51"/>
                    <a:pt x="1576" y="51"/>
                    <a:pt x="1576" y="50"/>
                  </a:cubicBezTo>
                  <a:close/>
                  <a:moveTo>
                    <a:pt x="1413" y="29"/>
                  </a:moveTo>
                  <a:cubicBezTo>
                    <a:pt x="1413" y="29"/>
                    <a:pt x="1413" y="28"/>
                    <a:pt x="1413" y="28"/>
                  </a:cubicBezTo>
                  <a:cubicBezTo>
                    <a:pt x="1413" y="28"/>
                    <a:pt x="1413" y="29"/>
                    <a:pt x="1413" y="29"/>
                  </a:cubicBezTo>
                  <a:close/>
                  <a:moveTo>
                    <a:pt x="1579" y="45"/>
                  </a:moveTo>
                  <a:cubicBezTo>
                    <a:pt x="1579" y="46"/>
                    <a:pt x="1579" y="46"/>
                    <a:pt x="1579" y="46"/>
                  </a:cubicBezTo>
                  <a:cubicBezTo>
                    <a:pt x="1579" y="46"/>
                    <a:pt x="1579" y="46"/>
                    <a:pt x="1579" y="45"/>
                  </a:cubicBezTo>
                  <a:close/>
                  <a:moveTo>
                    <a:pt x="1486" y="28"/>
                  </a:moveTo>
                  <a:cubicBezTo>
                    <a:pt x="1486" y="28"/>
                    <a:pt x="1485" y="29"/>
                    <a:pt x="1485" y="29"/>
                  </a:cubicBezTo>
                  <a:cubicBezTo>
                    <a:pt x="1486" y="29"/>
                    <a:pt x="1486" y="29"/>
                    <a:pt x="1486" y="28"/>
                  </a:cubicBezTo>
                  <a:close/>
                  <a:moveTo>
                    <a:pt x="957" y="29"/>
                  </a:moveTo>
                  <a:cubicBezTo>
                    <a:pt x="957" y="29"/>
                    <a:pt x="958" y="29"/>
                    <a:pt x="958" y="29"/>
                  </a:cubicBezTo>
                  <a:cubicBezTo>
                    <a:pt x="957" y="29"/>
                    <a:pt x="957" y="29"/>
                    <a:pt x="957" y="29"/>
                  </a:cubicBezTo>
                  <a:close/>
                  <a:moveTo>
                    <a:pt x="1485" y="29"/>
                  </a:moveTo>
                  <a:cubicBezTo>
                    <a:pt x="1485" y="29"/>
                    <a:pt x="1485" y="29"/>
                    <a:pt x="1485" y="29"/>
                  </a:cubicBezTo>
                  <a:cubicBezTo>
                    <a:pt x="1485" y="29"/>
                    <a:pt x="1485" y="29"/>
                    <a:pt x="1485" y="29"/>
                  </a:cubicBezTo>
                  <a:close/>
                  <a:moveTo>
                    <a:pt x="1413" y="30"/>
                  </a:moveTo>
                  <a:cubicBezTo>
                    <a:pt x="1413" y="30"/>
                    <a:pt x="1413" y="29"/>
                    <a:pt x="1413" y="29"/>
                  </a:cubicBezTo>
                  <a:cubicBezTo>
                    <a:pt x="1413" y="29"/>
                    <a:pt x="1413" y="30"/>
                    <a:pt x="1413" y="30"/>
                  </a:cubicBezTo>
                  <a:close/>
                  <a:moveTo>
                    <a:pt x="1485" y="29"/>
                  </a:moveTo>
                  <a:cubicBezTo>
                    <a:pt x="1484" y="29"/>
                    <a:pt x="1484" y="29"/>
                    <a:pt x="1484" y="29"/>
                  </a:cubicBezTo>
                  <a:cubicBezTo>
                    <a:pt x="1484" y="29"/>
                    <a:pt x="1484" y="29"/>
                    <a:pt x="1485" y="29"/>
                  </a:cubicBezTo>
                  <a:close/>
                  <a:moveTo>
                    <a:pt x="1681" y="45"/>
                  </a:moveTo>
                  <a:cubicBezTo>
                    <a:pt x="1681" y="46"/>
                    <a:pt x="1681" y="46"/>
                    <a:pt x="1681" y="46"/>
                  </a:cubicBezTo>
                  <a:cubicBezTo>
                    <a:pt x="1681" y="46"/>
                    <a:pt x="1681" y="46"/>
                    <a:pt x="1681" y="45"/>
                  </a:cubicBezTo>
                  <a:close/>
                  <a:moveTo>
                    <a:pt x="1484" y="29"/>
                  </a:moveTo>
                  <a:cubicBezTo>
                    <a:pt x="1483" y="29"/>
                    <a:pt x="1483" y="30"/>
                    <a:pt x="1483" y="30"/>
                  </a:cubicBezTo>
                  <a:cubicBezTo>
                    <a:pt x="1483" y="30"/>
                    <a:pt x="1483" y="30"/>
                    <a:pt x="1484" y="29"/>
                  </a:cubicBezTo>
                  <a:close/>
                  <a:moveTo>
                    <a:pt x="1744" y="50"/>
                  </a:moveTo>
                  <a:cubicBezTo>
                    <a:pt x="1744" y="51"/>
                    <a:pt x="1744" y="51"/>
                    <a:pt x="1744" y="51"/>
                  </a:cubicBezTo>
                  <a:cubicBezTo>
                    <a:pt x="1744" y="51"/>
                    <a:pt x="1744" y="51"/>
                    <a:pt x="1744" y="50"/>
                  </a:cubicBezTo>
                  <a:close/>
                  <a:moveTo>
                    <a:pt x="1747" y="45"/>
                  </a:moveTo>
                  <a:cubicBezTo>
                    <a:pt x="1747" y="46"/>
                    <a:pt x="1747" y="46"/>
                    <a:pt x="1747" y="46"/>
                  </a:cubicBezTo>
                  <a:cubicBezTo>
                    <a:pt x="1747" y="46"/>
                    <a:pt x="1747" y="46"/>
                    <a:pt x="1747" y="45"/>
                  </a:cubicBezTo>
                  <a:close/>
                  <a:moveTo>
                    <a:pt x="970" y="30"/>
                  </a:moveTo>
                  <a:cubicBezTo>
                    <a:pt x="969" y="30"/>
                    <a:pt x="969" y="31"/>
                    <a:pt x="969" y="31"/>
                  </a:cubicBezTo>
                  <a:cubicBezTo>
                    <a:pt x="970" y="31"/>
                    <a:pt x="970" y="30"/>
                    <a:pt x="970" y="30"/>
                  </a:cubicBezTo>
                  <a:close/>
                  <a:moveTo>
                    <a:pt x="1482" y="30"/>
                  </a:moveTo>
                  <a:cubicBezTo>
                    <a:pt x="1481" y="30"/>
                    <a:pt x="1481" y="30"/>
                    <a:pt x="1481" y="30"/>
                  </a:cubicBezTo>
                  <a:cubicBezTo>
                    <a:pt x="1481" y="30"/>
                    <a:pt x="1482" y="30"/>
                    <a:pt x="1482" y="30"/>
                  </a:cubicBezTo>
                  <a:close/>
                  <a:moveTo>
                    <a:pt x="956" y="31"/>
                  </a:moveTo>
                  <a:cubicBezTo>
                    <a:pt x="957" y="31"/>
                    <a:pt x="957" y="31"/>
                    <a:pt x="957" y="31"/>
                  </a:cubicBezTo>
                  <a:cubicBezTo>
                    <a:pt x="956" y="31"/>
                    <a:pt x="956" y="31"/>
                    <a:pt x="956" y="31"/>
                  </a:cubicBezTo>
                  <a:close/>
                  <a:moveTo>
                    <a:pt x="1481" y="31"/>
                  </a:moveTo>
                  <a:cubicBezTo>
                    <a:pt x="1480" y="30"/>
                    <a:pt x="1480" y="31"/>
                    <a:pt x="1480" y="31"/>
                  </a:cubicBezTo>
                  <a:cubicBezTo>
                    <a:pt x="1480" y="31"/>
                    <a:pt x="1481" y="31"/>
                    <a:pt x="1481" y="31"/>
                  </a:cubicBezTo>
                  <a:close/>
                  <a:moveTo>
                    <a:pt x="1112" y="53"/>
                  </a:moveTo>
                  <a:cubicBezTo>
                    <a:pt x="1112" y="53"/>
                    <a:pt x="1112" y="54"/>
                    <a:pt x="1112" y="54"/>
                  </a:cubicBezTo>
                  <a:cubicBezTo>
                    <a:pt x="1112" y="54"/>
                    <a:pt x="1112" y="53"/>
                    <a:pt x="1112" y="53"/>
                  </a:cubicBezTo>
                  <a:close/>
                  <a:moveTo>
                    <a:pt x="956" y="32"/>
                  </a:moveTo>
                  <a:cubicBezTo>
                    <a:pt x="956" y="32"/>
                    <a:pt x="956" y="32"/>
                    <a:pt x="956" y="31"/>
                  </a:cubicBezTo>
                  <a:cubicBezTo>
                    <a:pt x="956" y="31"/>
                    <a:pt x="956" y="32"/>
                    <a:pt x="956" y="32"/>
                  </a:cubicBezTo>
                  <a:close/>
                  <a:moveTo>
                    <a:pt x="969" y="31"/>
                  </a:moveTo>
                  <a:cubicBezTo>
                    <a:pt x="969" y="31"/>
                    <a:pt x="969" y="32"/>
                    <a:pt x="969" y="32"/>
                  </a:cubicBezTo>
                  <a:cubicBezTo>
                    <a:pt x="969" y="32"/>
                    <a:pt x="969" y="31"/>
                    <a:pt x="969" y="31"/>
                  </a:cubicBezTo>
                  <a:close/>
                  <a:moveTo>
                    <a:pt x="597" y="47"/>
                  </a:moveTo>
                  <a:cubicBezTo>
                    <a:pt x="597" y="46"/>
                    <a:pt x="597" y="46"/>
                    <a:pt x="597" y="46"/>
                  </a:cubicBezTo>
                  <a:cubicBezTo>
                    <a:pt x="597" y="46"/>
                    <a:pt x="597" y="46"/>
                    <a:pt x="597" y="47"/>
                  </a:cubicBezTo>
                  <a:close/>
                  <a:moveTo>
                    <a:pt x="608" y="46"/>
                  </a:moveTo>
                  <a:cubicBezTo>
                    <a:pt x="608" y="46"/>
                    <a:pt x="608" y="46"/>
                    <a:pt x="609" y="47"/>
                  </a:cubicBezTo>
                  <a:cubicBezTo>
                    <a:pt x="609" y="46"/>
                    <a:pt x="609" y="46"/>
                    <a:pt x="608" y="46"/>
                  </a:cubicBezTo>
                  <a:close/>
                  <a:moveTo>
                    <a:pt x="968" y="32"/>
                  </a:moveTo>
                  <a:cubicBezTo>
                    <a:pt x="968" y="32"/>
                    <a:pt x="968" y="33"/>
                    <a:pt x="968" y="33"/>
                  </a:cubicBezTo>
                  <a:cubicBezTo>
                    <a:pt x="968" y="33"/>
                    <a:pt x="968" y="33"/>
                    <a:pt x="968" y="32"/>
                  </a:cubicBezTo>
                  <a:close/>
                  <a:moveTo>
                    <a:pt x="955" y="34"/>
                  </a:moveTo>
                  <a:cubicBezTo>
                    <a:pt x="955" y="33"/>
                    <a:pt x="955" y="33"/>
                    <a:pt x="955" y="33"/>
                  </a:cubicBezTo>
                  <a:cubicBezTo>
                    <a:pt x="955" y="33"/>
                    <a:pt x="955" y="33"/>
                    <a:pt x="955" y="34"/>
                  </a:cubicBezTo>
                  <a:close/>
                  <a:moveTo>
                    <a:pt x="968" y="33"/>
                  </a:moveTo>
                  <a:cubicBezTo>
                    <a:pt x="968" y="33"/>
                    <a:pt x="968" y="33"/>
                    <a:pt x="968" y="34"/>
                  </a:cubicBezTo>
                  <a:cubicBezTo>
                    <a:pt x="968" y="33"/>
                    <a:pt x="968" y="33"/>
                    <a:pt x="968" y="33"/>
                  </a:cubicBezTo>
                  <a:close/>
                  <a:moveTo>
                    <a:pt x="855" y="33"/>
                  </a:moveTo>
                  <a:cubicBezTo>
                    <a:pt x="855" y="34"/>
                    <a:pt x="855" y="34"/>
                    <a:pt x="856" y="34"/>
                  </a:cubicBezTo>
                  <a:cubicBezTo>
                    <a:pt x="855" y="33"/>
                    <a:pt x="855" y="33"/>
                    <a:pt x="855" y="33"/>
                  </a:cubicBezTo>
                  <a:close/>
                  <a:moveTo>
                    <a:pt x="769" y="34"/>
                  </a:moveTo>
                  <a:cubicBezTo>
                    <a:pt x="769" y="34"/>
                    <a:pt x="770" y="34"/>
                    <a:pt x="770" y="34"/>
                  </a:cubicBezTo>
                  <a:cubicBezTo>
                    <a:pt x="769" y="34"/>
                    <a:pt x="769" y="34"/>
                    <a:pt x="769" y="34"/>
                  </a:cubicBezTo>
                  <a:close/>
                  <a:moveTo>
                    <a:pt x="787" y="34"/>
                  </a:moveTo>
                  <a:cubicBezTo>
                    <a:pt x="787" y="34"/>
                    <a:pt x="787" y="34"/>
                    <a:pt x="788" y="34"/>
                  </a:cubicBezTo>
                  <a:cubicBezTo>
                    <a:pt x="787" y="34"/>
                    <a:pt x="787" y="34"/>
                    <a:pt x="787" y="34"/>
                  </a:cubicBezTo>
                  <a:close/>
                  <a:moveTo>
                    <a:pt x="856" y="34"/>
                  </a:moveTo>
                  <a:cubicBezTo>
                    <a:pt x="856" y="34"/>
                    <a:pt x="856" y="34"/>
                    <a:pt x="857" y="34"/>
                  </a:cubicBezTo>
                  <a:cubicBezTo>
                    <a:pt x="856" y="34"/>
                    <a:pt x="856" y="34"/>
                    <a:pt x="856" y="34"/>
                  </a:cubicBezTo>
                  <a:close/>
                  <a:moveTo>
                    <a:pt x="882" y="34"/>
                  </a:moveTo>
                  <a:cubicBezTo>
                    <a:pt x="882" y="34"/>
                    <a:pt x="882" y="34"/>
                    <a:pt x="882" y="34"/>
                  </a:cubicBezTo>
                  <a:cubicBezTo>
                    <a:pt x="882" y="34"/>
                    <a:pt x="882" y="34"/>
                    <a:pt x="882" y="34"/>
                  </a:cubicBezTo>
                  <a:close/>
                  <a:moveTo>
                    <a:pt x="955" y="34"/>
                  </a:moveTo>
                  <a:cubicBezTo>
                    <a:pt x="955" y="34"/>
                    <a:pt x="955" y="34"/>
                    <a:pt x="955" y="34"/>
                  </a:cubicBezTo>
                  <a:cubicBezTo>
                    <a:pt x="955" y="34"/>
                    <a:pt x="955" y="34"/>
                    <a:pt x="955" y="34"/>
                  </a:cubicBezTo>
                  <a:close/>
                  <a:moveTo>
                    <a:pt x="968" y="34"/>
                  </a:moveTo>
                  <a:cubicBezTo>
                    <a:pt x="967" y="34"/>
                    <a:pt x="967" y="34"/>
                    <a:pt x="967" y="34"/>
                  </a:cubicBezTo>
                  <a:cubicBezTo>
                    <a:pt x="968" y="34"/>
                    <a:pt x="968" y="34"/>
                    <a:pt x="968" y="34"/>
                  </a:cubicBezTo>
                  <a:close/>
                  <a:moveTo>
                    <a:pt x="1300" y="34"/>
                  </a:moveTo>
                  <a:cubicBezTo>
                    <a:pt x="1300" y="34"/>
                    <a:pt x="1301" y="34"/>
                    <a:pt x="1301" y="34"/>
                  </a:cubicBezTo>
                  <a:cubicBezTo>
                    <a:pt x="1301" y="34"/>
                    <a:pt x="1300" y="34"/>
                    <a:pt x="1300" y="34"/>
                  </a:cubicBezTo>
                  <a:close/>
                  <a:moveTo>
                    <a:pt x="1311" y="34"/>
                  </a:moveTo>
                  <a:cubicBezTo>
                    <a:pt x="1312" y="34"/>
                    <a:pt x="1312" y="34"/>
                    <a:pt x="1312" y="34"/>
                  </a:cubicBezTo>
                  <a:cubicBezTo>
                    <a:pt x="1312" y="34"/>
                    <a:pt x="1312" y="34"/>
                    <a:pt x="1311" y="34"/>
                  </a:cubicBezTo>
                  <a:close/>
                  <a:moveTo>
                    <a:pt x="768" y="34"/>
                  </a:moveTo>
                  <a:cubicBezTo>
                    <a:pt x="768" y="34"/>
                    <a:pt x="768" y="34"/>
                    <a:pt x="769" y="34"/>
                  </a:cubicBezTo>
                  <a:cubicBezTo>
                    <a:pt x="768" y="34"/>
                    <a:pt x="768" y="34"/>
                    <a:pt x="768" y="34"/>
                  </a:cubicBezTo>
                  <a:close/>
                  <a:moveTo>
                    <a:pt x="788" y="34"/>
                  </a:moveTo>
                  <a:cubicBezTo>
                    <a:pt x="788" y="34"/>
                    <a:pt x="788" y="34"/>
                    <a:pt x="789" y="34"/>
                  </a:cubicBezTo>
                  <a:cubicBezTo>
                    <a:pt x="789" y="34"/>
                    <a:pt x="788" y="34"/>
                    <a:pt x="788" y="34"/>
                  </a:cubicBezTo>
                  <a:close/>
                  <a:moveTo>
                    <a:pt x="840" y="34"/>
                  </a:moveTo>
                  <a:cubicBezTo>
                    <a:pt x="840" y="34"/>
                    <a:pt x="840" y="34"/>
                    <a:pt x="840" y="34"/>
                  </a:cubicBezTo>
                  <a:cubicBezTo>
                    <a:pt x="840" y="34"/>
                    <a:pt x="840" y="34"/>
                    <a:pt x="840" y="34"/>
                  </a:cubicBezTo>
                  <a:close/>
                  <a:moveTo>
                    <a:pt x="857" y="34"/>
                  </a:moveTo>
                  <a:cubicBezTo>
                    <a:pt x="857" y="34"/>
                    <a:pt x="857" y="34"/>
                    <a:pt x="858" y="34"/>
                  </a:cubicBezTo>
                  <a:cubicBezTo>
                    <a:pt x="857" y="34"/>
                    <a:pt x="857" y="34"/>
                    <a:pt x="857" y="34"/>
                  </a:cubicBezTo>
                  <a:close/>
                  <a:moveTo>
                    <a:pt x="881" y="34"/>
                  </a:moveTo>
                  <a:cubicBezTo>
                    <a:pt x="881" y="34"/>
                    <a:pt x="881" y="34"/>
                    <a:pt x="881" y="34"/>
                  </a:cubicBezTo>
                  <a:cubicBezTo>
                    <a:pt x="881" y="34"/>
                    <a:pt x="881" y="34"/>
                    <a:pt x="881" y="34"/>
                  </a:cubicBezTo>
                  <a:close/>
                  <a:moveTo>
                    <a:pt x="899" y="34"/>
                  </a:moveTo>
                  <a:cubicBezTo>
                    <a:pt x="900" y="34"/>
                    <a:pt x="900" y="34"/>
                    <a:pt x="900" y="34"/>
                  </a:cubicBezTo>
                  <a:cubicBezTo>
                    <a:pt x="900" y="34"/>
                    <a:pt x="900" y="34"/>
                    <a:pt x="899" y="34"/>
                  </a:cubicBezTo>
                  <a:close/>
                  <a:moveTo>
                    <a:pt x="1123" y="34"/>
                  </a:moveTo>
                  <a:cubicBezTo>
                    <a:pt x="1123" y="34"/>
                    <a:pt x="1123" y="34"/>
                    <a:pt x="1123" y="34"/>
                  </a:cubicBezTo>
                  <a:cubicBezTo>
                    <a:pt x="1123" y="34"/>
                    <a:pt x="1123" y="34"/>
                    <a:pt x="1123" y="34"/>
                  </a:cubicBezTo>
                  <a:close/>
                  <a:moveTo>
                    <a:pt x="1141" y="34"/>
                  </a:moveTo>
                  <a:cubicBezTo>
                    <a:pt x="1141" y="34"/>
                    <a:pt x="1142" y="34"/>
                    <a:pt x="1142" y="34"/>
                  </a:cubicBezTo>
                  <a:cubicBezTo>
                    <a:pt x="1142" y="34"/>
                    <a:pt x="1142" y="34"/>
                    <a:pt x="1141" y="34"/>
                  </a:cubicBezTo>
                  <a:close/>
                  <a:moveTo>
                    <a:pt x="1228" y="34"/>
                  </a:moveTo>
                  <a:cubicBezTo>
                    <a:pt x="1228" y="34"/>
                    <a:pt x="1228" y="34"/>
                    <a:pt x="1229" y="34"/>
                  </a:cubicBezTo>
                  <a:cubicBezTo>
                    <a:pt x="1228" y="34"/>
                    <a:pt x="1228" y="34"/>
                    <a:pt x="1228" y="34"/>
                  </a:cubicBezTo>
                  <a:close/>
                  <a:moveTo>
                    <a:pt x="1299" y="34"/>
                  </a:moveTo>
                  <a:cubicBezTo>
                    <a:pt x="1299" y="34"/>
                    <a:pt x="1300" y="34"/>
                    <a:pt x="1300" y="34"/>
                  </a:cubicBezTo>
                  <a:cubicBezTo>
                    <a:pt x="1300" y="34"/>
                    <a:pt x="1299" y="34"/>
                    <a:pt x="1299" y="34"/>
                  </a:cubicBezTo>
                  <a:close/>
                  <a:moveTo>
                    <a:pt x="671" y="35"/>
                  </a:moveTo>
                  <a:cubicBezTo>
                    <a:pt x="671" y="35"/>
                    <a:pt x="671" y="35"/>
                    <a:pt x="671" y="34"/>
                  </a:cubicBezTo>
                  <a:cubicBezTo>
                    <a:pt x="671" y="34"/>
                    <a:pt x="671" y="34"/>
                    <a:pt x="671" y="35"/>
                  </a:cubicBezTo>
                  <a:close/>
                  <a:moveTo>
                    <a:pt x="693" y="34"/>
                  </a:moveTo>
                  <a:cubicBezTo>
                    <a:pt x="694" y="35"/>
                    <a:pt x="694" y="35"/>
                    <a:pt x="694" y="35"/>
                  </a:cubicBezTo>
                  <a:cubicBezTo>
                    <a:pt x="694" y="34"/>
                    <a:pt x="694" y="34"/>
                    <a:pt x="693" y="34"/>
                  </a:cubicBezTo>
                  <a:close/>
                  <a:moveTo>
                    <a:pt x="767" y="35"/>
                  </a:moveTo>
                  <a:cubicBezTo>
                    <a:pt x="767" y="35"/>
                    <a:pt x="767" y="35"/>
                    <a:pt x="768" y="34"/>
                  </a:cubicBezTo>
                  <a:cubicBezTo>
                    <a:pt x="767" y="34"/>
                    <a:pt x="767" y="34"/>
                    <a:pt x="767" y="35"/>
                  </a:cubicBezTo>
                  <a:close/>
                  <a:moveTo>
                    <a:pt x="789" y="34"/>
                  </a:moveTo>
                  <a:cubicBezTo>
                    <a:pt x="789" y="35"/>
                    <a:pt x="789" y="35"/>
                    <a:pt x="790" y="35"/>
                  </a:cubicBezTo>
                  <a:cubicBezTo>
                    <a:pt x="790" y="34"/>
                    <a:pt x="789" y="34"/>
                    <a:pt x="789" y="34"/>
                  </a:cubicBezTo>
                  <a:close/>
                  <a:moveTo>
                    <a:pt x="839" y="35"/>
                  </a:moveTo>
                  <a:cubicBezTo>
                    <a:pt x="839" y="35"/>
                    <a:pt x="839" y="35"/>
                    <a:pt x="839" y="34"/>
                  </a:cubicBezTo>
                  <a:cubicBezTo>
                    <a:pt x="839" y="34"/>
                    <a:pt x="839" y="34"/>
                    <a:pt x="839" y="35"/>
                  </a:cubicBezTo>
                  <a:close/>
                  <a:moveTo>
                    <a:pt x="858" y="34"/>
                  </a:moveTo>
                  <a:cubicBezTo>
                    <a:pt x="858" y="35"/>
                    <a:pt x="858" y="35"/>
                    <a:pt x="858" y="35"/>
                  </a:cubicBezTo>
                  <a:cubicBezTo>
                    <a:pt x="858" y="34"/>
                    <a:pt x="858" y="34"/>
                    <a:pt x="858" y="34"/>
                  </a:cubicBezTo>
                  <a:close/>
                  <a:moveTo>
                    <a:pt x="880" y="35"/>
                  </a:moveTo>
                  <a:cubicBezTo>
                    <a:pt x="880" y="35"/>
                    <a:pt x="880" y="35"/>
                    <a:pt x="881" y="34"/>
                  </a:cubicBezTo>
                  <a:cubicBezTo>
                    <a:pt x="880" y="34"/>
                    <a:pt x="880" y="34"/>
                    <a:pt x="880" y="35"/>
                  </a:cubicBezTo>
                  <a:close/>
                  <a:moveTo>
                    <a:pt x="900" y="34"/>
                  </a:moveTo>
                  <a:cubicBezTo>
                    <a:pt x="901" y="35"/>
                    <a:pt x="901" y="35"/>
                    <a:pt x="901" y="35"/>
                  </a:cubicBezTo>
                  <a:cubicBezTo>
                    <a:pt x="901" y="34"/>
                    <a:pt x="901" y="34"/>
                    <a:pt x="900" y="34"/>
                  </a:cubicBezTo>
                  <a:close/>
                  <a:moveTo>
                    <a:pt x="954" y="35"/>
                  </a:moveTo>
                  <a:cubicBezTo>
                    <a:pt x="955" y="35"/>
                    <a:pt x="955" y="35"/>
                    <a:pt x="955" y="34"/>
                  </a:cubicBezTo>
                  <a:cubicBezTo>
                    <a:pt x="954" y="35"/>
                    <a:pt x="954" y="35"/>
                    <a:pt x="954" y="35"/>
                  </a:cubicBezTo>
                  <a:close/>
                  <a:moveTo>
                    <a:pt x="967" y="34"/>
                  </a:moveTo>
                  <a:cubicBezTo>
                    <a:pt x="967" y="34"/>
                    <a:pt x="967" y="35"/>
                    <a:pt x="967" y="35"/>
                  </a:cubicBezTo>
                  <a:cubicBezTo>
                    <a:pt x="967" y="35"/>
                    <a:pt x="967" y="35"/>
                    <a:pt x="967" y="34"/>
                  </a:cubicBezTo>
                  <a:close/>
                  <a:moveTo>
                    <a:pt x="1049" y="35"/>
                  </a:moveTo>
                  <a:cubicBezTo>
                    <a:pt x="1049" y="35"/>
                    <a:pt x="1050" y="35"/>
                    <a:pt x="1050" y="34"/>
                  </a:cubicBezTo>
                  <a:cubicBezTo>
                    <a:pt x="1050" y="34"/>
                    <a:pt x="1049" y="34"/>
                    <a:pt x="1049" y="35"/>
                  </a:cubicBezTo>
                  <a:close/>
                  <a:moveTo>
                    <a:pt x="1071" y="34"/>
                  </a:moveTo>
                  <a:cubicBezTo>
                    <a:pt x="1071" y="35"/>
                    <a:pt x="1071" y="35"/>
                    <a:pt x="1072" y="35"/>
                  </a:cubicBezTo>
                  <a:cubicBezTo>
                    <a:pt x="1072" y="34"/>
                    <a:pt x="1071" y="34"/>
                    <a:pt x="1071" y="34"/>
                  </a:cubicBezTo>
                  <a:close/>
                  <a:moveTo>
                    <a:pt x="1122" y="35"/>
                  </a:moveTo>
                  <a:cubicBezTo>
                    <a:pt x="1122" y="35"/>
                    <a:pt x="1122" y="35"/>
                    <a:pt x="1122" y="34"/>
                  </a:cubicBezTo>
                  <a:cubicBezTo>
                    <a:pt x="1122" y="34"/>
                    <a:pt x="1122" y="34"/>
                    <a:pt x="1122" y="35"/>
                  </a:cubicBezTo>
                  <a:close/>
                  <a:moveTo>
                    <a:pt x="1142" y="34"/>
                  </a:moveTo>
                  <a:cubicBezTo>
                    <a:pt x="1142" y="35"/>
                    <a:pt x="1142" y="35"/>
                    <a:pt x="1143" y="35"/>
                  </a:cubicBezTo>
                  <a:cubicBezTo>
                    <a:pt x="1143" y="34"/>
                    <a:pt x="1142" y="34"/>
                    <a:pt x="1142" y="34"/>
                  </a:cubicBezTo>
                  <a:close/>
                  <a:moveTo>
                    <a:pt x="1249" y="34"/>
                  </a:moveTo>
                  <a:cubicBezTo>
                    <a:pt x="1249" y="35"/>
                    <a:pt x="1249" y="35"/>
                    <a:pt x="1250" y="35"/>
                  </a:cubicBezTo>
                  <a:cubicBezTo>
                    <a:pt x="1249" y="34"/>
                    <a:pt x="1249" y="34"/>
                    <a:pt x="1249" y="34"/>
                  </a:cubicBezTo>
                  <a:close/>
                  <a:moveTo>
                    <a:pt x="1298" y="35"/>
                  </a:moveTo>
                  <a:cubicBezTo>
                    <a:pt x="1299" y="35"/>
                    <a:pt x="1299" y="35"/>
                    <a:pt x="1299" y="34"/>
                  </a:cubicBezTo>
                  <a:cubicBezTo>
                    <a:pt x="1299" y="34"/>
                    <a:pt x="1299" y="34"/>
                    <a:pt x="1298" y="35"/>
                  </a:cubicBezTo>
                  <a:close/>
                  <a:moveTo>
                    <a:pt x="644" y="35"/>
                  </a:moveTo>
                  <a:cubicBezTo>
                    <a:pt x="644" y="35"/>
                    <a:pt x="644" y="35"/>
                    <a:pt x="644" y="35"/>
                  </a:cubicBezTo>
                  <a:cubicBezTo>
                    <a:pt x="644" y="35"/>
                    <a:pt x="644" y="35"/>
                    <a:pt x="644" y="35"/>
                  </a:cubicBezTo>
                  <a:close/>
                  <a:moveTo>
                    <a:pt x="656" y="35"/>
                  </a:moveTo>
                  <a:cubicBezTo>
                    <a:pt x="655" y="35"/>
                    <a:pt x="655" y="35"/>
                    <a:pt x="655" y="35"/>
                  </a:cubicBezTo>
                  <a:cubicBezTo>
                    <a:pt x="656" y="35"/>
                    <a:pt x="656" y="35"/>
                    <a:pt x="656" y="35"/>
                  </a:cubicBezTo>
                  <a:close/>
                  <a:moveTo>
                    <a:pt x="670" y="35"/>
                  </a:moveTo>
                  <a:cubicBezTo>
                    <a:pt x="670" y="35"/>
                    <a:pt x="671" y="35"/>
                    <a:pt x="671" y="35"/>
                  </a:cubicBezTo>
                  <a:cubicBezTo>
                    <a:pt x="670" y="35"/>
                    <a:pt x="670" y="35"/>
                    <a:pt x="670" y="35"/>
                  </a:cubicBezTo>
                  <a:close/>
                  <a:moveTo>
                    <a:pt x="694" y="35"/>
                  </a:moveTo>
                  <a:cubicBezTo>
                    <a:pt x="695" y="35"/>
                    <a:pt x="695" y="35"/>
                    <a:pt x="695" y="35"/>
                  </a:cubicBezTo>
                  <a:cubicBezTo>
                    <a:pt x="695" y="35"/>
                    <a:pt x="695" y="35"/>
                    <a:pt x="694" y="35"/>
                  </a:cubicBezTo>
                  <a:close/>
                  <a:moveTo>
                    <a:pt x="766" y="35"/>
                  </a:moveTo>
                  <a:cubicBezTo>
                    <a:pt x="766" y="35"/>
                    <a:pt x="767" y="35"/>
                    <a:pt x="767" y="35"/>
                  </a:cubicBezTo>
                  <a:cubicBezTo>
                    <a:pt x="767" y="35"/>
                    <a:pt x="766" y="35"/>
                    <a:pt x="766" y="35"/>
                  </a:cubicBezTo>
                  <a:close/>
                  <a:moveTo>
                    <a:pt x="790" y="35"/>
                  </a:moveTo>
                  <a:cubicBezTo>
                    <a:pt x="790" y="35"/>
                    <a:pt x="790" y="35"/>
                    <a:pt x="790" y="35"/>
                  </a:cubicBezTo>
                  <a:cubicBezTo>
                    <a:pt x="790" y="35"/>
                    <a:pt x="790" y="35"/>
                    <a:pt x="790" y="35"/>
                  </a:cubicBezTo>
                  <a:close/>
                  <a:moveTo>
                    <a:pt x="838" y="35"/>
                  </a:moveTo>
                  <a:cubicBezTo>
                    <a:pt x="838" y="35"/>
                    <a:pt x="838" y="35"/>
                    <a:pt x="839" y="35"/>
                  </a:cubicBezTo>
                  <a:cubicBezTo>
                    <a:pt x="838" y="35"/>
                    <a:pt x="838" y="35"/>
                    <a:pt x="838" y="35"/>
                  </a:cubicBezTo>
                  <a:close/>
                  <a:moveTo>
                    <a:pt x="858" y="35"/>
                  </a:moveTo>
                  <a:cubicBezTo>
                    <a:pt x="858" y="35"/>
                    <a:pt x="859" y="35"/>
                    <a:pt x="859" y="35"/>
                  </a:cubicBezTo>
                  <a:cubicBezTo>
                    <a:pt x="859" y="35"/>
                    <a:pt x="859" y="35"/>
                    <a:pt x="858" y="35"/>
                  </a:cubicBezTo>
                  <a:close/>
                  <a:moveTo>
                    <a:pt x="879" y="35"/>
                  </a:moveTo>
                  <a:cubicBezTo>
                    <a:pt x="879" y="35"/>
                    <a:pt x="880" y="35"/>
                    <a:pt x="880" y="35"/>
                  </a:cubicBezTo>
                  <a:cubicBezTo>
                    <a:pt x="879" y="35"/>
                    <a:pt x="879" y="35"/>
                    <a:pt x="879" y="35"/>
                  </a:cubicBezTo>
                  <a:close/>
                  <a:moveTo>
                    <a:pt x="901" y="35"/>
                  </a:moveTo>
                  <a:cubicBezTo>
                    <a:pt x="901" y="35"/>
                    <a:pt x="902" y="35"/>
                    <a:pt x="902" y="35"/>
                  </a:cubicBezTo>
                  <a:cubicBezTo>
                    <a:pt x="902" y="35"/>
                    <a:pt x="901" y="35"/>
                    <a:pt x="901" y="35"/>
                  </a:cubicBezTo>
                  <a:close/>
                  <a:moveTo>
                    <a:pt x="1048" y="35"/>
                  </a:moveTo>
                  <a:cubicBezTo>
                    <a:pt x="1048" y="35"/>
                    <a:pt x="1049" y="35"/>
                    <a:pt x="1049" y="35"/>
                  </a:cubicBezTo>
                  <a:cubicBezTo>
                    <a:pt x="1049" y="35"/>
                    <a:pt x="1048" y="35"/>
                    <a:pt x="1048" y="35"/>
                  </a:cubicBezTo>
                  <a:close/>
                  <a:moveTo>
                    <a:pt x="1072" y="35"/>
                  </a:moveTo>
                  <a:cubicBezTo>
                    <a:pt x="1072" y="35"/>
                    <a:pt x="1072" y="35"/>
                    <a:pt x="1073" y="35"/>
                  </a:cubicBezTo>
                  <a:cubicBezTo>
                    <a:pt x="1073" y="35"/>
                    <a:pt x="1072" y="35"/>
                    <a:pt x="1072" y="35"/>
                  </a:cubicBezTo>
                  <a:close/>
                  <a:moveTo>
                    <a:pt x="1121" y="35"/>
                  </a:moveTo>
                  <a:cubicBezTo>
                    <a:pt x="1121" y="35"/>
                    <a:pt x="1121" y="35"/>
                    <a:pt x="1122" y="35"/>
                  </a:cubicBezTo>
                  <a:cubicBezTo>
                    <a:pt x="1121" y="35"/>
                    <a:pt x="1121" y="35"/>
                    <a:pt x="1121" y="35"/>
                  </a:cubicBezTo>
                  <a:close/>
                  <a:moveTo>
                    <a:pt x="1226" y="35"/>
                  </a:moveTo>
                  <a:cubicBezTo>
                    <a:pt x="1226" y="35"/>
                    <a:pt x="1227" y="35"/>
                    <a:pt x="1227" y="35"/>
                  </a:cubicBezTo>
                  <a:cubicBezTo>
                    <a:pt x="1226" y="35"/>
                    <a:pt x="1226" y="35"/>
                    <a:pt x="1226" y="35"/>
                  </a:cubicBezTo>
                  <a:close/>
                  <a:moveTo>
                    <a:pt x="1250" y="35"/>
                  </a:moveTo>
                  <a:cubicBezTo>
                    <a:pt x="1250" y="35"/>
                    <a:pt x="1250" y="35"/>
                    <a:pt x="1250" y="35"/>
                  </a:cubicBezTo>
                  <a:cubicBezTo>
                    <a:pt x="1250" y="35"/>
                    <a:pt x="1250" y="35"/>
                    <a:pt x="1250" y="35"/>
                  </a:cubicBezTo>
                  <a:close/>
                  <a:moveTo>
                    <a:pt x="1298" y="35"/>
                  </a:moveTo>
                  <a:cubicBezTo>
                    <a:pt x="1298" y="35"/>
                    <a:pt x="1298" y="35"/>
                    <a:pt x="1298" y="35"/>
                  </a:cubicBezTo>
                  <a:cubicBezTo>
                    <a:pt x="1298" y="35"/>
                    <a:pt x="1298" y="35"/>
                    <a:pt x="1298" y="35"/>
                  </a:cubicBezTo>
                  <a:close/>
                  <a:moveTo>
                    <a:pt x="605" y="35"/>
                  </a:moveTo>
                  <a:cubicBezTo>
                    <a:pt x="605" y="35"/>
                    <a:pt x="605" y="36"/>
                    <a:pt x="605" y="36"/>
                  </a:cubicBezTo>
                  <a:cubicBezTo>
                    <a:pt x="605" y="35"/>
                    <a:pt x="605" y="35"/>
                    <a:pt x="605" y="35"/>
                  </a:cubicBezTo>
                  <a:close/>
                  <a:moveTo>
                    <a:pt x="695" y="35"/>
                  </a:moveTo>
                  <a:cubicBezTo>
                    <a:pt x="695" y="35"/>
                    <a:pt x="696" y="35"/>
                    <a:pt x="696" y="35"/>
                  </a:cubicBezTo>
                  <a:cubicBezTo>
                    <a:pt x="696" y="35"/>
                    <a:pt x="695" y="35"/>
                    <a:pt x="695" y="35"/>
                  </a:cubicBezTo>
                  <a:close/>
                  <a:moveTo>
                    <a:pt x="790" y="35"/>
                  </a:moveTo>
                  <a:cubicBezTo>
                    <a:pt x="791" y="35"/>
                    <a:pt x="791" y="35"/>
                    <a:pt x="791" y="35"/>
                  </a:cubicBezTo>
                  <a:cubicBezTo>
                    <a:pt x="791" y="35"/>
                    <a:pt x="791" y="35"/>
                    <a:pt x="790" y="35"/>
                  </a:cubicBezTo>
                  <a:close/>
                  <a:moveTo>
                    <a:pt x="837" y="35"/>
                  </a:moveTo>
                  <a:cubicBezTo>
                    <a:pt x="837" y="35"/>
                    <a:pt x="838" y="35"/>
                    <a:pt x="838" y="35"/>
                  </a:cubicBezTo>
                  <a:cubicBezTo>
                    <a:pt x="838" y="35"/>
                    <a:pt x="837" y="35"/>
                    <a:pt x="837" y="35"/>
                  </a:cubicBezTo>
                  <a:close/>
                  <a:moveTo>
                    <a:pt x="753" y="47"/>
                  </a:moveTo>
                  <a:cubicBezTo>
                    <a:pt x="753" y="46"/>
                    <a:pt x="753" y="46"/>
                    <a:pt x="753" y="46"/>
                  </a:cubicBezTo>
                  <a:cubicBezTo>
                    <a:pt x="753" y="46"/>
                    <a:pt x="753" y="46"/>
                    <a:pt x="753" y="47"/>
                  </a:cubicBezTo>
                  <a:close/>
                  <a:moveTo>
                    <a:pt x="638" y="52"/>
                  </a:moveTo>
                  <a:cubicBezTo>
                    <a:pt x="638" y="51"/>
                    <a:pt x="638" y="51"/>
                    <a:pt x="638" y="51"/>
                  </a:cubicBezTo>
                  <a:cubicBezTo>
                    <a:pt x="638" y="51"/>
                    <a:pt x="638" y="51"/>
                    <a:pt x="638" y="52"/>
                  </a:cubicBezTo>
                  <a:close/>
                  <a:moveTo>
                    <a:pt x="967" y="35"/>
                  </a:moveTo>
                  <a:cubicBezTo>
                    <a:pt x="967" y="35"/>
                    <a:pt x="967" y="35"/>
                    <a:pt x="967" y="36"/>
                  </a:cubicBezTo>
                  <a:cubicBezTo>
                    <a:pt x="967" y="36"/>
                    <a:pt x="967" y="35"/>
                    <a:pt x="967" y="35"/>
                  </a:cubicBezTo>
                  <a:close/>
                  <a:moveTo>
                    <a:pt x="1047" y="35"/>
                  </a:moveTo>
                  <a:cubicBezTo>
                    <a:pt x="1048" y="35"/>
                    <a:pt x="1048" y="35"/>
                    <a:pt x="1048" y="35"/>
                  </a:cubicBezTo>
                  <a:cubicBezTo>
                    <a:pt x="1048" y="35"/>
                    <a:pt x="1048" y="35"/>
                    <a:pt x="1047" y="35"/>
                  </a:cubicBezTo>
                  <a:close/>
                  <a:moveTo>
                    <a:pt x="1073" y="35"/>
                  </a:moveTo>
                  <a:cubicBezTo>
                    <a:pt x="1073" y="35"/>
                    <a:pt x="1073" y="35"/>
                    <a:pt x="1073" y="35"/>
                  </a:cubicBezTo>
                  <a:cubicBezTo>
                    <a:pt x="1073" y="35"/>
                    <a:pt x="1073" y="35"/>
                    <a:pt x="1073" y="35"/>
                  </a:cubicBezTo>
                  <a:close/>
                  <a:moveTo>
                    <a:pt x="1120" y="35"/>
                  </a:moveTo>
                  <a:cubicBezTo>
                    <a:pt x="1120" y="35"/>
                    <a:pt x="1121" y="35"/>
                    <a:pt x="1121" y="35"/>
                  </a:cubicBezTo>
                  <a:cubicBezTo>
                    <a:pt x="1121" y="35"/>
                    <a:pt x="1120" y="35"/>
                    <a:pt x="1120" y="35"/>
                  </a:cubicBezTo>
                  <a:close/>
                  <a:moveTo>
                    <a:pt x="1225" y="35"/>
                  </a:moveTo>
                  <a:cubicBezTo>
                    <a:pt x="1226" y="35"/>
                    <a:pt x="1226" y="35"/>
                    <a:pt x="1226" y="35"/>
                  </a:cubicBezTo>
                  <a:cubicBezTo>
                    <a:pt x="1226" y="35"/>
                    <a:pt x="1225" y="35"/>
                    <a:pt x="1225" y="35"/>
                  </a:cubicBezTo>
                  <a:close/>
                  <a:moveTo>
                    <a:pt x="1251" y="35"/>
                  </a:moveTo>
                  <a:cubicBezTo>
                    <a:pt x="1251" y="35"/>
                    <a:pt x="1251" y="35"/>
                    <a:pt x="1251" y="35"/>
                  </a:cubicBezTo>
                  <a:cubicBezTo>
                    <a:pt x="1251" y="35"/>
                    <a:pt x="1251" y="35"/>
                    <a:pt x="1251" y="35"/>
                  </a:cubicBezTo>
                  <a:close/>
                  <a:moveTo>
                    <a:pt x="549" y="35"/>
                  </a:moveTo>
                  <a:cubicBezTo>
                    <a:pt x="549" y="36"/>
                    <a:pt x="549" y="36"/>
                    <a:pt x="550" y="36"/>
                  </a:cubicBezTo>
                  <a:cubicBezTo>
                    <a:pt x="550" y="36"/>
                    <a:pt x="550" y="36"/>
                    <a:pt x="549" y="35"/>
                  </a:cubicBezTo>
                  <a:close/>
                  <a:moveTo>
                    <a:pt x="593" y="36"/>
                  </a:moveTo>
                  <a:cubicBezTo>
                    <a:pt x="593" y="36"/>
                    <a:pt x="593" y="35"/>
                    <a:pt x="592" y="35"/>
                  </a:cubicBezTo>
                  <a:cubicBezTo>
                    <a:pt x="592" y="36"/>
                    <a:pt x="592" y="36"/>
                    <a:pt x="593" y="36"/>
                  </a:cubicBezTo>
                  <a:close/>
                  <a:moveTo>
                    <a:pt x="655" y="35"/>
                  </a:moveTo>
                  <a:cubicBezTo>
                    <a:pt x="655" y="36"/>
                    <a:pt x="655" y="36"/>
                    <a:pt x="655" y="36"/>
                  </a:cubicBezTo>
                  <a:cubicBezTo>
                    <a:pt x="655" y="36"/>
                    <a:pt x="655" y="36"/>
                    <a:pt x="655" y="35"/>
                  </a:cubicBezTo>
                  <a:close/>
                  <a:moveTo>
                    <a:pt x="831" y="51"/>
                  </a:moveTo>
                  <a:cubicBezTo>
                    <a:pt x="831" y="51"/>
                    <a:pt x="830" y="51"/>
                    <a:pt x="830" y="51"/>
                  </a:cubicBezTo>
                  <a:cubicBezTo>
                    <a:pt x="831" y="51"/>
                    <a:pt x="831" y="51"/>
                    <a:pt x="831" y="51"/>
                  </a:cubicBezTo>
                  <a:close/>
                  <a:moveTo>
                    <a:pt x="696" y="35"/>
                  </a:moveTo>
                  <a:cubicBezTo>
                    <a:pt x="696" y="36"/>
                    <a:pt x="696" y="36"/>
                    <a:pt x="696" y="36"/>
                  </a:cubicBezTo>
                  <a:cubicBezTo>
                    <a:pt x="696" y="35"/>
                    <a:pt x="696" y="35"/>
                    <a:pt x="696" y="35"/>
                  </a:cubicBezTo>
                  <a:close/>
                  <a:moveTo>
                    <a:pt x="764" y="36"/>
                  </a:moveTo>
                  <a:cubicBezTo>
                    <a:pt x="765" y="36"/>
                    <a:pt x="765" y="36"/>
                    <a:pt x="765" y="35"/>
                  </a:cubicBezTo>
                  <a:cubicBezTo>
                    <a:pt x="765" y="35"/>
                    <a:pt x="765" y="35"/>
                    <a:pt x="764" y="36"/>
                  </a:cubicBezTo>
                  <a:close/>
                  <a:moveTo>
                    <a:pt x="791" y="35"/>
                  </a:moveTo>
                  <a:cubicBezTo>
                    <a:pt x="791" y="36"/>
                    <a:pt x="792" y="36"/>
                    <a:pt x="792" y="36"/>
                  </a:cubicBezTo>
                  <a:cubicBezTo>
                    <a:pt x="792" y="35"/>
                    <a:pt x="791" y="35"/>
                    <a:pt x="791" y="35"/>
                  </a:cubicBezTo>
                  <a:close/>
                  <a:moveTo>
                    <a:pt x="1084" y="46"/>
                  </a:moveTo>
                  <a:cubicBezTo>
                    <a:pt x="1084" y="46"/>
                    <a:pt x="1084" y="46"/>
                    <a:pt x="1084" y="47"/>
                  </a:cubicBezTo>
                  <a:cubicBezTo>
                    <a:pt x="1084" y="46"/>
                    <a:pt x="1084" y="46"/>
                    <a:pt x="1084" y="46"/>
                  </a:cubicBezTo>
                  <a:close/>
                  <a:moveTo>
                    <a:pt x="859" y="35"/>
                  </a:moveTo>
                  <a:cubicBezTo>
                    <a:pt x="860" y="36"/>
                    <a:pt x="860" y="36"/>
                    <a:pt x="860" y="36"/>
                  </a:cubicBezTo>
                  <a:cubicBezTo>
                    <a:pt x="860" y="35"/>
                    <a:pt x="860" y="35"/>
                    <a:pt x="859" y="35"/>
                  </a:cubicBezTo>
                  <a:close/>
                  <a:moveTo>
                    <a:pt x="1032" y="51"/>
                  </a:moveTo>
                  <a:cubicBezTo>
                    <a:pt x="1033" y="51"/>
                    <a:pt x="1033" y="51"/>
                    <a:pt x="1033" y="51"/>
                  </a:cubicBezTo>
                  <a:cubicBezTo>
                    <a:pt x="1032" y="51"/>
                    <a:pt x="1032" y="51"/>
                    <a:pt x="1032" y="51"/>
                  </a:cubicBezTo>
                  <a:close/>
                  <a:moveTo>
                    <a:pt x="954" y="36"/>
                  </a:moveTo>
                  <a:cubicBezTo>
                    <a:pt x="954" y="36"/>
                    <a:pt x="954" y="36"/>
                    <a:pt x="954" y="35"/>
                  </a:cubicBezTo>
                  <a:cubicBezTo>
                    <a:pt x="954" y="36"/>
                    <a:pt x="954" y="36"/>
                    <a:pt x="954" y="36"/>
                  </a:cubicBezTo>
                  <a:close/>
                  <a:moveTo>
                    <a:pt x="1047" y="36"/>
                  </a:moveTo>
                  <a:cubicBezTo>
                    <a:pt x="1047" y="36"/>
                    <a:pt x="1047" y="36"/>
                    <a:pt x="1047" y="35"/>
                  </a:cubicBezTo>
                  <a:cubicBezTo>
                    <a:pt x="1047" y="35"/>
                    <a:pt x="1047" y="35"/>
                    <a:pt x="1047" y="36"/>
                  </a:cubicBezTo>
                  <a:close/>
                  <a:moveTo>
                    <a:pt x="1073" y="35"/>
                  </a:moveTo>
                  <a:cubicBezTo>
                    <a:pt x="1074" y="36"/>
                    <a:pt x="1074" y="36"/>
                    <a:pt x="1074" y="36"/>
                  </a:cubicBezTo>
                  <a:cubicBezTo>
                    <a:pt x="1074" y="35"/>
                    <a:pt x="1074" y="35"/>
                    <a:pt x="1073" y="35"/>
                  </a:cubicBezTo>
                  <a:close/>
                  <a:moveTo>
                    <a:pt x="1119" y="36"/>
                  </a:moveTo>
                  <a:cubicBezTo>
                    <a:pt x="1120" y="36"/>
                    <a:pt x="1120" y="36"/>
                    <a:pt x="1120" y="35"/>
                  </a:cubicBezTo>
                  <a:cubicBezTo>
                    <a:pt x="1120" y="35"/>
                    <a:pt x="1120" y="35"/>
                    <a:pt x="1119" y="36"/>
                  </a:cubicBezTo>
                  <a:close/>
                  <a:moveTo>
                    <a:pt x="1144" y="35"/>
                  </a:moveTo>
                  <a:cubicBezTo>
                    <a:pt x="1144" y="36"/>
                    <a:pt x="1145" y="36"/>
                    <a:pt x="1145" y="36"/>
                  </a:cubicBezTo>
                  <a:cubicBezTo>
                    <a:pt x="1145" y="35"/>
                    <a:pt x="1144" y="35"/>
                    <a:pt x="1144" y="35"/>
                  </a:cubicBezTo>
                  <a:close/>
                  <a:moveTo>
                    <a:pt x="1225" y="36"/>
                  </a:moveTo>
                  <a:cubicBezTo>
                    <a:pt x="1225" y="36"/>
                    <a:pt x="1225" y="36"/>
                    <a:pt x="1225" y="35"/>
                  </a:cubicBezTo>
                  <a:cubicBezTo>
                    <a:pt x="1225" y="35"/>
                    <a:pt x="1225" y="35"/>
                    <a:pt x="1225" y="36"/>
                  </a:cubicBezTo>
                  <a:close/>
                  <a:moveTo>
                    <a:pt x="1251" y="35"/>
                  </a:moveTo>
                  <a:cubicBezTo>
                    <a:pt x="1251" y="36"/>
                    <a:pt x="1252" y="36"/>
                    <a:pt x="1252" y="36"/>
                  </a:cubicBezTo>
                  <a:cubicBezTo>
                    <a:pt x="1252" y="35"/>
                    <a:pt x="1252" y="35"/>
                    <a:pt x="1251" y="35"/>
                  </a:cubicBezTo>
                  <a:close/>
                  <a:moveTo>
                    <a:pt x="1297" y="36"/>
                  </a:moveTo>
                  <a:cubicBezTo>
                    <a:pt x="1297" y="36"/>
                    <a:pt x="1297" y="36"/>
                    <a:pt x="1297" y="35"/>
                  </a:cubicBezTo>
                  <a:cubicBezTo>
                    <a:pt x="1297" y="35"/>
                    <a:pt x="1297" y="35"/>
                    <a:pt x="1297" y="36"/>
                  </a:cubicBezTo>
                  <a:close/>
                  <a:moveTo>
                    <a:pt x="668" y="36"/>
                  </a:moveTo>
                  <a:cubicBezTo>
                    <a:pt x="668" y="36"/>
                    <a:pt x="668" y="36"/>
                    <a:pt x="669" y="36"/>
                  </a:cubicBezTo>
                  <a:cubicBezTo>
                    <a:pt x="668" y="36"/>
                    <a:pt x="668" y="36"/>
                    <a:pt x="668" y="36"/>
                  </a:cubicBezTo>
                  <a:close/>
                  <a:moveTo>
                    <a:pt x="1296" y="46"/>
                  </a:moveTo>
                  <a:cubicBezTo>
                    <a:pt x="1296" y="46"/>
                    <a:pt x="1296" y="46"/>
                    <a:pt x="1296" y="46"/>
                  </a:cubicBezTo>
                  <a:cubicBezTo>
                    <a:pt x="1296" y="46"/>
                    <a:pt x="1296" y="46"/>
                    <a:pt x="1296" y="46"/>
                  </a:cubicBezTo>
                  <a:close/>
                  <a:moveTo>
                    <a:pt x="792" y="36"/>
                  </a:moveTo>
                  <a:cubicBezTo>
                    <a:pt x="792" y="36"/>
                    <a:pt x="792" y="36"/>
                    <a:pt x="793" y="36"/>
                  </a:cubicBezTo>
                  <a:cubicBezTo>
                    <a:pt x="792" y="36"/>
                    <a:pt x="792" y="36"/>
                    <a:pt x="792" y="36"/>
                  </a:cubicBezTo>
                  <a:close/>
                  <a:moveTo>
                    <a:pt x="836" y="36"/>
                  </a:moveTo>
                  <a:cubicBezTo>
                    <a:pt x="836" y="36"/>
                    <a:pt x="837" y="36"/>
                    <a:pt x="837" y="36"/>
                  </a:cubicBezTo>
                  <a:cubicBezTo>
                    <a:pt x="836" y="36"/>
                    <a:pt x="836" y="36"/>
                    <a:pt x="836" y="36"/>
                  </a:cubicBezTo>
                  <a:close/>
                  <a:moveTo>
                    <a:pt x="860" y="36"/>
                  </a:moveTo>
                  <a:cubicBezTo>
                    <a:pt x="860" y="36"/>
                    <a:pt x="860" y="36"/>
                    <a:pt x="861" y="36"/>
                  </a:cubicBezTo>
                  <a:cubicBezTo>
                    <a:pt x="861" y="36"/>
                    <a:pt x="860" y="36"/>
                    <a:pt x="860" y="36"/>
                  </a:cubicBezTo>
                  <a:close/>
                  <a:moveTo>
                    <a:pt x="877" y="36"/>
                  </a:moveTo>
                  <a:cubicBezTo>
                    <a:pt x="877" y="36"/>
                    <a:pt x="878" y="36"/>
                    <a:pt x="878" y="36"/>
                  </a:cubicBezTo>
                  <a:cubicBezTo>
                    <a:pt x="878" y="36"/>
                    <a:pt x="877" y="36"/>
                    <a:pt x="877" y="36"/>
                  </a:cubicBezTo>
                  <a:close/>
                  <a:moveTo>
                    <a:pt x="903" y="36"/>
                  </a:moveTo>
                  <a:cubicBezTo>
                    <a:pt x="903" y="36"/>
                    <a:pt x="903" y="36"/>
                    <a:pt x="904" y="36"/>
                  </a:cubicBezTo>
                  <a:cubicBezTo>
                    <a:pt x="903" y="36"/>
                    <a:pt x="903" y="36"/>
                    <a:pt x="903" y="36"/>
                  </a:cubicBezTo>
                  <a:close/>
                  <a:moveTo>
                    <a:pt x="967" y="36"/>
                  </a:moveTo>
                  <a:cubicBezTo>
                    <a:pt x="966" y="36"/>
                    <a:pt x="966" y="36"/>
                    <a:pt x="966" y="36"/>
                  </a:cubicBezTo>
                  <a:cubicBezTo>
                    <a:pt x="967" y="36"/>
                    <a:pt x="967" y="36"/>
                    <a:pt x="967" y="36"/>
                  </a:cubicBezTo>
                  <a:close/>
                  <a:moveTo>
                    <a:pt x="1046" y="36"/>
                  </a:moveTo>
                  <a:cubicBezTo>
                    <a:pt x="1046" y="36"/>
                    <a:pt x="1047" y="36"/>
                    <a:pt x="1047" y="36"/>
                  </a:cubicBezTo>
                  <a:cubicBezTo>
                    <a:pt x="1046" y="36"/>
                    <a:pt x="1046" y="36"/>
                    <a:pt x="1046" y="36"/>
                  </a:cubicBezTo>
                  <a:close/>
                  <a:moveTo>
                    <a:pt x="1142" y="51"/>
                  </a:moveTo>
                  <a:cubicBezTo>
                    <a:pt x="1142" y="51"/>
                    <a:pt x="1142" y="51"/>
                    <a:pt x="1142" y="51"/>
                  </a:cubicBezTo>
                  <a:cubicBezTo>
                    <a:pt x="1142" y="51"/>
                    <a:pt x="1142" y="51"/>
                    <a:pt x="1142" y="51"/>
                  </a:cubicBezTo>
                  <a:close/>
                  <a:moveTo>
                    <a:pt x="1119" y="36"/>
                  </a:moveTo>
                  <a:cubicBezTo>
                    <a:pt x="1119" y="36"/>
                    <a:pt x="1119" y="36"/>
                    <a:pt x="1119" y="36"/>
                  </a:cubicBezTo>
                  <a:cubicBezTo>
                    <a:pt x="1119" y="36"/>
                    <a:pt x="1119" y="36"/>
                    <a:pt x="1119" y="36"/>
                  </a:cubicBezTo>
                  <a:close/>
                  <a:moveTo>
                    <a:pt x="1566" y="47"/>
                  </a:moveTo>
                  <a:cubicBezTo>
                    <a:pt x="1567" y="46"/>
                    <a:pt x="1567" y="46"/>
                    <a:pt x="1567" y="46"/>
                  </a:cubicBezTo>
                  <a:cubicBezTo>
                    <a:pt x="1566" y="46"/>
                    <a:pt x="1566" y="46"/>
                    <a:pt x="1566" y="47"/>
                  </a:cubicBezTo>
                  <a:close/>
                  <a:moveTo>
                    <a:pt x="1224" y="36"/>
                  </a:moveTo>
                  <a:cubicBezTo>
                    <a:pt x="1224" y="36"/>
                    <a:pt x="1224" y="36"/>
                    <a:pt x="1225" y="36"/>
                  </a:cubicBezTo>
                  <a:cubicBezTo>
                    <a:pt x="1224" y="36"/>
                    <a:pt x="1224" y="36"/>
                    <a:pt x="1224" y="36"/>
                  </a:cubicBezTo>
                  <a:close/>
                  <a:moveTo>
                    <a:pt x="1735" y="47"/>
                  </a:moveTo>
                  <a:cubicBezTo>
                    <a:pt x="1735" y="46"/>
                    <a:pt x="1735" y="46"/>
                    <a:pt x="1735" y="46"/>
                  </a:cubicBezTo>
                  <a:cubicBezTo>
                    <a:pt x="1735" y="46"/>
                    <a:pt x="1735" y="46"/>
                    <a:pt x="1735" y="47"/>
                  </a:cubicBezTo>
                  <a:close/>
                  <a:moveTo>
                    <a:pt x="593" y="37"/>
                  </a:moveTo>
                  <a:cubicBezTo>
                    <a:pt x="593" y="36"/>
                    <a:pt x="593" y="36"/>
                    <a:pt x="593" y="36"/>
                  </a:cubicBezTo>
                  <a:cubicBezTo>
                    <a:pt x="593" y="36"/>
                    <a:pt x="593" y="37"/>
                    <a:pt x="593" y="37"/>
                  </a:cubicBezTo>
                  <a:close/>
                  <a:moveTo>
                    <a:pt x="667" y="37"/>
                  </a:moveTo>
                  <a:cubicBezTo>
                    <a:pt x="668" y="36"/>
                    <a:pt x="668" y="36"/>
                    <a:pt x="668" y="36"/>
                  </a:cubicBezTo>
                  <a:cubicBezTo>
                    <a:pt x="668" y="36"/>
                    <a:pt x="667" y="36"/>
                    <a:pt x="667" y="37"/>
                  </a:cubicBezTo>
                  <a:close/>
                  <a:moveTo>
                    <a:pt x="560" y="46"/>
                  </a:moveTo>
                  <a:cubicBezTo>
                    <a:pt x="560" y="46"/>
                    <a:pt x="560" y="47"/>
                    <a:pt x="560" y="47"/>
                  </a:cubicBezTo>
                  <a:cubicBezTo>
                    <a:pt x="560" y="46"/>
                    <a:pt x="560" y="46"/>
                    <a:pt x="560" y="46"/>
                  </a:cubicBezTo>
                  <a:close/>
                  <a:moveTo>
                    <a:pt x="793" y="36"/>
                  </a:moveTo>
                  <a:cubicBezTo>
                    <a:pt x="793" y="36"/>
                    <a:pt x="793" y="36"/>
                    <a:pt x="793" y="37"/>
                  </a:cubicBezTo>
                  <a:cubicBezTo>
                    <a:pt x="793" y="36"/>
                    <a:pt x="793" y="36"/>
                    <a:pt x="793" y="36"/>
                  </a:cubicBezTo>
                  <a:close/>
                  <a:moveTo>
                    <a:pt x="1210" y="51"/>
                  </a:moveTo>
                  <a:cubicBezTo>
                    <a:pt x="1211" y="51"/>
                    <a:pt x="1211" y="51"/>
                    <a:pt x="1211" y="51"/>
                  </a:cubicBezTo>
                  <a:cubicBezTo>
                    <a:pt x="1210" y="51"/>
                    <a:pt x="1210" y="51"/>
                    <a:pt x="1210" y="51"/>
                  </a:cubicBezTo>
                  <a:close/>
                  <a:moveTo>
                    <a:pt x="1045" y="36"/>
                  </a:moveTo>
                  <a:cubicBezTo>
                    <a:pt x="1046" y="36"/>
                    <a:pt x="1046" y="36"/>
                    <a:pt x="1046" y="36"/>
                  </a:cubicBezTo>
                  <a:cubicBezTo>
                    <a:pt x="1046" y="36"/>
                    <a:pt x="1045" y="36"/>
                    <a:pt x="1045" y="36"/>
                  </a:cubicBezTo>
                  <a:close/>
                  <a:moveTo>
                    <a:pt x="696" y="47"/>
                  </a:moveTo>
                  <a:cubicBezTo>
                    <a:pt x="696" y="46"/>
                    <a:pt x="696" y="46"/>
                    <a:pt x="695" y="46"/>
                  </a:cubicBezTo>
                  <a:cubicBezTo>
                    <a:pt x="696" y="46"/>
                    <a:pt x="696" y="47"/>
                    <a:pt x="696" y="47"/>
                  </a:cubicBezTo>
                  <a:close/>
                  <a:moveTo>
                    <a:pt x="802" y="46"/>
                  </a:moveTo>
                  <a:cubicBezTo>
                    <a:pt x="802" y="46"/>
                    <a:pt x="802" y="47"/>
                    <a:pt x="802" y="47"/>
                  </a:cubicBezTo>
                  <a:cubicBezTo>
                    <a:pt x="802" y="47"/>
                    <a:pt x="802" y="46"/>
                    <a:pt x="802" y="46"/>
                  </a:cubicBezTo>
                  <a:close/>
                  <a:moveTo>
                    <a:pt x="1145" y="36"/>
                  </a:moveTo>
                  <a:cubicBezTo>
                    <a:pt x="1145" y="36"/>
                    <a:pt x="1146" y="36"/>
                    <a:pt x="1146" y="36"/>
                  </a:cubicBezTo>
                  <a:cubicBezTo>
                    <a:pt x="1146" y="36"/>
                    <a:pt x="1146" y="36"/>
                    <a:pt x="1145" y="36"/>
                  </a:cubicBezTo>
                  <a:close/>
                  <a:moveTo>
                    <a:pt x="1223" y="36"/>
                  </a:moveTo>
                  <a:cubicBezTo>
                    <a:pt x="1223" y="36"/>
                    <a:pt x="1224" y="36"/>
                    <a:pt x="1224" y="36"/>
                  </a:cubicBezTo>
                  <a:cubicBezTo>
                    <a:pt x="1224" y="36"/>
                    <a:pt x="1223" y="36"/>
                    <a:pt x="1223" y="36"/>
                  </a:cubicBezTo>
                  <a:close/>
                  <a:moveTo>
                    <a:pt x="1252" y="36"/>
                  </a:moveTo>
                  <a:cubicBezTo>
                    <a:pt x="1253" y="36"/>
                    <a:pt x="1253" y="36"/>
                    <a:pt x="1253" y="36"/>
                  </a:cubicBezTo>
                  <a:cubicBezTo>
                    <a:pt x="1253" y="36"/>
                    <a:pt x="1253" y="36"/>
                    <a:pt x="1252" y="36"/>
                  </a:cubicBezTo>
                  <a:close/>
                  <a:moveTo>
                    <a:pt x="550" y="36"/>
                  </a:moveTo>
                  <a:cubicBezTo>
                    <a:pt x="550" y="37"/>
                    <a:pt x="550" y="37"/>
                    <a:pt x="550" y="37"/>
                  </a:cubicBezTo>
                  <a:cubicBezTo>
                    <a:pt x="550" y="37"/>
                    <a:pt x="550" y="37"/>
                    <a:pt x="550" y="36"/>
                  </a:cubicBezTo>
                  <a:close/>
                  <a:moveTo>
                    <a:pt x="643" y="37"/>
                  </a:moveTo>
                  <a:cubicBezTo>
                    <a:pt x="644" y="37"/>
                    <a:pt x="644" y="37"/>
                    <a:pt x="644" y="36"/>
                  </a:cubicBezTo>
                  <a:cubicBezTo>
                    <a:pt x="643" y="37"/>
                    <a:pt x="643" y="37"/>
                    <a:pt x="643" y="37"/>
                  </a:cubicBezTo>
                  <a:close/>
                  <a:moveTo>
                    <a:pt x="655" y="36"/>
                  </a:moveTo>
                  <a:cubicBezTo>
                    <a:pt x="655" y="36"/>
                    <a:pt x="655" y="37"/>
                    <a:pt x="655" y="37"/>
                  </a:cubicBezTo>
                  <a:cubicBezTo>
                    <a:pt x="655" y="37"/>
                    <a:pt x="655" y="37"/>
                    <a:pt x="655" y="36"/>
                  </a:cubicBezTo>
                  <a:close/>
                  <a:moveTo>
                    <a:pt x="763" y="37"/>
                  </a:moveTo>
                  <a:cubicBezTo>
                    <a:pt x="763" y="37"/>
                    <a:pt x="763" y="37"/>
                    <a:pt x="763" y="36"/>
                  </a:cubicBezTo>
                  <a:cubicBezTo>
                    <a:pt x="763" y="36"/>
                    <a:pt x="763" y="36"/>
                    <a:pt x="763" y="37"/>
                  </a:cubicBezTo>
                  <a:close/>
                  <a:moveTo>
                    <a:pt x="898" y="47"/>
                  </a:moveTo>
                  <a:cubicBezTo>
                    <a:pt x="898" y="47"/>
                    <a:pt x="898" y="46"/>
                    <a:pt x="898" y="46"/>
                  </a:cubicBezTo>
                  <a:cubicBezTo>
                    <a:pt x="898" y="46"/>
                    <a:pt x="898" y="47"/>
                    <a:pt x="898" y="47"/>
                  </a:cubicBezTo>
                  <a:close/>
                  <a:moveTo>
                    <a:pt x="1035" y="47"/>
                  </a:moveTo>
                  <a:cubicBezTo>
                    <a:pt x="1035" y="47"/>
                    <a:pt x="1035" y="46"/>
                    <a:pt x="1035" y="46"/>
                  </a:cubicBezTo>
                  <a:cubicBezTo>
                    <a:pt x="1035" y="46"/>
                    <a:pt x="1035" y="47"/>
                    <a:pt x="1035" y="47"/>
                  </a:cubicBezTo>
                  <a:close/>
                  <a:moveTo>
                    <a:pt x="1392" y="51"/>
                  </a:moveTo>
                  <a:cubicBezTo>
                    <a:pt x="1391" y="51"/>
                    <a:pt x="1391" y="51"/>
                    <a:pt x="1391" y="51"/>
                  </a:cubicBezTo>
                  <a:cubicBezTo>
                    <a:pt x="1392" y="51"/>
                    <a:pt x="1392" y="51"/>
                    <a:pt x="1392" y="51"/>
                  </a:cubicBezTo>
                  <a:close/>
                  <a:moveTo>
                    <a:pt x="966" y="36"/>
                  </a:moveTo>
                  <a:cubicBezTo>
                    <a:pt x="966" y="37"/>
                    <a:pt x="966" y="37"/>
                    <a:pt x="966" y="37"/>
                  </a:cubicBezTo>
                  <a:cubicBezTo>
                    <a:pt x="966" y="37"/>
                    <a:pt x="966" y="37"/>
                    <a:pt x="966" y="36"/>
                  </a:cubicBezTo>
                  <a:close/>
                  <a:moveTo>
                    <a:pt x="568" y="51"/>
                  </a:moveTo>
                  <a:cubicBezTo>
                    <a:pt x="568" y="51"/>
                    <a:pt x="568" y="51"/>
                    <a:pt x="569" y="51"/>
                  </a:cubicBezTo>
                  <a:cubicBezTo>
                    <a:pt x="569" y="51"/>
                    <a:pt x="568" y="51"/>
                    <a:pt x="568" y="51"/>
                  </a:cubicBezTo>
                  <a:close/>
                  <a:moveTo>
                    <a:pt x="1075" y="36"/>
                  </a:moveTo>
                  <a:cubicBezTo>
                    <a:pt x="1075" y="37"/>
                    <a:pt x="1076" y="37"/>
                    <a:pt x="1076" y="37"/>
                  </a:cubicBezTo>
                  <a:cubicBezTo>
                    <a:pt x="1076" y="36"/>
                    <a:pt x="1076" y="36"/>
                    <a:pt x="1075" y="36"/>
                  </a:cubicBezTo>
                  <a:close/>
                  <a:moveTo>
                    <a:pt x="1118" y="37"/>
                  </a:moveTo>
                  <a:cubicBezTo>
                    <a:pt x="1118" y="37"/>
                    <a:pt x="1118" y="37"/>
                    <a:pt x="1118" y="36"/>
                  </a:cubicBezTo>
                  <a:cubicBezTo>
                    <a:pt x="1118" y="36"/>
                    <a:pt x="1118" y="36"/>
                    <a:pt x="1118" y="37"/>
                  </a:cubicBezTo>
                  <a:close/>
                  <a:moveTo>
                    <a:pt x="1153" y="46"/>
                  </a:moveTo>
                  <a:cubicBezTo>
                    <a:pt x="1153" y="46"/>
                    <a:pt x="1153" y="47"/>
                    <a:pt x="1153" y="47"/>
                  </a:cubicBezTo>
                  <a:cubicBezTo>
                    <a:pt x="1153" y="47"/>
                    <a:pt x="1153" y="46"/>
                    <a:pt x="1153" y="46"/>
                  </a:cubicBezTo>
                  <a:close/>
                  <a:moveTo>
                    <a:pt x="1223" y="37"/>
                  </a:moveTo>
                  <a:cubicBezTo>
                    <a:pt x="1223" y="37"/>
                    <a:pt x="1223" y="37"/>
                    <a:pt x="1223" y="36"/>
                  </a:cubicBezTo>
                  <a:cubicBezTo>
                    <a:pt x="1223" y="36"/>
                    <a:pt x="1223" y="36"/>
                    <a:pt x="1223" y="37"/>
                  </a:cubicBezTo>
                  <a:close/>
                  <a:moveTo>
                    <a:pt x="1253" y="36"/>
                  </a:moveTo>
                  <a:cubicBezTo>
                    <a:pt x="1253" y="37"/>
                    <a:pt x="1253" y="37"/>
                    <a:pt x="1254" y="37"/>
                  </a:cubicBezTo>
                  <a:cubicBezTo>
                    <a:pt x="1254" y="36"/>
                    <a:pt x="1253" y="36"/>
                    <a:pt x="1253" y="36"/>
                  </a:cubicBezTo>
                  <a:close/>
                  <a:moveTo>
                    <a:pt x="1213" y="47"/>
                  </a:moveTo>
                  <a:cubicBezTo>
                    <a:pt x="1213" y="47"/>
                    <a:pt x="1213" y="46"/>
                    <a:pt x="1213" y="46"/>
                  </a:cubicBezTo>
                  <a:cubicBezTo>
                    <a:pt x="1213" y="46"/>
                    <a:pt x="1213" y="47"/>
                    <a:pt x="1213" y="47"/>
                  </a:cubicBezTo>
                  <a:close/>
                  <a:moveTo>
                    <a:pt x="666" y="37"/>
                  </a:moveTo>
                  <a:cubicBezTo>
                    <a:pt x="667" y="37"/>
                    <a:pt x="667" y="37"/>
                    <a:pt x="667" y="37"/>
                  </a:cubicBezTo>
                  <a:cubicBezTo>
                    <a:pt x="667" y="37"/>
                    <a:pt x="666" y="37"/>
                    <a:pt x="666" y="37"/>
                  </a:cubicBezTo>
                  <a:close/>
                  <a:moveTo>
                    <a:pt x="762" y="37"/>
                  </a:moveTo>
                  <a:cubicBezTo>
                    <a:pt x="762" y="37"/>
                    <a:pt x="763" y="37"/>
                    <a:pt x="763" y="37"/>
                  </a:cubicBezTo>
                  <a:cubicBezTo>
                    <a:pt x="762" y="37"/>
                    <a:pt x="762" y="37"/>
                    <a:pt x="762" y="37"/>
                  </a:cubicBezTo>
                  <a:close/>
                  <a:moveTo>
                    <a:pt x="794" y="37"/>
                  </a:moveTo>
                  <a:cubicBezTo>
                    <a:pt x="794" y="37"/>
                    <a:pt x="794" y="37"/>
                    <a:pt x="794" y="37"/>
                  </a:cubicBezTo>
                  <a:cubicBezTo>
                    <a:pt x="794" y="37"/>
                    <a:pt x="794" y="37"/>
                    <a:pt x="794" y="37"/>
                  </a:cubicBezTo>
                  <a:close/>
                  <a:moveTo>
                    <a:pt x="750" y="52"/>
                  </a:moveTo>
                  <a:cubicBezTo>
                    <a:pt x="750" y="52"/>
                    <a:pt x="750" y="51"/>
                    <a:pt x="751" y="51"/>
                  </a:cubicBezTo>
                  <a:cubicBezTo>
                    <a:pt x="750" y="51"/>
                    <a:pt x="750" y="52"/>
                    <a:pt x="750" y="52"/>
                  </a:cubicBezTo>
                  <a:close/>
                  <a:moveTo>
                    <a:pt x="862" y="37"/>
                  </a:moveTo>
                  <a:cubicBezTo>
                    <a:pt x="862" y="37"/>
                    <a:pt x="862" y="37"/>
                    <a:pt x="862" y="37"/>
                  </a:cubicBezTo>
                  <a:cubicBezTo>
                    <a:pt x="862" y="37"/>
                    <a:pt x="862" y="37"/>
                    <a:pt x="862" y="37"/>
                  </a:cubicBezTo>
                  <a:close/>
                  <a:moveTo>
                    <a:pt x="858" y="52"/>
                  </a:moveTo>
                  <a:cubicBezTo>
                    <a:pt x="858" y="51"/>
                    <a:pt x="858" y="51"/>
                    <a:pt x="858" y="51"/>
                  </a:cubicBezTo>
                  <a:cubicBezTo>
                    <a:pt x="858" y="51"/>
                    <a:pt x="858" y="52"/>
                    <a:pt x="858" y="52"/>
                  </a:cubicBezTo>
                  <a:close/>
                  <a:moveTo>
                    <a:pt x="1044" y="37"/>
                  </a:moveTo>
                  <a:cubicBezTo>
                    <a:pt x="1045" y="37"/>
                    <a:pt x="1045" y="37"/>
                    <a:pt x="1045" y="37"/>
                  </a:cubicBezTo>
                  <a:cubicBezTo>
                    <a:pt x="1045" y="37"/>
                    <a:pt x="1044" y="37"/>
                    <a:pt x="1044" y="37"/>
                  </a:cubicBezTo>
                  <a:close/>
                  <a:moveTo>
                    <a:pt x="1382" y="47"/>
                  </a:moveTo>
                  <a:cubicBezTo>
                    <a:pt x="1382" y="47"/>
                    <a:pt x="1382" y="46"/>
                    <a:pt x="1382" y="46"/>
                  </a:cubicBezTo>
                  <a:cubicBezTo>
                    <a:pt x="1382" y="46"/>
                    <a:pt x="1382" y="47"/>
                    <a:pt x="1382" y="47"/>
                  </a:cubicBezTo>
                  <a:close/>
                  <a:moveTo>
                    <a:pt x="1394" y="46"/>
                  </a:moveTo>
                  <a:cubicBezTo>
                    <a:pt x="1394" y="46"/>
                    <a:pt x="1394" y="47"/>
                    <a:pt x="1394" y="47"/>
                  </a:cubicBezTo>
                  <a:cubicBezTo>
                    <a:pt x="1394" y="47"/>
                    <a:pt x="1394" y="46"/>
                    <a:pt x="1394" y="46"/>
                  </a:cubicBezTo>
                  <a:close/>
                  <a:moveTo>
                    <a:pt x="1579" y="46"/>
                  </a:moveTo>
                  <a:cubicBezTo>
                    <a:pt x="1578" y="46"/>
                    <a:pt x="1578" y="47"/>
                    <a:pt x="1578" y="47"/>
                  </a:cubicBezTo>
                  <a:cubicBezTo>
                    <a:pt x="1579" y="47"/>
                    <a:pt x="1579" y="46"/>
                    <a:pt x="1579" y="46"/>
                  </a:cubicBezTo>
                  <a:close/>
                  <a:moveTo>
                    <a:pt x="1681" y="46"/>
                  </a:moveTo>
                  <a:cubicBezTo>
                    <a:pt x="1681" y="46"/>
                    <a:pt x="1681" y="47"/>
                    <a:pt x="1680" y="47"/>
                  </a:cubicBezTo>
                  <a:cubicBezTo>
                    <a:pt x="1681" y="47"/>
                    <a:pt x="1681" y="46"/>
                    <a:pt x="1681" y="46"/>
                  </a:cubicBezTo>
                  <a:close/>
                  <a:moveTo>
                    <a:pt x="1747" y="46"/>
                  </a:moveTo>
                  <a:cubicBezTo>
                    <a:pt x="1746" y="46"/>
                    <a:pt x="1746" y="47"/>
                    <a:pt x="1746" y="47"/>
                  </a:cubicBezTo>
                  <a:cubicBezTo>
                    <a:pt x="1747" y="47"/>
                    <a:pt x="1747" y="46"/>
                    <a:pt x="1747" y="46"/>
                  </a:cubicBezTo>
                  <a:close/>
                  <a:moveTo>
                    <a:pt x="550" y="37"/>
                  </a:moveTo>
                  <a:cubicBezTo>
                    <a:pt x="550" y="37"/>
                    <a:pt x="550" y="38"/>
                    <a:pt x="550" y="38"/>
                  </a:cubicBezTo>
                  <a:cubicBezTo>
                    <a:pt x="550" y="38"/>
                    <a:pt x="550" y="37"/>
                    <a:pt x="550" y="37"/>
                  </a:cubicBezTo>
                  <a:close/>
                  <a:moveTo>
                    <a:pt x="593" y="38"/>
                  </a:moveTo>
                  <a:cubicBezTo>
                    <a:pt x="593" y="37"/>
                    <a:pt x="593" y="37"/>
                    <a:pt x="593" y="37"/>
                  </a:cubicBezTo>
                  <a:cubicBezTo>
                    <a:pt x="593" y="37"/>
                    <a:pt x="593" y="38"/>
                    <a:pt x="593" y="38"/>
                  </a:cubicBezTo>
                  <a:close/>
                  <a:moveTo>
                    <a:pt x="655" y="37"/>
                  </a:moveTo>
                  <a:cubicBezTo>
                    <a:pt x="654" y="37"/>
                    <a:pt x="654" y="38"/>
                    <a:pt x="654" y="38"/>
                  </a:cubicBezTo>
                  <a:cubicBezTo>
                    <a:pt x="655" y="38"/>
                    <a:pt x="655" y="37"/>
                    <a:pt x="655" y="37"/>
                  </a:cubicBezTo>
                  <a:close/>
                  <a:moveTo>
                    <a:pt x="560" y="47"/>
                  </a:moveTo>
                  <a:cubicBezTo>
                    <a:pt x="560" y="47"/>
                    <a:pt x="561" y="47"/>
                    <a:pt x="561" y="47"/>
                  </a:cubicBezTo>
                  <a:cubicBezTo>
                    <a:pt x="561" y="47"/>
                    <a:pt x="561" y="47"/>
                    <a:pt x="560" y="47"/>
                  </a:cubicBezTo>
                  <a:close/>
                  <a:moveTo>
                    <a:pt x="873" y="51"/>
                  </a:moveTo>
                  <a:cubicBezTo>
                    <a:pt x="873" y="51"/>
                    <a:pt x="873" y="51"/>
                    <a:pt x="873" y="52"/>
                  </a:cubicBezTo>
                  <a:cubicBezTo>
                    <a:pt x="873" y="52"/>
                    <a:pt x="873" y="51"/>
                    <a:pt x="873" y="51"/>
                  </a:cubicBezTo>
                  <a:close/>
                  <a:moveTo>
                    <a:pt x="753" y="47"/>
                  </a:moveTo>
                  <a:cubicBezTo>
                    <a:pt x="753" y="47"/>
                    <a:pt x="753" y="47"/>
                    <a:pt x="753" y="47"/>
                  </a:cubicBezTo>
                  <a:cubicBezTo>
                    <a:pt x="753" y="47"/>
                    <a:pt x="753" y="47"/>
                    <a:pt x="753" y="47"/>
                  </a:cubicBezTo>
                  <a:close/>
                  <a:moveTo>
                    <a:pt x="875" y="38"/>
                  </a:moveTo>
                  <a:cubicBezTo>
                    <a:pt x="875" y="38"/>
                    <a:pt x="876" y="37"/>
                    <a:pt x="876" y="37"/>
                  </a:cubicBezTo>
                  <a:cubicBezTo>
                    <a:pt x="875" y="37"/>
                    <a:pt x="875" y="37"/>
                    <a:pt x="875" y="38"/>
                  </a:cubicBezTo>
                  <a:close/>
                  <a:moveTo>
                    <a:pt x="1044" y="38"/>
                  </a:moveTo>
                  <a:cubicBezTo>
                    <a:pt x="1044" y="38"/>
                    <a:pt x="1044" y="37"/>
                    <a:pt x="1044" y="37"/>
                  </a:cubicBezTo>
                  <a:cubicBezTo>
                    <a:pt x="1044" y="37"/>
                    <a:pt x="1044" y="37"/>
                    <a:pt x="1044" y="38"/>
                  </a:cubicBezTo>
                  <a:close/>
                  <a:moveTo>
                    <a:pt x="1084" y="47"/>
                  </a:moveTo>
                  <a:cubicBezTo>
                    <a:pt x="1084" y="47"/>
                    <a:pt x="1084" y="47"/>
                    <a:pt x="1085" y="47"/>
                  </a:cubicBezTo>
                  <a:cubicBezTo>
                    <a:pt x="1085" y="47"/>
                    <a:pt x="1085" y="47"/>
                    <a:pt x="1084" y="47"/>
                  </a:cubicBezTo>
                  <a:close/>
                  <a:moveTo>
                    <a:pt x="1221" y="38"/>
                  </a:moveTo>
                  <a:cubicBezTo>
                    <a:pt x="1222" y="38"/>
                    <a:pt x="1222" y="37"/>
                    <a:pt x="1222" y="37"/>
                  </a:cubicBezTo>
                  <a:cubicBezTo>
                    <a:pt x="1222" y="37"/>
                    <a:pt x="1222" y="37"/>
                    <a:pt x="1221" y="38"/>
                  </a:cubicBezTo>
                  <a:close/>
                  <a:moveTo>
                    <a:pt x="643" y="38"/>
                  </a:moveTo>
                  <a:cubicBezTo>
                    <a:pt x="643" y="38"/>
                    <a:pt x="643" y="38"/>
                    <a:pt x="643" y="37"/>
                  </a:cubicBezTo>
                  <a:cubicBezTo>
                    <a:pt x="643" y="38"/>
                    <a:pt x="643" y="38"/>
                    <a:pt x="643" y="38"/>
                  </a:cubicBezTo>
                  <a:close/>
                  <a:moveTo>
                    <a:pt x="1113" y="51"/>
                  </a:moveTo>
                  <a:cubicBezTo>
                    <a:pt x="1113" y="51"/>
                    <a:pt x="1113" y="51"/>
                    <a:pt x="1113" y="52"/>
                  </a:cubicBezTo>
                  <a:cubicBezTo>
                    <a:pt x="1113" y="52"/>
                    <a:pt x="1113" y="51"/>
                    <a:pt x="1113" y="51"/>
                  </a:cubicBezTo>
                  <a:close/>
                  <a:moveTo>
                    <a:pt x="1292" y="51"/>
                  </a:moveTo>
                  <a:cubicBezTo>
                    <a:pt x="1291" y="51"/>
                    <a:pt x="1291" y="51"/>
                    <a:pt x="1291" y="52"/>
                  </a:cubicBezTo>
                  <a:cubicBezTo>
                    <a:pt x="1292" y="52"/>
                    <a:pt x="1292" y="51"/>
                    <a:pt x="1292" y="51"/>
                  </a:cubicBezTo>
                  <a:close/>
                  <a:moveTo>
                    <a:pt x="966" y="37"/>
                  </a:moveTo>
                  <a:cubicBezTo>
                    <a:pt x="966" y="38"/>
                    <a:pt x="966" y="38"/>
                    <a:pt x="966" y="38"/>
                  </a:cubicBezTo>
                  <a:cubicBezTo>
                    <a:pt x="966" y="38"/>
                    <a:pt x="966" y="38"/>
                    <a:pt x="966" y="37"/>
                  </a:cubicBezTo>
                  <a:close/>
                  <a:moveTo>
                    <a:pt x="597" y="48"/>
                  </a:moveTo>
                  <a:cubicBezTo>
                    <a:pt x="597" y="47"/>
                    <a:pt x="597" y="47"/>
                    <a:pt x="597" y="47"/>
                  </a:cubicBezTo>
                  <a:cubicBezTo>
                    <a:pt x="597" y="47"/>
                    <a:pt x="597" y="47"/>
                    <a:pt x="597" y="48"/>
                  </a:cubicBezTo>
                  <a:close/>
                  <a:moveTo>
                    <a:pt x="609" y="47"/>
                  </a:moveTo>
                  <a:cubicBezTo>
                    <a:pt x="609" y="47"/>
                    <a:pt x="609" y="47"/>
                    <a:pt x="609" y="48"/>
                  </a:cubicBezTo>
                  <a:cubicBezTo>
                    <a:pt x="609" y="47"/>
                    <a:pt x="609" y="47"/>
                    <a:pt x="609" y="47"/>
                  </a:cubicBezTo>
                  <a:close/>
                  <a:moveTo>
                    <a:pt x="639" y="48"/>
                  </a:moveTo>
                  <a:cubicBezTo>
                    <a:pt x="640" y="47"/>
                    <a:pt x="640" y="47"/>
                    <a:pt x="640" y="47"/>
                  </a:cubicBezTo>
                  <a:cubicBezTo>
                    <a:pt x="639" y="47"/>
                    <a:pt x="639" y="47"/>
                    <a:pt x="639" y="48"/>
                  </a:cubicBezTo>
                  <a:close/>
                  <a:moveTo>
                    <a:pt x="1255" y="37"/>
                  </a:moveTo>
                  <a:cubicBezTo>
                    <a:pt x="1255" y="38"/>
                    <a:pt x="1255" y="38"/>
                    <a:pt x="1255" y="38"/>
                  </a:cubicBezTo>
                  <a:cubicBezTo>
                    <a:pt x="1255" y="38"/>
                    <a:pt x="1255" y="37"/>
                    <a:pt x="1255" y="37"/>
                  </a:cubicBezTo>
                  <a:close/>
                  <a:moveTo>
                    <a:pt x="651" y="47"/>
                  </a:moveTo>
                  <a:cubicBezTo>
                    <a:pt x="651" y="47"/>
                    <a:pt x="651" y="47"/>
                    <a:pt x="651" y="48"/>
                  </a:cubicBezTo>
                  <a:cubicBezTo>
                    <a:pt x="651" y="47"/>
                    <a:pt x="651" y="47"/>
                    <a:pt x="651" y="47"/>
                  </a:cubicBezTo>
                  <a:close/>
                  <a:moveTo>
                    <a:pt x="594" y="39"/>
                  </a:moveTo>
                  <a:cubicBezTo>
                    <a:pt x="594" y="38"/>
                    <a:pt x="594" y="38"/>
                    <a:pt x="593" y="38"/>
                  </a:cubicBezTo>
                  <a:cubicBezTo>
                    <a:pt x="593" y="38"/>
                    <a:pt x="594" y="38"/>
                    <a:pt x="594" y="39"/>
                  </a:cubicBezTo>
                  <a:close/>
                  <a:moveTo>
                    <a:pt x="795" y="38"/>
                  </a:moveTo>
                  <a:cubicBezTo>
                    <a:pt x="795" y="38"/>
                    <a:pt x="795" y="38"/>
                    <a:pt x="796" y="38"/>
                  </a:cubicBezTo>
                  <a:cubicBezTo>
                    <a:pt x="796" y="38"/>
                    <a:pt x="795" y="38"/>
                    <a:pt x="795" y="38"/>
                  </a:cubicBezTo>
                  <a:close/>
                  <a:moveTo>
                    <a:pt x="671" y="47"/>
                  </a:moveTo>
                  <a:cubicBezTo>
                    <a:pt x="671" y="47"/>
                    <a:pt x="670" y="47"/>
                    <a:pt x="670" y="48"/>
                  </a:cubicBezTo>
                  <a:cubicBezTo>
                    <a:pt x="671" y="47"/>
                    <a:pt x="671" y="47"/>
                    <a:pt x="671" y="47"/>
                  </a:cubicBezTo>
                  <a:close/>
                  <a:moveTo>
                    <a:pt x="802" y="47"/>
                  </a:moveTo>
                  <a:cubicBezTo>
                    <a:pt x="802" y="47"/>
                    <a:pt x="802" y="47"/>
                    <a:pt x="803" y="48"/>
                  </a:cubicBezTo>
                  <a:cubicBezTo>
                    <a:pt x="803" y="47"/>
                    <a:pt x="803" y="47"/>
                    <a:pt x="802" y="47"/>
                  </a:cubicBezTo>
                  <a:close/>
                  <a:moveTo>
                    <a:pt x="1111" y="55"/>
                  </a:moveTo>
                  <a:cubicBezTo>
                    <a:pt x="1111" y="55"/>
                    <a:pt x="1111" y="56"/>
                    <a:pt x="1111" y="56"/>
                  </a:cubicBezTo>
                  <a:cubicBezTo>
                    <a:pt x="1111" y="56"/>
                    <a:pt x="1111" y="55"/>
                    <a:pt x="1111" y="55"/>
                  </a:cubicBezTo>
                  <a:close/>
                  <a:moveTo>
                    <a:pt x="1673" y="54"/>
                  </a:moveTo>
                  <a:cubicBezTo>
                    <a:pt x="1673" y="54"/>
                    <a:pt x="1673" y="55"/>
                    <a:pt x="1673" y="55"/>
                  </a:cubicBezTo>
                  <a:cubicBezTo>
                    <a:pt x="1673" y="55"/>
                    <a:pt x="1673" y="55"/>
                    <a:pt x="1673" y="54"/>
                  </a:cubicBezTo>
                  <a:close/>
                  <a:moveTo>
                    <a:pt x="1140" y="47"/>
                  </a:moveTo>
                  <a:cubicBezTo>
                    <a:pt x="1140" y="47"/>
                    <a:pt x="1140" y="47"/>
                    <a:pt x="1140" y="47"/>
                  </a:cubicBezTo>
                  <a:cubicBezTo>
                    <a:pt x="1140" y="47"/>
                    <a:pt x="1140" y="47"/>
                    <a:pt x="1140" y="47"/>
                  </a:cubicBezTo>
                  <a:close/>
                  <a:moveTo>
                    <a:pt x="551" y="38"/>
                  </a:moveTo>
                  <a:cubicBezTo>
                    <a:pt x="551" y="39"/>
                    <a:pt x="551" y="39"/>
                    <a:pt x="551" y="39"/>
                  </a:cubicBezTo>
                  <a:cubicBezTo>
                    <a:pt x="551" y="39"/>
                    <a:pt x="551" y="38"/>
                    <a:pt x="551" y="38"/>
                  </a:cubicBezTo>
                  <a:close/>
                  <a:moveTo>
                    <a:pt x="654" y="38"/>
                  </a:moveTo>
                  <a:cubicBezTo>
                    <a:pt x="654" y="38"/>
                    <a:pt x="654" y="39"/>
                    <a:pt x="654" y="39"/>
                  </a:cubicBezTo>
                  <a:cubicBezTo>
                    <a:pt x="654" y="39"/>
                    <a:pt x="654" y="38"/>
                    <a:pt x="654" y="38"/>
                  </a:cubicBezTo>
                  <a:close/>
                  <a:moveTo>
                    <a:pt x="569" y="51"/>
                  </a:moveTo>
                  <a:cubicBezTo>
                    <a:pt x="569" y="52"/>
                    <a:pt x="569" y="52"/>
                    <a:pt x="569" y="52"/>
                  </a:cubicBezTo>
                  <a:cubicBezTo>
                    <a:pt x="569" y="51"/>
                    <a:pt x="569" y="51"/>
                    <a:pt x="569" y="51"/>
                  </a:cubicBezTo>
                  <a:close/>
                  <a:moveTo>
                    <a:pt x="599" y="52"/>
                  </a:moveTo>
                  <a:cubicBezTo>
                    <a:pt x="599" y="52"/>
                    <a:pt x="599" y="51"/>
                    <a:pt x="599" y="51"/>
                  </a:cubicBezTo>
                  <a:cubicBezTo>
                    <a:pt x="599" y="52"/>
                    <a:pt x="599" y="52"/>
                    <a:pt x="599" y="52"/>
                  </a:cubicBezTo>
                  <a:close/>
                  <a:moveTo>
                    <a:pt x="649" y="51"/>
                  </a:moveTo>
                  <a:cubicBezTo>
                    <a:pt x="649" y="51"/>
                    <a:pt x="649" y="52"/>
                    <a:pt x="649" y="52"/>
                  </a:cubicBezTo>
                  <a:cubicBezTo>
                    <a:pt x="649" y="52"/>
                    <a:pt x="649" y="52"/>
                    <a:pt x="649" y="51"/>
                  </a:cubicBezTo>
                  <a:close/>
                  <a:moveTo>
                    <a:pt x="1394" y="47"/>
                  </a:moveTo>
                  <a:cubicBezTo>
                    <a:pt x="1394" y="47"/>
                    <a:pt x="1394" y="47"/>
                    <a:pt x="1394" y="48"/>
                  </a:cubicBezTo>
                  <a:cubicBezTo>
                    <a:pt x="1394" y="47"/>
                    <a:pt x="1394" y="47"/>
                    <a:pt x="1394" y="47"/>
                  </a:cubicBezTo>
                  <a:close/>
                  <a:moveTo>
                    <a:pt x="1566" y="48"/>
                  </a:moveTo>
                  <a:cubicBezTo>
                    <a:pt x="1566" y="47"/>
                    <a:pt x="1566" y="47"/>
                    <a:pt x="1566" y="47"/>
                  </a:cubicBezTo>
                  <a:cubicBezTo>
                    <a:pt x="1566" y="47"/>
                    <a:pt x="1566" y="47"/>
                    <a:pt x="1566" y="48"/>
                  </a:cubicBezTo>
                  <a:close/>
                  <a:moveTo>
                    <a:pt x="966" y="38"/>
                  </a:moveTo>
                  <a:cubicBezTo>
                    <a:pt x="965" y="38"/>
                    <a:pt x="965" y="39"/>
                    <a:pt x="965" y="39"/>
                  </a:cubicBezTo>
                  <a:cubicBezTo>
                    <a:pt x="966" y="39"/>
                    <a:pt x="966" y="38"/>
                    <a:pt x="966" y="38"/>
                  </a:cubicBezTo>
                  <a:close/>
                  <a:moveTo>
                    <a:pt x="1042" y="39"/>
                  </a:moveTo>
                  <a:cubicBezTo>
                    <a:pt x="1042" y="39"/>
                    <a:pt x="1043" y="38"/>
                    <a:pt x="1043" y="38"/>
                  </a:cubicBezTo>
                  <a:cubicBezTo>
                    <a:pt x="1043" y="38"/>
                    <a:pt x="1042" y="38"/>
                    <a:pt x="1042" y="39"/>
                  </a:cubicBezTo>
                  <a:close/>
                  <a:moveTo>
                    <a:pt x="1578" y="47"/>
                  </a:moveTo>
                  <a:cubicBezTo>
                    <a:pt x="1578" y="47"/>
                    <a:pt x="1578" y="47"/>
                    <a:pt x="1578" y="48"/>
                  </a:cubicBezTo>
                  <a:cubicBezTo>
                    <a:pt x="1578" y="47"/>
                    <a:pt x="1578" y="47"/>
                    <a:pt x="1578" y="47"/>
                  </a:cubicBezTo>
                  <a:close/>
                  <a:moveTo>
                    <a:pt x="830" y="51"/>
                  </a:moveTo>
                  <a:cubicBezTo>
                    <a:pt x="830" y="51"/>
                    <a:pt x="830" y="52"/>
                    <a:pt x="830" y="52"/>
                  </a:cubicBezTo>
                  <a:cubicBezTo>
                    <a:pt x="830" y="52"/>
                    <a:pt x="831" y="52"/>
                    <a:pt x="830" y="51"/>
                  </a:cubicBezTo>
                  <a:close/>
                  <a:moveTo>
                    <a:pt x="1734" y="48"/>
                  </a:moveTo>
                  <a:cubicBezTo>
                    <a:pt x="1734" y="47"/>
                    <a:pt x="1734" y="47"/>
                    <a:pt x="1734" y="47"/>
                  </a:cubicBezTo>
                  <a:cubicBezTo>
                    <a:pt x="1734" y="47"/>
                    <a:pt x="1734" y="47"/>
                    <a:pt x="1734" y="48"/>
                  </a:cubicBezTo>
                  <a:close/>
                  <a:moveTo>
                    <a:pt x="1746" y="47"/>
                  </a:moveTo>
                  <a:cubicBezTo>
                    <a:pt x="1746" y="47"/>
                    <a:pt x="1746" y="47"/>
                    <a:pt x="1746" y="48"/>
                  </a:cubicBezTo>
                  <a:cubicBezTo>
                    <a:pt x="1746" y="47"/>
                    <a:pt x="1746" y="47"/>
                    <a:pt x="1746" y="47"/>
                  </a:cubicBezTo>
                  <a:close/>
                  <a:moveTo>
                    <a:pt x="643" y="39"/>
                  </a:moveTo>
                  <a:cubicBezTo>
                    <a:pt x="643" y="39"/>
                    <a:pt x="643" y="39"/>
                    <a:pt x="643" y="39"/>
                  </a:cubicBezTo>
                  <a:cubicBezTo>
                    <a:pt x="643" y="39"/>
                    <a:pt x="643" y="39"/>
                    <a:pt x="643" y="39"/>
                  </a:cubicBezTo>
                  <a:close/>
                  <a:moveTo>
                    <a:pt x="561" y="47"/>
                  </a:moveTo>
                  <a:cubicBezTo>
                    <a:pt x="562" y="47"/>
                    <a:pt x="562" y="48"/>
                    <a:pt x="562" y="48"/>
                  </a:cubicBezTo>
                  <a:cubicBezTo>
                    <a:pt x="562" y="47"/>
                    <a:pt x="562" y="47"/>
                    <a:pt x="561" y="47"/>
                  </a:cubicBezTo>
                  <a:close/>
                  <a:moveTo>
                    <a:pt x="1680" y="48"/>
                  </a:moveTo>
                  <a:cubicBezTo>
                    <a:pt x="1679" y="48"/>
                    <a:pt x="1679" y="49"/>
                    <a:pt x="1679" y="49"/>
                  </a:cubicBezTo>
                  <a:cubicBezTo>
                    <a:pt x="1679" y="49"/>
                    <a:pt x="1679" y="49"/>
                    <a:pt x="1680" y="48"/>
                  </a:cubicBezTo>
                  <a:close/>
                  <a:moveTo>
                    <a:pt x="872" y="54"/>
                  </a:moveTo>
                  <a:cubicBezTo>
                    <a:pt x="872" y="54"/>
                    <a:pt x="872" y="55"/>
                    <a:pt x="872" y="55"/>
                  </a:cubicBezTo>
                  <a:cubicBezTo>
                    <a:pt x="872" y="55"/>
                    <a:pt x="872" y="54"/>
                    <a:pt x="872" y="54"/>
                  </a:cubicBezTo>
                  <a:close/>
                  <a:moveTo>
                    <a:pt x="1211" y="49"/>
                  </a:moveTo>
                  <a:cubicBezTo>
                    <a:pt x="1212" y="49"/>
                    <a:pt x="1212" y="49"/>
                    <a:pt x="1212" y="49"/>
                  </a:cubicBezTo>
                  <a:cubicBezTo>
                    <a:pt x="1211" y="49"/>
                    <a:pt x="1211" y="49"/>
                    <a:pt x="1211" y="49"/>
                  </a:cubicBezTo>
                  <a:close/>
                  <a:moveTo>
                    <a:pt x="681" y="63"/>
                  </a:moveTo>
                  <a:cubicBezTo>
                    <a:pt x="682" y="64"/>
                    <a:pt x="682" y="64"/>
                    <a:pt x="682" y="64"/>
                  </a:cubicBezTo>
                  <a:cubicBezTo>
                    <a:pt x="682" y="63"/>
                    <a:pt x="682" y="63"/>
                    <a:pt x="681" y="63"/>
                  </a:cubicBezTo>
                  <a:close/>
                  <a:moveTo>
                    <a:pt x="1379" y="63"/>
                  </a:moveTo>
                  <a:cubicBezTo>
                    <a:pt x="1379" y="63"/>
                    <a:pt x="1379" y="63"/>
                    <a:pt x="1378" y="64"/>
                  </a:cubicBezTo>
                  <a:cubicBezTo>
                    <a:pt x="1379" y="64"/>
                    <a:pt x="1379" y="63"/>
                    <a:pt x="1379" y="63"/>
                  </a:cubicBezTo>
                  <a:close/>
                  <a:moveTo>
                    <a:pt x="610" y="49"/>
                  </a:moveTo>
                  <a:cubicBezTo>
                    <a:pt x="609" y="49"/>
                    <a:pt x="610" y="50"/>
                    <a:pt x="610" y="50"/>
                  </a:cubicBezTo>
                  <a:cubicBezTo>
                    <a:pt x="610" y="49"/>
                    <a:pt x="610" y="49"/>
                    <a:pt x="610" y="49"/>
                  </a:cubicBezTo>
                  <a:close/>
                  <a:moveTo>
                    <a:pt x="644" y="64"/>
                  </a:moveTo>
                  <a:cubicBezTo>
                    <a:pt x="644" y="64"/>
                    <a:pt x="644" y="64"/>
                    <a:pt x="644" y="64"/>
                  </a:cubicBezTo>
                  <a:cubicBezTo>
                    <a:pt x="644" y="64"/>
                    <a:pt x="644" y="64"/>
                    <a:pt x="644" y="64"/>
                  </a:cubicBezTo>
                  <a:close/>
                  <a:moveTo>
                    <a:pt x="682" y="64"/>
                  </a:moveTo>
                  <a:cubicBezTo>
                    <a:pt x="682" y="64"/>
                    <a:pt x="683" y="64"/>
                    <a:pt x="683" y="64"/>
                  </a:cubicBezTo>
                  <a:cubicBezTo>
                    <a:pt x="683" y="64"/>
                    <a:pt x="683" y="64"/>
                    <a:pt x="682" y="64"/>
                  </a:cubicBezTo>
                  <a:close/>
                  <a:moveTo>
                    <a:pt x="1563" y="63"/>
                  </a:moveTo>
                  <a:cubicBezTo>
                    <a:pt x="1563" y="64"/>
                    <a:pt x="1562" y="64"/>
                    <a:pt x="1562" y="64"/>
                  </a:cubicBezTo>
                  <a:cubicBezTo>
                    <a:pt x="1563" y="64"/>
                    <a:pt x="1563" y="64"/>
                    <a:pt x="1563" y="63"/>
                  </a:cubicBezTo>
                  <a:close/>
                  <a:moveTo>
                    <a:pt x="1655" y="64"/>
                  </a:moveTo>
                  <a:cubicBezTo>
                    <a:pt x="1655" y="64"/>
                    <a:pt x="1655" y="64"/>
                    <a:pt x="1655" y="64"/>
                  </a:cubicBezTo>
                  <a:cubicBezTo>
                    <a:pt x="1655" y="64"/>
                    <a:pt x="1655" y="64"/>
                    <a:pt x="1655" y="64"/>
                  </a:cubicBezTo>
                  <a:close/>
                  <a:moveTo>
                    <a:pt x="1731" y="63"/>
                  </a:moveTo>
                  <a:cubicBezTo>
                    <a:pt x="1731" y="64"/>
                    <a:pt x="1730" y="64"/>
                    <a:pt x="1730" y="64"/>
                  </a:cubicBezTo>
                  <a:cubicBezTo>
                    <a:pt x="1731" y="64"/>
                    <a:pt x="1731" y="64"/>
                    <a:pt x="1731" y="63"/>
                  </a:cubicBezTo>
                  <a:close/>
                  <a:moveTo>
                    <a:pt x="1669" y="57"/>
                  </a:moveTo>
                  <a:cubicBezTo>
                    <a:pt x="1669" y="57"/>
                    <a:pt x="1669" y="57"/>
                    <a:pt x="1669" y="57"/>
                  </a:cubicBezTo>
                  <a:cubicBezTo>
                    <a:pt x="1669" y="57"/>
                    <a:pt x="1669" y="57"/>
                    <a:pt x="1669" y="57"/>
                  </a:cubicBezTo>
                  <a:close/>
                  <a:moveTo>
                    <a:pt x="615" y="64"/>
                  </a:moveTo>
                  <a:cubicBezTo>
                    <a:pt x="615" y="64"/>
                    <a:pt x="615" y="64"/>
                    <a:pt x="615" y="65"/>
                  </a:cubicBezTo>
                  <a:cubicBezTo>
                    <a:pt x="615" y="64"/>
                    <a:pt x="615" y="64"/>
                    <a:pt x="615" y="64"/>
                  </a:cubicBezTo>
                  <a:close/>
                  <a:moveTo>
                    <a:pt x="633" y="65"/>
                  </a:moveTo>
                  <a:cubicBezTo>
                    <a:pt x="633" y="65"/>
                    <a:pt x="634" y="64"/>
                    <a:pt x="634" y="64"/>
                  </a:cubicBezTo>
                  <a:cubicBezTo>
                    <a:pt x="633" y="64"/>
                    <a:pt x="633" y="64"/>
                    <a:pt x="633" y="65"/>
                  </a:cubicBezTo>
                  <a:close/>
                  <a:moveTo>
                    <a:pt x="683" y="64"/>
                  </a:moveTo>
                  <a:cubicBezTo>
                    <a:pt x="683" y="64"/>
                    <a:pt x="684" y="64"/>
                    <a:pt x="684" y="64"/>
                  </a:cubicBezTo>
                  <a:cubicBezTo>
                    <a:pt x="684" y="64"/>
                    <a:pt x="683" y="64"/>
                    <a:pt x="683" y="64"/>
                  </a:cubicBezTo>
                  <a:close/>
                  <a:moveTo>
                    <a:pt x="1670" y="64"/>
                  </a:moveTo>
                  <a:cubicBezTo>
                    <a:pt x="1670" y="64"/>
                    <a:pt x="1670" y="65"/>
                    <a:pt x="1670" y="65"/>
                  </a:cubicBezTo>
                  <a:cubicBezTo>
                    <a:pt x="1670" y="64"/>
                    <a:pt x="1670" y="64"/>
                    <a:pt x="1670" y="64"/>
                  </a:cubicBezTo>
                  <a:close/>
                  <a:moveTo>
                    <a:pt x="684" y="64"/>
                  </a:moveTo>
                  <a:cubicBezTo>
                    <a:pt x="684" y="65"/>
                    <a:pt x="684" y="65"/>
                    <a:pt x="685" y="65"/>
                  </a:cubicBezTo>
                  <a:cubicBezTo>
                    <a:pt x="685" y="64"/>
                    <a:pt x="684" y="64"/>
                    <a:pt x="684" y="64"/>
                  </a:cubicBezTo>
                  <a:close/>
                  <a:moveTo>
                    <a:pt x="612" y="57"/>
                  </a:moveTo>
                  <a:cubicBezTo>
                    <a:pt x="612" y="57"/>
                    <a:pt x="612" y="58"/>
                    <a:pt x="613" y="58"/>
                  </a:cubicBezTo>
                  <a:cubicBezTo>
                    <a:pt x="613" y="57"/>
                    <a:pt x="613" y="57"/>
                    <a:pt x="612" y="57"/>
                  </a:cubicBezTo>
                  <a:close/>
                  <a:moveTo>
                    <a:pt x="1362" y="65"/>
                  </a:moveTo>
                  <a:cubicBezTo>
                    <a:pt x="1362" y="65"/>
                    <a:pt x="1362" y="65"/>
                    <a:pt x="1362" y="64"/>
                  </a:cubicBezTo>
                  <a:cubicBezTo>
                    <a:pt x="1362" y="64"/>
                    <a:pt x="1362" y="64"/>
                    <a:pt x="1362" y="65"/>
                  </a:cubicBezTo>
                  <a:close/>
                  <a:moveTo>
                    <a:pt x="1378" y="64"/>
                  </a:moveTo>
                  <a:cubicBezTo>
                    <a:pt x="1377" y="64"/>
                    <a:pt x="1377" y="64"/>
                    <a:pt x="1377" y="65"/>
                  </a:cubicBezTo>
                  <a:cubicBezTo>
                    <a:pt x="1377" y="65"/>
                    <a:pt x="1378" y="65"/>
                    <a:pt x="1378" y="64"/>
                  </a:cubicBezTo>
                  <a:close/>
                  <a:moveTo>
                    <a:pt x="604" y="65"/>
                  </a:moveTo>
                  <a:cubicBezTo>
                    <a:pt x="604" y="65"/>
                    <a:pt x="604" y="65"/>
                    <a:pt x="604" y="65"/>
                  </a:cubicBezTo>
                  <a:cubicBezTo>
                    <a:pt x="604" y="65"/>
                    <a:pt x="604" y="65"/>
                    <a:pt x="604" y="65"/>
                  </a:cubicBezTo>
                  <a:close/>
                  <a:moveTo>
                    <a:pt x="685" y="65"/>
                  </a:moveTo>
                  <a:cubicBezTo>
                    <a:pt x="685" y="65"/>
                    <a:pt x="685" y="65"/>
                    <a:pt x="685" y="65"/>
                  </a:cubicBezTo>
                  <a:cubicBezTo>
                    <a:pt x="685" y="65"/>
                    <a:pt x="685" y="65"/>
                    <a:pt x="685" y="65"/>
                  </a:cubicBezTo>
                  <a:close/>
                  <a:moveTo>
                    <a:pt x="1546" y="65"/>
                  </a:moveTo>
                  <a:cubicBezTo>
                    <a:pt x="1546" y="65"/>
                    <a:pt x="1546" y="65"/>
                    <a:pt x="1546" y="65"/>
                  </a:cubicBezTo>
                  <a:cubicBezTo>
                    <a:pt x="1546" y="65"/>
                    <a:pt x="1546" y="65"/>
                    <a:pt x="1546" y="65"/>
                  </a:cubicBezTo>
                  <a:close/>
                  <a:moveTo>
                    <a:pt x="1561" y="65"/>
                  </a:moveTo>
                  <a:cubicBezTo>
                    <a:pt x="1561" y="65"/>
                    <a:pt x="1561" y="65"/>
                    <a:pt x="1561" y="65"/>
                  </a:cubicBezTo>
                  <a:cubicBezTo>
                    <a:pt x="1561" y="65"/>
                    <a:pt x="1561" y="65"/>
                    <a:pt x="1561" y="65"/>
                  </a:cubicBezTo>
                  <a:close/>
                  <a:moveTo>
                    <a:pt x="1714" y="65"/>
                  </a:moveTo>
                  <a:cubicBezTo>
                    <a:pt x="1714" y="65"/>
                    <a:pt x="1714" y="65"/>
                    <a:pt x="1714" y="65"/>
                  </a:cubicBezTo>
                  <a:cubicBezTo>
                    <a:pt x="1714" y="65"/>
                    <a:pt x="1714" y="65"/>
                    <a:pt x="1714" y="65"/>
                  </a:cubicBezTo>
                  <a:close/>
                  <a:moveTo>
                    <a:pt x="1730" y="65"/>
                  </a:moveTo>
                  <a:cubicBezTo>
                    <a:pt x="1729" y="65"/>
                    <a:pt x="1729" y="65"/>
                    <a:pt x="1729" y="65"/>
                  </a:cubicBezTo>
                  <a:cubicBezTo>
                    <a:pt x="1729" y="65"/>
                    <a:pt x="1730" y="65"/>
                    <a:pt x="1730" y="65"/>
                  </a:cubicBezTo>
                  <a:close/>
                  <a:moveTo>
                    <a:pt x="633" y="66"/>
                  </a:moveTo>
                  <a:cubicBezTo>
                    <a:pt x="633" y="66"/>
                    <a:pt x="633" y="65"/>
                    <a:pt x="633" y="65"/>
                  </a:cubicBezTo>
                  <a:cubicBezTo>
                    <a:pt x="633" y="65"/>
                    <a:pt x="633" y="65"/>
                    <a:pt x="633" y="66"/>
                  </a:cubicBezTo>
                  <a:close/>
                  <a:moveTo>
                    <a:pt x="685" y="65"/>
                  </a:moveTo>
                  <a:cubicBezTo>
                    <a:pt x="685" y="65"/>
                    <a:pt x="686" y="65"/>
                    <a:pt x="686" y="65"/>
                  </a:cubicBezTo>
                  <a:cubicBezTo>
                    <a:pt x="686" y="65"/>
                    <a:pt x="686" y="65"/>
                    <a:pt x="685" y="65"/>
                  </a:cubicBezTo>
                  <a:close/>
                  <a:moveTo>
                    <a:pt x="1683" y="40"/>
                  </a:moveTo>
                  <a:cubicBezTo>
                    <a:pt x="1683" y="41"/>
                    <a:pt x="1683" y="41"/>
                    <a:pt x="1683" y="41"/>
                  </a:cubicBezTo>
                  <a:cubicBezTo>
                    <a:pt x="1683" y="41"/>
                    <a:pt x="1683" y="41"/>
                    <a:pt x="1683" y="40"/>
                  </a:cubicBezTo>
                  <a:close/>
                  <a:moveTo>
                    <a:pt x="1670" y="65"/>
                  </a:moveTo>
                  <a:cubicBezTo>
                    <a:pt x="1670" y="65"/>
                    <a:pt x="1671" y="66"/>
                    <a:pt x="1671" y="66"/>
                  </a:cubicBezTo>
                  <a:cubicBezTo>
                    <a:pt x="1671" y="65"/>
                    <a:pt x="1671" y="65"/>
                    <a:pt x="1670" y="65"/>
                  </a:cubicBezTo>
                  <a:close/>
                  <a:moveTo>
                    <a:pt x="586" y="65"/>
                  </a:moveTo>
                  <a:cubicBezTo>
                    <a:pt x="586" y="66"/>
                    <a:pt x="586" y="66"/>
                    <a:pt x="586" y="66"/>
                  </a:cubicBezTo>
                  <a:cubicBezTo>
                    <a:pt x="586" y="66"/>
                    <a:pt x="586" y="65"/>
                    <a:pt x="586" y="65"/>
                  </a:cubicBezTo>
                  <a:close/>
                  <a:moveTo>
                    <a:pt x="644" y="65"/>
                  </a:moveTo>
                  <a:cubicBezTo>
                    <a:pt x="643" y="65"/>
                    <a:pt x="643" y="66"/>
                    <a:pt x="643" y="66"/>
                  </a:cubicBezTo>
                  <a:cubicBezTo>
                    <a:pt x="644" y="66"/>
                    <a:pt x="644" y="66"/>
                    <a:pt x="644" y="65"/>
                  </a:cubicBezTo>
                  <a:close/>
                  <a:moveTo>
                    <a:pt x="686" y="65"/>
                  </a:moveTo>
                  <a:cubicBezTo>
                    <a:pt x="686" y="66"/>
                    <a:pt x="686" y="66"/>
                    <a:pt x="687" y="66"/>
                  </a:cubicBezTo>
                  <a:cubicBezTo>
                    <a:pt x="687" y="65"/>
                    <a:pt x="686" y="65"/>
                    <a:pt x="686" y="65"/>
                  </a:cubicBezTo>
                  <a:close/>
                  <a:moveTo>
                    <a:pt x="1376" y="65"/>
                  </a:moveTo>
                  <a:cubicBezTo>
                    <a:pt x="1376" y="65"/>
                    <a:pt x="1376" y="65"/>
                    <a:pt x="1376" y="66"/>
                  </a:cubicBezTo>
                  <a:cubicBezTo>
                    <a:pt x="1376" y="66"/>
                    <a:pt x="1376" y="66"/>
                    <a:pt x="1376" y="65"/>
                  </a:cubicBezTo>
                  <a:close/>
                  <a:moveTo>
                    <a:pt x="687" y="66"/>
                  </a:moveTo>
                  <a:cubicBezTo>
                    <a:pt x="687" y="66"/>
                    <a:pt x="687" y="66"/>
                    <a:pt x="687" y="66"/>
                  </a:cubicBezTo>
                  <a:cubicBezTo>
                    <a:pt x="687" y="66"/>
                    <a:pt x="687" y="66"/>
                    <a:pt x="687" y="66"/>
                  </a:cubicBezTo>
                  <a:close/>
                  <a:moveTo>
                    <a:pt x="1560" y="66"/>
                  </a:moveTo>
                  <a:cubicBezTo>
                    <a:pt x="1560" y="66"/>
                    <a:pt x="1560" y="66"/>
                    <a:pt x="1559" y="66"/>
                  </a:cubicBezTo>
                  <a:cubicBezTo>
                    <a:pt x="1560" y="66"/>
                    <a:pt x="1560" y="66"/>
                    <a:pt x="1560" y="66"/>
                  </a:cubicBezTo>
                  <a:close/>
                  <a:moveTo>
                    <a:pt x="1671" y="66"/>
                  </a:moveTo>
                  <a:cubicBezTo>
                    <a:pt x="1671" y="66"/>
                    <a:pt x="1671" y="66"/>
                    <a:pt x="1671" y="66"/>
                  </a:cubicBezTo>
                  <a:cubicBezTo>
                    <a:pt x="1671" y="66"/>
                    <a:pt x="1671" y="66"/>
                    <a:pt x="1671" y="66"/>
                  </a:cubicBezTo>
                  <a:close/>
                  <a:moveTo>
                    <a:pt x="586" y="66"/>
                  </a:moveTo>
                  <a:cubicBezTo>
                    <a:pt x="586" y="66"/>
                    <a:pt x="586" y="67"/>
                    <a:pt x="587" y="67"/>
                  </a:cubicBezTo>
                  <a:cubicBezTo>
                    <a:pt x="587" y="66"/>
                    <a:pt x="586" y="66"/>
                    <a:pt x="586" y="66"/>
                  </a:cubicBezTo>
                  <a:close/>
                  <a:moveTo>
                    <a:pt x="687" y="66"/>
                  </a:moveTo>
                  <a:cubicBezTo>
                    <a:pt x="688" y="66"/>
                    <a:pt x="688" y="66"/>
                    <a:pt x="688" y="66"/>
                  </a:cubicBezTo>
                  <a:cubicBezTo>
                    <a:pt x="688" y="66"/>
                    <a:pt x="688" y="66"/>
                    <a:pt x="687" y="66"/>
                  </a:cubicBezTo>
                  <a:close/>
                  <a:moveTo>
                    <a:pt x="1375" y="66"/>
                  </a:moveTo>
                  <a:cubicBezTo>
                    <a:pt x="1375" y="66"/>
                    <a:pt x="1375" y="66"/>
                    <a:pt x="1375" y="66"/>
                  </a:cubicBezTo>
                  <a:cubicBezTo>
                    <a:pt x="1375" y="66"/>
                    <a:pt x="1375" y="66"/>
                    <a:pt x="1375" y="66"/>
                  </a:cubicBezTo>
                  <a:close/>
                  <a:moveTo>
                    <a:pt x="1544" y="66"/>
                  </a:moveTo>
                  <a:cubicBezTo>
                    <a:pt x="1544" y="66"/>
                    <a:pt x="1544" y="66"/>
                    <a:pt x="1544" y="66"/>
                  </a:cubicBezTo>
                  <a:cubicBezTo>
                    <a:pt x="1544" y="66"/>
                    <a:pt x="1544" y="66"/>
                    <a:pt x="1544" y="66"/>
                  </a:cubicBezTo>
                  <a:close/>
                  <a:moveTo>
                    <a:pt x="605" y="67"/>
                  </a:moveTo>
                  <a:cubicBezTo>
                    <a:pt x="605" y="67"/>
                    <a:pt x="605" y="66"/>
                    <a:pt x="605" y="66"/>
                  </a:cubicBezTo>
                  <a:cubicBezTo>
                    <a:pt x="605" y="67"/>
                    <a:pt x="605" y="67"/>
                    <a:pt x="605" y="67"/>
                  </a:cubicBezTo>
                  <a:close/>
                  <a:moveTo>
                    <a:pt x="665" y="67"/>
                  </a:moveTo>
                  <a:cubicBezTo>
                    <a:pt x="665" y="66"/>
                    <a:pt x="665" y="66"/>
                    <a:pt x="665" y="66"/>
                  </a:cubicBezTo>
                  <a:cubicBezTo>
                    <a:pt x="665" y="67"/>
                    <a:pt x="665" y="67"/>
                    <a:pt x="665" y="67"/>
                  </a:cubicBezTo>
                  <a:close/>
                  <a:moveTo>
                    <a:pt x="688" y="66"/>
                  </a:moveTo>
                  <a:cubicBezTo>
                    <a:pt x="688" y="67"/>
                    <a:pt x="689" y="67"/>
                    <a:pt x="689" y="67"/>
                  </a:cubicBezTo>
                  <a:cubicBezTo>
                    <a:pt x="689" y="66"/>
                    <a:pt x="688" y="66"/>
                    <a:pt x="688" y="66"/>
                  </a:cubicBezTo>
                  <a:close/>
                  <a:moveTo>
                    <a:pt x="1578" y="48"/>
                  </a:moveTo>
                  <a:cubicBezTo>
                    <a:pt x="1577" y="48"/>
                    <a:pt x="1577" y="49"/>
                    <a:pt x="1577" y="49"/>
                  </a:cubicBezTo>
                  <a:cubicBezTo>
                    <a:pt x="1577" y="49"/>
                    <a:pt x="1578" y="49"/>
                    <a:pt x="1578" y="48"/>
                  </a:cubicBezTo>
                  <a:close/>
                  <a:moveTo>
                    <a:pt x="1559" y="66"/>
                  </a:moveTo>
                  <a:cubicBezTo>
                    <a:pt x="1559" y="66"/>
                    <a:pt x="1559" y="66"/>
                    <a:pt x="1558" y="67"/>
                  </a:cubicBezTo>
                  <a:cubicBezTo>
                    <a:pt x="1559" y="67"/>
                    <a:pt x="1559" y="67"/>
                    <a:pt x="1559" y="66"/>
                  </a:cubicBezTo>
                  <a:close/>
                  <a:moveTo>
                    <a:pt x="1727" y="66"/>
                  </a:moveTo>
                  <a:cubicBezTo>
                    <a:pt x="1727" y="66"/>
                    <a:pt x="1727" y="66"/>
                    <a:pt x="1727" y="67"/>
                  </a:cubicBezTo>
                  <a:cubicBezTo>
                    <a:pt x="1727" y="67"/>
                    <a:pt x="1727" y="67"/>
                    <a:pt x="1727" y="66"/>
                  </a:cubicBezTo>
                  <a:close/>
                  <a:moveTo>
                    <a:pt x="636" y="58"/>
                  </a:moveTo>
                  <a:cubicBezTo>
                    <a:pt x="636" y="58"/>
                    <a:pt x="636" y="58"/>
                    <a:pt x="636" y="57"/>
                  </a:cubicBezTo>
                  <a:cubicBezTo>
                    <a:pt x="636" y="58"/>
                    <a:pt x="636" y="58"/>
                    <a:pt x="636" y="58"/>
                  </a:cubicBezTo>
                  <a:close/>
                  <a:moveTo>
                    <a:pt x="1671" y="67"/>
                  </a:moveTo>
                  <a:cubicBezTo>
                    <a:pt x="1671" y="67"/>
                    <a:pt x="1672" y="67"/>
                    <a:pt x="1672" y="67"/>
                  </a:cubicBezTo>
                  <a:cubicBezTo>
                    <a:pt x="1672" y="67"/>
                    <a:pt x="1672" y="67"/>
                    <a:pt x="1671" y="67"/>
                  </a:cubicBezTo>
                  <a:close/>
                  <a:moveTo>
                    <a:pt x="643" y="67"/>
                  </a:moveTo>
                  <a:cubicBezTo>
                    <a:pt x="643" y="67"/>
                    <a:pt x="643" y="67"/>
                    <a:pt x="643" y="68"/>
                  </a:cubicBezTo>
                  <a:cubicBezTo>
                    <a:pt x="643" y="68"/>
                    <a:pt x="643" y="67"/>
                    <a:pt x="643" y="67"/>
                  </a:cubicBezTo>
                  <a:close/>
                  <a:moveTo>
                    <a:pt x="689" y="67"/>
                  </a:moveTo>
                  <a:cubicBezTo>
                    <a:pt x="689" y="67"/>
                    <a:pt x="690" y="67"/>
                    <a:pt x="690" y="67"/>
                  </a:cubicBezTo>
                  <a:cubicBezTo>
                    <a:pt x="690" y="67"/>
                    <a:pt x="690" y="67"/>
                    <a:pt x="689" y="67"/>
                  </a:cubicBezTo>
                  <a:close/>
                  <a:moveTo>
                    <a:pt x="1374" y="67"/>
                  </a:moveTo>
                  <a:cubicBezTo>
                    <a:pt x="1374" y="67"/>
                    <a:pt x="1373" y="67"/>
                    <a:pt x="1373" y="67"/>
                  </a:cubicBezTo>
                  <a:cubicBezTo>
                    <a:pt x="1374" y="67"/>
                    <a:pt x="1374" y="67"/>
                    <a:pt x="1374" y="67"/>
                  </a:cubicBezTo>
                  <a:close/>
                  <a:moveTo>
                    <a:pt x="605" y="68"/>
                  </a:moveTo>
                  <a:cubicBezTo>
                    <a:pt x="605" y="68"/>
                    <a:pt x="605" y="67"/>
                    <a:pt x="605" y="67"/>
                  </a:cubicBezTo>
                  <a:cubicBezTo>
                    <a:pt x="605" y="68"/>
                    <a:pt x="605" y="68"/>
                    <a:pt x="605" y="68"/>
                  </a:cubicBezTo>
                  <a:close/>
                  <a:moveTo>
                    <a:pt x="667" y="68"/>
                  </a:moveTo>
                  <a:cubicBezTo>
                    <a:pt x="666" y="67"/>
                    <a:pt x="666" y="67"/>
                    <a:pt x="666" y="67"/>
                  </a:cubicBezTo>
                  <a:cubicBezTo>
                    <a:pt x="666" y="68"/>
                    <a:pt x="666" y="68"/>
                    <a:pt x="667" y="68"/>
                  </a:cubicBezTo>
                  <a:close/>
                  <a:moveTo>
                    <a:pt x="690" y="67"/>
                  </a:moveTo>
                  <a:cubicBezTo>
                    <a:pt x="690" y="68"/>
                    <a:pt x="690" y="68"/>
                    <a:pt x="691" y="68"/>
                  </a:cubicBezTo>
                  <a:cubicBezTo>
                    <a:pt x="690" y="67"/>
                    <a:pt x="690" y="67"/>
                    <a:pt x="690" y="67"/>
                  </a:cubicBezTo>
                  <a:close/>
                  <a:moveTo>
                    <a:pt x="647" y="57"/>
                  </a:moveTo>
                  <a:cubicBezTo>
                    <a:pt x="646" y="57"/>
                    <a:pt x="646" y="58"/>
                    <a:pt x="646" y="58"/>
                  </a:cubicBezTo>
                  <a:cubicBezTo>
                    <a:pt x="647" y="58"/>
                    <a:pt x="647" y="58"/>
                    <a:pt x="647" y="57"/>
                  </a:cubicBezTo>
                  <a:close/>
                  <a:moveTo>
                    <a:pt x="1558" y="67"/>
                  </a:moveTo>
                  <a:cubicBezTo>
                    <a:pt x="1557" y="67"/>
                    <a:pt x="1557" y="67"/>
                    <a:pt x="1557" y="68"/>
                  </a:cubicBezTo>
                  <a:cubicBezTo>
                    <a:pt x="1557" y="68"/>
                    <a:pt x="1558" y="68"/>
                    <a:pt x="1558" y="67"/>
                  </a:cubicBezTo>
                  <a:close/>
                  <a:moveTo>
                    <a:pt x="1672" y="67"/>
                  </a:moveTo>
                  <a:cubicBezTo>
                    <a:pt x="1672" y="68"/>
                    <a:pt x="1672" y="68"/>
                    <a:pt x="1672" y="68"/>
                  </a:cubicBezTo>
                  <a:cubicBezTo>
                    <a:pt x="1672" y="68"/>
                    <a:pt x="1672" y="68"/>
                    <a:pt x="1672" y="67"/>
                  </a:cubicBezTo>
                  <a:close/>
                  <a:moveTo>
                    <a:pt x="1710" y="68"/>
                  </a:moveTo>
                  <a:cubicBezTo>
                    <a:pt x="1711" y="68"/>
                    <a:pt x="1711" y="68"/>
                    <a:pt x="1711" y="67"/>
                  </a:cubicBezTo>
                  <a:cubicBezTo>
                    <a:pt x="1711" y="67"/>
                    <a:pt x="1710" y="68"/>
                    <a:pt x="1710" y="68"/>
                  </a:cubicBezTo>
                  <a:close/>
                  <a:moveTo>
                    <a:pt x="1726" y="67"/>
                  </a:moveTo>
                  <a:cubicBezTo>
                    <a:pt x="1725" y="67"/>
                    <a:pt x="1725" y="67"/>
                    <a:pt x="1725" y="68"/>
                  </a:cubicBezTo>
                  <a:cubicBezTo>
                    <a:pt x="1725" y="68"/>
                    <a:pt x="1726" y="68"/>
                    <a:pt x="1726" y="67"/>
                  </a:cubicBezTo>
                  <a:close/>
                  <a:moveTo>
                    <a:pt x="616" y="68"/>
                  </a:moveTo>
                  <a:cubicBezTo>
                    <a:pt x="616" y="68"/>
                    <a:pt x="616" y="68"/>
                    <a:pt x="616" y="69"/>
                  </a:cubicBezTo>
                  <a:cubicBezTo>
                    <a:pt x="616" y="68"/>
                    <a:pt x="616" y="68"/>
                    <a:pt x="616" y="68"/>
                  </a:cubicBezTo>
                  <a:close/>
                  <a:moveTo>
                    <a:pt x="632" y="69"/>
                  </a:moveTo>
                  <a:cubicBezTo>
                    <a:pt x="632" y="68"/>
                    <a:pt x="632" y="68"/>
                    <a:pt x="632" y="68"/>
                  </a:cubicBezTo>
                  <a:cubicBezTo>
                    <a:pt x="632" y="68"/>
                    <a:pt x="632" y="68"/>
                    <a:pt x="632" y="69"/>
                  </a:cubicBezTo>
                  <a:close/>
                  <a:moveTo>
                    <a:pt x="1555" y="58"/>
                  </a:moveTo>
                  <a:cubicBezTo>
                    <a:pt x="1556" y="58"/>
                    <a:pt x="1556" y="58"/>
                    <a:pt x="1556" y="57"/>
                  </a:cubicBezTo>
                  <a:cubicBezTo>
                    <a:pt x="1556" y="57"/>
                    <a:pt x="1555" y="57"/>
                    <a:pt x="1555" y="58"/>
                  </a:cubicBezTo>
                  <a:close/>
                  <a:moveTo>
                    <a:pt x="587" y="68"/>
                  </a:moveTo>
                  <a:cubicBezTo>
                    <a:pt x="587" y="68"/>
                    <a:pt x="587" y="69"/>
                    <a:pt x="588" y="69"/>
                  </a:cubicBezTo>
                  <a:cubicBezTo>
                    <a:pt x="588" y="69"/>
                    <a:pt x="587" y="68"/>
                    <a:pt x="587" y="68"/>
                  </a:cubicBezTo>
                  <a:close/>
                  <a:moveTo>
                    <a:pt x="606" y="69"/>
                  </a:moveTo>
                  <a:cubicBezTo>
                    <a:pt x="606" y="68"/>
                    <a:pt x="606" y="68"/>
                    <a:pt x="605" y="68"/>
                  </a:cubicBezTo>
                  <a:cubicBezTo>
                    <a:pt x="605" y="68"/>
                    <a:pt x="605" y="69"/>
                    <a:pt x="606" y="69"/>
                  </a:cubicBezTo>
                  <a:close/>
                  <a:moveTo>
                    <a:pt x="668" y="68"/>
                  </a:moveTo>
                  <a:cubicBezTo>
                    <a:pt x="668" y="68"/>
                    <a:pt x="667" y="68"/>
                    <a:pt x="667" y="68"/>
                  </a:cubicBezTo>
                  <a:cubicBezTo>
                    <a:pt x="667" y="68"/>
                    <a:pt x="667" y="68"/>
                    <a:pt x="668" y="68"/>
                  </a:cubicBezTo>
                  <a:close/>
                  <a:moveTo>
                    <a:pt x="691" y="68"/>
                  </a:moveTo>
                  <a:cubicBezTo>
                    <a:pt x="691" y="68"/>
                    <a:pt x="691" y="68"/>
                    <a:pt x="692" y="69"/>
                  </a:cubicBezTo>
                  <a:cubicBezTo>
                    <a:pt x="692" y="68"/>
                    <a:pt x="691" y="68"/>
                    <a:pt x="691" y="68"/>
                  </a:cubicBezTo>
                  <a:close/>
                  <a:moveTo>
                    <a:pt x="1668" y="57"/>
                  </a:moveTo>
                  <a:cubicBezTo>
                    <a:pt x="1667" y="57"/>
                    <a:pt x="1667" y="57"/>
                    <a:pt x="1667" y="58"/>
                  </a:cubicBezTo>
                  <a:cubicBezTo>
                    <a:pt x="1667" y="58"/>
                    <a:pt x="1667" y="58"/>
                    <a:pt x="1668" y="57"/>
                  </a:cubicBezTo>
                  <a:close/>
                  <a:moveTo>
                    <a:pt x="1672" y="68"/>
                  </a:moveTo>
                  <a:cubicBezTo>
                    <a:pt x="1672" y="68"/>
                    <a:pt x="1672" y="69"/>
                    <a:pt x="1673" y="69"/>
                  </a:cubicBezTo>
                  <a:cubicBezTo>
                    <a:pt x="1673" y="69"/>
                    <a:pt x="1672" y="68"/>
                    <a:pt x="1672" y="68"/>
                  </a:cubicBezTo>
                  <a:close/>
                  <a:moveTo>
                    <a:pt x="1725" y="68"/>
                  </a:moveTo>
                  <a:cubicBezTo>
                    <a:pt x="1724" y="68"/>
                    <a:pt x="1724" y="68"/>
                    <a:pt x="1724" y="68"/>
                  </a:cubicBezTo>
                  <a:cubicBezTo>
                    <a:pt x="1724" y="68"/>
                    <a:pt x="1725" y="68"/>
                    <a:pt x="1725" y="68"/>
                  </a:cubicBezTo>
                  <a:close/>
                  <a:moveTo>
                    <a:pt x="668" y="69"/>
                  </a:moveTo>
                  <a:cubicBezTo>
                    <a:pt x="668" y="69"/>
                    <a:pt x="668" y="68"/>
                    <a:pt x="668" y="68"/>
                  </a:cubicBezTo>
                  <a:cubicBezTo>
                    <a:pt x="668" y="69"/>
                    <a:pt x="668" y="69"/>
                    <a:pt x="668" y="69"/>
                  </a:cubicBezTo>
                  <a:close/>
                  <a:moveTo>
                    <a:pt x="1723" y="58"/>
                  </a:moveTo>
                  <a:cubicBezTo>
                    <a:pt x="1724" y="58"/>
                    <a:pt x="1724" y="58"/>
                    <a:pt x="1724" y="57"/>
                  </a:cubicBezTo>
                  <a:cubicBezTo>
                    <a:pt x="1724" y="57"/>
                    <a:pt x="1723" y="57"/>
                    <a:pt x="1723" y="58"/>
                  </a:cubicBezTo>
                  <a:close/>
                  <a:moveTo>
                    <a:pt x="588" y="69"/>
                  </a:moveTo>
                  <a:cubicBezTo>
                    <a:pt x="588" y="69"/>
                    <a:pt x="588" y="69"/>
                    <a:pt x="588" y="70"/>
                  </a:cubicBezTo>
                  <a:cubicBezTo>
                    <a:pt x="588" y="69"/>
                    <a:pt x="588" y="69"/>
                    <a:pt x="588" y="69"/>
                  </a:cubicBezTo>
                  <a:close/>
                  <a:moveTo>
                    <a:pt x="616" y="69"/>
                  </a:moveTo>
                  <a:cubicBezTo>
                    <a:pt x="616" y="69"/>
                    <a:pt x="616" y="69"/>
                    <a:pt x="617" y="70"/>
                  </a:cubicBezTo>
                  <a:cubicBezTo>
                    <a:pt x="617" y="69"/>
                    <a:pt x="617" y="69"/>
                    <a:pt x="616" y="69"/>
                  </a:cubicBezTo>
                  <a:close/>
                  <a:moveTo>
                    <a:pt x="631" y="70"/>
                  </a:moveTo>
                  <a:cubicBezTo>
                    <a:pt x="632" y="69"/>
                    <a:pt x="632" y="69"/>
                    <a:pt x="632" y="69"/>
                  </a:cubicBezTo>
                  <a:cubicBezTo>
                    <a:pt x="631" y="69"/>
                    <a:pt x="631" y="69"/>
                    <a:pt x="631" y="70"/>
                  </a:cubicBezTo>
                  <a:close/>
                  <a:moveTo>
                    <a:pt x="642" y="69"/>
                  </a:moveTo>
                  <a:cubicBezTo>
                    <a:pt x="642" y="69"/>
                    <a:pt x="642" y="69"/>
                    <a:pt x="642" y="69"/>
                  </a:cubicBezTo>
                  <a:cubicBezTo>
                    <a:pt x="642" y="69"/>
                    <a:pt x="642" y="69"/>
                    <a:pt x="642" y="69"/>
                  </a:cubicBezTo>
                  <a:close/>
                  <a:moveTo>
                    <a:pt x="751" y="50"/>
                  </a:moveTo>
                  <a:cubicBezTo>
                    <a:pt x="751" y="50"/>
                    <a:pt x="752" y="49"/>
                    <a:pt x="752" y="49"/>
                  </a:cubicBezTo>
                  <a:cubicBezTo>
                    <a:pt x="751" y="49"/>
                    <a:pt x="751" y="49"/>
                    <a:pt x="751" y="50"/>
                  </a:cubicBezTo>
                  <a:close/>
                  <a:moveTo>
                    <a:pt x="964" y="69"/>
                  </a:moveTo>
                  <a:cubicBezTo>
                    <a:pt x="964" y="69"/>
                    <a:pt x="964" y="69"/>
                    <a:pt x="964" y="70"/>
                  </a:cubicBezTo>
                  <a:cubicBezTo>
                    <a:pt x="965" y="69"/>
                    <a:pt x="965" y="69"/>
                    <a:pt x="964" y="69"/>
                  </a:cubicBezTo>
                  <a:close/>
                  <a:moveTo>
                    <a:pt x="1371" y="69"/>
                  </a:moveTo>
                  <a:cubicBezTo>
                    <a:pt x="1371" y="69"/>
                    <a:pt x="1371" y="69"/>
                    <a:pt x="1371" y="69"/>
                  </a:cubicBezTo>
                  <a:cubicBezTo>
                    <a:pt x="1371" y="69"/>
                    <a:pt x="1371" y="69"/>
                    <a:pt x="1371" y="69"/>
                  </a:cubicBezTo>
                  <a:close/>
                  <a:moveTo>
                    <a:pt x="1565" y="49"/>
                  </a:moveTo>
                  <a:cubicBezTo>
                    <a:pt x="1565" y="49"/>
                    <a:pt x="1565" y="49"/>
                    <a:pt x="1565" y="48"/>
                  </a:cubicBezTo>
                  <a:cubicBezTo>
                    <a:pt x="1565" y="48"/>
                    <a:pt x="1565" y="49"/>
                    <a:pt x="1565" y="49"/>
                  </a:cubicBezTo>
                  <a:close/>
                  <a:moveTo>
                    <a:pt x="1660" y="69"/>
                  </a:moveTo>
                  <a:cubicBezTo>
                    <a:pt x="1660" y="69"/>
                    <a:pt x="1660" y="69"/>
                    <a:pt x="1660" y="69"/>
                  </a:cubicBezTo>
                  <a:cubicBezTo>
                    <a:pt x="1660" y="69"/>
                    <a:pt x="1660" y="69"/>
                    <a:pt x="1660" y="69"/>
                  </a:cubicBezTo>
                  <a:close/>
                  <a:moveTo>
                    <a:pt x="1673" y="69"/>
                  </a:moveTo>
                  <a:cubicBezTo>
                    <a:pt x="1673" y="69"/>
                    <a:pt x="1673" y="69"/>
                    <a:pt x="1673" y="70"/>
                  </a:cubicBezTo>
                  <a:cubicBezTo>
                    <a:pt x="1673" y="69"/>
                    <a:pt x="1673" y="69"/>
                    <a:pt x="1673" y="69"/>
                  </a:cubicBezTo>
                  <a:close/>
                  <a:moveTo>
                    <a:pt x="606" y="70"/>
                  </a:moveTo>
                  <a:cubicBezTo>
                    <a:pt x="606" y="70"/>
                    <a:pt x="606" y="69"/>
                    <a:pt x="606" y="69"/>
                  </a:cubicBezTo>
                  <a:cubicBezTo>
                    <a:pt x="606" y="69"/>
                    <a:pt x="606" y="70"/>
                    <a:pt x="606" y="70"/>
                  </a:cubicBezTo>
                  <a:close/>
                  <a:moveTo>
                    <a:pt x="669" y="69"/>
                  </a:moveTo>
                  <a:cubicBezTo>
                    <a:pt x="669" y="69"/>
                    <a:pt x="669" y="69"/>
                    <a:pt x="669" y="69"/>
                  </a:cubicBezTo>
                  <a:cubicBezTo>
                    <a:pt x="669" y="69"/>
                    <a:pt x="669" y="69"/>
                    <a:pt x="669" y="69"/>
                  </a:cubicBezTo>
                  <a:close/>
                  <a:moveTo>
                    <a:pt x="1555" y="69"/>
                  </a:moveTo>
                  <a:cubicBezTo>
                    <a:pt x="1555" y="69"/>
                    <a:pt x="1555" y="69"/>
                    <a:pt x="1555" y="70"/>
                  </a:cubicBezTo>
                  <a:cubicBezTo>
                    <a:pt x="1555" y="69"/>
                    <a:pt x="1555" y="69"/>
                    <a:pt x="1555" y="69"/>
                  </a:cubicBezTo>
                  <a:close/>
                  <a:moveTo>
                    <a:pt x="866" y="42"/>
                  </a:moveTo>
                  <a:cubicBezTo>
                    <a:pt x="866" y="42"/>
                    <a:pt x="866" y="42"/>
                    <a:pt x="866" y="42"/>
                  </a:cubicBezTo>
                  <a:cubicBezTo>
                    <a:pt x="866" y="42"/>
                    <a:pt x="866" y="42"/>
                    <a:pt x="866" y="42"/>
                  </a:cubicBezTo>
                  <a:close/>
                  <a:moveTo>
                    <a:pt x="1723" y="69"/>
                  </a:moveTo>
                  <a:cubicBezTo>
                    <a:pt x="1723" y="69"/>
                    <a:pt x="1723" y="69"/>
                    <a:pt x="1723" y="70"/>
                  </a:cubicBezTo>
                  <a:cubicBezTo>
                    <a:pt x="1723" y="69"/>
                    <a:pt x="1723" y="69"/>
                    <a:pt x="1723" y="69"/>
                  </a:cubicBezTo>
                  <a:close/>
                  <a:moveTo>
                    <a:pt x="1112" y="52"/>
                  </a:moveTo>
                  <a:cubicBezTo>
                    <a:pt x="1112" y="53"/>
                    <a:pt x="1112" y="53"/>
                    <a:pt x="1112" y="53"/>
                  </a:cubicBezTo>
                  <a:cubicBezTo>
                    <a:pt x="1112" y="53"/>
                    <a:pt x="1112" y="53"/>
                    <a:pt x="1112" y="52"/>
                  </a:cubicBezTo>
                  <a:close/>
                  <a:moveTo>
                    <a:pt x="1504" y="7"/>
                  </a:moveTo>
                  <a:cubicBezTo>
                    <a:pt x="1504" y="7"/>
                    <a:pt x="1505" y="6"/>
                    <a:pt x="1505" y="6"/>
                  </a:cubicBezTo>
                  <a:cubicBezTo>
                    <a:pt x="1504" y="6"/>
                    <a:pt x="1504" y="6"/>
                    <a:pt x="1504" y="7"/>
                  </a:cubicBezTo>
                  <a:close/>
                  <a:moveTo>
                    <a:pt x="670" y="70"/>
                  </a:moveTo>
                  <a:cubicBezTo>
                    <a:pt x="670" y="70"/>
                    <a:pt x="670" y="69"/>
                    <a:pt x="669" y="69"/>
                  </a:cubicBezTo>
                  <a:cubicBezTo>
                    <a:pt x="669" y="70"/>
                    <a:pt x="670" y="70"/>
                    <a:pt x="670" y="70"/>
                  </a:cubicBezTo>
                  <a:close/>
                  <a:moveTo>
                    <a:pt x="1150" y="41"/>
                  </a:moveTo>
                  <a:cubicBezTo>
                    <a:pt x="1150" y="41"/>
                    <a:pt x="1150" y="41"/>
                    <a:pt x="1150" y="41"/>
                  </a:cubicBezTo>
                  <a:cubicBezTo>
                    <a:pt x="1150" y="41"/>
                    <a:pt x="1150" y="41"/>
                    <a:pt x="1150" y="41"/>
                  </a:cubicBezTo>
                  <a:close/>
                  <a:moveTo>
                    <a:pt x="1085" y="49"/>
                  </a:moveTo>
                  <a:cubicBezTo>
                    <a:pt x="1085" y="49"/>
                    <a:pt x="1085" y="50"/>
                    <a:pt x="1086" y="50"/>
                  </a:cubicBezTo>
                  <a:cubicBezTo>
                    <a:pt x="1086" y="49"/>
                    <a:pt x="1086" y="49"/>
                    <a:pt x="1085" y="49"/>
                  </a:cubicBezTo>
                  <a:close/>
                  <a:moveTo>
                    <a:pt x="749" y="56"/>
                  </a:moveTo>
                  <a:cubicBezTo>
                    <a:pt x="749" y="55"/>
                    <a:pt x="749" y="55"/>
                    <a:pt x="749" y="55"/>
                  </a:cubicBezTo>
                  <a:cubicBezTo>
                    <a:pt x="749" y="55"/>
                    <a:pt x="749" y="55"/>
                    <a:pt x="749" y="56"/>
                  </a:cubicBezTo>
                  <a:close/>
                  <a:moveTo>
                    <a:pt x="1661" y="70"/>
                  </a:moveTo>
                  <a:cubicBezTo>
                    <a:pt x="1661" y="70"/>
                    <a:pt x="1661" y="70"/>
                    <a:pt x="1660" y="69"/>
                  </a:cubicBezTo>
                  <a:cubicBezTo>
                    <a:pt x="1660" y="70"/>
                    <a:pt x="1660" y="70"/>
                    <a:pt x="1661" y="70"/>
                  </a:cubicBezTo>
                  <a:close/>
                  <a:moveTo>
                    <a:pt x="1673" y="69"/>
                  </a:moveTo>
                  <a:cubicBezTo>
                    <a:pt x="1673" y="70"/>
                    <a:pt x="1673" y="70"/>
                    <a:pt x="1673" y="70"/>
                  </a:cubicBezTo>
                  <a:cubicBezTo>
                    <a:pt x="1673" y="70"/>
                    <a:pt x="1673" y="70"/>
                    <a:pt x="1673" y="69"/>
                  </a:cubicBezTo>
                  <a:close/>
                  <a:moveTo>
                    <a:pt x="606" y="71"/>
                  </a:moveTo>
                  <a:cubicBezTo>
                    <a:pt x="606" y="70"/>
                    <a:pt x="606" y="70"/>
                    <a:pt x="606" y="70"/>
                  </a:cubicBezTo>
                  <a:cubicBezTo>
                    <a:pt x="606" y="70"/>
                    <a:pt x="606" y="70"/>
                    <a:pt x="606" y="71"/>
                  </a:cubicBezTo>
                  <a:close/>
                  <a:moveTo>
                    <a:pt x="617" y="70"/>
                  </a:moveTo>
                  <a:cubicBezTo>
                    <a:pt x="617" y="70"/>
                    <a:pt x="617" y="70"/>
                    <a:pt x="617" y="71"/>
                  </a:cubicBezTo>
                  <a:cubicBezTo>
                    <a:pt x="617" y="70"/>
                    <a:pt x="617" y="70"/>
                    <a:pt x="617" y="70"/>
                  </a:cubicBezTo>
                  <a:close/>
                  <a:moveTo>
                    <a:pt x="642" y="70"/>
                  </a:moveTo>
                  <a:cubicBezTo>
                    <a:pt x="642" y="70"/>
                    <a:pt x="641" y="70"/>
                    <a:pt x="641" y="71"/>
                  </a:cubicBezTo>
                  <a:cubicBezTo>
                    <a:pt x="642" y="70"/>
                    <a:pt x="642" y="70"/>
                    <a:pt x="642" y="70"/>
                  </a:cubicBezTo>
                  <a:close/>
                  <a:moveTo>
                    <a:pt x="671" y="70"/>
                  </a:moveTo>
                  <a:cubicBezTo>
                    <a:pt x="671" y="70"/>
                    <a:pt x="670" y="70"/>
                    <a:pt x="670" y="70"/>
                  </a:cubicBezTo>
                  <a:cubicBezTo>
                    <a:pt x="670" y="70"/>
                    <a:pt x="670" y="70"/>
                    <a:pt x="671" y="70"/>
                  </a:cubicBezTo>
                  <a:close/>
                  <a:moveTo>
                    <a:pt x="965" y="70"/>
                  </a:moveTo>
                  <a:cubicBezTo>
                    <a:pt x="965" y="70"/>
                    <a:pt x="965" y="70"/>
                    <a:pt x="965" y="71"/>
                  </a:cubicBezTo>
                  <a:cubicBezTo>
                    <a:pt x="965" y="70"/>
                    <a:pt x="965" y="70"/>
                    <a:pt x="965" y="70"/>
                  </a:cubicBezTo>
                  <a:close/>
                  <a:moveTo>
                    <a:pt x="1370" y="70"/>
                  </a:moveTo>
                  <a:cubicBezTo>
                    <a:pt x="1370" y="70"/>
                    <a:pt x="1370" y="70"/>
                    <a:pt x="1369" y="70"/>
                  </a:cubicBezTo>
                  <a:cubicBezTo>
                    <a:pt x="1370" y="70"/>
                    <a:pt x="1370" y="70"/>
                    <a:pt x="1370" y="70"/>
                  </a:cubicBezTo>
                  <a:close/>
                  <a:moveTo>
                    <a:pt x="671" y="71"/>
                  </a:moveTo>
                  <a:cubicBezTo>
                    <a:pt x="671" y="70"/>
                    <a:pt x="671" y="70"/>
                    <a:pt x="671" y="70"/>
                  </a:cubicBezTo>
                  <a:cubicBezTo>
                    <a:pt x="671" y="70"/>
                    <a:pt x="671" y="71"/>
                    <a:pt x="671" y="71"/>
                  </a:cubicBezTo>
                  <a:close/>
                  <a:moveTo>
                    <a:pt x="1263" y="48"/>
                  </a:moveTo>
                  <a:cubicBezTo>
                    <a:pt x="1263" y="49"/>
                    <a:pt x="1263" y="49"/>
                    <a:pt x="1263" y="49"/>
                  </a:cubicBezTo>
                  <a:cubicBezTo>
                    <a:pt x="1263" y="49"/>
                    <a:pt x="1263" y="48"/>
                    <a:pt x="1263" y="48"/>
                  </a:cubicBezTo>
                  <a:close/>
                  <a:moveTo>
                    <a:pt x="1554" y="70"/>
                  </a:moveTo>
                  <a:cubicBezTo>
                    <a:pt x="1554" y="70"/>
                    <a:pt x="1553" y="70"/>
                    <a:pt x="1553" y="71"/>
                  </a:cubicBezTo>
                  <a:cubicBezTo>
                    <a:pt x="1553" y="71"/>
                    <a:pt x="1554" y="70"/>
                    <a:pt x="1554" y="70"/>
                  </a:cubicBezTo>
                  <a:close/>
                  <a:moveTo>
                    <a:pt x="1673" y="70"/>
                  </a:moveTo>
                  <a:cubicBezTo>
                    <a:pt x="1673" y="70"/>
                    <a:pt x="1673" y="71"/>
                    <a:pt x="1674" y="71"/>
                  </a:cubicBezTo>
                  <a:cubicBezTo>
                    <a:pt x="1674" y="71"/>
                    <a:pt x="1674" y="70"/>
                    <a:pt x="1673" y="70"/>
                  </a:cubicBezTo>
                  <a:close/>
                  <a:moveTo>
                    <a:pt x="1722" y="70"/>
                  </a:moveTo>
                  <a:cubicBezTo>
                    <a:pt x="1722" y="70"/>
                    <a:pt x="1721" y="70"/>
                    <a:pt x="1721" y="71"/>
                  </a:cubicBezTo>
                  <a:cubicBezTo>
                    <a:pt x="1722" y="71"/>
                    <a:pt x="1722" y="70"/>
                    <a:pt x="1722" y="70"/>
                  </a:cubicBezTo>
                  <a:close/>
                  <a:moveTo>
                    <a:pt x="1432" y="7"/>
                  </a:moveTo>
                  <a:cubicBezTo>
                    <a:pt x="1432" y="7"/>
                    <a:pt x="1432" y="7"/>
                    <a:pt x="1433" y="7"/>
                  </a:cubicBezTo>
                  <a:cubicBezTo>
                    <a:pt x="1432" y="7"/>
                    <a:pt x="1432" y="7"/>
                    <a:pt x="1432" y="7"/>
                  </a:cubicBezTo>
                  <a:close/>
                  <a:moveTo>
                    <a:pt x="631" y="71"/>
                  </a:moveTo>
                  <a:cubicBezTo>
                    <a:pt x="631" y="71"/>
                    <a:pt x="631" y="71"/>
                    <a:pt x="631" y="71"/>
                  </a:cubicBezTo>
                  <a:cubicBezTo>
                    <a:pt x="631" y="71"/>
                    <a:pt x="631" y="71"/>
                    <a:pt x="631" y="71"/>
                  </a:cubicBezTo>
                  <a:close/>
                  <a:moveTo>
                    <a:pt x="641" y="70"/>
                  </a:moveTo>
                  <a:cubicBezTo>
                    <a:pt x="641" y="71"/>
                    <a:pt x="641" y="71"/>
                    <a:pt x="641" y="71"/>
                  </a:cubicBezTo>
                  <a:cubicBezTo>
                    <a:pt x="641" y="71"/>
                    <a:pt x="642" y="71"/>
                    <a:pt x="641" y="70"/>
                  </a:cubicBezTo>
                  <a:close/>
                  <a:moveTo>
                    <a:pt x="672" y="71"/>
                  </a:moveTo>
                  <a:cubicBezTo>
                    <a:pt x="672" y="71"/>
                    <a:pt x="672" y="71"/>
                    <a:pt x="671" y="71"/>
                  </a:cubicBezTo>
                  <a:cubicBezTo>
                    <a:pt x="672" y="71"/>
                    <a:pt x="672" y="71"/>
                    <a:pt x="672" y="71"/>
                  </a:cubicBezTo>
                  <a:close/>
                  <a:moveTo>
                    <a:pt x="573" y="54"/>
                  </a:moveTo>
                  <a:cubicBezTo>
                    <a:pt x="573" y="54"/>
                    <a:pt x="574" y="55"/>
                    <a:pt x="574" y="55"/>
                  </a:cubicBezTo>
                  <a:cubicBezTo>
                    <a:pt x="574" y="54"/>
                    <a:pt x="574" y="54"/>
                    <a:pt x="573" y="54"/>
                  </a:cubicBezTo>
                  <a:close/>
                  <a:moveTo>
                    <a:pt x="607" y="72"/>
                  </a:moveTo>
                  <a:cubicBezTo>
                    <a:pt x="607" y="71"/>
                    <a:pt x="607" y="71"/>
                    <a:pt x="606" y="71"/>
                  </a:cubicBezTo>
                  <a:cubicBezTo>
                    <a:pt x="606" y="71"/>
                    <a:pt x="606" y="71"/>
                    <a:pt x="607" y="72"/>
                  </a:cubicBezTo>
                  <a:close/>
                  <a:moveTo>
                    <a:pt x="617" y="71"/>
                  </a:moveTo>
                  <a:cubicBezTo>
                    <a:pt x="617" y="71"/>
                    <a:pt x="617" y="71"/>
                    <a:pt x="617" y="72"/>
                  </a:cubicBezTo>
                  <a:cubicBezTo>
                    <a:pt x="617" y="71"/>
                    <a:pt x="617" y="71"/>
                    <a:pt x="617" y="71"/>
                  </a:cubicBezTo>
                  <a:close/>
                  <a:moveTo>
                    <a:pt x="673" y="71"/>
                  </a:moveTo>
                  <a:cubicBezTo>
                    <a:pt x="673" y="71"/>
                    <a:pt x="672" y="71"/>
                    <a:pt x="672" y="71"/>
                  </a:cubicBezTo>
                  <a:cubicBezTo>
                    <a:pt x="672" y="71"/>
                    <a:pt x="673" y="71"/>
                    <a:pt x="673" y="71"/>
                  </a:cubicBezTo>
                  <a:close/>
                  <a:moveTo>
                    <a:pt x="1450" y="7"/>
                  </a:moveTo>
                  <a:cubicBezTo>
                    <a:pt x="1450" y="7"/>
                    <a:pt x="1450" y="7"/>
                    <a:pt x="1450" y="7"/>
                  </a:cubicBezTo>
                  <a:cubicBezTo>
                    <a:pt x="1450" y="7"/>
                    <a:pt x="1450" y="7"/>
                    <a:pt x="1450" y="7"/>
                  </a:cubicBezTo>
                  <a:close/>
                  <a:moveTo>
                    <a:pt x="965" y="71"/>
                  </a:moveTo>
                  <a:cubicBezTo>
                    <a:pt x="965" y="71"/>
                    <a:pt x="965" y="71"/>
                    <a:pt x="965" y="72"/>
                  </a:cubicBezTo>
                  <a:cubicBezTo>
                    <a:pt x="965" y="71"/>
                    <a:pt x="965" y="71"/>
                    <a:pt x="965" y="71"/>
                  </a:cubicBezTo>
                  <a:close/>
                  <a:moveTo>
                    <a:pt x="1151" y="42"/>
                  </a:moveTo>
                  <a:cubicBezTo>
                    <a:pt x="1151" y="42"/>
                    <a:pt x="1151" y="42"/>
                    <a:pt x="1151" y="42"/>
                  </a:cubicBezTo>
                  <a:cubicBezTo>
                    <a:pt x="1151" y="42"/>
                    <a:pt x="1151" y="42"/>
                    <a:pt x="1151" y="42"/>
                  </a:cubicBezTo>
                  <a:close/>
                  <a:moveTo>
                    <a:pt x="1369" y="71"/>
                  </a:moveTo>
                  <a:cubicBezTo>
                    <a:pt x="1368" y="71"/>
                    <a:pt x="1368" y="71"/>
                    <a:pt x="1368" y="71"/>
                  </a:cubicBezTo>
                  <a:cubicBezTo>
                    <a:pt x="1368" y="71"/>
                    <a:pt x="1369" y="71"/>
                    <a:pt x="1369" y="71"/>
                  </a:cubicBezTo>
                  <a:close/>
                  <a:moveTo>
                    <a:pt x="1154" y="48"/>
                  </a:moveTo>
                  <a:cubicBezTo>
                    <a:pt x="1154" y="49"/>
                    <a:pt x="1154" y="49"/>
                    <a:pt x="1154" y="49"/>
                  </a:cubicBezTo>
                  <a:cubicBezTo>
                    <a:pt x="1154" y="49"/>
                    <a:pt x="1154" y="48"/>
                    <a:pt x="1154" y="48"/>
                  </a:cubicBezTo>
                  <a:close/>
                  <a:moveTo>
                    <a:pt x="1674" y="71"/>
                  </a:moveTo>
                  <a:cubicBezTo>
                    <a:pt x="1674" y="71"/>
                    <a:pt x="1674" y="71"/>
                    <a:pt x="1674" y="72"/>
                  </a:cubicBezTo>
                  <a:cubicBezTo>
                    <a:pt x="1674" y="71"/>
                    <a:pt x="1674" y="71"/>
                    <a:pt x="1674" y="71"/>
                  </a:cubicBezTo>
                  <a:close/>
                  <a:moveTo>
                    <a:pt x="674" y="72"/>
                  </a:moveTo>
                  <a:cubicBezTo>
                    <a:pt x="673" y="71"/>
                    <a:pt x="673" y="71"/>
                    <a:pt x="673" y="71"/>
                  </a:cubicBezTo>
                  <a:cubicBezTo>
                    <a:pt x="673" y="72"/>
                    <a:pt x="673" y="72"/>
                    <a:pt x="674" y="72"/>
                  </a:cubicBezTo>
                  <a:close/>
                  <a:moveTo>
                    <a:pt x="1552" y="71"/>
                  </a:moveTo>
                  <a:cubicBezTo>
                    <a:pt x="1552" y="71"/>
                    <a:pt x="1552" y="71"/>
                    <a:pt x="1552" y="72"/>
                  </a:cubicBezTo>
                  <a:cubicBezTo>
                    <a:pt x="1552" y="72"/>
                    <a:pt x="1552" y="71"/>
                    <a:pt x="1552" y="71"/>
                  </a:cubicBezTo>
                  <a:close/>
                  <a:moveTo>
                    <a:pt x="1662" y="72"/>
                  </a:moveTo>
                  <a:cubicBezTo>
                    <a:pt x="1662" y="72"/>
                    <a:pt x="1662" y="71"/>
                    <a:pt x="1661" y="71"/>
                  </a:cubicBezTo>
                  <a:cubicBezTo>
                    <a:pt x="1661" y="72"/>
                    <a:pt x="1661" y="72"/>
                    <a:pt x="1662" y="72"/>
                  </a:cubicBezTo>
                  <a:close/>
                  <a:moveTo>
                    <a:pt x="1721" y="71"/>
                  </a:moveTo>
                  <a:cubicBezTo>
                    <a:pt x="1720" y="71"/>
                    <a:pt x="1720" y="71"/>
                    <a:pt x="1720" y="72"/>
                  </a:cubicBezTo>
                  <a:cubicBezTo>
                    <a:pt x="1720" y="72"/>
                    <a:pt x="1720" y="71"/>
                    <a:pt x="1721" y="71"/>
                  </a:cubicBezTo>
                  <a:close/>
                  <a:moveTo>
                    <a:pt x="1564" y="7"/>
                  </a:moveTo>
                  <a:cubicBezTo>
                    <a:pt x="1564" y="7"/>
                    <a:pt x="1564" y="7"/>
                    <a:pt x="1565" y="7"/>
                  </a:cubicBezTo>
                  <a:cubicBezTo>
                    <a:pt x="1564" y="7"/>
                    <a:pt x="1564" y="7"/>
                    <a:pt x="1564" y="7"/>
                  </a:cubicBezTo>
                  <a:close/>
                  <a:moveTo>
                    <a:pt x="1732" y="7"/>
                  </a:moveTo>
                  <a:cubicBezTo>
                    <a:pt x="1732" y="7"/>
                    <a:pt x="1732" y="7"/>
                    <a:pt x="1733" y="7"/>
                  </a:cubicBezTo>
                  <a:cubicBezTo>
                    <a:pt x="1733" y="7"/>
                    <a:pt x="1732" y="7"/>
                    <a:pt x="1732" y="7"/>
                  </a:cubicBezTo>
                  <a:close/>
                  <a:moveTo>
                    <a:pt x="630" y="72"/>
                  </a:moveTo>
                  <a:cubicBezTo>
                    <a:pt x="631" y="72"/>
                    <a:pt x="631" y="72"/>
                    <a:pt x="631" y="72"/>
                  </a:cubicBezTo>
                  <a:cubicBezTo>
                    <a:pt x="630" y="72"/>
                    <a:pt x="630" y="72"/>
                    <a:pt x="630" y="72"/>
                  </a:cubicBezTo>
                  <a:close/>
                  <a:moveTo>
                    <a:pt x="641" y="71"/>
                  </a:moveTo>
                  <a:cubicBezTo>
                    <a:pt x="641" y="72"/>
                    <a:pt x="641" y="72"/>
                    <a:pt x="641" y="72"/>
                  </a:cubicBezTo>
                  <a:cubicBezTo>
                    <a:pt x="641" y="72"/>
                    <a:pt x="641" y="72"/>
                    <a:pt x="641" y="71"/>
                  </a:cubicBezTo>
                  <a:close/>
                  <a:moveTo>
                    <a:pt x="674" y="72"/>
                  </a:moveTo>
                  <a:cubicBezTo>
                    <a:pt x="674" y="72"/>
                    <a:pt x="674" y="72"/>
                    <a:pt x="674" y="72"/>
                  </a:cubicBezTo>
                  <a:cubicBezTo>
                    <a:pt x="674" y="72"/>
                    <a:pt x="674" y="72"/>
                    <a:pt x="674" y="72"/>
                  </a:cubicBezTo>
                  <a:close/>
                  <a:moveTo>
                    <a:pt x="1674" y="72"/>
                  </a:moveTo>
                  <a:cubicBezTo>
                    <a:pt x="1674" y="72"/>
                    <a:pt x="1674" y="72"/>
                    <a:pt x="1674" y="72"/>
                  </a:cubicBezTo>
                  <a:cubicBezTo>
                    <a:pt x="1674" y="72"/>
                    <a:pt x="1674" y="72"/>
                    <a:pt x="1674" y="72"/>
                  </a:cubicBezTo>
                  <a:close/>
                  <a:moveTo>
                    <a:pt x="1358" y="7"/>
                  </a:moveTo>
                  <a:cubicBezTo>
                    <a:pt x="1359" y="8"/>
                    <a:pt x="1359" y="7"/>
                    <a:pt x="1359" y="7"/>
                  </a:cubicBezTo>
                  <a:cubicBezTo>
                    <a:pt x="1359" y="7"/>
                    <a:pt x="1358" y="7"/>
                    <a:pt x="1358" y="7"/>
                  </a:cubicBezTo>
                  <a:close/>
                  <a:moveTo>
                    <a:pt x="675" y="72"/>
                  </a:moveTo>
                  <a:cubicBezTo>
                    <a:pt x="675" y="72"/>
                    <a:pt x="675" y="72"/>
                    <a:pt x="675" y="72"/>
                  </a:cubicBezTo>
                  <a:cubicBezTo>
                    <a:pt x="675" y="72"/>
                    <a:pt x="675" y="72"/>
                    <a:pt x="675" y="72"/>
                  </a:cubicBezTo>
                  <a:close/>
                  <a:moveTo>
                    <a:pt x="1381" y="7"/>
                  </a:moveTo>
                  <a:cubicBezTo>
                    <a:pt x="1381" y="8"/>
                    <a:pt x="1381" y="8"/>
                    <a:pt x="1382" y="8"/>
                  </a:cubicBezTo>
                  <a:cubicBezTo>
                    <a:pt x="1381" y="7"/>
                    <a:pt x="1381" y="7"/>
                    <a:pt x="1381" y="7"/>
                  </a:cubicBezTo>
                  <a:close/>
                  <a:moveTo>
                    <a:pt x="965" y="72"/>
                  </a:moveTo>
                  <a:cubicBezTo>
                    <a:pt x="965" y="72"/>
                    <a:pt x="965" y="72"/>
                    <a:pt x="966" y="73"/>
                  </a:cubicBezTo>
                  <a:cubicBezTo>
                    <a:pt x="966" y="72"/>
                    <a:pt x="966" y="72"/>
                    <a:pt x="965" y="72"/>
                  </a:cubicBezTo>
                  <a:close/>
                  <a:moveTo>
                    <a:pt x="908" y="41"/>
                  </a:moveTo>
                  <a:cubicBezTo>
                    <a:pt x="908" y="42"/>
                    <a:pt x="909" y="42"/>
                    <a:pt x="909" y="42"/>
                  </a:cubicBezTo>
                  <a:cubicBezTo>
                    <a:pt x="909" y="42"/>
                    <a:pt x="909" y="41"/>
                    <a:pt x="908" y="41"/>
                  </a:cubicBezTo>
                  <a:close/>
                  <a:moveTo>
                    <a:pt x="865" y="41"/>
                  </a:moveTo>
                  <a:cubicBezTo>
                    <a:pt x="865" y="41"/>
                    <a:pt x="865" y="41"/>
                    <a:pt x="866" y="41"/>
                  </a:cubicBezTo>
                  <a:cubicBezTo>
                    <a:pt x="866" y="41"/>
                    <a:pt x="866" y="41"/>
                    <a:pt x="865" y="41"/>
                  </a:cubicBezTo>
                  <a:close/>
                  <a:moveTo>
                    <a:pt x="1662" y="73"/>
                  </a:moveTo>
                  <a:cubicBezTo>
                    <a:pt x="1662" y="72"/>
                    <a:pt x="1662" y="72"/>
                    <a:pt x="1662" y="72"/>
                  </a:cubicBezTo>
                  <a:cubicBezTo>
                    <a:pt x="1662" y="72"/>
                    <a:pt x="1662" y="72"/>
                    <a:pt x="1662" y="73"/>
                  </a:cubicBezTo>
                  <a:close/>
                  <a:moveTo>
                    <a:pt x="641" y="72"/>
                  </a:moveTo>
                  <a:cubicBezTo>
                    <a:pt x="641" y="72"/>
                    <a:pt x="640" y="73"/>
                    <a:pt x="640" y="73"/>
                  </a:cubicBezTo>
                  <a:cubicBezTo>
                    <a:pt x="641" y="73"/>
                    <a:pt x="641" y="73"/>
                    <a:pt x="641" y="72"/>
                  </a:cubicBezTo>
                  <a:close/>
                  <a:moveTo>
                    <a:pt x="676" y="73"/>
                  </a:moveTo>
                  <a:cubicBezTo>
                    <a:pt x="676" y="72"/>
                    <a:pt x="676" y="72"/>
                    <a:pt x="675" y="72"/>
                  </a:cubicBezTo>
                  <a:cubicBezTo>
                    <a:pt x="675" y="73"/>
                    <a:pt x="676" y="73"/>
                    <a:pt x="676" y="73"/>
                  </a:cubicBezTo>
                  <a:close/>
                  <a:moveTo>
                    <a:pt x="648" y="55"/>
                  </a:moveTo>
                  <a:cubicBezTo>
                    <a:pt x="647" y="55"/>
                    <a:pt x="647" y="55"/>
                    <a:pt x="647" y="56"/>
                  </a:cubicBezTo>
                  <a:cubicBezTo>
                    <a:pt x="648" y="55"/>
                    <a:pt x="648" y="55"/>
                    <a:pt x="648" y="55"/>
                  </a:cubicBezTo>
                  <a:close/>
                  <a:moveTo>
                    <a:pt x="871" y="42"/>
                  </a:moveTo>
                  <a:cubicBezTo>
                    <a:pt x="871" y="42"/>
                    <a:pt x="871" y="42"/>
                    <a:pt x="871" y="41"/>
                  </a:cubicBezTo>
                  <a:cubicBezTo>
                    <a:pt x="871" y="41"/>
                    <a:pt x="871" y="42"/>
                    <a:pt x="871" y="42"/>
                  </a:cubicBezTo>
                  <a:close/>
                  <a:moveTo>
                    <a:pt x="1674" y="72"/>
                  </a:moveTo>
                  <a:cubicBezTo>
                    <a:pt x="1674" y="73"/>
                    <a:pt x="1674" y="73"/>
                    <a:pt x="1675" y="73"/>
                  </a:cubicBezTo>
                  <a:cubicBezTo>
                    <a:pt x="1675" y="73"/>
                    <a:pt x="1675" y="72"/>
                    <a:pt x="1674" y="72"/>
                  </a:cubicBezTo>
                  <a:close/>
                  <a:moveTo>
                    <a:pt x="1032" y="53"/>
                  </a:moveTo>
                  <a:cubicBezTo>
                    <a:pt x="1032" y="53"/>
                    <a:pt x="1032" y="53"/>
                    <a:pt x="1032" y="52"/>
                  </a:cubicBezTo>
                  <a:cubicBezTo>
                    <a:pt x="1032" y="53"/>
                    <a:pt x="1032" y="53"/>
                    <a:pt x="1032" y="53"/>
                  </a:cubicBezTo>
                  <a:close/>
                  <a:moveTo>
                    <a:pt x="607" y="73"/>
                  </a:moveTo>
                  <a:cubicBezTo>
                    <a:pt x="607" y="73"/>
                    <a:pt x="607" y="73"/>
                    <a:pt x="607" y="73"/>
                  </a:cubicBezTo>
                  <a:cubicBezTo>
                    <a:pt x="607" y="73"/>
                    <a:pt x="607" y="73"/>
                    <a:pt x="607" y="73"/>
                  </a:cubicBezTo>
                  <a:close/>
                  <a:moveTo>
                    <a:pt x="1431" y="8"/>
                  </a:moveTo>
                  <a:cubicBezTo>
                    <a:pt x="1431" y="8"/>
                    <a:pt x="1431" y="8"/>
                    <a:pt x="1431" y="7"/>
                  </a:cubicBezTo>
                  <a:cubicBezTo>
                    <a:pt x="1431" y="7"/>
                    <a:pt x="1431" y="7"/>
                    <a:pt x="1431" y="8"/>
                  </a:cubicBezTo>
                  <a:close/>
                  <a:moveTo>
                    <a:pt x="630" y="73"/>
                  </a:moveTo>
                  <a:cubicBezTo>
                    <a:pt x="630" y="73"/>
                    <a:pt x="630" y="73"/>
                    <a:pt x="630" y="73"/>
                  </a:cubicBezTo>
                  <a:cubicBezTo>
                    <a:pt x="630" y="73"/>
                    <a:pt x="630" y="73"/>
                    <a:pt x="630" y="73"/>
                  </a:cubicBezTo>
                  <a:close/>
                  <a:moveTo>
                    <a:pt x="677" y="73"/>
                  </a:moveTo>
                  <a:cubicBezTo>
                    <a:pt x="677" y="73"/>
                    <a:pt x="676" y="73"/>
                    <a:pt x="676" y="73"/>
                  </a:cubicBezTo>
                  <a:cubicBezTo>
                    <a:pt x="676" y="73"/>
                    <a:pt x="676" y="73"/>
                    <a:pt x="677" y="73"/>
                  </a:cubicBezTo>
                  <a:close/>
                  <a:moveTo>
                    <a:pt x="966" y="73"/>
                  </a:moveTo>
                  <a:cubicBezTo>
                    <a:pt x="966" y="73"/>
                    <a:pt x="966" y="73"/>
                    <a:pt x="966" y="73"/>
                  </a:cubicBezTo>
                  <a:cubicBezTo>
                    <a:pt x="966" y="73"/>
                    <a:pt x="966" y="73"/>
                    <a:pt x="966" y="73"/>
                  </a:cubicBezTo>
                  <a:close/>
                  <a:moveTo>
                    <a:pt x="677" y="73"/>
                  </a:moveTo>
                  <a:cubicBezTo>
                    <a:pt x="677" y="73"/>
                    <a:pt x="677" y="73"/>
                    <a:pt x="677" y="73"/>
                  </a:cubicBezTo>
                  <a:cubicBezTo>
                    <a:pt x="677" y="73"/>
                    <a:pt x="677" y="73"/>
                    <a:pt x="677" y="73"/>
                  </a:cubicBezTo>
                  <a:close/>
                  <a:moveTo>
                    <a:pt x="1451" y="7"/>
                  </a:moveTo>
                  <a:cubicBezTo>
                    <a:pt x="1451" y="8"/>
                    <a:pt x="1451" y="8"/>
                    <a:pt x="1452" y="8"/>
                  </a:cubicBezTo>
                  <a:cubicBezTo>
                    <a:pt x="1451" y="7"/>
                    <a:pt x="1451" y="7"/>
                    <a:pt x="1451" y="7"/>
                  </a:cubicBezTo>
                  <a:close/>
                  <a:moveTo>
                    <a:pt x="1663" y="74"/>
                  </a:moveTo>
                  <a:cubicBezTo>
                    <a:pt x="1663" y="73"/>
                    <a:pt x="1662" y="73"/>
                    <a:pt x="1662" y="73"/>
                  </a:cubicBezTo>
                  <a:cubicBezTo>
                    <a:pt x="1662" y="73"/>
                    <a:pt x="1662" y="73"/>
                    <a:pt x="1663" y="74"/>
                  </a:cubicBezTo>
                  <a:close/>
                  <a:moveTo>
                    <a:pt x="1085" y="48"/>
                  </a:moveTo>
                  <a:cubicBezTo>
                    <a:pt x="1085" y="49"/>
                    <a:pt x="1085" y="49"/>
                    <a:pt x="1085" y="49"/>
                  </a:cubicBezTo>
                  <a:cubicBezTo>
                    <a:pt x="1085" y="49"/>
                    <a:pt x="1085" y="48"/>
                    <a:pt x="1085" y="48"/>
                  </a:cubicBezTo>
                  <a:close/>
                  <a:moveTo>
                    <a:pt x="1542" y="8"/>
                  </a:moveTo>
                  <a:cubicBezTo>
                    <a:pt x="1543" y="8"/>
                    <a:pt x="1543" y="8"/>
                    <a:pt x="1543" y="7"/>
                  </a:cubicBezTo>
                  <a:cubicBezTo>
                    <a:pt x="1543" y="7"/>
                    <a:pt x="1543" y="7"/>
                    <a:pt x="1542" y="8"/>
                  </a:cubicBezTo>
                  <a:close/>
                  <a:moveTo>
                    <a:pt x="1565" y="7"/>
                  </a:moveTo>
                  <a:cubicBezTo>
                    <a:pt x="1565" y="7"/>
                    <a:pt x="1565" y="8"/>
                    <a:pt x="1566" y="7"/>
                  </a:cubicBezTo>
                  <a:cubicBezTo>
                    <a:pt x="1565" y="7"/>
                    <a:pt x="1565" y="7"/>
                    <a:pt x="1565" y="7"/>
                  </a:cubicBezTo>
                  <a:close/>
                  <a:moveTo>
                    <a:pt x="640" y="73"/>
                  </a:moveTo>
                  <a:cubicBezTo>
                    <a:pt x="640" y="73"/>
                    <a:pt x="640" y="74"/>
                    <a:pt x="640" y="74"/>
                  </a:cubicBezTo>
                  <a:cubicBezTo>
                    <a:pt x="640" y="74"/>
                    <a:pt x="640" y="74"/>
                    <a:pt x="640" y="73"/>
                  </a:cubicBezTo>
                  <a:close/>
                  <a:moveTo>
                    <a:pt x="678" y="74"/>
                  </a:moveTo>
                  <a:cubicBezTo>
                    <a:pt x="678" y="73"/>
                    <a:pt x="678" y="73"/>
                    <a:pt x="677" y="73"/>
                  </a:cubicBezTo>
                  <a:cubicBezTo>
                    <a:pt x="678" y="74"/>
                    <a:pt x="678" y="74"/>
                    <a:pt x="678" y="74"/>
                  </a:cubicBezTo>
                  <a:close/>
                  <a:moveTo>
                    <a:pt x="697" y="73"/>
                  </a:moveTo>
                  <a:cubicBezTo>
                    <a:pt x="697" y="74"/>
                    <a:pt x="697" y="74"/>
                    <a:pt x="697" y="74"/>
                  </a:cubicBezTo>
                  <a:cubicBezTo>
                    <a:pt x="697" y="74"/>
                    <a:pt x="697" y="73"/>
                    <a:pt x="697" y="73"/>
                  </a:cubicBezTo>
                  <a:close/>
                  <a:moveTo>
                    <a:pt x="953" y="74"/>
                  </a:moveTo>
                  <a:cubicBezTo>
                    <a:pt x="953" y="74"/>
                    <a:pt x="953" y="73"/>
                    <a:pt x="953" y="73"/>
                  </a:cubicBezTo>
                  <a:cubicBezTo>
                    <a:pt x="953" y="74"/>
                    <a:pt x="953" y="74"/>
                    <a:pt x="953" y="74"/>
                  </a:cubicBezTo>
                  <a:close/>
                  <a:moveTo>
                    <a:pt x="966" y="73"/>
                  </a:moveTo>
                  <a:cubicBezTo>
                    <a:pt x="966" y="74"/>
                    <a:pt x="966" y="74"/>
                    <a:pt x="966" y="74"/>
                  </a:cubicBezTo>
                  <a:cubicBezTo>
                    <a:pt x="966" y="74"/>
                    <a:pt x="966" y="74"/>
                    <a:pt x="966" y="73"/>
                  </a:cubicBezTo>
                  <a:close/>
                  <a:moveTo>
                    <a:pt x="662" y="41"/>
                  </a:moveTo>
                  <a:cubicBezTo>
                    <a:pt x="662" y="41"/>
                    <a:pt x="662" y="41"/>
                    <a:pt x="663" y="41"/>
                  </a:cubicBezTo>
                  <a:cubicBezTo>
                    <a:pt x="662" y="41"/>
                    <a:pt x="662" y="41"/>
                    <a:pt x="662" y="41"/>
                  </a:cubicBezTo>
                  <a:close/>
                  <a:moveTo>
                    <a:pt x="1365" y="73"/>
                  </a:moveTo>
                  <a:cubicBezTo>
                    <a:pt x="1365" y="73"/>
                    <a:pt x="1365" y="73"/>
                    <a:pt x="1365" y="74"/>
                  </a:cubicBezTo>
                  <a:cubicBezTo>
                    <a:pt x="1365" y="74"/>
                    <a:pt x="1365" y="74"/>
                    <a:pt x="1365" y="73"/>
                  </a:cubicBezTo>
                  <a:close/>
                  <a:moveTo>
                    <a:pt x="1710" y="8"/>
                  </a:moveTo>
                  <a:cubicBezTo>
                    <a:pt x="1711" y="8"/>
                    <a:pt x="1711" y="8"/>
                    <a:pt x="1711" y="7"/>
                  </a:cubicBezTo>
                  <a:cubicBezTo>
                    <a:pt x="1711" y="7"/>
                    <a:pt x="1711" y="7"/>
                    <a:pt x="1710" y="8"/>
                  </a:cubicBezTo>
                  <a:close/>
                  <a:moveTo>
                    <a:pt x="679" y="74"/>
                  </a:moveTo>
                  <a:cubicBezTo>
                    <a:pt x="679" y="74"/>
                    <a:pt x="678" y="74"/>
                    <a:pt x="678" y="74"/>
                  </a:cubicBezTo>
                  <a:cubicBezTo>
                    <a:pt x="678" y="74"/>
                    <a:pt x="678" y="74"/>
                    <a:pt x="679" y="74"/>
                  </a:cubicBezTo>
                  <a:close/>
                  <a:moveTo>
                    <a:pt x="1733" y="7"/>
                  </a:moveTo>
                  <a:cubicBezTo>
                    <a:pt x="1733" y="7"/>
                    <a:pt x="1734" y="8"/>
                    <a:pt x="1734" y="7"/>
                  </a:cubicBezTo>
                  <a:cubicBezTo>
                    <a:pt x="1734" y="7"/>
                    <a:pt x="1733" y="7"/>
                    <a:pt x="1733" y="7"/>
                  </a:cubicBezTo>
                  <a:close/>
                  <a:moveTo>
                    <a:pt x="1667" y="58"/>
                  </a:moveTo>
                  <a:cubicBezTo>
                    <a:pt x="1666" y="58"/>
                    <a:pt x="1666" y="58"/>
                    <a:pt x="1666" y="58"/>
                  </a:cubicBezTo>
                  <a:cubicBezTo>
                    <a:pt x="1666" y="58"/>
                    <a:pt x="1666" y="58"/>
                    <a:pt x="1667" y="58"/>
                  </a:cubicBezTo>
                  <a:close/>
                  <a:moveTo>
                    <a:pt x="1663" y="74"/>
                  </a:moveTo>
                  <a:cubicBezTo>
                    <a:pt x="1663" y="74"/>
                    <a:pt x="1663" y="74"/>
                    <a:pt x="1662" y="74"/>
                  </a:cubicBezTo>
                  <a:cubicBezTo>
                    <a:pt x="1662" y="74"/>
                    <a:pt x="1663" y="74"/>
                    <a:pt x="1663" y="74"/>
                  </a:cubicBezTo>
                  <a:close/>
                  <a:moveTo>
                    <a:pt x="1717" y="74"/>
                  </a:moveTo>
                  <a:cubicBezTo>
                    <a:pt x="1717" y="74"/>
                    <a:pt x="1717" y="74"/>
                    <a:pt x="1717" y="74"/>
                  </a:cubicBezTo>
                  <a:cubicBezTo>
                    <a:pt x="1717" y="74"/>
                    <a:pt x="1717" y="74"/>
                    <a:pt x="1717" y="74"/>
                  </a:cubicBezTo>
                  <a:close/>
                  <a:moveTo>
                    <a:pt x="640" y="74"/>
                  </a:moveTo>
                  <a:cubicBezTo>
                    <a:pt x="640" y="74"/>
                    <a:pt x="640" y="74"/>
                    <a:pt x="640" y="75"/>
                  </a:cubicBezTo>
                  <a:cubicBezTo>
                    <a:pt x="640" y="75"/>
                    <a:pt x="640" y="74"/>
                    <a:pt x="640" y="74"/>
                  </a:cubicBezTo>
                  <a:close/>
                  <a:moveTo>
                    <a:pt x="679" y="74"/>
                  </a:moveTo>
                  <a:cubicBezTo>
                    <a:pt x="679" y="74"/>
                    <a:pt x="679" y="74"/>
                    <a:pt x="679" y="74"/>
                  </a:cubicBezTo>
                  <a:cubicBezTo>
                    <a:pt x="679" y="74"/>
                    <a:pt x="679" y="74"/>
                    <a:pt x="679" y="74"/>
                  </a:cubicBezTo>
                  <a:close/>
                  <a:moveTo>
                    <a:pt x="697" y="74"/>
                  </a:moveTo>
                  <a:cubicBezTo>
                    <a:pt x="697" y="74"/>
                    <a:pt x="697" y="75"/>
                    <a:pt x="698" y="75"/>
                  </a:cubicBezTo>
                  <a:cubicBezTo>
                    <a:pt x="698" y="74"/>
                    <a:pt x="697" y="74"/>
                    <a:pt x="697" y="74"/>
                  </a:cubicBezTo>
                  <a:close/>
                  <a:moveTo>
                    <a:pt x="582" y="8"/>
                  </a:moveTo>
                  <a:cubicBezTo>
                    <a:pt x="582" y="8"/>
                    <a:pt x="582" y="8"/>
                    <a:pt x="583" y="8"/>
                  </a:cubicBezTo>
                  <a:cubicBezTo>
                    <a:pt x="582" y="8"/>
                    <a:pt x="582" y="8"/>
                    <a:pt x="582" y="8"/>
                  </a:cubicBezTo>
                  <a:close/>
                  <a:moveTo>
                    <a:pt x="1675" y="74"/>
                  </a:moveTo>
                  <a:cubicBezTo>
                    <a:pt x="1675" y="74"/>
                    <a:pt x="1675" y="75"/>
                    <a:pt x="1675" y="75"/>
                  </a:cubicBezTo>
                  <a:cubicBezTo>
                    <a:pt x="1675" y="74"/>
                    <a:pt x="1675" y="74"/>
                    <a:pt x="1675" y="74"/>
                  </a:cubicBezTo>
                  <a:close/>
                  <a:moveTo>
                    <a:pt x="608" y="75"/>
                  </a:moveTo>
                  <a:cubicBezTo>
                    <a:pt x="608" y="75"/>
                    <a:pt x="608" y="74"/>
                    <a:pt x="608" y="74"/>
                  </a:cubicBezTo>
                  <a:cubicBezTo>
                    <a:pt x="608" y="75"/>
                    <a:pt x="608" y="75"/>
                    <a:pt x="608" y="75"/>
                  </a:cubicBezTo>
                  <a:close/>
                  <a:moveTo>
                    <a:pt x="629" y="75"/>
                  </a:moveTo>
                  <a:cubicBezTo>
                    <a:pt x="630" y="75"/>
                    <a:pt x="630" y="75"/>
                    <a:pt x="630" y="74"/>
                  </a:cubicBezTo>
                  <a:cubicBezTo>
                    <a:pt x="629" y="75"/>
                    <a:pt x="629" y="75"/>
                    <a:pt x="629" y="75"/>
                  </a:cubicBezTo>
                  <a:close/>
                  <a:moveTo>
                    <a:pt x="680" y="75"/>
                  </a:moveTo>
                  <a:cubicBezTo>
                    <a:pt x="680" y="74"/>
                    <a:pt x="680" y="74"/>
                    <a:pt x="679" y="74"/>
                  </a:cubicBezTo>
                  <a:cubicBezTo>
                    <a:pt x="680" y="75"/>
                    <a:pt x="680" y="75"/>
                    <a:pt x="680" y="75"/>
                  </a:cubicBezTo>
                  <a:close/>
                  <a:moveTo>
                    <a:pt x="954" y="75"/>
                  </a:moveTo>
                  <a:cubicBezTo>
                    <a:pt x="954" y="75"/>
                    <a:pt x="954" y="74"/>
                    <a:pt x="953" y="74"/>
                  </a:cubicBezTo>
                  <a:cubicBezTo>
                    <a:pt x="953" y="75"/>
                    <a:pt x="953" y="75"/>
                    <a:pt x="954" y="75"/>
                  </a:cubicBezTo>
                  <a:close/>
                  <a:moveTo>
                    <a:pt x="966" y="74"/>
                  </a:moveTo>
                  <a:cubicBezTo>
                    <a:pt x="966" y="75"/>
                    <a:pt x="966" y="75"/>
                    <a:pt x="967" y="75"/>
                  </a:cubicBezTo>
                  <a:cubicBezTo>
                    <a:pt x="967" y="75"/>
                    <a:pt x="967" y="75"/>
                    <a:pt x="966" y="74"/>
                  </a:cubicBezTo>
                  <a:close/>
                  <a:moveTo>
                    <a:pt x="595" y="41"/>
                  </a:moveTo>
                  <a:cubicBezTo>
                    <a:pt x="595" y="41"/>
                    <a:pt x="595" y="41"/>
                    <a:pt x="595" y="41"/>
                  </a:cubicBezTo>
                  <a:cubicBezTo>
                    <a:pt x="595" y="41"/>
                    <a:pt x="595" y="41"/>
                    <a:pt x="595" y="41"/>
                  </a:cubicBezTo>
                  <a:close/>
                  <a:moveTo>
                    <a:pt x="1663" y="75"/>
                  </a:moveTo>
                  <a:cubicBezTo>
                    <a:pt x="1663" y="75"/>
                    <a:pt x="1663" y="75"/>
                    <a:pt x="1663" y="74"/>
                  </a:cubicBezTo>
                  <a:cubicBezTo>
                    <a:pt x="1663" y="75"/>
                    <a:pt x="1663" y="75"/>
                    <a:pt x="1663" y="75"/>
                  </a:cubicBezTo>
                  <a:close/>
                  <a:moveTo>
                    <a:pt x="619" y="75"/>
                  </a:moveTo>
                  <a:cubicBezTo>
                    <a:pt x="619" y="75"/>
                    <a:pt x="619" y="75"/>
                    <a:pt x="619" y="76"/>
                  </a:cubicBezTo>
                  <a:cubicBezTo>
                    <a:pt x="619" y="75"/>
                    <a:pt x="619" y="75"/>
                    <a:pt x="619" y="75"/>
                  </a:cubicBezTo>
                  <a:close/>
                  <a:moveTo>
                    <a:pt x="681" y="75"/>
                  </a:moveTo>
                  <a:cubicBezTo>
                    <a:pt x="681" y="75"/>
                    <a:pt x="680" y="75"/>
                    <a:pt x="680" y="75"/>
                  </a:cubicBezTo>
                  <a:cubicBezTo>
                    <a:pt x="680" y="75"/>
                    <a:pt x="681" y="75"/>
                    <a:pt x="681" y="75"/>
                  </a:cubicBezTo>
                  <a:close/>
                  <a:moveTo>
                    <a:pt x="1357" y="8"/>
                  </a:moveTo>
                  <a:cubicBezTo>
                    <a:pt x="1357" y="8"/>
                    <a:pt x="1358" y="8"/>
                    <a:pt x="1358" y="8"/>
                  </a:cubicBezTo>
                  <a:cubicBezTo>
                    <a:pt x="1358" y="8"/>
                    <a:pt x="1357" y="8"/>
                    <a:pt x="1357" y="8"/>
                  </a:cubicBezTo>
                  <a:close/>
                  <a:moveTo>
                    <a:pt x="799" y="41"/>
                  </a:moveTo>
                  <a:cubicBezTo>
                    <a:pt x="799" y="42"/>
                    <a:pt x="799" y="42"/>
                    <a:pt x="799" y="42"/>
                  </a:cubicBezTo>
                  <a:cubicBezTo>
                    <a:pt x="799" y="42"/>
                    <a:pt x="799" y="41"/>
                    <a:pt x="799" y="41"/>
                  </a:cubicBezTo>
                  <a:close/>
                  <a:moveTo>
                    <a:pt x="1382" y="8"/>
                  </a:moveTo>
                  <a:cubicBezTo>
                    <a:pt x="1382" y="8"/>
                    <a:pt x="1382" y="8"/>
                    <a:pt x="1383" y="8"/>
                  </a:cubicBezTo>
                  <a:cubicBezTo>
                    <a:pt x="1382" y="8"/>
                    <a:pt x="1382" y="8"/>
                    <a:pt x="1382" y="8"/>
                  </a:cubicBezTo>
                  <a:close/>
                  <a:moveTo>
                    <a:pt x="1675" y="75"/>
                  </a:moveTo>
                  <a:cubicBezTo>
                    <a:pt x="1675" y="75"/>
                    <a:pt x="1675" y="75"/>
                    <a:pt x="1676" y="75"/>
                  </a:cubicBezTo>
                  <a:cubicBezTo>
                    <a:pt x="1676" y="75"/>
                    <a:pt x="1676" y="75"/>
                    <a:pt x="1675" y="75"/>
                  </a:cubicBezTo>
                  <a:close/>
                  <a:moveTo>
                    <a:pt x="640" y="75"/>
                  </a:moveTo>
                  <a:cubicBezTo>
                    <a:pt x="639" y="75"/>
                    <a:pt x="639" y="75"/>
                    <a:pt x="639" y="76"/>
                  </a:cubicBezTo>
                  <a:cubicBezTo>
                    <a:pt x="640" y="76"/>
                    <a:pt x="640" y="75"/>
                    <a:pt x="640" y="75"/>
                  </a:cubicBezTo>
                  <a:close/>
                  <a:moveTo>
                    <a:pt x="682" y="75"/>
                  </a:moveTo>
                  <a:cubicBezTo>
                    <a:pt x="681" y="75"/>
                    <a:pt x="681" y="75"/>
                    <a:pt x="681" y="75"/>
                  </a:cubicBezTo>
                  <a:cubicBezTo>
                    <a:pt x="681" y="75"/>
                    <a:pt x="681" y="75"/>
                    <a:pt x="682" y="75"/>
                  </a:cubicBezTo>
                  <a:close/>
                  <a:moveTo>
                    <a:pt x="1502" y="8"/>
                  </a:moveTo>
                  <a:cubicBezTo>
                    <a:pt x="1503" y="8"/>
                    <a:pt x="1503" y="8"/>
                    <a:pt x="1503" y="8"/>
                  </a:cubicBezTo>
                  <a:cubicBezTo>
                    <a:pt x="1503" y="8"/>
                    <a:pt x="1502" y="8"/>
                    <a:pt x="1502" y="8"/>
                  </a:cubicBezTo>
                  <a:close/>
                  <a:moveTo>
                    <a:pt x="967" y="75"/>
                  </a:moveTo>
                  <a:cubicBezTo>
                    <a:pt x="967" y="75"/>
                    <a:pt x="967" y="76"/>
                    <a:pt x="967" y="76"/>
                  </a:cubicBezTo>
                  <a:cubicBezTo>
                    <a:pt x="967" y="75"/>
                    <a:pt x="967" y="75"/>
                    <a:pt x="967" y="75"/>
                  </a:cubicBezTo>
                  <a:close/>
                  <a:moveTo>
                    <a:pt x="1370" y="58"/>
                  </a:moveTo>
                  <a:cubicBezTo>
                    <a:pt x="1370" y="58"/>
                    <a:pt x="1371" y="58"/>
                    <a:pt x="1371" y="58"/>
                  </a:cubicBezTo>
                  <a:cubicBezTo>
                    <a:pt x="1370" y="58"/>
                    <a:pt x="1370" y="58"/>
                    <a:pt x="1370" y="58"/>
                  </a:cubicBezTo>
                  <a:close/>
                  <a:moveTo>
                    <a:pt x="875" y="48"/>
                  </a:moveTo>
                  <a:cubicBezTo>
                    <a:pt x="875" y="48"/>
                    <a:pt x="875" y="49"/>
                    <a:pt x="875" y="49"/>
                  </a:cubicBezTo>
                  <a:cubicBezTo>
                    <a:pt x="875" y="49"/>
                    <a:pt x="875" y="49"/>
                    <a:pt x="875" y="48"/>
                  </a:cubicBezTo>
                  <a:close/>
                  <a:moveTo>
                    <a:pt x="1033" y="49"/>
                  </a:moveTo>
                  <a:cubicBezTo>
                    <a:pt x="1034" y="49"/>
                    <a:pt x="1034" y="49"/>
                    <a:pt x="1034" y="49"/>
                  </a:cubicBezTo>
                  <a:cubicBezTo>
                    <a:pt x="1034" y="49"/>
                    <a:pt x="1033" y="49"/>
                    <a:pt x="1033" y="49"/>
                  </a:cubicBezTo>
                  <a:close/>
                  <a:moveTo>
                    <a:pt x="832" y="48"/>
                  </a:moveTo>
                  <a:cubicBezTo>
                    <a:pt x="832" y="48"/>
                    <a:pt x="832" y="49"/>
                    <a:pt x="832" y="49"/>
                  </a:cubicBezTo>
                  <a:cubicBezTo>
                    <a:pt x="832" y="49"/>
                    <a:pt x="832" y="49"/>
                    <a:pt x="832" y="48"/>
                  </a:cubicBezTo>
                  <a:close/>
                  <a:moveTo>
                    <a:pt x="608" y="76"/>
                  </a:moveTo>
                  <a:cubicBezTo>
                    <a:pt x="608" y="76"/>
                    <a:pt x="608" y="75"/>
                    <a:pt x="608" y="75"/>
                  </a:cubicBezTo>
                  <a:cubicBezTo>
                    <a:pt x="608" y="76"/>
                    <a:pt x="608" y="76"/>
                    <a:pt x="608" y="76"/>
                  </a:cubicBezTo>
                  <a:close/>
                  <a:moveTo>
                    <a:pt x="629" y="76"/>
                  </a:moveTo>
                  <a:cubicBezTo>
                    <a:pt x="629" y="76"/>
                    <a:pt x="629" y="76"/>
                    <a:pt x="629" y="75"/>
                  </a:cubicBezTo>
                  <a:cubicBezTo>
                    <a:pt x="629" y="76"/>
                    <a:pt x="629" y="76"/>
                    <a:pt x="629" y="76"/>
                  </a:cubicBezTo>
                  <a:close/>
                  <a:moveTo>
                    <a:pt x="752" y="49"/>
                  </a:moveTo>
                  <a:cubicBezTo>
                    <a:pt x="752" y="49"/>
                    <a:pt x="752" y="49"/>
                    <a:pt x="752" y="48"/>
                  </a:cubicBezTo>
                  <a:cubicBezTo>
                    <a:pt x="752" y="48"/>
                    <a:pt x="752" y="49"/>
                    <a:pt x="752" y="49"/>
                  </a:cubicBezTo>
                  <a:close/>
                  <a:moveTo>
                    <a:pt x="954" y="76"/>
                  </a:moveTo>
                  <a:cubicBezTo>
                    <a:pt x="954" y="76"/>
                    <a:pt x="954" y="75"/>
                    <a:pt x="954" y="75"/>
                  </a:cubicBezTo>
                  <a:cubicBezTo>
                    <a:pt x="954" y="76"/>
                    <a:pt x="954" y="76"/>
                    <a:pt x="954" y="76"/>
                  </a:cubicBezTo>
                  <a:close/>
                  <a:moveTo>
                    <a:pt x="1664" y="76"/>
                  </a:moveTo>
                  <a:cubicBezTo>
                    <a:pt x="1664" y="76"/>
                    <a:pt x="1664" y="75"/>
                    <a:pt x="1663" y="75"/>
                  </a:cubicBezTo>
                  <a:cubicBezTo>
                    <a:pt x="1663" y="76"/>
                    <a:pt x="1663" y="76"/>
                    <a:pt x="1664" y="76"/>
                  </a:cubicBezTo>
                  <a:close/>
                  <a:moveTo>
                    <a:pt x="1676" y="75"/>
                  </a:moveTo>
                  <a:cubicBezTo>
                    <a:pt x="1676" y="76"/>
                    <a:pt x="1676" y="76"/>
                    <a:pt x="1676" y="76"/>
                  </a:cubicBezTo>
                  <a:cubicBezTo>
                    <a:pt x="1676" y="76"/>
                    <a:pt x="1676" y="76"/>
                    <a:pt x="1676" y="75"/>
                  </a:cubicBezTo>
                  <a:close/>
                  <a:moveTo>
                    <a:pt x="619" y="76"/>
                  </a:moveTo>
                  <a:cubicBezTo>
                    <a:pt x="619" y="76"/>
                    <a:pt x="619" y="76"/>
                    <a:pt x="619" y="77"/>
                  </a:cubicBezTo>
                  <a:cubicBezTo>
                    <a:pt x="619" y="76"/>
                    <a:pt x="619" y="76"/>
                    <a:pt x="619" y="76"/>
                  </a:cubicBezTo>
                  <a:close/>
                  <a:moveTo>
                    <a:pt x="639" y="76"/>
                  </a:moveTo>
                  <a:cubicBezTo>
                    <a:pt x="639" y="76"/>
                    <a:pt x="639" y="76"/>
                    <a:pt x="639" y="76"/>
                  </a:cubicBezTo>
                  <a:cubicBezTo>
                    <a:pt x="639" y="76"/>
                    <a:pt x="639" y="76"/>
                    <a:pt x="639" y="76"/>
                  </a:cubicBezTo>
                  <a:close/>
                  <a:moveTo>
                    <a:pt x="683" y="76"/>
                  </a:moveTo>
                  <a:cubicBezTo>
                    <a:pt x="682" y="76"/>
                    <a:pt x="682" y="76"/>
                    <a:pt x="682" y="76"/>
                  </a:cubicBezTo>
                  <a:cubicBezTo>
                    <a:pt x="682" y="76"/>
                    <a:pt x="682" y="76"/>
                    <a:pt x="683" y="76"/>
                  </a:cubicBezTo>
                  <a:close/>
                  <a:moveTo>
                    <a:pt x="967" y="76"/>
                  </a:moveTo>
                  <a:cubicBezTo>
                    <a:pt x="967" y="76"/>
                    <a:pt x="967" y="76"/>
                    <a:pt x="967" y="76"/>
                  </a:cubicBezTo>
                  <a:cubicBezTo>
                    <a:pt x="967" y="76"/>
                    <a:pt x="967" y="76"/>
                    <a:pt x="967" y="76"/>
                  </a:cubicBezTo>
                  <a:close/>
                  <a:moveTo>
                    <a:pt x="1349" y="76"/>
                  </a:moveTo>
                  <a:cubicBezTo>
                    <a:pt x="1349" y="76"/>
                    <a:pt x="1350" y="76"/>
                    <a:pt x="1350" y="76"/>
                  </a:cubicBezTo>
                  <a:cubicBezTo>
                    <a:pt x="1349" y="76"/>
                    <a:pt x="1349" y="76"/>
                    <a:pt x="1349" y="76"/>
                  </a:cubicBezTo>
                  <a:close/>
                  <a:moveTo>
                    <a:pt x="1541" y="8"/>
                  </a:moveTo>
                  <a:cubicBezTo>
                    <a:pt x="1542" y="8"/>
                    <a:pt x="1542" y="8"/>
                    <a:pt x="1542" y="8"/>
                  </a:cubicBezTo>
                  <a:cubicBezTo>
                    <a:pt x="1542" y="8"/>
                    <a:pt x="1542" y="8"/>
                    <a:pt x="1541" y="8"/>
                  </a:cubicBezTo>
                  <a:close/>
                  <a:moveTo>
                    <a:pt x="609" y="77"/>
                  </a:moveTo>
                  <a:cubicBezTo>
                    <a:pt x="609" y="77"/>
                    <a:pt x="609" y="76"/>
                    <a:pt x="608" y="76"/>
                  </a:cubicBezTo>
                  <a:cubicBezTo>
                    <a:pt x="608" y="76"/>
                    <a:pt x="608" y="77"/>
                    <a:pt x="609" y="77"/>
                  </a:cubicBezTo>
                  <a:close/>
                  <a:moveTo>
                    <a:pt x="1566" y="8"/>
                  </a:moveTo>
                  <a:cubicBezTo>
                    <a:pt x="1566" y="8"/>
                    <a:pt x="1566" y="8"/>
                    <a:pt x="1567" y="8"/>
                  </a:cubicBezTo>
                  <a:cubicBezTo>
                    <a:pt x="1567" y="8"/>
                    <a:pt x="1566" y="8"/>
                    <a:pt x="1566" y="8"/>
                  </a:cubicBezTo>
                  <a:close/>
                  <a:moveTo>
                    <a:pt x="683" y="76"/>
                  </a:moveTo>
                  <a:cubicBezTo>
                    <a:pt x="683" y="76"/>
                    <a:pt x="683" y="76"/>
                    <a:pt x="683" y="76"/>
                  </a:cubicBezTo>
                  <a:cubicBezTo>
                    <a:pt x="683" y="76"/>
                    <a:pt x="683" y="76"/>
                    <a:pt x="683" y="76"/>
                  </a:cubicBezTo>
                  <a:close/>
                  <a:moveTo>
                    <a:pt x="698" y="76"/>
                  </a:moveTo>
                  <a:cubicBezTo>
                    <a:pt x="698" y="76"/>
                    <a:pt x="698" y="77"/>
                    <a:pt x="699" y="77"/>
                  </a:cubicBezTo>
                  <a:cubicBezTo>
                    <a:pt x="699" y="77"/>
                    <a:pt x="699" y="76"/>
                    <a:pt x="698" y="76"/>
                  </a:cubicBezTo>
                  <a:close/>
                  <a:moveTo>
                    <a:pt x="1709" y="8"/>
                  </a:moveTo>
                  <a:cubicBezTo>
                    <a:pt x="1710" y="8"/>
                    <a:pt x="1710" y="8"/>
                    <a:pt x="1710" y="8"/>
                  </a:cubicBezTo>
                  <a:cubicBezTo>
                    <a:pt x="1710" y="8"/>
                    <a:pt x="1710" y="8"/>
                    <a:pt x="1709" y="8"/>
                  </a:cubicBezTo>
                  <a:close/>
                  <a:moveTo>
                    <a:pt x="563" y="48"/>
                  </a:moveTo>
                  <a:cubicBezTo>
                    <a:pt x="563" y="49"/>
                    <a:pt x="564" y="49"/>
                    <a:pt x="564" y="49"/>
                  </a:cubicBezTo>
                  <a:cubicBezTo>
                    <a:pt x="564" y="48"/>
                    <a:pt x="563" y="48"/>
                    <a:pt x="563" y="48"/>
                  </a:cubicBezTo>
                  <a:close/>
                  <a:moveTo>
                    <a:pt x="1734" y="8"/>
                  </a:moveTo>
                  <a:cubicBezTo>
                    <a:pt x="1734" y="8"/>
                    <a:pt x="1735" y="8"/>
                    <a:pt x="1735" y="8"/>
                  </a:cubicBezTo>
                  <a:cubicBezTo>
                    <a:pt x="1735" y="8"/>
                    <a:pt x="1734" y="8"/>
                    <a:pt x="1734" y="8"/>
                  </a:cubicBezTo>
                  <a:close/>
                  <a:moveTo>
                    <a:pt x="1664" y="77"/>
                  </a:moveTo>
                  <a:cubicBezTo>
                    <a:pt x="1664" y="76"/>
                    <a:pt x="1664" y="76"/>
                    <a:pt x="1664" y="76"/>
                  </a:cubicBezTo>
                  <a:cubicBezTo>
                    <a:pt x="1664" y="76"/>
                    <a:pt x="1664" y="77"/>
                    <a:pt x="1664" y="77"/>
                  </a:cubicBezTo>
                  <a:close/>
                  <a:moveTo>
                    <a:pt x="1676" y="76"/>
                  </a:moveTo>
                  <a:cubicBezTo>
                    <a:pt x="1676" y="76"/>
                    <a:pt x="1676" y="77"/>
                    <a:pt x="1676" y="77"/>
                  </a:cubicBezTo>
                  <a:cubicBezTo>
                    <a:pt x="1676" y="77"/>
                    <a:pt x="1676" y="76"/>
                    <a:pt x="1676" y="76"/>
                  </a:cubicBezTo>
                  <a:close/>
                  <a:moveTo>
                    <a:pt x="602" y="59"/>
                  </a:moveTo>
                  <a:cubicBezTo>
                    <a:pt x="602" y="59"/>
                    <a:pt x="602" y="58"/>
                    <a:pt x="602" y="58"/>
                  </a:cubicBezTo>
                  <a:cubicBezTo>
                    <a:pt x="601" y="59"/>
                    <a:pt x="602" y="59"/>
                    <a:pt x="602" y="59"/>
                  </a:cubicBezTo>
                  <a:close/>
                  <a:moveTo>
                    <a:pt x="965" y="40"/>
                  </a:moveTo>
                  <a:cubicBezTo>
                    <a:pt x="965" y="40"/>
                    <a:pt x="965" y="41"/>
                    <a:pt x="965" y="41"/>
                  </a:cubicBezTo>
                  <a:cubicBezTo>
                    <a:pt x="965" y="41"/>
                    <a:pt x="965" y="40"/>
                    <a:pt x="965" y="40"/>
                  </a:cubicBezTo>
                  <a:close/>
                  <a:moveTo>
                    <a:pt x="619" y="77"/>
                  </a:moveTo>
                  <a:cubicBezTo>
                    <a:pt x="619" y="77"/>
                    <a:pt x="619" y="77"/>
                    <a:pt x="620" y="78"/>
                  </a:cubicBezTo>
                  <a:cubicBezTo>
                    <a:pt x="620" y="77"/>
                    <a:pt x="620" y="77"/>
                    <a:pt x="619" y="77"/>
                  </a:cubicBezTo>
                  <a:close/>
                  <a:moveTo>
                    <a:pt x="639" y="77"/>
                  </a:moveTo>
                  <a:cubicBezTo>
                    <a:pt x="639" y="77"/>
                    <a:pt x="639" y="77"/>
                    <a:pt x="639" y="77"/>
                  </a:cubicBezTo>
                  <a:cubicBezTo>
                    <a:pt x="639" y="77"/>
                    <a:pt x="639" y="77"/>
                    <a:pt x="639" y="77"/>
                  </a:cubicBezTo>
                  <a:close/>
                  <a:moveTo>
                    <a:pt x="684" y="77"/>
                  </a:moveTo>
                  <a:cubicBezTo>
                    <a:pt x="684" y="77"/>
                    <a:pt x="684" y="77"/>
                    <a:pt x="684" y="77"/>
                  </a:cubicBezTo>
                  <a:cubicBezTo>
                    <a:pt x="684" y="77"/>
                    <a:pt x="684" y="77"/>
                    <a:pt x="684" y="77"/>
                  </a:cubicBezTo>
                  <a:close/>
                  <a:moveTo>
                    <a:pt x="553" y="8"/>
                  </a:moveTo>
                  <a:cubicBezTo>
                    <a:pt x="553" y="8"/>
                    <a:pt x="553" y="8"/>
                    <a:pt x="553" y="8"/>
                  </a:cubicBezTo>
                  <a:cubicBezTo>
                    <a:pt x="553" y="8"/>
                    <a:pt x="553" y="8"/>
                    <a:pt x="553" y="8"/>
                  </a:cubicBezTo>
                  <a:close/>
                  <a:moveTo>
                    <a:pt x="968" y="77"/>
                  </a:moveTo>
                  <a:cubicBezTo>
                    <a:pt x="968" y="77"/>
                    <a:pt x="968" y="77"/>
                    <a:pt x="968" y="78"/>
                  </a:cubicBezTo>
                  <a:cubicBezTo>
                    <a:pt x="968" y="77"/>
                    <a:pt x="968" y="77"/>
                    <a:pt x="968" y="77"/>
                  </a:cubicBezTo>
                  <a:close/>
                  <a:moveTo>
                    <a:pt x="635" y="59"/>
                  </a:moveTo>
                  <a:cubicBezTo>
                    <a:pt x="636" y="59"/>
                    <a:pt x="636" y="59"/>
                    <a:pt x="636" y="58"/>
                  </a:cubicBezTo>
                  <a:cubicBezTo>
                    <a:pt x="635" y="59"/>
                    <a:pt x="635" y="59"/>
                    <a:pt x="635" y="59"/>
                  </a:cubicBezTo>
                  <a:close/>
                  <a:moveTo>
                    <a:pt x="1533" y="77"/>
                  </a:moveTo>
                  <a:cubicBezTo>
                    <a:pt x="1533" y="77"/>
                    <a:pt x="1533" y="77"/>
                    <a:pt x="1533" y="77"/>
                  </a:cubicBezTo>
                  <a:cubicBezTo>
                    <a:pt x="1533" y="77"/>
                    <a:pt x="1533" y="77"/>
                    <a:pt x="1533" y="77"/>
                  </a:cubicBezTo>
                  <a:close/>
                  <a:moveTo>
                    <a:pt x="1664" y="77"/>
                  </a:moveTo>
                  <a:cubicBezTo>
                    <a:pt x="1664" y="77"/>
                    <a:pt x="1664" y="77"/>
                    <a:pt x="1664" y="77"/>
                  </a:cubicBezTo>
                  <a:cubicBezTo>
                    <a:pt x="1664" y="77"/>
                    <a:pt x="1664" y="77"/>
                    <a:pt x="1664" y="77"/>
                  </a:cubicBezTo>
                  <a:close/>
                  <a:moveTo>
                    <a:pt x="1676" y="77"/>
                  </a:moveTo>
                  <a:cubicBezTo>
                    <a:pt x="1676" y="77"/>
                    <a:pt x="1676" y="77"/>
                    <a:pt x="1677" y="78"/>
                  </a:cubicBezTo>
                  <a:cubicBezTo>
                    <a:pt x="1677" y="77"/>
                    <a:pt x="1677" y="77"/>
                    <a:pt x="1676" y="77"/>
                  </a:cubicBezTo>
                  <a:close/>
                  <a:moveTo>
                    <a:pt x="1701" y="77"/>
                  </a:moveTo>
                  <a:cubicBezTo>
                    <a:pt x="1701" y="77"/>
                    <a:pt x="1701" y="77"/>
                    <a:pt x="1701" y="77"/>
                  </a:cubicBezTo>
                  <a:cubicBezTo>
                    <a:pt x="1701" y="77"/>
                    <a:pt x="1701" y="77"/>
                    <a:pt x="1701" y="77"/>
                  </a:cubicBezTo>
                  <a:close/>
                  <a:moveTo>
                    <a:pt x="609" y="78"/>
                  </a:moveTo>
                  <a:cubicBezTo>
                    <a:pt x="609" y="78"/>
                    <a:pt x="609" y="77"/>
                    <a:pt x="609" y="77"/>
                  </a:cubicBezTo>
                  <a:cubicBezTo>
                    <a:pt x="609" y="77"/>
                    <a:pt x="609" y="78"/>
                    <a:pt x="609" y="78"/>
                  </a:cubicBezTo>
                  <a:close/>
                  <a:moveTo>
                    <a:pt x="628" y="78"/>
                  </a:moveTo>
                  <a:cubicBezTo>
                    <a:pt x="629" y="78"/>
                    <a:pt x="629" y="77"/>
                    <a:pt x="629" y="77"/>
                  </a:cubicBezTo>
                  <a:cubicBezTo>
                    <a:pt x="628" y="77"/>
                    <a:pt x="628" y="78"/>
                    <a:pt x="628" y="78"/>
                  </a:cubicBezTo>
                  <a:close/>
                  <a:moveTo>
                    <a:pt x="955" y="78"/>
                  </a:moveTo>
                  <a:cubicBezTo>
                    <a:pt x="955" y="78"/>
                    <a:pt x="955" y="77"/>
                    <a:pt x="954" y="77"/>
                  </a:cubicBezTo>
                  <a:cubicBezTo>
                    <a:pt x="954" y="77"/>
                    <a:pt x="954" y="78"/>
                    <a:pt x="955" y="78"/>
                  </a:cubicBezTo>
                  <a:close/>
                  <a:moveTo>
                    <a:pt x="1348" y="78"/>
                  </a:moveTo>
                  <a:cubicBezTo>
                    <a:pt x="1348" y="78"/>
                    <a:pt x="1349" y="77"/>
                    <a:pt x="1349" y="77"/>
                  </a:cubicBezTo>
                  <a:cubicBezTo>
                    <a:pt x="1348" y="77"/>
                    <a:pt x="1348" y="78"/>
                    <a:pt x="1348" y="78"/>
                  </a:cubicBezTo>
                  <a:close/>
                  <a:moveTo>
                    <a:pt x="646" y="58"/>
                  </a:moveTo>
                  <a:cubicBezTo>
                    <a:pt x="646" y="58"/>
                    <a:pt x="646" y="59"/>
                    <a:pt x="646" y="59"/>
                  </a:cubicBezTo>
                  <a:cubicBezTo>
                    <a:pt x="646" y="59"/>
                    <a:pt x="646" y="59"/>
                    <a:pt x="646" y="58"/>
                  </a:cubicBezTo>
                  <a:close/>
                  <a:moveTo>
                    <a:pt x="639" y="77"/>
                  </a:moveTo>
                  <a:cubicBezTo>
                    <a:pt x="638" y="78"/>
                    <a:pt x="638" y="78"/>
                    <a:pt x="638" y="78"/>
                  </a:cubicBezTo>
                  <a:cubicBezTo>
                    <a:pt x="639" y="78"/>
                    <a:pt x="639" y="78"/>
                    <a:pt x="639" y="77"/>
                  </a:cubicBezTo>
                  <a:close/>
                  <a:moveTo>
                    <a:pt x="570" y="52"/>
                  </a:moveTo>
                  <a:cubicBezTo>
                    <a:pt x="571" y="53"/>
                    <a:pt x="571" y="53"/>
                    <a:pt x="571" y="53"/>
                  </a:cubicBezTo>
                  <a:cubicBezTo>
                    <a:pt x="571" y="53"/>
                    <a:pt x="571" y="52"/>
                    <a:pt x="570" y="52"/>
                  </a:cubicBezTo>
                  <a:close/>
                  <a:moveTo>
                    <a:pt x="1671" y="55"/>
                  </a:moveTo>
                  <a:cubicBezTo>
                    <a:pt x="1671" y="56"/>
                    <a:pt x="1671" y="56"/>
                    <a:pt x="1671" y="56"/>
                  </a:cubicBezTo>
                  <a:cubicBezTo>
                    <a:pt x="1671" y="56"/>
                    <a:pt x="1671" y="56"/>
                    <a:pt x="1671" y="55"/>
                  </a:cubicBezTo>
                  <a:close/>
                  <a:moveTo>
                    <a:pt x="583" y="8"/>
                  </a:moveTo>
                  <a:cubicBezTo>
                    <a:pt x="583" y="8"/>
                    <a:pt x="583" y="8"/>
                    <a:pt x="584" y="8"/>
                  </a:cubicBezTo>
                  <a:cubicBezTo>
                    <a:pt x="584" y="8"/>
                    <a:pt x="583" y="8"/>
                    <a:pt x="583" y="8"/>
                  </a:cubicBezTo>
                  <a:close/>
                  <a:moveTo>
                    <a:pt x="968" y="78"/>
                  </a:moveTo>
                  <a:cubicBezTo>
                    <a:pt x="968" y="78"/>
                    <a:pt x="968" y="78"/>
                    <a:pt x="968" y="78"/>
                  </a:cubicBezTo>
                  <a:cubicBezTo>
                    <a:pt x="968" y="78"/>
                    <a:pt x="968" y="78"/>
                    <a:pt x="968" y="78"/>
                  </a:cubicBezTo>
                  <a:close/>
                  <a:moveTo>
                    <a:pt x="1016" y="8"/>
                  </a:moveTo>
                  <a:cubicBezTo>
                    <a:pt x="1016" y="8"/>
                    <a:pt x="1017" y="8"/>
                    <a:pt x="1017" y="8"/>
                  </a:cubicBezTo>
                  <a:cubicBezTo>
                    <a:pt x="1017" y="8"/>
                    <a:pt x="1017" y="8"/>
                    <a:pt x="1016" y="8"/>
                  </a:cubicBezTo>
                  <a:close/>
                  <a:moveTo>
                    <a:pt x="1665" y="78"/>
                  </a:moveTo>
                  <a:cubicBezTo>
                    <a:pt x="1665" y="78"/>
                    <a:pt x="1664" y="78"/>
                    <a:pt x="1664" y="77"/>
                  </a:cubicBezTo>
                  <a:cubicBezTo>
                    <a:pt x="1664" y="78"/>
                    <a:pt x="1664" y="78"/>
                    <a:pt x="1665" y="78"/>
                  </a:cubicBezTo>
                  <a:close/>
                  <a:moveTo>
                    <a:pt x="1677" y="78"/>
                  </a:moveTo>
                  <a:cubicBezTo>
                    <a:pt x="1677" y="78"/>
                    <a:pt x="1677" y="78"/>
                    <a:pt x="1677" y="78"/>
                  </a:cubicBezTo>
                  <a:cubicBezTo>
                    <a:pt x="1677" y="78"/>
                    <a:pt x="1677" y="78"/>
                    <a:pt x="1677" y="78"/>
                  </a:cubicBezTo>
                  <a:close/>
                  <a:moveTo>
                    <a:pt x="609" y="79"/>
                  </a:moveTo>
                  <a:cubicBezTo>
                    <a:pt x="609" y="78"/>
                    <a:pt x="609" y="78"/>
                    <a:pt x="609" y="78"/>
                  </a:cubicBezTo>
                  <a:cubicBezTo>
                    <a:pt x="609" y="78"/>
                    <a:pt x="609" y="78"/>
                    <a:pt x="609" y="79"/>
                  </a:cubicBezTo>
                  <a:close/>
                  <a:moveTo>
                    <a:pt x="620" y="78"/>
                  </a:moveTo>
                  <a:cubicBezTo>
                    <a:pt x="620" y="78"/>
                    <a:pt x="620" y="78"/>
                    <a:pt x="620" y="79"/>
                  </a:cubicBezTo>
                  <a:cubicBezTo>
                    <a:pt x="620" y="78"/>
                    <a:pt x="620" y="78"/>
                    <a:pt x="620" y="78"/>
                  </a:cubicBezTo>
                  <a:close/>
                  <a:moveTo>
                    <a:pt x="1356" y="8"/>
                  </a:moveTo>
                  <a:cubicBezTo>
                    <a:pt x="1356" y="8"/>
                    <a:pt x="1357" y="8"/>
                    <a:pt x="1357" y="8"/>
                  </a:cubicBezTo>
                  <a:cubicBezTo>
                    <a:pt x="1357" y="8"/>
                    <a:pt x="1356" y="8"/>
                    <a:pt x="1356" y="8"/>
                  </a:cubicBezTo>
                  <a:close/>
                  <a:moveTo>
                    <a:pt x="955" y="79"/>
                  </a:moveTo>
                  <a:cubicBezTo>
                    <a:pt x="955" y="78"/>
                    <a:pt x="955" y="78"/>
                    <a:pt x="955" y="78"/>
                  </a:cubicBezTo>
                  <a:cubicBezTo>
                    <a:pt x="955" y="78"/>
                    <a:pt x="955" y="78"/>
                    <a:pt x="955" y="79"/>
                  </a:cubicBezTo>
                  <a:close/>
                  <a:moveTo>
                    <a:pt x="1532" y="79"/>
                  </a:moveTo>
                  <a:cubicBezTo>
                    <a:pt x="1532" y="78"/>
                    <a:pt x="1532" y="78"/>
                    <a:pt x="1532" y="78"/>
                  </a:cubicBezTo>
                  <a:cubicBezTo>
                    <a:pt x="1532" y="78"/>
                    <a:pt x="1532" y="78"/>
                    <a:pt x="1532" y="79"/>
                  </a:cubicBezTo>
                  <a:close/>
                  <a:moveTo>
                    <a:pt x="1700" y="79"/>
                  </a:moveTo>
                  <a:cubicBezTo>
                    <a:pt x="1700" y="78"/>
                    <a:pt x="1700" y="78"/>
                    <a:pt x="1700" y="78"/>
                  </a:cubicBezTo>
                  <a:cubicBezTo>
                    <a:pt x="1700" y="78"/>
                    <a:pt x="1700" y="78"/>
                    <a:pt x="1700" y="79"/>
                  </a:cubicBezTo>
                  <a:close/>
                  <a:moveTo>
                    <a:pt x="628" y="79"/>
                  </a:moveTo>
                  <a:cubicBezTo>
                    <a:pt x="628" y="79"/>
                    <a:pt x="628" y="79"/>
                    <a:pt x="628" y="78"/>
                  </a:cubicBezTo>
                  <a:cubicBezTo>
                    <a:pt x="628" y="78"/>
                    <a:pt x="628" y="79"/>
                    <a:pt x="628" y="79"/>
                  </a:cubicBezTo>
                  <a:close/>
                  <a:moveTo>
                    <a:pt x="1554" y="59"/>
                  </a:moveTo>
                  <a:cubicBezTo>
                    <a:pt x="1554" y="59"/>
                    <a:pt x="1554" y="59"/>
                    <a:pt x="1555" y="58"/>
                  </a:cubicBezTo>
                  <a:cubicBezTo>
                    <a:pt x="1554" y="58"/>
                    <a:pt x="1554" y="58"/>
                    <a:pt x="1554" y="59"/>
                  </a:cubicBezTo>
                  <a:close/>
                  <a:moveTo>
                    <a:pt x="1383" y="8"/>
                  </a:moveTo>
                  <a:cubicBezTo>
                    <a:pt x="1383" y="8"/>
                    <a:pt x="1383" y="8"/>
                    <a:pt x="1383" y="8"/>
                  </a:cubicBezTo>
                  <a:cubicBezTo>
                    <a:pt x="1383" y="8"/>
                    <a:pt x="1383" y="8"/>
                    <a:pt x="1383" y="8"/>
                  </a:cubicBezTo>
                  <a:close/>
                  <a:moveTo>
                    <a:pt x="1429" y="8"/>
                  </a:moveTo>
                  <a:cubicBezTo>
                    <a:pt x="1429" y="8"/>
                    <a:pt x="1429" y="8"/>
                    <a:pt x="1430" y="8"/>
                  </a:cubicBezTo>
                  <a:cubicBezTo>
                    <a:pt x="1429" y="8"/>
                    <a:pt x="1429" y="8"/>
                    <a:pt x="1429" y="8"/>
                  </a:cubicBezTo>
                  <a:close/>
                  <a:moveTo>
                    <a:pt x="1347" y="79"/>
                  </a:moveTo>
                  <a:cubicBezTo>
                    <a:pt x="1348" y="79"/>
                    <a:pt x="1348" y="79"/>
                    <a:pt x="1348" y="78"/>
                  </a:cubicBezTo>
                  <a:cubicBezTo>
                    <a:pt x="1348" y="78"/>
                    <a:pt x="1347" y="79"/>
                    <a:pt x="1347" y="79"/>
                  </a:cubicBezTo>
                  <a:close/>
                  <a:moveTo>
                    <a:pt x="1677" y="78"/>
                  </a:moveTo>
                  <a:cubicBezTo>
                    <a:pt x="1677" y="79"/>
                    <a:pt x="1677" y="79"/>
                    <a:pt x="1677" y="79"/>
                  </a:cubicBezTo>
                  <a:cubicBezTo>
                    <a:pt x="1677" y="79"/>
                    <a:pt x="1677" y="78"/>
                    <a:pt x="1677" y="78"/>
                  </a:cubicBezTo>
                  <a:close/>
                  <a:moveTo>
                    <a:pt x="1452" y="8"/>
                  </a:moveTo>
                  <a:cubicBezTo>
                    <a:pt x="1453" y="8"/>
                    <a:pt x="1453" y="8"/>
                    <a:pt x="1453" y="8"/>
                  </a:cubicBezTo>
                  <a:cubicBezTo>
                    <a:pt x="1453" y="8"/>
                    <a:pt x="1453" y="8"/>
                    <a:pt x="1452" y="8"/>
                  </a:cubicBezTo>
                  <a:close/>
                  <a:moveTo>
                    <a:pt x="638" y="78"/>
                  </a:moveTo>
                  <a:cubicBezTo>
                    <a:pt x="638" y="79"/>
                    <a:pt x="638" y="79"/>
                    <a:pt x="638" y="79"/>
                  </a:cubicBezTo>
                  <a:cubicBezTo>
                    <a:pt x="638" y="79"/>
                    <a:pt x="638" y="79"/>
                    <a:pt x="638" y="78"/>
                  </a:cubicBezTo>
                  <a:close/>
                  <a:moveTo>
                    <a:pt x="969" y="79"/>
                  </a:moveTo>
                  <a:cubicBezTo>
                    <a:pt x="969" y="79"/>
                    <a:pt x="969" y="79"/>
                    <a:pt x="969" y="79"/>
                  </a:cubicBezTo>
                  <a:cubicBezTo>
                    <a:pt x="969" y="79"/>
                    <a:pt x="969" y="79"/>
                    <a:pt x="969" y="79"/>
                  </a:cubicBezTo>
                  <a:close/>
                  <a:moveTo>
                    <a:pt x="642" y="42"/>
                  </a:moveTo>
                  <a:cubicBezTo>
                    <a:pt x="642" y="42"/>
                    <a:pt x="642" y="42"/>
                    <a:pt x="642" y="41"/>
                  </a:cubicBezTo>
                  <a:cubicBezTo>
                    <a:pt x="642" y="41"/>
                    <a:pt x="642" y="42"/>
                    <a:pt x="642" y="42"/>
                  </a:cubicBezTo>
                  <a:close/>
                  <a:moveTo>
                    <a:pt x="1541" y="8"/>
                  </a:moveTo>
                  <a:cubicBezTo>
                    <a:pt x="1541" y="8"/>
                    <a:pt x="1541" y="8"/>
                    <a:pt x="1541" y="8"/>
                  </a:cubicBezTo>
                  <a:cubicBezTo>
                    <a:pt x="1541" y="8"/>
                    <a:pt x="1541" y="8"/>
                    <a:pt x="1541" y="8"/>
                  </a:cubicBezTo>
                  <a:close/>
                  <a:moveTo>
                    <a:pt x="1709" y="8"/>
                  </a:moveTo>
                  <a:cubicBezTo>
                    <a:pt x="1709" y="8"/>
                    <a:pt x="1709" y="8"/>
                    <a:pt x="1709" y="8"/>
                  </a:cubicBezTo>
                  <a:cubicBezTo>
                    <a:pt x="1709" y="8"/>
                    <a:pt x="1709" y="8"/>
                    <a:pt x="1709" y="8"/>
                  </a:cubicBezTo>
                  <a:close/>
                  <a:moveTo>
                    <a:pt x="1665" y="79"/>
                  </a:moveTo>
                  <a:cubicBezTo>
                    <a:pt x="1665" y="79"/>
                    <a:pt x="1665" y="79"/>
                    <a:pt x="1665" y="78"/>
                  </a:cubicBezTo>
                  <a:cubicBezTo>
                    <a:pt x="1665" y="79"/>
                    <a:pt x="1665" y="79"/>
                    <a:pt x="1665" y="79"/>
                  </a:cubicBezTo>
                  <a:close/>
                  <a:moveTo>
                    <a:pt x="610" y="80"/>
                  </a:moveTo>
                  <a:cubicBezTo>
                    <a:pt x="610" y="79"/>
                    <a:pt x="610" y="79"/>
                    <a:pt x="610" y="79"/>
                  </a:cubicBezTo>
                  <a:cubicBezTo>
                    <a:pt x="609" y="79"/>
                    <a:pt x="610" y="79"/>
                    <a:pt x="610" y="80"/>
                  </a:cubicBezTo>
                  <a:close/>
                  <a:moveTo>
                    <a:pt x="584" y="8"/>
                  </a:moveTo>
                  <a:cubicBezTo>
                    <a:pt x="584" y="9"/>
                    <a:pt x="584" y="9"/>
                    <a:pt x="584" y="9"/>
                  </a:cubicBezTo>
                  <a:cubicBezTo>
                    <a:pt x="584" y="8"/>
                    <a:pt x="584" y="8"/>
                    <a:pt x="584" y="8"/>
                  </a:cubicBezTo>
                  <a:close/>
                  <a:moveTo>
                    <a:pt x="956" y="80"/>
                  </a:moveTo>
                  <a:cubicBezTo>
                    <a:pt x="956" y="79"/>
                    <a:pt x="955" y="79"/>
                    <a:pt x="955" y="79"/>
                  </a:cubicBezTo>
                  <a:cubicBezTo>
                    <a:pt x="955" y="79"/>
                    <a:pt x="955" y="79"/>
                    <a:pt x="956" y="80"/>
                  </a:cubicBezTo>
                  <a:close/>
                  <a:moveTo>
                    <a:pt x="1531" y="80"/>
                  </a:moveTo>
                  <a:cubicBezTo>
                    <a:pt x="1532" y="79"/>
                    <a:pt x="1532" y="79"/>
                    <a:pt x="1532" y="79"/>
                  </a:cubicBezTo>
                  <a:cubicBezTo>
                    <a:pt x="1531" y="79"/>
                    <a:pt x="1531" y="79"/>
                    <a:pt x="1531" y="80"/>
                  </a:cubicBezTo>
                  <a:close/>
                  <a:moveTo>
                    <a:pt x="1677" y="79"/>
                  </a:moveTo>
                  <a:cubicBezTo>
                    <a:pt x="1677" y="79"/>
                    <a:pt x="1677" y="79"/>
                    <a:pt x="1678" y="80"/>
                  </a:cubicBezTo>
                  <a:cubicBezTo>
                    <a:pt x="1678" y="79"/>
                    <a:pt x="1678" y="79"/>
                    <a:pt x="1677" y="79"/>
                  </a:cubicBezTo>
                  <a:close/>
                  <a:moveTo>
                    <a:pt x="1699" y="80"/>
                  </a:moveTo>
                  <a:cubicBezTo>
                    <a:pt x="1700" y="79"/>
                    <a:pt x="1700" y="79"/>
                    <a:pt x="1700" y="79"/>
                  </a:cubicBezTo>
                  <a:cubicBezTo>
                    <a:pt x="1699" y="79"/>
                    <a:pt x="1699" y="79"/>
                    <a:pt x="1699" y="80"/>
                  </a:cubicBezTo>
                  <a:close/>
                  <a:moveTo>
                    <a:pt x="628" y="80"/>
                  </a:moveTo>
                  <a:cubicBezTo>
                    <a:pt x="628" y="80"/>
                    <a:pt x="628" y="80"/>
                    <a:pt x="628" y="79"/>
                  </a:cubicBezTo>
                  <a:cubicBezTo>
                    <a:pt x="628" y="79"/>
                    <a:pt x="628" y="80"/>
                    <a:pt x="628" y="80"/>
                  </a:cubicBezTo>
                  <a:close/>
                  <a:moveTo>
                    <a:pt x="638" y="79"/>
                  </a:moveTo>
                  <a:cubicBezTo>
                    <a:pt x="638" y="79"/>
                    <a:pt x="638" y="80"/>
                    <a:pt x="638" y="80"/>
                  </a:cubicBezTo>
                  <a:cubicBezTo>
                    <a:pt x="638" y="80"/>
                    <a:pt x="638" y="80"/>
                    <a:pt x="638" y="79"/>
                  </a:cubicBezTo>
                  <a:close/>
                  <a:moveTo>
                    <a:pt x="687" y="80"/>
                  </a:moveTo>
                  <a:cubicBezTo>
                    <a:pt x="687" y="80"/>
                    <a:pt x="687" y="79"/>
                    <a:pt x="687" y="79"/>
                  </a:cubicBezTo>
                  <a:cubicBezTo>
                    <a:pt x="687" y="80"/>
                    <a:pt x="687" y="80"/>
                    <a:pt x="687" y="80"/>
                  </a:cubicBezTo>
                  <a:close/>
                  <a:moveTo>
                    <a:pt x="908" y="40"/>
                  </a:moveTo>
                  <a:cubicBezTo>
                    <a:pt x="908" y="41"/>
                    <a:pt x="908" y="41"/>
                    <a:pt x="908" y="41"/>
                  </a:cubicBezTo>
                  <a:cubicBezTo>
                    <a:pt x="908" y="41"/>
                    <a:pt x="908" y="40"/>
                    <a:pt x="908" y="40"/>
                  </a:cubicBezTo>
                  <a:close/>
                  <a:moveTo>
                    <a:pt x="1355" y="9"/>
                  </a:moveTo>
                  <a:cubicBezTo>
                    <a:pt x="1356" y="9"/>
                    <a:pt x="1356" y="9"/>
                    <a:pt x="1356" y="8"/>
                  </a:cubicBezTo>
                  <a:cubicBezTo>
                    <a:pt x="1356" y="8"/>
                    <a:pt x="1356" y="8"/>
                    <a:pt x="1355" y="9"/>
                  </a:cubicBezTo>
                  <a:close/>
                  <a:moveTo>
                    <a:pt x="1383" y="8"/>
                  </a:moveTo>
                  <a:cubicBezTo>
                    <a:pt x="1383" y="8"/>
                    <a:pt x="1384" y="9"/>
                    <a:pt x="1384" y="9"/>
                  </a:cubicBezTo>
                  <a:cubicBezTo>
                    <a:pt x="1384" y="8"/>
                    <a:pt x="1384" y="8"/>
                    <a:pt x="1383" y="8"/>
                  </a:cubicBezTo>
                  <a:close/>
                  <a:moveTo>
                    <a:pt x="1347" y="80"/>
                  </a:moveTo>
                  <a:cubicBezTo>
                    <a:pt x="1347" y="80"/>
                    <a:pt x="1347" y="80"/>
                    <a:pt x="1347" y="79"/>
                  </a:cubicBezTo>
                  <a:cubicBezTo>
                    <a:pt x="1347" y="79"/>
                    <a:pt x="1347" y="80"/>
                    <a:pt x="1347" y="80"/>
                  </a:cubicBezTo>
                  <a:close/>
                  <a:moveTo>
                    <a:pt x="1722" y="59"/>
                  </a:moveTo>
                  <a:cubicBezTo>
                    <a:pt x="1722" y="59"/>
                    <a:pt x="1723" y="59"/>
                    <a:pt x="1723" y="58"/>
                  </a:cubicBezTo>
                  <a:cubicBezTo>
                    <a:pt x="1722" y="58"/>
                    <a:pt x="1722" y="58"/>
                    <a:pt x="1722" y="59"/>
                  </a:cubicBezTo>
                  <a:close/>
                  <a:moveTo>
                    <a:pt x="1665" y="80"/>
                  </a:moveTo>
                  <a:cubicBezTo>
                    <a:pt x="1665" y="80"/>
                    <a:pt x="1665" y="79"/>
                    <a:pt x="1665" y="79"/>
                  </a:cubicBezTo>
                  <a:cubicBezTo>
                    <a:pt x="1665" y="79"/>
                    <a:pt x="1665" y="80"/>
                    <a:pt x="1665" y="80"/>
                  </a:cubicBezTo>
                  <a:close/>
                  <a:moveTo>
                    <a:pt x="1428" y="9"/>
                  </a:moveTo>
                  <a:cubicBezTo>
                    <a:pt x="1428" y="9"/>
                    <a:pt x="1429" y="9"/>
                    <a:pt x="1429" y="8"/>
                  </a:cubicBezTo>
                  <a:cubicBezTo>
                    <a:pt x="1429" y="8"/>
                    <a:pt x="1428" y="8"/>
                    <a:pt x="1428" y="9"/>
                  </a:cubicBezTo>
                  <a:close/>
                  <a:moveTo>
                    <a:pt x="1453" y="8"/>
                  </a:moveTo>
                  <a:cubicBezTo>
                    <a:pt x="1453" y="9"/>
                    <a:pt x="1454" y="9"/>
                    <a:pt x="1454" y="9"/>
                  </a:cubicBezTo>
                  <a:cubicBezTo>
                    <a:pt x="1454" y="8"/>
                    <a:pt x="1454" y="8"/>
                    <a:pt x="1453" y="8"/>
                  </a:cubicBezTo>
                  <a:close/>
                  <a:moveTo>
                    <a:pt x="1501" y="9"/>
                  </a:moveTo>
                  <a:cubicBezTo>
                    <a:pt x="1502" y="9"/>
                    <a:pt x="1502" y="9"/>
                    <a:pt x="1502" y="8"/>
                  </a:cubicBezTo>
                  <a:cubicBezTo>
                    <a:pt x="1502" y="8"/>
                    <a:pt x="1501" y="8"/>
                    <a:pt x="1501" y="9"/>
                  </a:cubicBezTo>
                  <a:close/>
                  <a:moveTo>
                    <a:pt x="956" y="80"/>
                  </a:moveTo>
                  <a:cubicBezTo>
                    <a:pt x="956" y="80"/>
                    <a:pt x="956" y="80"/>
                    <a:pt x="956" y="80"/>
                  </a:cubicBezTo>
                  <a:cubicBezTo>
                    <a:pt x="956" y="80"/>
                    <a:pt x="956" y="80"/>
                    <a:pt x="956" y="80"/>
                  </a:cubicBezTo>
                  <a:close/>
                  <a:moveTo>
                    <a:pt x="969" y="80"/>
                  </a:moveTo>
                  <a:cubicBezTo>
                    <a:pt x="969" y="80"/>
                    <a:pt x="969" y="80"/>
                    <a:pt x="970" y="80"/>
                  </a:cubicBezTo>
                  <a:cubicBezTo>
                    <a:pt x="970" y="80"/>
                    <a:pt x="970" y="80"/>
                    <a:pt x="969" y="80"/>
                  </a:cubicBezTo>
                  <a:close/>
                  <a:moveTo>
                    <a:pt x="1220" y="80"/>
                  </a:moveTo>
                  <a:cubicBezTo>
                    <a:pt x="1220" y="80"/>
                    <a:pt x="1220" y="80"/>
                    <a:pt x="1220" y="80"/>
                  </a:cubicBezTo>
                  <a:cubicBezTo>
                    <a:pt x="1220" y="80"/>
                    <a:pt x="1220" y="80"/>
                    <a:pt x="1220" y="80"/>
                  </a:cubicBezTo>
                  <a:close/>
                  <a:moveTo>
                    <a:pt x="1678" y="80"/>
                  </a:moveTo>
                  <a:cubicBezTo>
                    <a:pt x="1678" y="80"/>
                    <a:pt x="1678" y="80"/>
                    <a:pt x="1678" y="80"/>
                  </a:cubicBezTo>
                  <a:cubicBezTo>
                    <a:pt x="1678" y="80"/>
                    <a:pt x="1678" y="80"/>
                    <a:pt x="1678" y="80"/>
                  </a:cubicBezTo>
                  <a:close/>
                  <a:moveTo>
                    <a:pt x="1540" y="9"/>
                  </a:moveTo>
                  <a:cubicBezTo>
                    <a:pt x="1540" y="9"/>
                    <a:pt x="1540" y="9"/>
                    <a:pt x="1540" y="8"/>
                  </a:cubicBezTo>
                  <a:cubicBezTo>
                    <a:pt x="1540" y="8"/>
                    <a:pt x="1540" y="8"/>
                    <a:pt x="1540" y="9"/>
                  </a:cubicBezTo>
                  <a:close/>
                  <a:moveTo>
                    <a:pt x="1568" y="8"/>
                  </a:moveTo>
                  <a:cubicBezTo>
                    <a:pt x="1568" y="9"/>
                    <a:pt x="1568" y="9"/>
                    <a:pt x="1568" y="9"/>
                  </a:cubicBezTo>
                  <a:cubicBezTo>
                    <a:pt x="1568" y="8"/>
                    <a:pt x="1568" y="8"/>
                    <a:pt x="1568" y="8"/>
                  </a:cubicBezTo>
                  <a:close/>
                  <a:moveTo>
                    <a:pt x="1708" y="9"/>
                  </a:moveTo>
                  <a:cubicBezTo>
                    <a:pt x="1708" y="9"/>
                    <a:pt x="1708" y="9"/>
                    <a:pt x="1709" y="8"/>
                  </a:cubicBezTo>
                  <a:cubicBezTo>
                    <a:pt x="1708" y="8"/>
                    <a:pt x="1708" y="8"/>
                    <a:pt x="1708" y="9"/>
                  </a:cubicBezTo>
                  <a:close/>
                  <a:moveTo>
                    <a:pt x="1346" y="81"/>
                  </a:moveTo>
                  <a:cubicBezTo>
                    <a:pt x="1347" y="80"/>
                    <a:pt x="1347" y="80"/>
                    <a:pt x="1347" y="80"/>
                  </a:cubicBezTo>
                  <a:cubicBezTo>
                    <a:pt x="1346" y="80"/>
                    <a:pt x="1346" y="80"/>
                    <a:pt x="1346" y="81"/>
                  </a:cubicBezTo>
                  <a:close/>
                  <a:moveTo>
                    <a:pt x="1358" y="80"/>
                  </a:moveTo>
                  <a:cubicBezTo>
                    <a:pt x="1358" y="80"/>
                    <a:pt x="1358" y="80"/>
                    <a:pt x="1358" y="81"/>
                  </a:cubicBezTo>
                  <a:cubicBezTo>
                    <a:pt x="1358" y="81"/>
                    <a:pt x="1358" y="80"/>
                    <a:pt x="1358" y="80"/>
                  </a:cubicBezTo>
                  <a:close/>
                  <a:moveTo>
                    <a:pt x="1736" y="8"/>
                  </a:moveTo>
                  <a:cubicBezTo>
                    <a:pt x="1736" y="9"/>
                    <a:pt x="1736" y="9"/>
                    <a:pt x="1737" y="9"/>
                  </a:cubicBezTo>
                  <a:cubicBezTo>
                    <a:pt x="1736" y="8"/>
                    <a:pt x="1736" y="8"/>
                    <a:pt x="1736" y="8"/>
                  </a:cubicBezTo>
                  <a:close/>
                  <a:moveTo>
                    <a:pt x="1467" y="80"/>
                  </a:moveTo>
                  <a:cubicBezTo>
                    <a:pt x="1467" y="80"/>
                    <a:pt x="1467" y="80"/>
                    <a:pt x="1467" y="81"/>
                  </a:cubicBezTo>
                  <a:cubicBezTo>
                    <a:pt x="1468" y="80"/>
                    <a:pt x="1468" y="80"/>
                    <a:pt x="1467" y="80"/>
                  </a:cubicBezTo>
                  <a:close/>
                  <a:moveTo>
                    <a:pt x="1666" y="81"/>
                  </a:moveTo>
                  <a:cubicBezTo>
                    <a:pt x="1666" y="80"/>
                    <a:pt x="1665" y="80"/>
                    <a:pt x="1665" y="80"/>
                  </a:cubicBezTo>
                  <a:cubicBezTo>
                    <a:pt x="1665" y="80"/>
                    <a:pt x="1665" y="80"/>
                    <a:pt x="1666" y="81"/>
                  </a:cubicBezTo>
                  <a:close/>
                  <a:moveTo>
                    <a:pt x="551" y="9"/>
                  </a:moveTo>
                  <a:cubicBezTo>
                    <a:pt x="551" y="9"/>
                    <a:pt x="552" y="9"/>
                    <a:pt x="552" y="9"/>
                  </a:cubicBezTo>
                  <a:cubicBezTo>
                    <a:pt x="551" y="9"/>
                    <a:pt x="551" y="9"/>
                    <a:pt x="551" y="9"/>
                  </a:cubicBezTo>
                  <a:close/>
                  <a:moveTo>
                    <a:pt x="638" y="80"/>
                  </a:moveTo>
                  <a:cubicBezTo>
                    <a:pt x="637" y="80"/>
                    <a:pt x="637" y="81"/>
                    <a:pt x="637" y="81"/>
                  </a:cubicBezTo>
                  <a:cubicBezTo>
                    <a:pt x="638" y="81"/>
                    <a:pt x="638" y="80"/>
                    <a:pt x="638" y="80"/>
                  </a:cubicBezTo>
                  <a:close/>
                  <a:moveTo>
                    <a:pt x="956" y="81"/>
                  </a:moveTo>
                  <a:cubicBezTo>
                    <a:pt x="956" y="81"/>
                    <a:pt x="956" y="80"/>
                    <a:pt x="956" y="80"/>
                  </a:cubicBezTo>
                  <a:cubicBezTo>
                    <a:pt x="956" y="81"/>
                    <a:pt x="956" y="81"/>
                    <a:pt x="956" y="81"/>
                  </a:cubicBezTo>
                  <a:close/>
                  <a:moveTo>
                    <a:pt x="584" y="9"/>
                  </a:moveTo>
                  <a:cubicBezTo>
                    <a:pt x="585" y="9"/>
                    <a:pt x="585" y="9"/>
                    <a:pt x="585" y="9"/>
                  </a:cubicBezTo>
                  <a:cubicBezTo>
                    <a:pt x="585" y="9"/>
                    <a:pt x="585" y="9"/>
                    <a:pt x="584" y="9"/>
                  </a:cubicBezTo>
                  <a:close/>
                  <a:moveTo>
                    <a:pt x="611" y="81"/>
                  </a:moveTo>
                  <a:cubicBezTo>
                    <a:pt x="611" y="81"/>
                    <a:pt x="611" y="81"/>
                    <a:pt x="610" y="81"/>
                  </a:cubicBezTo>
                  <a:cubicBezTo>
                    <a:pt x="610" y="81"/>
                    <a:pt x="610" y="81"/>
                    <a:pt x="611" y="81"/>
                  </a:cubicBezTo>
                  <a:close/>
                  <a:moveTo>
                    <a:pt x="1018" y="9"/>
                  </a:moveTo>
                  <a:cubicBezTo>
                    <a:pt x="1019" y="9"/>
                    <a:pt x="1019" y="9"/>
                    <a:pt x="1019" y="9"/>
                  </a:cubicBezTo>
                  <a:cubicBezTo>
                    <a:pt x="1019" y="9"/>
                    <a:pt x="1019" y="9"/>
                    <a:pt x="1018" y="9"/>
                  </a:cubicBezTo>
                  <a:close/>
                  <a:moveTo>
                    <a:pt x="1355" y="9"/>
                  </a:moveTo>
                  <a:cubicBezTo>
                    <a:pt x="1355" y="9"/>
                    <a:pt x="1355" y="9"/>
                    <a:pt x="1355" y="9"/>
                  </a:cubicBezTo>
                  <a:cubicBezTo>
                    <a:pt x="1355" y="9"/>
                    <a:pt x="1355" y="9"/>
                    <a:pt x="1355" y="9"/>
                  </a:cubicBezTo>
                  <a:close/>
                  <a:moveTo>
                    <a:pt x="1042" y="81"/>
                  </a:moveTo>
                  <a:cubicBezTo>
                    <a:pt x="1042" y="81"/>
                    <a:pt x="1042" y="81"/>
                    <a:pt x="1042" y="81"/>
                  </a:cubicBezTo>
                  <a:cubicBezTo>
                    <a:pt x="1043" y="81"/>
                    <a:pt x="1042" y="81"/>
                    <a:pt x="1042" y="81"/>
                  </a:cubicBezTo>
                  <a:close/>
                  <a:moveTo>
                    <a:pt x="1220" y="81"/>
                  </a:moveTo>
                  <a:cubicBezTo>
                    <a:pt x="1220" y="81"/>
                    <a:pt x="1220" y="81"/>
                    <a:pt x="1220" y="81"/>
                  </a:cubicBezTo>
                  <a:cubicBezTo>
                    <a:pt x="1220" y="81"/>
                    <a:pt x="1220" y="81"/>
                    <a:pt x="1220" y="81"/>
                  </a:cubicBezTo>
                  <a:close/>
                  <a:moveTo>
                    <a:pt x="1346" y="81"/>
                  </a:moveTo>
                  <a:cubicBezTo>
                    <a:pt x="1346" y="81"/>
                    <a:pt x="1346" y="81"/>
                    <a:pt x="1346" y="81"/>
                  </a:cubicBezTo>
                  <a:cubicBezTo>
                    <a:pt x="1346" y="81"/>
                    <a:pt x="1346" y="81"/>
                    <a:pt x="1346" y="81"/>
                  </a:cubicBezTo>
                  <a:close/>
                  <a:moveTo>
                    <a:pt x="1530" y="81"/>
                  </a:moveTo>
                  <a:cubicBezTo>
                    <a:pt x="1531" y="81"/>
                    <a:pt x="1531" y="81"/>
                    <a:pt x="1531" y="81"/>
                  </a:cubicBezTo>
                  <a:cubicBezTo>
                    <a:pt x="1530" y="81"/>
                    <a:pt x="1530" y="81"/>
                    <a:pt x="1530" y="81"/>
                  </a:cubicBezTo>
                  <a:close/>
                  <a:moveTo>
                    <a:pt x="1698" y="81"/>
                  </a:moveTo>
                  <a:cubicBezTo>
                    <a:pt x="1699" y="81"/>
                    <a:pt x="1699" y="81"/>
                    <a:pt x="1699" y="81"/>
                  </a:cubicBezTo>
                  <a:cubicBezTo>
                    <a:pt x="1698" y="81"/>
                    <a:pt x="1698" y="81"/>
                    <a:pt x="1698" y="81"/>
                  </a:cubicBezTo>
                  <a:close/>
                  <a:moveTo>
                    <a:pt x="627" y="82"/>
                  </a:moveTo>
                  <a:cubicBezTo>
                    <a:pt x="627" y="82"/>
                    <a:pt x="627" y="81"/>
                    <a:pt x="627" y="81"/>
                  </a:cubicBezTo>
                  <a:cubicBezTo>
                    <a:pt x="627" y="81"/>
                    <a:pt x="627" y="81"/>
                    <a:pt x="627" y="82"/>
                  </a:cubicBezTo>
                  <a:close/>
                  <a:moveTo>
                    <a:pt x="1210" y="53"/>
                  </a:moveTo>
                  <a:cubicBezTo>
                    <a:pt x="1210" y="53"/>
                    <a:pt x="1210" y="53"/>
                    <a:pt x="1210" y="52"/>
                  </a:cubicBezTo>
                  <a:cubicBezTo>
                    <a:pt x="1210" y="53"/>
                    <a:pt x="1210" y="53"/>
                    <a:pt x="1210" y="53"/>
                  </a:cubicBezTo>
                  <a:close/>
                  <a:moveTo>
                    <a:pt x="760" y="81"/>
                  </a:moveTo>
                  <a:cubicBezTo>
                    <a:pt x="760" y="81"/>
                    <a:pt x="760" y="82"/>
                    <a:pt x="761" y="82"/>
                  </a:cubicBezTo>
                  <a:cubicBezTo>
                    <a:pt x="761" y="81"/>
                    <a:pt x="761" y="81"/>
                    <a:pt x="760" y="81"/>
                  </a:cubicBezTo>
                  <a:close/>
                  <a:moveTo>
                    <a:pt x="957" y="82"/>
                  </a:moveTo>
                  <a:cubicBezTo>
                    <a:pt x="957" y="81"/>
                    <a:pt x="957" y="81"/>
                    <a:pt x="956" y="81"/>
                  </a:cubicBezTo>
                  <a:cubicBezTo>
                    <a:pt x="956" y="81"/>
                    <a:pt x="956" y="82"/>
                    <a:pt x="957" y="82"/>
                  </a:cubicBezTo>
                  <a:close/>
                  <a:moveTo>
                    <a:pt x="673" y="59"/>
                  </a:moveTo>
                  <a:cubicBezTo>
                    <a:pt x="673" y="59"/>
                    <a:pt x="673" y="59"/>
                    <a:pt x="673" y="59"/>
                  </a:cubicBezTo>
                  <a:cubicBezTo>
                    <a:pt x="673" y="59"/>
                    <a:pt x="673" y="59"/>
                    <a:pt x="673" y="59"/>
                  </a:cubicBezTo>
                  <a:close/>
                  <a:moveTo>
                    <a:pt x="1428" y="9"/>
                  </a:moveTo>
                  <a:cubicBezTo>
                    <a:pt x="1428" y="9"/>
                    <a:pt x="1428" y="9"/>
                    <a:pt x="1428" y="9"/>
                  </a:cubicBezTo>
                  <a:cubicBezTo>
                    <a:pt x="1428" y="9"/>
                    <a:pt x="1428" y="9"/>
                    <a:pt x="1428" y="9"/>
                  </a:cubicBezTo>
                  <a:close/>
                  <a:moveTo>
                    <a:pt x="1467" y="81"/>
                  </a:moveTo>
                  <a:cubicBezTo>
                    <a:pt x="1467" y="81"/>
                    <a:pt x="1467" y="81"/>
                    <a:pt x="1467" y="82"/>
                  </a:cubicBezTo>
                  <a:cubicBezTo>
                    <a:pt x="1467" y="81"/>
                    <a:pt x="1467" y="81"/>
                    <a:pt x="1467" y="81"/>
                  </a:cubicBezTo>
                  <a:close/>
                  <a:moveTo>
                    <a:pt x="1542" y="81"/>
                  </a:moveTo>
                  <a:cubicBezTo>
                    <a:pt x="1541" y="81"/>
                    <a:pt x="1541" y="81"/>
                    <a:pt x="1541" y="82"/>
                  </a:cubicBezTo>
                  <a:cubicBezTo>
                    <a:pt x="1542" y="82"/>
                    <a:pt x="1542" y="81"/>
                    <a:pt x="1542" y="81"/>
                  </a:cubicBezTo>
                  <a:close/>
                  <a:moveTo>
                    <a:pt x="1666" y="82"/>
                  </a:moveTo>
                  <a:cubicBezTo>
                    <a:pt x="1666" y="81"/>
                    <a:pt x="1666" y="81"/>
                    <a:pt x="1666" y="81"/>
                  </a:cubicBezTo>
                  <a:cubicBezTo>
                    <a:pt x="1666" y="81"/>
                    <a:pt x="1666" y="81"/>
                    <a:pt x="1666" y="82"/>
                  </a:cubicBezTo>
                  <a:close/>
                  <a:moveTo>
                    <a:pt x="1710" y="81"/>
                  </a:moveTo>
                  <a:cubicBezTo>
                    <a:pt x="1710" y="81"/>
                    <a:pt x="1709" y="81"/>
                    <a:pt x="1709" y="82"/>
                  </a:cubicBezTo>
                  <a:cubicBezTo>
                    <a:pt x="1710" y="82"/>
                    <a:pt x="1710" y="81"/>
                    <a:pt x="1710" y="81"/>
                  </a:cubicBezTo>
                  <a:close/>
                  <a:moveTo>
                    <a:pt x="1454" y="9"/>
                  </a:moveTo>
                  <a:cubicBezTo>
                    <a:pt x="1454" y="9"/>
                    <a:pt x="1454" y="9"/>
                    <a:pt x="1455" y="9"/>
                  </a:cubicBezTo>
                  <a:cubicBezTo>
                    <a:pt x="1455" y="9"/>
                    <a:pt x="1454" y="9"/>
                    <a:pt x="1454" y="9"/>
                  </a:cubicBezTo>
                  <a:close/>
                  <a:moveTo>
                    <a:pt x="688" y="82"/>
                  </a:moveTo>
                  <a:cubicBezTo>
                    <a:pt x="688" y="82"/>
                    <a:pt x="688" y="81"/>
                    <a:pt x="688" y="81"/>
                  </a:cubicBezTo>
                  <a:cubicBezTo>
                    <a:pt x="688" y="82"/>
                    <a:pt x="688" y="82"/>
                    <a:pt x="688" y="82"/>
                  </a:cubicBezTo>
                  <a:close/>
                  <a:moveTo>
                    <a:pt x="1569" y="42"/>
                  </a:moveTo>
                  <a:cubicBezTo>
                    <a:pt x="1569" y="42"/>
                    <a:pt x="1569" y="42"/>
                    <a:pt x="1569" y="42"/>
                  </a:cubicBezTo>
                  <a:cubicBezTo>
                    <a:pt x="1569" y="42"/>
                    <a:pt x="1568" y="42"/>
                    <a:pt x="1569" y="42"/>
                  </a:cubicBezTo>
                  <a:close/>
                  <a:moveTo>
                    <a:pt x="1042" y="81"/>
                  </a:moveTo>
                  <a:cubicBezTo>
                    <a:pt x="1042" y="82"/>
                    <a:pt x="1043" y="82"/>
                    <a:pt x="1043" y="82"/>
                  </a:cubicBezTo>
                  <a:cubicBezTo>
                    <a:pt x="1043" y="82"/>
                    <a:pt x="1043" y="82"/>
                    <a:pt x="1042" y="81"/>
                  </a:cubicBezTo>
                  <a:close/>
                  <a:moveTo>
                    <a:pt x="1357" y="81"/>
                  </a:moveTo>
                  <a:cubicBezTo>
                    <a:pt x="1357" y="81"/>
                    <a:pt x="1357" y="82"/>
                    <a:pt x="1357" y="82"/>
                  </a:cubicBezTo>
                  <a:cubicBezTo>
                    <a:pt x="1357" y="82"/>
                    <a:pt x="1357" y="82"/>
                    <a:pt x="1357" y="81"/>
                  </a:cubicBezTo>
                  <a:close/>
                  <a:moveTo>
                    <a:pt x="1530" y="82"/>
                  </a:moveTo>
                  <a:cubicBezTo>
                    <a:pt x="1530" y="82"/>
                    <a:pt x="1530" y="82"/>
                    <a:pt x="1530" y="81"/>
                  </a:cubicBezTo>
                  <a:cubicBezTo>
                    <a:pt x="1530" y="81"/>
                    <a:pt x="1530" y="82"/>
                    <a:pt x="1530" y="82"/>
                  </a:cubicBezTo>
                  <a:close/>
                  <a:moveTo>
                    <a:pt x="1679" y="81"/>
                  </a:moveTo>
                  <a:cubicBezTo>
                    <a:pt x="1678" y="82"/>
                    <a:pt x="1679" y="82"/>
                    <a:pt x="1679" y="82"/>
                  </a:cubicBezTo>
                  <a:cubicBezTo>
                    <a:pt x="1679" y="82"/>
                    <a:pt x="1679" y="81"/>
                    <a:pt x="1679" y="81"/>
                  </a:cubicBezTo>
                  <a:close/>
                  <a:moveTo>
                    <a:pt x="1698" y="82"/>
                  </a:moveTo>
                  <a:cubicBezTo>
                    <a:pt x="1698" y="82"/>
                    <a:pt x="1698" y="82"/>
                    <a:pt x="1698" y="81"/>
                  </a:cubicBezTo>
                  <a:cubicBezTo>
                    <a:pt x="1698" y="81"/>
                    <a:pt x="1698" y="82"/>
                    <a:pt x="1698" y="82"/>
                  </a:cubicBezTo>
                  <a:close/>
                  <a:moveTo>
                    <a:pt x="621" y="82"/>
                  </a:moveTo>
                  <a:cubicBezTo>
                    <a:pt x="621" y="82"/>
                    <a:pt x="621" y="82"/>
                    <a:pt x="621" y="83"/>
                  </a:cubicBezTo>
                  <a:cubicBezTo>
                    <a:pt x="621" y="82"/>
                    <a:pt x="621" y="82"/>
                    <a:pt x="621" y="82"/>
                  </a:cubicBezTo>
                  <a:close/>
                  <a:moveTo>
                    <a:pt x="760" y="82"/>
                  </a:moveTo>
                  <a:cubicBezTo>
                    <a:pt x="760" y="82"/>
                    <a:pt x="761" y="82"/>
                    <a:pt x="761" y="83"/>
                  </a:cubicBezTo>
                  <a:cubicBezTo>
                    <a:pt x="761" y="82"/>
                    <a:pt x="761" y="82"/>
                    <a:pt x="760" y="82"/>
                  </a:cubicBezTo>
                  <a:close/>
                  <a:moveTo>
                    <a:pt x="1209" y="82"/>
                  </a:moveTo>
                  <a:cubicBezTo>
                    <a:pt x="1209" y="82"/>
                    <a:pt x="1209" y="82"/>
                    <a:pt x="1209" y="82"/>
                  </a:cubicBezTo>
                  <a:cubicBezTo>
                    <a:pt x="1209" y="82"/>
                    <a:pt x="1209" y="82"/>
                    <a:pt x="1209" y="82"/>
                  </a:cubicBezTo>
                  <a:close/>
                  <a:moveTo>
                    <a:pt x="1220" y="82"/>
                  </a:moveTo>
                  <a:cubicBezTo>
                    <a:pt x="1220" y="82"/>
                    <a:pt x="1220" y="82"/>
                    <a:pt x="1221" y="82"/>
                  </a:cubicBezTo>
                  <a:cubicBezTo>
                    <a:pt x="1221" y="82"/>
                    <a:pt x="1221" y="82"/>
                    <a:pt x="1220" y="82"/>
                  </a:cubicBezTo>
                  <a:close/>
                  <a:moveTo>
                    <a:pt x="1539" y="9"/>
                  </a:moveTo>
                  <a:cubicBezTo>
                    <a:pt x="1539" y="9"/>
                    <a:pt x="1539" y="9"/>
                    <a:pt x="1540" y="9"/>
                  </a:cubicBezTo>
                  <a:cubicBezTo>
                    <a:pt x="1539" y="9"/>
                    <a:pt x="1539" y="9"/>
                    <a:pt x="1539" y="9"/>
                  </a:cubicBezTo>
                  <a:close/>
                  <a:moveTo>
                    <a:pt x="1666" y="82"/>
                  </a:moveTo>
                  <a:cubicBezTo>
                    <a:pt x="1666" y="82"/>
                    <a:pt x="1666" y="82"/>
                    <a:pt x="1666" y="82"/>
                  </a:cubicBezTo>
                  <a:cubicBezTo>
                    <a:pt x="1666" y="82"/>
                    <a:pt x="1666" y="82"/>
                    <a:pt x="1666" y="82"/>
                  </a:cubicBezTo>
                  <a:close/>
                  <a:moveTo>
                    <a:pt x="627" y="83"/>
                  </a:moveTo>
                  <a:cubicBezTo>
                    <a:pt x="627" y="83"/>
                    <a:pt x="627" y="82"/>
                    <a:pt x="627" y="82"/>
                  </a:cubicBezTo>
                  <a:cubicBezTo>
                    <a:pt x="627" y="82"/>
                    <a:pt x="627" y="82"/>
                    <a:pt x="627" y="83"/>
                  </a:cubicBezTo>
                  <a:close/>
                  <a:moveTo>
                    <a:pt x="637" y="82"/>
                  </a:moveTo>
                  <a:cubicBezTo>
                    <a:pt x="637" y="82"/>
                    <a:pt x="637" y="82"/>
                    <a:pt x="637" y="83"/>
                  </a:cubicBezTo>
                  <a:cubicBezTo>
                    <a:pt x="637" y="83"/>
                    <a:pt x="637" y="82"/>
                    <a:pt x="637" y="82"/>
                  </a:cubicBezTo>
                  <a:close/>
                  <a:moveTo>
                    <a:pt x="1568" y="9"/>
                  </a:moveTo>
                  <a:cubicBezTo>
                    <a:pt x="1569" y="9"/>
                    <a:pt x="1569" y="9"/>
                    <a:pt x="1569" y="9"/>
                  </a:cubicBezTo>
                  <a:cubicBezTo>
                    <a:pt x="1569" y="9"/>
                    <a:pt x="1569" y="9"/>
                    <a:pt x="1568" y="9"/>
                  </a:cubicBezTo>
                  <a:close/>
                  <a:moveTo>
                    <a:pt x="1707" y="9"/>
                  </a:moveTo>
                  <a:cubicBezTo>
                    <a:pt x="1707" y="9"/>
                    <a:pt x="1708" y="9"/>
                    <a:pt x="1708" y="9"/>
                  </a:cubicBezTo>
                  <a:cubicBezTo>
                    <a:pt x="1707" y="9"/>
                    <a:pt x="1707" y="9"/>
                    <a:pt x="1707" y="9"/>
                  </a:cubicBezTo>
                  <a:close/>
                  <a:moveTo>
                    <a:pt x="1345" y="83"/>
                  </a:moveTo>
                  <a:cubicBezTo>
                    <a:pt x="1346" y="83"/>
                    <a:pt x="1346" y="82"/>
                    <a:pt x="1346" y="82"/>
                  </a:cubicBezTo>
                  <a:cubicBezTo>
                    <a:pt x="1345" y="82"/>
                    <a:pt x="1345" y="82"/>
                    <a:pt x="1345" y="83"/>
                  </a:cubicBezTo>
                  <a:close/>
                  <a:moveTo>
                    <a:pt x="1737" y="9"/>
                  </a:moveTo>
                  <a:cubicBezTo>
                    <a:pt x="1737" y="9"/>
                    <a:pt x="1737" y="9"/>
                    <a:pt x="1737" y="9"/>
                  </a:cubicBezTo>
                  <a:cubicBezTo>
                    <a:pt x="1737" y="9"/>
                    <a:pt x="1737" y="9"/>
                    <a:pt x="1737" y="9"/>
                  </a:cubicBezTo>
                  <a:close/>
                  <a:moveTo>
                    <a:pt x="1530" y="83"/>
                  </a:moveTo>
                  <a:cubicBezTo>
                    <a:pt x="1530" y="83"/>
                    <a:pt x="1530" y="82"/>
                    <a:pt x="1530" y="82"/>
                  </a:cubicBezTo>
                  <a:cubicBezTo>
                    <a:pt x="1530" y="82"/>
                    <a:pt x="1530" y="83"/>
                    <a:pt x="1530" y="83"/>
                  </a:cubicBezTo>
                  <a:close/>
                  <a:moveTo>
                    <a:pt x="1541" y="82"/>
                  </a:moveTo>
                  <a:cubicBezTo>
                    <a:pt x="1541" y="82"/>
                    <a:pt x="1541" y="82"/>
                    <a:pt x="1541" y="83"/>
                  </a:cubicBezTo>
                  <a:cubicBezTo>
                    <a:pt x="1541" y="83"/>
                    <a:pt x="1541" y="82"/>
                    <a:pt x="1541" y="82"/>
                  </a:cubicBezTo>
                  <a:close/>
                  <a:moveTo>
                    <a:pt x="1679" y="82"/>
                  </a:moveTo>
                  <a:cubicBezTo>
                    <a:pt x="1679" y="82"/>
                    <a:pt x="1679" y="83"/>
                    <a:pt x="1679" y="83"/>
                  </a:cubicBezTo>
                  <a:cubicBezTo>
                    <a:pt x="1679" y="82"/>
                    <a:pt x="1679" y="82"/>
                    <a:pt x="1679" y="82"/>
                  </a:cubicBezTo>
                  <a:close/>
                  <a:moveTo>
                    <a:pt x="1698" y="83"/>
                  </a:moveTo>
                  <a:cubicBezTo>
                    <a:pt x="1698" y="83"/>
                    <a:pt x="1698" y="82"/>
                    <a:pt x="1698" y="82"/>
                  </a:cubicBezTo>
                  <a:cubicBezTo>
                    <a:pt x="1698" y="82"/>
                    <a:pt x="1698" y="82"/>
                    <a:pt x="1698" y="83"/>
                  </a:cubicBezTo>
                  <a:close/>
                  <a:moveTo>
                    <a:pt x="1709" y="82"/>
                  </a:moveTo>
                  <a:cubicBezTo>
                    <a:pt x="1709" y="82"/>
                    <a:pt x="1709" y="82"/>
                    <a:pt x="1709" y="83"/>
                  </a:cubicBezTo>
                  <a:cubicBezTo>
                    <a:pt x="1709" y="83"/>
                    <a:pt x="1709" y="82"/>
                    <a:pt x="1709" y="82"/>
                  </a:cubicBezTo>
                  <a:close/>
                  <a:moveTo>
                    <a:pt x="611" y="83"/>
                  </a:moveTo>
                  <a:cubicBezTo>
                    <a:pt x="611" y="83"/>
                    <a:pt x="611" y="83"/>
                    <a:pt x="611" y="82"/>
                  </a:cubicBezTo>
                  <a:cubicBezTo>
                    <a:pt x="611" y="83"/>
                    <a:pt x="611" y="83"/>
                    <a:pt x="611" y="83"/>
                  </a:cubicBezTo>
                  <a:close/>
                  <a:moveTo>
                    <a:pt x="830" y="52"/>
                  </a:moveTo>
                  <a:cubicBezTo>
                    <a:pt x="830" y="52"/>
                    <a:pt x="830" y="52"/>
                    <a:pt x="830" y="53"/>
                  </a:cubicBezTo>
                  <a:cubicBezTo>
                    <a:pt x="830" y="53"/>
                    <a:pt x="830" y="52"/>
                    <a:pt x="830" y="52"/>
                  </a:cubicBezTo>
                  <a:close/>
                  <a:moveTo>
                    <a:pt x="1043" y="82"/>
                  </a:moveTo>
                  <a:cubicBezTo>
                    <a:pt x="1043" y="83"/>
                    <a:pt x="1043" y="83"/>
                    <a:pt x="1043" y="83"/>
                  </a:cubicBezTo>
                  <a:cubicBezTo>
                    <a:pt x="1043" y="83"/>
                    <a:pt x="1043" y="83"/>
                    <a:pt x="1043" y="82"/>
                  </a:cubicBezTo>
                  <a:close/>
                  <a:moveTo>
                    <a:pt x="1221" y="82"/>
                  </a:moveTo>
                  <a:cubicBezTo>
                    <a:pt x="1221" y="83"/>
                    <a:pt x="1221" y="83"/>
                    <a:pt x="1221" y="83"/>
                  </a:cubicBezTo>
                  <a:cubicBezTo>
                    <a:pt x="1221" y="83"/>
                    <a:pt x="1221" y="83"/>
                    <a:pt x="1221" y="82"/>
                  </a:cubicBezTo>
                  <a:close/>
                  <a:moveTo>
                    <a:pt x="1667" y="83"/>
                  </a:moveTo>
                  <a:cubicBezTo>
                    <a:pt x="1667" y="83"/>
                    <a:pt x="1667" y="83"/>
                    <a:pt x="1666" y="82"/>
                  </a:cubicBezTo>
                  <a:cubicBezTo>
                    <a:pt x="1666" y="83"/>
                    <a:pt x="1666" y="83"/>
                    <a:pt x="1667" y="83"/>
                  </a:cubicBezTo>
                  <a:close/>
                  <a:moveTo>
                    <a:pt x="621" y="83"/>
                  </a:moveTo>
                  <a:cubicBezTo>
                    <a:pt x="621" y="83"/>
                    <a:pt x="621" y="83"/>
                    <a:pt x="622" y="84"/>
                  </a:cubicBezTo>
                  <a:cubicBezTo>
                    <a:pt x="622" y="83"/>
                    <a:pt x="622" y="83"/>
                    <a:pt x="621" y="83"/>
                  </a:cubicBezTo>
                  <a:close/>
                  <a:moveTo>
                    <a:pt x="550" y="9"/>
                  </a:moveTo>
                  <a:cubicBezTo>
                    <a:pt x="551" y="9"/>
                    <a:pt x="551" y="9"/>
                    <a:pt x="551" y="9"/>
                  </a:cubicBezTo>
                  <a:cubicBezTo>
                    <a:pt x="551" y="9"/>
                    <a:pt x="550" y="9"/>
                    <a:pt x="550" y="9"/>
                  </a:cubicBezTo>
                  <a:close/>
                  <a:moveTo>
                    <a:pt x="761" y="83"/>
                  </a:moveTo>
                  <a:cubicBezTo>
                    <a:pt x="761" y="83"/>
                    <a:pt x="761" y="83"/>
                    <a:pt x="761" y="83"/>
                  </a:cubicBezTo>
                  <a:cubicBezTo>
                    <a:pt x="761" y="83"/>
                    <a:pt x="761" y="83"/>
                    <a:pt x="761" y="83"/>
                  </a:cubicBezTo>
                  <a:close/>
                  <a:moveTo>
                    <a:pt x="958" y="83"/>
                  </a:moveTo>
                  <a:cubicBezTo>
                    <a:pt x="958" y="83"/>
                    <a:pt x="957" y="83"/>
                    <a:pt x="957" y="83"/>
                  </a:cubicBezTo>
                  <a:cubicBezTo>
                    <a:pt x="957" y="83"/>
                    <a:pt x="957" y="83"/>
                    <a:pt x="958" y="83"/>
                  </a:cubicBezTo>
                  <a:close/>
                  <a:moveTo>
                    <a:pt x="1031" y="83"/>
                  </a:moveTo>
                  <a:cubicBezTo>
                    <a:pt x="1031" y="83"/>
                    <a:pt x="1031" y="83"/>
                    <a:pt x="1031" y="83"/>
                  </a:cubicBezTo>
                  <a:cubicBezTo>
                    <a:pt x="1031" y="83"/>
                    <a:pt x="1031" y="83"/>
                    <a:pt x="1031" y="83"/>
                  </a:cubicBezTo>
                  <a:close/>
                  <a:moveTo>
                    <a:pt x="980" y="9"/>
                  </a:moveTo>
                  <a:cubicBezTo>
                    <a:pt x="980" y="9"/>
                    <a:pt x="980" y="9"/>
                    <a:pt x="981" y="9"/>
                  </a:cubicBezTo>
                  <a:cubicBezTo>
                    <a:pt x="980" y="9"/>
                    <a:pt x="980" y="9"/>
                    <a:pt x="980" y="9"/>
                  </a:cubicBezTo>
                  <a:close/>
                  <a:moveTo>
                    <a:pt x="1345" y="83"/>
                  </a:moveTo>
                  <a:cubicBezTo>
                    <a:pt x="1345" y="83"/>
                    <a:pt x="1345" y="83"/>
                    <a:pt x="1345" y="83"/>
                  </a:cubicBezTo>
                  <a:cubicBezTo>
                    <a:pt x="1345" y="83"/>
                    <a:pt x="1345" y="83"/>
                    <a:pt x="1345" y="83"/>
                  </a:cubicBezTo>
                  <a:close/>
                  <a:moveTo>
                    <a:pt x="1466" y="83"/>
                  </a:moveTo>
                  <a:cubicBezTo>
                    <a:pt x="1466" y="83"/>
                    <a:pt x="1466" y="83"/>
                    <a:pt x="1466" y="83"/>
                  </a:cubicBezTo>
                  <a:cubicBezTo>
                    <a:pt x="1466" y="83"/>
                    <a:pt x="1466" y="83"/>
                    <a:pt x="1466" y="83"/>
                  </a:cubicBezTo>
                  <a:close/>
                  <a:moveTo>
                    <a:pt x="1541" y="83"/>
                  </a:moveTo>
                  <a:cubicBezTo>
                    <a:pt x="1540" y="83"/>
                    <a:pt x="1540" y="83"/>
                    <a:pt x="1540" y="83"/>
                  </a:cubicBezTo>
                  <a:cubicBezTo>
                    <a:pt x="1541" y="83"/>
                    <a:pt x="1541" y="83"/>
                    <a:pt x="1541" y="83"/>
                  </a:cubicBezTo>
                  <a:close/>
                  <a:moveTo>
                    <a:pt x="1679" y="83"/>
                  </a:moveTo>
                  <a:cubicBezTo>
                    <a:pt x="1679" y="83"/>
                    <a:pt x="1679" y="83"/>
                    <a:pt x="1680" y="83"/>
                  </a:cubicBezTo>
                  <a:cubicBezTo>
                    <a:pt x="1680" y="83"/>
                    <a:pt x="1679" y="83"/>
                    <a:pt x="1679" y="83"/>
                  </a:cubicBezTo>
                  <a:close/>
                  <a:moveTo>
                    <a:pt x="1709" y="83"/>
                  </a:moveTo>
                  <a:cubicBezTo>
                    <a:pt x="1708" y="83"/>
                    <a:pt x="1708" y="83"/>
                    <a:pt x="1708" y="83"/>
                  </a:cubicBezTo>
                  <a:cubicBezTo>
                    <a:pt x="1709" y="83"/>
                    <a:pt x="1709" y="83"/>
                    <a:pt x="1709" y="83"/>
                  </a:cubicBezTo>
                  <a:close/>
                  <a:moveTo>
                    <a:pt x="1019" y="9"/>
                  </a:moveTo>
                  <a:cubicBezTo>
                    <a:pt x="1020" y="9"/>
                    <a:pt x="1020" y="9"/>
                    <a:pt x="1020" y="9"/>
                  </a:cubicBezTo>
                  <a:cubicBezTo>
                    <a:pt x="1020" y="9"/>
                    <a:pt x="1020" y="9"/>
                    <a:pt x="1019" y="9"/>
                  </a:cubicBezTo>
                  <a:close/>
                  <a:moveTo>
                    <a:pt x="626" y="84"/>
                  </a:moveTo>
                  <a:cubicBezTo>
                    <a:pt x="626" y="84"/>
                    <a:pt x="627" y="83"/>
                    <a:pt x="626" y="83"/>
                  </a:cubicBezTo>
                  <a:cubicBezTo>
                    <a:pt x="626" y="83"/>
                    <a:pt x="626" y="84"/>
                    <a:pt x="626" y="84"/>
                  </a:cubicBezTo>
                  <a:close/>
                  <a:moveTo>
                    <a:pt x="750" y="53"/>
                  </a:moveTo>
                  <a:cubicBezTo>
                    <a:pt x="750" y="53"/>
                    <a:pt x="750" y="52"/>
                    <a:pt x="750" y="52"/>
                  </a:cubicBezTo>
                  <a:cubicBezTo>
                    <a:pt x="750" y="52"/>
                    <a:pt x="750" y="53"/>
                    <a:pt x="750" y="53"/>
                  </a:cubicBezTo>
                  <a:close/>
                  <a:moveTo>
                    <a:pt x="1354" y="9"/>
                  </a:moveTo>
                  <a:cubicBezTo>
                    <a:pt x="1354" y="9"/>
                    <a:pt x="1355" y="9"/>
                    <a:pt x="1355" y="9"/>
                  </a:cubicBezTo>
                  <a:cubicBezTo>
                    <a:pt x="1354" y="9"/>
                    <a:pt x="1354" y="9"/>
                    <a:pt x="1354" y="9"/>
                  </a:cubicBezTo>
                  <a:close/>
                  <a:moveTo>
                    <a:pt x="1043" y="83"/>
                  </a:moveTo>
                  <a:cubicBezTo>
                    <a:pt x="1043" y="83"/>
                    <a:pt x="1043" y="84"/>
                    <a:pt x="1044" y="84"/>
                  </a:cubicBezTo>
                  <a:cubicBezTo>
                    <a:pt x="1044" y="83"/>
                    <a:pt x="1043" y="83"/>
                    <a:pt x="1043" y="83"/>
                  </a:cubicBezTo>
                  <a:close/>
                  <a:moveTo>
                    <a:pt x="1221" y="83"/>
                  </a:moveTo>
                  <a:cubicBezTo>
                    <a:pt x="1221" y="83"/>
                    <a:pt x="1221" y="84"/>
                    <a:pt x="1221" y="84"/>
                  </a:cubicBezTo>
                  <a:cubicBezTo>
                    <a:pt x="1221" y="83"/>
                    <a:pt x="1221" y="83"/>
                    <a:pt x="1221" y="83"/>
                  </a:cubicBezTo>
                  <a:close/>
                  <a:moveTo>
                    <a:pt x="1356" y="83"/>
                  </a:moveTo>
                  <a:cubicBezTo>
                    <a:pt x="1356" y="83"/>
                    <a:pt x="1356" y="83"/>
                    <a:pt x="1356" y="84"/>
                  </a:cubicBezTo>
                  <a:cubicBezTo>
                    <a:pt x="1356" y="84"/>
                    <a:pt x="1356" y="83"/>
                    <a:pt x="1356" y="83"/>
                  </a:cubicBezTo>
                  <a:close/>
                  <a:moveTo>
                    <a:pt x="1414" y="84"/>
                  </a:moveTo>
                  <a:cubicBezTo>
                    <a:pt x="1414" y="83"/>
                    <a:pt x="1414" y="83"/>
                    <a:pt x="1413" y="83"/>
                  </a:cubicBezTo>
                  <a:cubicBezTo>
                    <a:pt x="1413" y="83"/>
                    <a:pt x="1413" y="84"/>
                    <a:pt x="1414" y="84"/>
                  </a:cubicBezTo>
                  <a:close/>
                  <a:moveTo>
                    <a:pt x="1529" y="84"/>
                  </a:moveTo>
                  <a:cubicBezTo>
                    <a:pt x="1529" y="84"/>
                    <a:pt x="1529" y="83"/>
                    <a:pt x="1529" y="83"/>
                  </a:cubicBezTo>
                  <a:cubicBezTo>
                    <a:pt x="1529" y="83"/>
                    <a:pt x="1529" y="83"/>
                    <a:pt x="1529" y="84"/>
                  </a:cubicBezTo>
                  <a:close/>
                  <a:moveTo>
                    <a:pt x="1385" y="9"/>
                  </a:moveTo>
                  <a:cubicBezTo>
                    <a:pt x="1385" y="9"/>
                    <a:pt x="1385" y="9"/>
                    <a:pt x="1385" y="9"/>
                  </a:cubicBezTo>
                  <a:cubicBezTo>
                    <a:pt x="1385" y="9"/>
                    <a:pt x="1385" y="9"/>
                    <a:pt x="1385" y="9"/>
                  </a:cubicBezTo>
                  <a:close/>
                  <a:moveTo>
                    <a:pt x="1697" y="84"/>
                  </a:moveTo>
                  <a:cubicBezTo>
                    <a:pt x="1697" y="84"/>
                    <a:pt x="1698" y="83"/>
                    <a:pt x="1698" y="83"/>
                  </a:cubicBezTo>
                  <a:cubicBezTo>
                    <a:pt x="1697" y="83"/>
                    <a:pt x="1697" y="83"/>
                    <a:pt x="1697" y="84"/>
                  </a:cubicBezTo>
                  <a:close/>
                  <a:moveTo>
                    <a:pt x="612" y="84"/>
                  </a:moveTo>
                  <a:cubicBezTo>
                    <a:pt x="612" y="84"/>
                    <a:pt x="612" y="83"/>
                    <a:pt x="611" y="83"/>
                  </a:cubicBezTo>
                  <a:cubicBezTo>
                    <a:pt x="611" y="84"/>
                    <a:pt x="611" y="84"/>
                    <a:pt x="612" y="84"/>
                  </a:cubicBezTo>
                  <a:close/>
                  <a:moveTo>
                    <a:pt x="958" y="84"/>
                  </a:moveTo>
                  <a:cubicBezTo>
                    <a:pt x="958" y="84"/>
                    <a:pt x="958" y="84"/>
                    <a:pt x="958" y="83"/>
                  </a:cubicBezTo>
                  <a:cubicBezTo>
                    <a:pt x="958" y="84"/>
                    <a:pt x="958" y="84"/>
                    <a:pt x="958" y="84"/>
                  </a:cubicBezTo>
                  <a:close/>
                  <a:moveTo>
                    <a:pt x="1345" y="84"/>
                  </a:moveTo>
                  <a:cubicBezTo>
                    <a:pt x="1345" y="84"/>
                    <a:pt x="1345" y="84"/>
                    <a:pt x="1345" y="83"/>
                  </a:cubicBezTo>
                  <a:cubicBezTo>
                    <a:pt x="1345" y="84"/>
                    <a:pt x="1345" y="84"/>
                    <a:pt x="1345" y="84"/>
                  </a:cubicBezTo>
                  <a:close/>
                  <a:moveTo>
                    <a:pt x="1540" y="83"/>
                  </a:moveTo>
                  <a:cubicBezTo>
                    <a:pt x="1540" y="84"/>
                    <a:pt x="1540" y="84"/>
                    <a:pt x="1540" y="84"/>
                  </a:cubicBezTo>
                  <a:cubicBezTo>
                    <a:pt x="1540" y="84"/>
                    <a:pt x="1540" y="84"/>
                    <a:pt x="1540" y="83"/>
                  </a:cubicBezTo>
                  <a:close/>
                  <a:moveTo>
                    <a:pt x="1680" y="83"/>
                  </a:moveTo>
                  <a:cubicBezTo>
                    <a:pt x="1679" y="84"/>
                    <a:pt x="1680" y="84"/>
                    <a:pt x="1680" y="84"/>
                  </a:cubicBezTo>
                  <a:cubicBezTo>
                    <a:pt x="1680" y="84"/>
                    <a:pt x="1680" y="84"/>
                    <a:pt x="1680" y="83"/>
                  </a:cubicBezTo>
                  <a:close/>
                  <a:moveTo>
                    <a:pt x="1708" y="83"/>
                  </a:moveTo>
                  <a:cubicBezTo>
                    <a:pt x="1708" y="84"/>
                    <a:pt x="1708" y="84"/>
                    <a:pt x="1708" y="84"/>
                  </a:cubicBezTo>
                  <a:cubicBezTo>
                    <a:pt x="1708" y="84"/>
                    <a:pt x="1708" y="84"/>
                    <a:pt x="1708" y="83"/>
                  </a:cubicBezTo>
                  <a:close/>
                  <a:moveTo>
                    <a:pt x="622" y="84"/>
                  </a:moveTo>
                  <a:cubicBezTo>
                    <a:pt x="622" y="84"/>
                    <a:pt x="622" y="84"/>
                    <a:pt x="622" y="85"/>
                  </a:cubicBezTo>
                  <a:cubicBezTo>
                    <a:pt x="622" y="84"/>
                    <a:pt x="622" y="84"/>
                    <a:pt x="622" y="84"/>
                  </a:cubicBezTo>
                  <a:close/>
                  <a:moveTo>
                    <a:pt x="1427" y="9"/>
                  </a:moveTo>
                  <a:cubicBezTo>
                    <a:pt x="1427" y="9"/>
                    <a:pt x="1427" y="9"/>
                    <a:pt x="1428" y="9"/>
                  </a:cubicBezTo>
                  <a:cubicBezTo>
                    <a:pt x="1427" y="9"/>
                    <a:pt x="1427" y="9"/>
                    <a:pt x="1427" y="9"/>
                  </a:cubicBezTo>
                  <a:close/>
                  <a:moveTo>
                    <a:pt x="636" y="84"/>
                  </a:moveTo>
                  <a:cubicBezTo>
                    <a:pt x="636" y="84"/>
                    <a:pt x="636" y="84"/>
                    <a:pt x="636" y="84"/>
                  </a:cubicBezTo>
                  <a:cubicBezTo>
                    <a:pt x="636" y="84"/>
                    <a:pt x="636" y="84"/>
                    <a:pt x="636" y="84"/>
                  </a:cubicBezTo>
                  <a:close/>
                  <a:moveTo>
                    <a:pt x="1032" y="84"/>
                  </a:moveTo>
                  <a:cubicBezTo>
                    <a:pt x="1032" y="84"/>
                    <a:pt x="1032" y="84"/>
                    <a:pt x="1031" y="84"/>
                  </a:cubicBezTo>
                  <a:cubicBezTo>
                    <a:pt x="1031" y="84"/>
                    <a:pt x="1031" y="84"/>
                    <a:pt x="1032" y="84"/>
                  </a:cubicBezTo>
                  <a:close/>
                  <a:moveTo>
                    <a:pt x="637" y="55"/>
                  </a:moveTo>
                  <a:cubicBezTo>
                    <a:pt x="637" y="55"/>
                    <a:pt x="637" y="55"/>
                    <a:pt x="637" y="55"/>
                  </a:cubicBezTo>
                  <a:cubicBezTo>
                    <a:pt x="637" y="55"/>
                    <a:pt x="637" y="55"/>
                    <a:pt x="637" y="55"/>
                  </a:cubicBezTo>
                  <a:close/>
                  <a:moveTo>
                    <a:pt x="1210" y="84"/>
                  </a:moveTo>
                  <a:cubicBezTo>
                    <a:pt x="1210" y="84"/>
                    <a:pt x="1210" y="84"/>
                    <a:pt x="1209" y="84"/>
                  </a:cubicBezTo>
                  <a:cubicBezTo>
                    <a:pt x="1209" y="84"/>
                    <a:pt x="1209" y="84"/>
                    <a:pt x="1210" y="84"/>
                  </a:cubicBezTo>
                  <a:close/>
                  <a:moveTo>
                    <a:pt x="1221" y="84"/>
                  </a:moveTo>
                  <a:cubicBezTo>
                    <a:pt x="1221" y="84"/>
                    <a:pt x="1222" y="84"/>
                    <a:pt x="1222" y="84"/>
                  </a:cubicBezTo>
                  <a:cubicBezTo>
                    <a:pt x="1222" y="84"/>
                    <a:pt x="1222" y="84"/>
                    <a:pt x="1221" y="84"/>
                  </a:cubicBezTo>
                  <a:close/>
                  <a:moveTo>
                    <a:pt x="1356" y="84"/>
                  </a:moveTo>
                  <a:cubicBezTo>
                    <a:pt x="1356" y="84"/>
                    <a:pt x="1355" y="84"/>
                    <a:pt x="1355" y="84"/>
                  </a:cubicBezTo>
                  <a:cubicBezTo>
                    <a:pt x="1356" y="84"/>
                    <a:pt x="1356" y="84"/>
                    <a:pt x="1356" y="84"/>
                  </a:cubicBezTo>
                  <a:close/>
                  <a:moveTo>
                    <a:pt x="1466" y="84"/>
                  </a:moveTo>
                  <a:cubicBezTo>
                    <a:pt x="1466" y="84"/>
                    <a:pt x="1466" y="84"/>
                    <a:pt x="1466" y="84"/>
                  </a:cubicBezTo>
                  <a:cubicBezTo>
                    <a:pt x="1466" y="84"/>
                    <a:pt x="1466" y="84"/>
                    <a:pt x="1466" y="84"/>
                  </a:cubicBezTo>
                  <a:close/>
                  <a:moveTo>
                    <a:pt x="1529" y="85"/>
                  </a:moveTo>
                  <a:cubicBezTo>
                    <a:pt x="1529" y="84"/>
                    <a:pt x="1529" y="84"/>
                    <a:pt x="1529" y="84"/>
                  </a:cubicBezTo>
                  <a:cubicBezTo>
                    <a:pt x="1529" y="84"/>
                    <a:pt x="1529" y="84"/>
                    <a:pt x="1529" y="85"/>
                  </a:cubicBezTo>
                  <a:close/>
                  <a:moveTo>
                    <a:pt x="1697" y="85"/>
                  </a:moveTo>
                  <a:cubicBezTo>
                    <a:pt x="1697" y="84"/>
                    <a:pt x="1697" y="84"/>
                    <a:pt x="1697" y="84"/>
                  </a:cubicBezTo>
                  <a:cubicBezTo>
                    <a:pt x="1697" y="84"/>
                    <a:pt x="1697" y="84"/>
                    <a:pt x="1697" y="85"/>
                  </a:cubicBezTo>
                  <a:close/>
                  <a:moveTo>
                    <a:pt x="612" y="85"/>
                  </a:moveTo>
                  <a:cubicBezTo>
                    <a:pt x="612" y="85"/>
                    <a:pt x="612" y="84"/>
                    <a:pt x="612" y="84"/>
                  </a:cubicBezTo>
                  <a:cubicBezTo>
                    <a:pt x="612" y="84"/>
                    <a:pt x="612" y="85"/>
                    <a:pt x="612" y="85"/>
                  </a:cubicBezTo>
                  <a:close/>
                  <a:moveTo>
                    <a:pt x="750" y="85"/>
                  </a:moveTo>
                  <a:cubicBezTo>
                    <a:pt x="750" y="85"/>
                    <a:pt x="750" y="84"/>
                    <a:pt x="749" y="84"/>
                  </a:cubicBezTo>
                  <a:cubicBezTo>
                    <a:pt x="749" y="84"/>
                    <a:pt x="749" y="85"/>
                    <a:pt x="750" y="85"/>
                  </a:cubicBezTo>
                  <a:close/>
                  <a:moveTo>
                    <a:pt x="1044" y="84"/>
                  </a:moveTo>
                  <a:cubicBezTo>
                    <a:pt x="1044" y="84"/>
                    <a:pt x="1044" y="85"/>
                    <a:pt x="1044" y="85"/>
                  </a:cubicBezTo>
                  <a:cubicBezTo>
                    <a:pt x="1044" y="85"/>
                    <a:pt x="1044" y="84"/>
                    <a:pt x="1044" y="84"/>
                  </a:cubicBezTo>
                  <a:close/>
                  <a:moveTo>
                    <a:pt x="1414" y="85"/>
                  </a:moveTo>
                  <a:cubicBezTo>
                    <a:pt x="1414" y="84"/>
                    <a:pt x="1414" y="84"/>
                    <a:pt x="1414" y="84"/>
                  </a:cubicBezTo>
                  <a:cubicBezTo>
                    <a:pt x="1414" y="84"/>
                    <a:pt x="1414" y="85"/>
                    <a:pt x="1414" y="85"/>
                  </a:cubicBezTo>
                  <a:close/>
                  <a:moveTo>
                    <a:pt x="1540" y="84"/>
                  </a:moveTo>
                  <a:cubicBezTo>
                    <a:pt x="1540" y="84"/>
                    <a:pt x="1540" y="85"/>
                    <a:pt x="1540" y="85"/>
                  </a:cubicBezTo>
                  <a:cubicBezTo>
                    <a:pt x="1540" y="85"/>
                    <a:pt x="1540" y="84"/>
                    <a:pt x="1540" y="84"/>
                  </a:cubicBezTo>
                  <a:close/>
                  <a:moveTo>
                    <a:pt x="1667" y="85"/>
                  </a:moveTo>
                  <a:cubicBezTo>
                    <a:pt x="1667" y="84"/>
                    <a:pt x="1667" y="84"/>
                    <a:pt x="1667" y="84"/>
                  </a:cubicBezTo>
                  <a:cubicBezTo>
                    <a:pt x="1667" y="84"/>
                    <a:pt x="1667" y="85"/>
                    <a:pt x="1667" y="85"/>
                  </a:cubicBezTo>
                  <a:close/>
                  <a:moveTo>
                    <a:pt x="1680" y="84"/>
                  </a:moveTo>
                  <a:cubicBezTo>
                    <a:pt x="1680" y="84"/>
                    <a:pt x="1680" y="85"/>
                    <a:pt x="1680" y="85"/>
                  </a:cubicBezTo>
                  <a:cubicBezTo>
                    <a:pt x="1680" y="85"/>
                    <a:pt x="1680" y="84"/>
                    <a:pt x="1680" y="84"/>
                  </a:cubicBezTo>
                  <a:close/>
                  <a:moveTo>
                    <a:pt x="1708" y="84"/>
                  </a:moveTo>
                  <a:cubicBezTo>
                    <a:pt x="1708" y="84"/>
                    <a:pt x="1708" y="85"/>
                    <a:pt x="1708" y="85"/>
                  </a:cubicBezTo>
                  <a:cubicBezTo>
                    <a:pt x="1708" y="85"/>
                    <a:pt x="1708" y="84"/>
                    <a:pt x="1708" y="84"/>
                  </a:cubicBezTo>
                  <a:close/>
                  <a:moveTo>
                    <a:pt x="1683" y="42"/>
                  </a:moveTo>
                  <a:cubicBezTo>
                    <a:pt x="1683" y="42"/>
                    <a:pt x="1683" y="42"/>
                    <a:pt x="1683" y="42"/>
                  </a:cubicBezTo>
                  <a:cubicBezTo>
                    <a:pt x="1683" y="42"/>
                    <a:pt x="1683" y="42"/>
                    <a:pt x="1683" y="42"/>
                  </a:cubicBezTo>
                  <a:close/>
                  <a:moveTo>
                    <a:pt x="1538" y="9"/>
                  </a:moveTo>
                  <a:cubicBezTo>
                    <a:pt x="1539" y="9"/>
                    <a:pt x="1539" y="9"/>
                    <a:pt x="1539" y="9"/>
                  </a:cubicBezTo>
                  <a:cubicBezTo>
                    <a:pt x="1539" y="9"/>
                    <a:pt x="1538" y="9"/>
                    <a:pt x="1538" y="9"/>
                  </a:cubicBezTo>
                  <a:close/>
                  <a:moveTo>
                    <a:pt x="762" y="84"/>
                  </a:moveTo>
                  <a:cubicBezTo>
                    <a:pt x="762" y="85"/>
                    <a:pt x="762" y="85"/>
                    <a:pt x="762" y="85"/>
                  </a:cubicBezTo>
                  <a:cubicBezTo>
                    <a:pt x="762" y="85"/>
                    <a:pt x="762" y="85"/>
                    <a:pt x="762" y="84"/>
                  </a:cubicBezTo>
                  <a:close/>
                  <a:moveTo>
                    <a:pt x="959" y="85"/>
                  </a:moveTo>
                  <a:cubicBezTo>
                    <a:pt x="959" y="85"/>
                    <a:pt x="959" y="85"/>
                    <a:pt x="958" y="84"/>
                  </a:cubicBezTo>
                  <a:cubicBezTo>
                    <a:pt x="958" y="85"/>
                    <a:pt x="958" y="85"/>
                    <a:pt x="959" y="85"/>
                  </a:cubicBezTo>
                  <a:close/>
                  <a:moveTo>
                    <a:pt x="1569" y="9"/>
                  </a:moveTo>
                  <a:cubicBezTo>
                    <a:pt x="1569" y="9"/>
                    <a:pt x="1570" y="9"/>
                    <a:pt x="1570" y="9"/>
                  </a:cubicBezTo>
                  <a:cubicBezTo>
                    <a:pt x="1570" y="9"/>
                    <a:pt x="1569" y="9"/>
                    <a:pt x="1569" y="9"/>
                  </a:cubicBezTo>
                  <a:close/>
                  <a:moveTo>
                    <a:pt x="1344" y="85"/>
                  </a:moveTo>
                  <a:cubicBezTo>
                    <a:pt x="1345" y="85"/>
                    <a:pt x="1345" y="85"/>
                    <a:pt x="1345" y="84"/>
                  </a:cubicBezTo>
                  <a:cubicBezTo>
                    <a:pt x="1344" y="85"/>
                    <a:pt x="1344" y="85"/>
                    <a:pt x="1344" y="85"/>
                  </a:cubicBezTo>
                  <a:close/>
                  <a:moveTo>
                    <a:pt x="1466" y="84"/>
                  </a:moveTo>
                  <a:cubicBezTo>
                    <a:pt x="1465" y="85"/>
                    <a:pt x="1465" y="85"/>
                    <a:pt x="1465" y="85"/>
                  </a:cubicBezTo>
                  <a:cubicBezTo>
                    <a:pt x="1466" y="85"/>
                    <a:pt x="1466" y="85"/>
                    <a:pt x="1466" y="84"/>
                  </a:cubicBezTo>
                  <a:close/>
                  <a:moveTo>
                    <a:pt x="622" y="85"/>
                  </a:moveTo>
                  <a:cubicBezTo>
                    <a:pt x="622" y="85"/>
                    <a:pt x="622" y="85"/>
                    <a:pt x="622" y="86"/>
                  </a:cubicBezTo>
                  <a:cubicBezTo>
                    <a:pt x="622" y="85"/>
                    <a:pt x="622" y="85"/>
                    <a:pt x="622" y="85"/>
                  </a:cubicBezTo>
                  <a:close/>
                  <a:moveTo>
                    <a:pt x="626" y="86"/>
                  </a:moveTo>
                  <a:cubicBezTo>
                    <a:pt x="626" y="85"/>
                    <a:pt x="626" y="85"/>
                    <a:pt x="626" y="85"/>
                  </a:cubicBezTo>
                  <a:cubicBezTo>
                    <a:pt x="626" y="85"/>
                    <a:pt x="626" y="85"/>
                    <a:pt x="626" y="86"/>
                  </a:cubicBezTo>
                  <a:close/>
                  <a:moveTo>
                    <a:pt x="1044" y="85"/>
                  </a:moveTo>
                  <a:cubicBezTo>
                    <a:pt x="1044" y="85"/>
                    <a:pt x="1044" y="85"/>
                    <a:pt x="1045" y="85"/>
                  </a:cubicBezTo>
                  <a:cubicBezTo>
                    <a:pt x="1045" y="85"/>
                    <a:pt x="1045" y="85"/>
                    <a:pt x="1044" y="85"/>
                  </a:cubicBezTo>
                  <a:close/>
                  <a:moveTo>
                    <a:pt x="1210" y="85"/>
                  </a:moveTo>
                  <a:cubicBezTo>
                    <a:pt x="1210" y="85"/>
                    <a:pt x="1210" y="85"/>
                    <a:pt x="1210" y="85"/>
                  </a:cubicBezTo>
                  <a:cubicBezTo>
                    <a:pt x="1210" y="85"/>
                    <a:pt x="1210" y="85"/>
                    <a:pt x="1210" y="85"/>
                  </a:cubicBezTo>
                  <a:close/>
                  <a:moveTo>
                    <a:pt x="1222" y="85"/>
                  </a:moveTo>
                  <a:cubicBezTo>
                    <a:pt x="1222" y="85"/>
                    <a:pt x="1222" y="85"/>
                    <a:pt x="1222" y="86"/>
                  </a:cubicBezTo>
                  <a:cubicBezTo>
                    <a:pt x="1222" y="85"/>
                    <a:pt x="1222" y="85"/>
                    <a:pt x="1222" y="85"/>
                  </a:cubicBezTo>
                  <a:close/>
                  <a:moveTo>
                    <a:pt x="1355" y="85"/>
                  </a:moveTo>
                  <a:cubicBezTo>
                    <a:pt x="1355" y="85"/>
                    <a:pt x="1355" y="85"/>
                    <a:pt x="1355" y="85"/>
                  </a:cubicBezTo>
                  <a:cubicBezTo>
                    <a:pt x="1355" y="85"/>
                    <a:pt x="1355" y="85"/>
                    <a:pt x="1355" y="85"/>
                  </a:cubicBezTo>
                  <a:close/>
                  <a:moveTo>
                    <a:pt x="1414" y="85"/>
                  </a:moveTo>
                  <a:cubicBezTo>
                    <a:pt x="1414" y="85"/>
                    <a:pt x="1414" y="85"/>
                    <a:pt x="1414" y="85"/>
                  </a:cubicBezTo>
                  <a:cubicBezTo>
                    <a:pt x="1414" y="85"/>
                    <a:pt x="1414" y="85"/>
                    <a:pt x="1414" y="85"/>
                  </a:cubicBezTo>
                  <a:close/>
                  <a:moveTo>
                    <a:pt x="1528" y="86"/>
                  </a:moveTo>
                  <a:cubicBezTo>
                    <a:pt x="1529" y="85"/>
                    <a:pt x="1529" y="85"/>
                    <a:pt x="1529" y="85"/>
                  </a:cubicBezTo>
                  <a:cubicBezTo>
                    <a:pt x="1528" y="85"/>
                    <a:pt x="1528" y="85"/>
                    <a:pt x="1528" y="86"/>
                  </a:cubicBezTo>
                  <a:close/>
                  <a:moveTo>
                    <a:pt x="1668" y="86"/>
                  </a:moveTo>
                  <a:cubicBezTo>
                    <a:pt x="1668" y="85"/>
                    <a:pt x="1668" y="85"/>
                    <a:pt x="1667" y="85"/>
                  </a:cubicBezTo>
                  <a:cubicBezTo>
                    <a:pt x="1667" y="85"/>
                    <a:pt x="1667" y="85"/>
                    <a:pt x="1668" y="86"/>
                  </a:cubicBezTo>
                  <a:close/>
                  <a:moveTo>
                    <a:pt x="1680" y="85"/>
                  </a:moveTo>
                  <a:cubicBezTo>
                    <a:pt x="1680" y="85"/>
                    <a:pt x="1680" y="85"/>
                    <a:pt x="1681" y="86"/>
                  </a:cubicBezTo>
                  <a:cubicBezTo>
                    <a:pt x="1681" y="85"/>
                    <a:pt x="1681" y="85"/>
                    <a:pt x="1680" y="85"/>
                  </a:cubicBezTo>
                  <a:close/>
                  <a:moveTo>
                    <a:pt x="1697" y="86"/>
                  </a:moveTo>
                  <a:cubicBezTo>
                    <a:pt x="1697" y="85"/>
                    <a:pt x="1697" y="85"/>
                    <a:pt x="1697" y="85"/>
                  </a:cubicBezTo>
                  <a:cubicBezTo>
                    <a:pt x="1697" y="85"/>
                    <a:pt x="1697" y="85"/>
                    <a:pt x="1697" y="86"/>
                  </a:cubicBezTo>
                  <a:close/>
                  <a:moveTo>
                    <a:pt x="612" y="86"/>
                  </a:moveTo>
                  <a:cubicBezTo>
                    <a:pt x="612" y="86"/>
                    <a:pt x="612" y="85"/>
                    <a:pt x="612" y="85"/>
                  </a:cubicBezTo>
                  <a:cubicBezTo>
                    <a:pt x="612" y="85"/>
                    <a:pt x="612" y="86"/>
                    <a:pt x="612" y="86"/>
                  </a:cubicBezTo>
                  <a:close/>
                  <a:moveTo>
                    <a:pt x="750" y="86"/>
                  </a:moveTo>
                  <a:cubicBezTo>
                    <a:pt x="750" y="86"/>
                    <a:pt x="750" y="85"/>
                    <a:pt x="750" y="85"/>
                  </a:cubicBezTo>
                  <a:cubicBezTo>
                    <a:pt x="750" y="85"/>
                    <a:pt x="750" y="86"/>
                    <a:pt x="750" y="86"/>
                  </a:cubicBezTo>
                  <a:close/>
                  <a:moveTo>
                    <a:pt x="1294" y="48"/>
                  </a:moveTo>
                  <a:cubicBezTo>
                    <a:pt x="1294" y="48"/>
                    <a:pt x="1293" y="48"/>
                    <a:pt x="1293" y="49"/>
                  </a:cubicBezTo>
                  <a:cubicBezTo>
                    <a:pt x="1294" y="48"/>
                    <a:pt x="1294" y="48"/>
                    <a:pt x="1294" y="48"/>
                  </a:cubicBezTo>
                  <a:close/>
                  <a:moveTo>
                    <a:pt x="1465" y="85"/>
                  </a:moveTo>
                  <a:cubicBezTo>
                    <a:pt x="1465" y="85"/>
                    <a:pt x="1465" y="86"/>
                    <a:pt x="1465" y="86"/>
                  </a:cubicBezTo>
                  <a:cubicBezTo>
                    <a:pt x="1465" y="86"/>
                    <a:pt x="1465" y="85"/>
                    <a:pt x="1465" y="85"/>
                  </a:cubicBezTo>
                  <a:close/>
                  <a:moveTo>
                    <a:pt x="1540" y="85"/>
                  </a:moveTo>
                  <a:cubicBezTo>
                    <a:pt x="1539" y="85"/>
                    <a:pt x="1539" y="86"/>
                    <a:pt x="1539" y="86"/>
                  </a:cubicBezTo>
                  <a:cubicBezTo>
                    <a:pt x="1540" y="86"/>
                    <a:pt x="1540" y="85"/>
                    <a:pt x="1540" y="85"/>
                  </a:cubicBezTo>
                  <a:close/>
                  <a:moveTo>
                    <a:pt x="1708" y="85"/>
                  </a:moveTo>
                  <a:cubicBezTo>
                    <a:pt x="1707" y="85"/>
                    <a:pt x="1707" y="86"/>
                    <a:pt x="1707" y="86"/>
                  </a:cubicBezTo>
                  <a:cubicBezTo>
                    <a:pt x="1708" y="86"/>
                    <a:pt x="1708" y="85"/>
                    <a:pt x="1708" y="85"/>
                  </a:cubicBezTo>
                  <a:close/>
                  <a:moveTo>
                    <a:pt x="636" y="85"/>
                  </a:moveTo>
                  <a:cubicBezTo>
                    <a:pt x="635" y="86"/>
                    <a:pt x="635" y="86"/>
                    <a:pt x="635" y="86"/>
                  </a:cubicBezTo>
                  <a:cubicBezTo>
                    <a:pt x="636" y="86"/>
                    <a:pt x="636" y="86"/>
                    <a:pt x="636" y="85"/>
                  </a:cubicBezTo>
                  <a:close/>
                  <a:moveTo>
                    <a:pt x="763" y="86"/>
                  </a:moveTo>
                  <a:cubicBezTo>
                    <a:pt x="763" y="86"/>
                    <a:pt x="763" y="86"/>
                    <a:pt x="763" y="86"/>
                  </a:cubicBezTo>
                  <a:cubicBezTo>
                    <a:pt x="763" y="86"/>
                    <a:pt x="763" y="86"/>
                    <a:pt x="763" y="86"/>
                  </a:cubicBezTo>
                  <a:close/>
                  <a:moveTo>
                    <a:pt x="959" y="86"/>
                  </a:moveTo>
                  <a:cubicBezTo>
                    <a:pt x="959" y="86"/>
                    <a:pt x="959" y="86"/>
                    <a:pt x="959" y="86"/>
                  </a:cubicBezTo>
                  <a:cubicBezTo>
                    <a:pt x="959" y="86"/>
                    <a:pt x="959" y="86"/>
                    <a:pt x="959" y="86"/>
                  </a:cubicBezTo>
                  <a:close/>
                  <a:moveTo>
                    <a:pt x="1668" y="9"/>
                  </a:moveTo>
                  <a:cubicBezTo>
                    <a:pt x="1668" y="9"/>
                    <a:pt x="1668" y="9"/>
                    <a:pt x="1668" y="9"/>
                  </a:cubicBezTo>
                  <a:cubicBezTo>
                    <a:pt x="1668" y="9"/>
                    <a:pt x="1668" y="9"/>
                    <a:pt x="1668" y="9"/>
                  </a:cubicBezTo>
                  <a:close/>
                  <a:moveTo>
                    <a:pt x="1032" y="86"/>
                  </a:moveTo>
                  <a:cubicBezTo>
                    <a:pt x="1032" y="86"/>
                    <a:pt x="1032" y="86"/>
                    <a:pt x="1032" y="85"/>
                  </a:cubicBezTo>
                  <a:cubicBezTo>
                    <a:pt x="1032" y="86"/>
                    <a:pt x="1032" y="86"/>
                    <a:pt x="1032" y="86"/>
                  </a:cubicBezTo>
                  <a:close/>
                  <a:moveTo>
                    <a:pt x="1210" y="86"/>
                  </a:moveTo>
                  <a:cubicBezTo>
                    <a:pt x="1210" y="86"/>
                    <a:pt x="1210" y="86"/>
                    <a:pt x="1210" y="85"/>
                  </a:cubicBezTo>
                  <a:cubicBezTo>
                    <a:pt x="1210" y="86"/>
                    <a:pt x="1210" y="86"/>
                    <a:pt x="1210" y="86"/>
                  </a:cubicBezTo>
                  <a:close/>
                  <a:moveTo>
                    <a:pt x="1706" y="9"/>
                  </a:moveTo>
                  <a:cubicBezTo>
                    <a:pt x="1707" y="9"/>
                    <a:pt x="1707" y="9"/>
                    <a:pt x="1707" y="9"/>
                  </a:cubicBezTo>
                  <a:cubicBezTo>
                    <a:pt x="1707" y="9"/>
                    <a:pt x="1706" y="9"/>
                    <a:pt x="1706" y="9"/>
                  </a:cubicBezTo>
                  <a:close/>
                  <a:moveTo>
                    <a:pt x="1668" y="86"/>
                  </a:moveTo>
                  <a:cubicBezTo>
                    <a:pt x="1668" y="86"/>
                    <a:pt x="1668" y="86"/>
                    <a:pt x="1668" y="85"/>
                  </a:cubicBezTo>
                  <a:cubicBezTo>
                    <a:pt x="1668" y="86"/>
                    <a:pt x="1668" y="86"/>
                    <a:pt x="1668" y="86"/>
                  </a:cubicBezTo>
                  <a:close/>
                  <a:moveTo>
                    <a:pt x="1681" y="86"/>
                  </a:moveTo>
                  <a:cubicBezTo>
                    <a:pt x="1681" y="86"/>
                    <a:pt x="1681" y="86"/>
                    <a:pt x="1681" y="86"/>
                  </a:cubicBezTo>
                  <a:cubicBezTo>
                    <a:pt x="1681" y="86"/>
                    <a:pt x="1681" y="86"/>
                    <a:pt x="1681" y="86"/>
                  </a:cubicBezTo>
                  <a:close/>
                  <a:moveTo>
                    <a:pt x="588" y="86"/>
                  </a:moveTo>
                  <a:cubicBezTo>
                    <a:pt x="588" y="86"/>
                    <a:pt x="588" y="86"/>
                    <a:pt x="588" y="87"/>
                  </a:cubicBezTo>
                  <a:cubicBezTo>
                    <a:pt x="588" y="86"/>
                    <a:pt x="588" y="86"/>
                    <a:pt x="588" y="86"/>
                  </a:cubicBezTo>
                  <a:close/>
                  <a:moveTo>
                    <a:pt x="613" y="87"/>
                  </a:moveTo>
                  <a:cubicBezTo>
                    <a:pt x="613" y="86"/>
                    <a:pt x="613" y="86"/>
                    <a:pt x="612" y="86"/>
                  </a:cubicBezTo>
                  <a:cubicBezTo>
                    <a:pt x="612" y="86"/>
                    <a:pt x="612" y="86"/>
                    <a:pt x="613" y="87"/>
                  </a:cubicBezTo>
                  <a:close/>
                  <a:moveTo>
                    <a:pt x="622" y="86"/>
                  </a:moveTo>
                  <a:cubicBezTo>
                    <a:pt x="622" y="86"/>
                    <a:pt x="622" y="86"/>
                    <a:pt x="623" y="87"/>
                  </a:cubicBezTo>
                  <a:cubicBezTo>
                    <a:pt x="623" y="86"/>
                    <a:pt x="623" y="86"/>
                    <a:pt x="622" y="86"/>
                  </a:cubicBezTo>
                  <a:close/>
                  <a:moveTo>
                    <a:pt x="625" y="87"/>
                  </a:moveTo>
                  <a:cubicBezTo>
                    <a:pt x="625" y="86"/>
                    <a:pt x="625" y="86"/>
                    <a:pt x="625" y="86"/>
                  </a:cubicBezTo>
                  <a:cubicBezTo>
                    <a:pt x="625" y="86"/>
                    <a:pt x="625" y="86"/>
                    <a:pt x="625" y="87"/>
                  </a:cubicBezTo>
                  <a:close/>
                  <a:moveTo>
                    <a:pt x="642" y="41"/>
                  </a:moveTo>
                  <a:cubicBezTo>
                    <a:pt x="642" y="41"/>
                    <a:pt x="642" y="41"/>
                    <a:pt x="642" y="40"/>
                  </a:cubicBezTo>
                  <a:cubicBezTo>
                    <a:pt x="642" y="40"/>
                    <a:pt x="642" y="41"/>
                    <a:pt x="642" y="41"/>
                  </a:cubicBezTo>
                  <a:close/>
                  <a:moveTo>
                    <a:pt x="750" y="87"/>
                  </a:moveTo>
                  <a:cubicBezTo>
                    <a:pt x="750" y="86"/>
                    <a:pt x="750" y="86"/>
                    <a:pt x="750" y="86"/>
                  </a:cubicBezTo>
                  <a:cubicBezTo>
                    <a:pt x="750" y="86"/>
                    <a:pt x="750" y="86"/>
                    <a:pt x="750" y="87"/>
                  </a:cubicBezTo>
                  <a:close/>
                  <a:moveTo>
                    <a:pt x="1737" y="9"/>
                  </a:moveTo>
                  <a:cubicBezTo>
                    <a:pt x="1737" y="9"/>
                    <a:pt x="1738" y="9"/>
                    <a:pt x="1738" y="9"/>
                  </a:cubicBezTo>
                  <a:cubicBezTo>
                    <a:pt x="1738" y="9"/>
                    <a:pt x="1738" y="9"/>
                    <a:pt x="1737" y="9"/>
                  </a:cubicBezTo>
                  <a:close/>
                  <a:moveTo>
                    <a:pt x="550" y="10"/>
                  </a:moveTo>
                  <a:cubicBezTo>
                    <a:pt x="550" y="10"/>
                    <a:pt x="550" y="10"/>
                    <a:pt x="550" y="9"/>
                  </a:cubicBezTo>
                  <a:cubicBezTo>
                    <a:pt x="550" y="9"/>
                    <a:pt x="550" y="9"/>
                    <a:pt x="550" y="10"/>
                  </a:cubicBezTo>
                  <a:close/>
                  <a:moveTo>
                    <a:pt x="1415" y="87"/>
                  </a:moveTo>
                  <a:cubicBezTo>
                    <a:pt x="1415" y="86"/>
                    <a:pt x="1415" y="86"/>
                    <a:pt x="1414" y="86"/>
                  </a:cubicBezTo>
                  <a:cubicBezTo>
                    <a:pt x="1414" y="86"/>
                    <a:pt x="1414" y="86"/>
                    <a:pt x="1415" y="87"/>
                  </a:cubicBezTo>
                  <a:close/>
                  <a:moveTo>
                    <a:pt x="1465" y="86"/>
                  </a:moveTo>
                  <a:cubicBezTo>
                    <a:pt x="1465" y="86"/>
                    <a:pt x="1465" y="86"/>
                    <a:pt x="1465" y="87"/>
                  </a:cubicBezTo>
                  <a:cubicBezTo>
                    <a:pt x="1465" y="86"/>
                    <a:pt x="1465" y="86"/>
                    <a:pt x="1465" y="86"/>
                  </a:cubicBezTo>
                  <a:close/>
                  <a:moveTo>
                    <a:pt x="979" y="10"/>
                  </a:moveTo>
                  <a:cubicBezTo>
                    <a:pt x="979" y="10"/>
                    <a:pt x="980" y="9"/>
                    <a:pt x="980" y="9"/>
                  </a:cubicBezTo>
                  <a:cubicBezTo>
                    <a:pt x="980" y="9"/>
                    <a:pt x="979" y="9"/>
                    <a:pt x="979" y="10"/>
                  </a:cubicBezTo>
                  <a:close/>
                  <a:moveTo>
                    <a:pt x="1020" y="9"/>
                  </a:moveTo>
                  <a:cubicBezTo>
                    <a:pt x="1020" y="10"/>
                    <a:pt x="1021" y="10"/>
                    <a:pt x="1021" y="10"/>
                  </a:cubicBezTo>
                  <a:cubicBezTo>
                    <a:pt x="1021" y="9"/>
                    <a:pt x="1021" y="9"/>
                    <a:pt x="1020" y="9"/>
                  </a:cubicBezTo>
                  <a:close/>
                  <a:moveTo>
                    <a:pt x="1353" y="10"/>
                  </a:moveTo>
                  <a:cubicBezTo>
                    <a:pt x="1354" y="10"/>
                    <a:pt x="1354" y="10"/>
                    <a:pt x="1354" y="9"/>
                  </a:cubicBezTo>
                  <a:cubicBezTo>
                    <a:pt x="1354" y="9"/>
                    <a:pt x="1354" y="9"/>
                    <a:pt x="1353" y="10"/>
                  </a:cubicBezTo>
                  <a:close/>
                  <a:moveTo>
                    <a:pt x="1385" y="9"/>
                  </a:moveTo>
                  <a:cubicBezTo>
                    <a:pt x="1386" y="10"/>
                    <a:pt x="1386" y="10"/>
                    <a:pt x="1386" y="10"/>
                  </a:cubicBezTo>
                  <a:cubicBezTo>
                    <a:pt x="1386" y="9"/>
                    <a:pt x="1386" y="9"/>
                    <a:pt x="1385" y="9"/>
                  </a:cubicBezTo>
                  <a:close/>
                  <a:moveTo>
                    <a:pt x="1292" y="41"/>
                  </a:moveTo>
                  <a:cubicBezTo>
                    <a:pt x="1292" y="40"/>
                    <a:pt x="1292" y="40"/>
                    <a:pt x="1292" y="40"/>
                  </a:cubicBezTo>
                  <a:cubicBezTo>
                    <a:pt x="1292" y="40"/>
                    <a:pt x="1292" y="40"/>
                    <a:pt x="1292" y="41"/>
                  </a:cubicBezTo>
                  <a:close/>
                  <a:moveTo>
                    <a:pt x="1033" y="87"/>
                  </a:moveTo>
                  <a:cubicBezTo>
                    <a:pt x="1033" y="87"/>
                    <a:pt x="1033" y="86"/>
                    <a:pt x="1032" y="86"/>
                  </a:cubicBezTo>
                  <a:cubicBezTo>
                    <a:pt x="1032" y="86"/>
                    <a:pt x="1032" y="87"/>
                    <a:pt x="1033" y="87"/>
                  </a:cubicBezTo>
                  <a:close/>
                  <a:moveTo>
                    <a:pt x="1045" y="86"/>
                  </a:moveTo>
                  <a:cubicBezTo>
                    <a:pt x="1045" y="87"/>
                    <a:pt x="1045" y="87"/>
                    <a:pt x="1046" y="87"/>
                  </a:cubicBezTo>
                  <a:cubicBezTo>
                    <a:pt x="1046" y="87"/>
                    <a:pt x="1046" y="86"/>
                    <a:pt x="1045" y="86"/>
                  </a:cubicBezTo>
                  <a:close/>
                  <a:moveTo>
                    <a:pt x="1737" y="42"/>
                  </a:moveTo>
                  <a:cubicBezTo>
                    <a:pt x="1737" y="42"/>
                    <a:pt x="1737" y="42"/>
                    <a:pt x="1737" y="42"/>
                  </a:cubicBezTo>
                  <a:cubicBezTo>
                    <a:pt x="1737" y="42"/>
                    <a:pt x="1737" y="42"/>
                    <a:pt x="1737" y="42"/>
                  </a:cubicBezTo>
                  <a:close/>
                  <a:moveTo>
                    <a:pt x="1681" y="86"/>
                  </a:moveTo>
                  <a:cubicBezTo>
                    <a:pt x="1681" y="87"/>
                    <a:pt x="1681" y="87"/>
                    <a:pt x="1681" y="87"/>
                  </a:cubicBezTo>
                  <a:cubicBezTo>
                    <a:pt x="1681" y="87"/>
                    <a:pt x="1681" y="86"/>
                    <a:pt x="1681" y="86"/>
                  </a:cubicBezTo>
                  <a:close/>
                  <a:moveTo>
                    <a:pt x="1455" y="9"/>
                  </a:moveTo>
                  <a:cubicBezTo>
                    <a:pt x="1455" y="10"/>
                    <a:pt x="1455" y="10"/>
                    <a:pt x="1456" y="10"/>
                  </a:cubicBezTo>
                  <a:cubicBezTo>
                    <a:pt x="1456" y="9"/>
                    <a:pt x="1455" y="9"/>
                    <a:pt x="1455" y="9"/>
                  </a:cubicBezTo>
                  <a:close/>
                  <a:moveTo>
                    <a:pt x="1500" y="10"/>
                  </a:moveTo>
                  <a:cubicBezTo>
                    <a:pt x="1500" y="10"/>
                    <a:pt x="1500" y="10"/>
                    <a:pt x="1501" y="9"/>
                  </a:cubicBezTo>
                  <a:cubicBezTo>
                    <a:pt x="1500" y="9"/>
                    <a:pt x="1500" y="9"/>
                    <a:pt x="1500" y="10"/>
                  </a:cubicBezTo>
                  <a:close/>
                  <a:moveTo>
                    <a:pt x="1538" y="10"/>
                  </a:moveTo>
                  <a:cubicBezTo>
                    <a:pt x="1538" y="10"/>
                    <a:pt x="1538" y="10"/>
                    <a:pt x="1538" y="9"/>
                  </a:cubicBezTo>
                  <a:cubicBezTo>
                    <a:pt x="1538" y="9"/>
                    <a:pt x="1538" y="9"/>
                    <a:pt x="1538" y="10"/>
                  </a:cubicBezTo>
                  <a:close/>
                  <a:moveTo>
                    <a:pt x="646" y="59"/>
                  </a:moveTo>
                  <a:cubicBezTo>
                    <a:pt x="646" y="59"/>
                    <a:pt x="646" y="59"/>
                    <a:pt x="646" y="60"/>
                  </a:cubicBezTo>
                  <a:cubicBezTo>
                    <a:pt x="646" y="60"/>
                    <a:pt x="646" y="59"/>
                    <a:pt x="646" y="59"/>
                  </a:cubicBezTo>
                  <a:close/>
                  <a:moveTo>
                    <a:pt x="1290" y="54"/>
                  </a:moveTo>
                  <a:cubicBezTo>
                    <a:pt x="1290" y="54"/>
                    <a:pt x="1290" y="54"/>
                    <a:pt x="1290" y="55"/>
                  </a:cubicBezTo>
                  <a:cubicBezTo>
                    <a:pt x="1290" y="54"/>
                    <a:pt x="1290" y="54"/>
                    <a:pt x="1290" y="54"/>
                  </a:cubicBezTo>
                  <a:close/>
                  <a:moveTo>
                    <a:pt x="1669" y="9"/>
                  </a:moveTo>
                  <a:cubicBezTo>
                    <a:pt x="1669" y="10"/>
                    <a:pt x="1669" y="10"/>
                    <a:pt x="1669" y="10"/>
                  </a:cubicBezTo>
                  <a:cubicBezTo>
                    <a:pt x="1669" y="9"/>
                    <a:pt x="1669" y="9"/>
                    <a:pt x="1669" y="9"/>
                  </a:cubicBezTo>
                  <a:close/>
                  <a:moveTo>
                    <a:pt x="660" y="60"/>
                  </a:moveTo>
                  <a:cubicBezTo>
                    <a:pt x="660" y="59"/>
                    <a:pt x="660" y="59"/>
                    <a:pt x="659" y="59"/>
                  </a:cubicBezTo>
                  <a:cubicBezTo>
                    <a:pt x="659" y="59"/>
                    <a:pt x="659" y="60"/>
                    <a:pt x="660" y="60"/>
                  </a:cubicBezTo>
                  <a:close/>
                  <a:moveTo>
                    <a:pt x="1211" y="87"/>
                  </a:moveTo>
                  <a:cubicBezTo>
                    <a:pt x="1211" y="87"/>
                    <a:pt x="1211" y="87"/>
                    <a:pt x="1210" y="86"/>
                  </a:cubicBezTo>
                  <a:cubicBezTo>
                    <a:pt x="1210" y="87"/>
                    <a:pt x="1210" y="87"/>
                    <a:pt x="1211" y="87"/>
                  </a:cubicBezTo>
                  <a:close/>
                  <a:moveTo>
                    <a:pt x="1369" y="59"/>
                  </a:moveTo>
                  <a:cubicBezTo>
                    <a:pt x="1369" y="59"/>
                    <a:pt x="1369" y="59"/>
                    <a:pt x="1369" y="59"/>
                  </a:cubicBezTo>
                  <a:cubicBezTo>
                    <a:pt x="1369" y="59"/>
                    <a:pt x="1369" y="59"/>
                    <a:pt x="1369" y="59"/>
                  </a:cubicBezTo>
                  <a:close/>
                  <a:moveTo>
                    <a:pt x="1415" y="87"/>
                  </a:moveTo>
                  <a:cubicBezTo>
                    <a:pt x="1415" y="87"/>
                    <a:pt x="1415" y="87"/>
                    <a:pt x="1415" y="86"/>
                  </a:cubicBezTo>
                  <a:cubicBezTo>
                    <a:pt x="1415" y="87"/>
                    <a:pt x="1415" y="87"/>
                    <a:pt x="1415" y="87"/>
                  </a:cubicBezTo>
                  <a:close/>
                  <a:moveTo>
                    <a:pt x="1465" y="87"/>
                  </a:moveTo>
                  <a:cubicBezTo>
                    <a:pt x="1464" y="87"/>
                    <a:pt x="1464" y="87"/>
                    <a:pt x="1464" y="87"/>
                  </a:cubicBezTo>
                  <a:cubicBezTo>
                    <a:pt x="1465" y="87"/>
                    <a:pt x="1465" y="87"/>
                    <a:pt x="1465" y="87"/>
                  </a:cubicBezTo>
                  <a:close/>
                  <a:moveTo>
                    <a:pt x="1668" y="87"/>
                  </a:moveTo>
                  <a:cubicBezTo>
                    <a:pt x="1668" y="87"/>
                    <a:pt x="1668" y="87"/>
                    <a:pt x="1668" y="86"/>
                  </a:cubicBezTo>
                  <a:cubicBezTo>
                    <a:pt x="1668" y="87"/>
                    <a:pt x="1668" y="87"/>
                    <a:pt x="1668" y="87"/>
                  </a:cubicBezTo>
                  <a:close/>
                  <a:moveTo>
                    <a:pt x="588" y="87"/>
                  </a:moveTo>
                  <a:cubicBezTo>
                    <a:pt x="588" y="87"/>
                    <a:pt x="588" y="87"/>
                    <a:pt x="588" y="88"/>
                  </a:cubicBezTo>
                  <a:cubicBezTo>
                    <a:pt x="588" y="87"/>
                    <a:pt x="588" y="87"/>
                    <a:pt x="588" y="87"/>
                  </a:cubicBezTo>
                  <a:close/>
                  <a:moveTo>
                    <a:pt x="613" y="88"/>
                  </a:moveTo>
                  <a:cubicBezTo>
                    <a:pt x="613" y="87"/>
                    <a:pt x="613" y="87"/>
                    <a:pt x="613" y="87"/>
                  </a:cubicBezTo>
                  <a:cubicBezTo>
                    <a:pt x="613" y="87"/>
                    <a:pt x="613" y="87"/>
                    <a:pt x="613" y="88"/>
                  </a:cubicBezTo>
                  <a:close/>
                  <a:moveTo>
                    <a:pt x="960" y="88"/>
                  </a:moveTo>
                  <a:cubicBezTo>
                    <a:pt x="960" y="87"/>
                    <a:pt x="960" y="87"/>
                    <a:pt x="960" y="87"/>
                  </a:cubicBezTo>
                  <a:cubicBezTo>
                    <a:pt x="960" y="87"/>
                    <a:pt x="960" y="87"/>
                    <a:pt x="960" y="88"/>
                  </a:cubicBezTo>
                  <a:close/>
                  <a:moveTo>
                    <a:pt x="976" y="87"/>
                  </a:moveTo>
                  <a:cubicBezTo>
                    <a:pt x="977" y="87"/>
                    <a:pt x="977" y="87"/>
                    <a:pt x="977" y="87"/>
                  </a:cubicBezTo>
                  <a:cubicBezTo>
                    <a:pt x="977" y="87"/>
                    <a:pt x="977" y="87"/>
                    <a:pt x="976" y="87"/>
                  </a:cubicBezTo>
                  <a:close/>
                  <a:moveTo>
                    <a:pt x="1020" y="87"/>
                  </a:moveTo>
                  <a:cubicBezTo>
                    <a:pt x="1020" y="87"/>
                    <a:pt x="1020" y="87"/>
                    <a:pt x="1021" y="87"/>
                  </a:cubicBezTo>
                  <a:cubicBezTo>
                    <a:pt x="1020" y="87"/>
                    <a:pt x="1020" y="87"/>
                    <a:pt x="1020" y="87"/>
                  </a:cubicBezTo>
                  <a:close/>
                  <a:moveTo>
                    <a:pt x="1706" y="10"/>
                  </a:moveTo>
                  <a:cubicBezTo>
                    <a:pt x="1706" y="10"/>
                    <a:pt x="1706" y="10"/>
                    <a:pt x="1706" y="9"/>
                  </a:cubicBezTo>
                  <a:cubicBezTo>
                    <a:pt x="1706" y="9"/>
                    <a:pt x="1706" y="9"/>
                    <a:pt x="1706" y="10"/>
                  </a:cubicBezTo>
                  <a:close/>
                  <a:moveTo>
                    <a:pt x="1082" y="87"/>
                  </a:moveTo>
                  <a:cubicBezTo>
                    <a:pt x="1082" y="87"/>
                    <a:pt x="1082" y="87"/>
                    <a:pt x="1083" y="87"/>
                  </a:cubicBezTo>
                  <a:cubicBezTo>
                    <a:pt x="1082" y="87"/>
                    <a:pt x="1082" y="87"/>
                    <a:pt x="1082" y="87"/>
                  </a:cubicBezTo>
                  <a:close/>
                  <a:moveTo>
                    <a:pt x="1212" y="49"/>
                  </a:moveTo>
                  <a:cubicBezTo>
                    <a:pt x="1212" y="48"/>
                    <a:pt x="1212" y="48"/>
                    <a:pt x="1212" y="48"/>
                  </a:cubicBezTo>
                  <a:cubicBezTo>
                    <a:pt x="1212" y="48"/>
                    <a:pt x="1212" y="48"/>
                    <a:pt x="1212" y="49"/>
                  </a:cubicBezTo>
                  <a:close/>
                  <a:moveTo>
                    <a:pt x="749" y="55"/>
                  </a:moveTo>
                  <a:cubicBezTo>
                    <a:pt x="749" y="54"/>
                    <a:pt x="749" y="54"/>
                    <a:pt x="749" y="54"/>
                  </a:cubicBezTo>
                  <a:cubicBezTo>
                    <a:pt x="749" y="54"/>
                    <a:pt x="749" y="54"/>
                    <a:pt x="749" y="55"/>
                  </a:cubicBezTo>
                  <a:close/>
                  <a:moveTo>
                    <a:pt x="1681" y="87"/>
                  </a:moveTo>
                  <a:cubicBezTo>
                    <a:pt x="1681" y="87"/>
                    <a:pt x="1681" y="88"/>
                    <a:pt x="1682" y="88"/>
                  </a:cubicBezTo>
                  <a:cubicBezTo>
                    <a:pt x="1682" y="87"/>
                    <a:pt x="1682" y="87"/>
                    <a:pt x="1681" y="87"/>
                  </a:cubicBezTo>
                  <a:close/>
                  <a:moveTo>
                    <a:pt x="635" y="87"/>
                  </a:moveTo>
                  <a:cubicBezTo>
                    <a:pt x="635" y="87"/>
                    <a:pt x="635" y="88"/>
                    <a:pt x="635" y="88"/>
                  </a:cubicBezTo>
                  <a:cubicBezTo>
                    <a:pt x="635" y="88"/>
                    <a:pt x="635" y="87"/>
                    <a:pt x="635" y="87"/>
                  </a:cubicBezTo>
                  <a:close/>
                  <a:moveTo>
                    <a:pt x="857" y="49"/>
                  </a:moveTo>
                  <a:cubicBezTo>
                    <a:pt x="857" y="49"/>
                    <a:pt x="857" y="49"/>
                    <a:pt x="857" y="49"/>
                  </a:cubicBezTo>
                  <a:cubicBezTo>
                    <a:pt x="857" y="49"/>
                    <a:pt x="857" y="49"/>
                    <a:pt x="857" y="49"/>
                  </a:cubicBezTo>
                  <a:close/>
                  <a:moveTo>
                    <a:pt x="688" y="88"/>
                  </a:moveTo>
                  <a:cubicBezTo>
                    <a:pt x="688" y="88"/>
                    <a:pt x="688" y="88"/>
                    <a:pt x="688" y="87"/>
                  </a:cubicBezTo>
                  <a:cubicBezTo>
                    <a:pt x="688" y="87"/>
                    <a:pt x="688" y="88"/>
                    <a:pt x="688" y="88"/>
                  </a:cubicBezTo>
                  <a:close/>
                  <a:moveTo>
                    <a:pt x="1141" y="49"/>
                  </a:moveTo>
                  <a:cubicBezTo>
                    <a:pt x="1141" y="48"/>
                    <a:pt x="1141" y="48"/>
                    <a:pt x="1141" y="48"/>
                  </a:cubicBezTo>
                  <a:cubicBezTo>
                    <a:pt x="1141" y="48"/>
                    <a:pt x="1141" y="48"/>
                    <a:pt x="1141" y="49"/>
                  </a:cubicBezTo>
                  <a:close/>
                  <a:moveTo>
                    <a:pt x="799" y="88"/>
                  </a:moveTo>
                  <a:cubicBezTo>
                    <a:pt x="800" y="88"/>
                    <a:pt x="800" y="88"/>
                    <a:pt x="800" y="87"/>
                  </a:cubicBezTo>
                  <a:cubicBezTo>
                    <a:pt x="800" y="87"/>
                    <a:pt x="799" y="87"/>
                    <a:pt x="799" y="88"/>
                  </a:cubicBezTo>
                  <a:close/>
                  <a:moveTo>
                    <a:pt x="1019" y="88"/>
                  </a:moveTo>
                  <a:cubicBezTo>
                    <a:pt x="1020" y="88"/>
                    <a:pt x="1020" y="88"/>
                    <a:pt x="1020" y="87"/>
                  </a:cubicBezTo>
                  <a:cubicBezTo>
                    <a:pt x="1020" y="87"/>
                    <a:pt x="1019" y="87"/>
                    <a:pt x="1019" y="88"/>
                  </a:cubicBezTo>
                  <a:close/>
                  <a:moveTo>
                    <a:pt x="1186" y="87"/>
                  </a:moveTo>
                  <a:cubicBezTo>
                    <a:pt x="1186" y="88"/>
                    <a:pt x="1186" y="88"/>
                    <a:pt x="1186" y="88"/>
                  </a:cubicBezTo>
                  <a:cubicBezTo>
                    <a:pt x="1186" y="88"/>
                    <a:pt x="1186" y="87"/>
                    <a:pt x="1186" y="87"/>
                  </a:cubicBezTo>
                  <a:close/>
                  <a:moveTo>
                    <a:pt x="1211" y="88"/>
                  </a:moveTo>
                  <a:cubicBezTo>
                    <a:pt x="1211" y="88"/>
                    <a:pt x="1211" y="87"/>
                    <a:pt x="1211" y="87"/>
                  </a:cubicBezTo>
                  <a:cubicBezTo>
                    <a:pt x="1211" y="87"/>
                    <a:pt x="1211" y="88"/>
                    <a:pt x="1211" y="88"/>
                  </a:cubicBezTo>
                  <a:close/>
                  <a:moveTo>
                    <a:pt x="1664" y="59"/>
                  </a:moveTo>
                  <a:cubicBezTo>
                    <a:pt x="1664" y="59"/>
                    <a:pt x="1665" y="59"/>
                    <a:pt x="1665" y="59"/>
                  </a:cubicBezTo>
                  <a:cubicBezTo>
                    <a:pt x="1665" y="59"/>
                    <a:pt x="1664" y="59"/>
                    <a:pt x="1664" y="59"/>
                  </a:cubicBezTo>
                  <a:close/>
                  <a:moveTo>
                    <a:pt x="1415" y="88"/>
                  </a:moveTo>
                  <a:cubicBezTo>
                    <a:pt x="1415" y="88"/>
                    <a:pt x="1415" y="87"/>
                    <a:pt x="1415" y="87"/>
                  </a:cubicBezTo>
                  <a:cubicBezTo>
                    <a:pt x="1415" y="88"/>
                    <a:pt x="1415" y="88"/>
                    <a:pt x="1415" y="88"/>
                  </a:cubicBezTo>
                  <a:close/>
                  <a:moveTo>
                    <a:pt x="1464" y="87"/>
                  </a:moveTo>
                  <a:cubicBezTo>
                    <a:pt x="1464" y="87"/>
                    <a:pt x="1464" y="88"/>
                    <a:pt x="1464" y="88"/>
                  </a:cubicBezTo>
                  <a:cubicBezTo>
                    <a:pt x="1464" y="88"/>
                    <a:pt x="1464" y="88"/>
                    <a:pt x="1464" y="87"/>
                  </a:cubicBezTo>
                  <a:close/>
                  <a:moveTo>
                    <a:pt x="607" y="42"/>
                  </a:moveTo>
                  <a:cubicBezTo>
                    <a:pt x="607" y="42"/>
                    <a:pt x="607" y="43"/>
                    <a:pt x="607" y="43"/>
                  </a:cubicBezTo>
                  <a:cubicBezTo>
                    <a:pt x="607" y="42"/>
                    <a:pt x="607" y="42"/>
                    <a:pt x="607" y="42"/>
                  </a:cubicBezTo>
                  <a:close/>
                  <a:moveTo>
                    <a:pt x="1669" y="88"/>
                  </a:moveTo>
                  <a:cubicBezTo>
                    <a:pt x="1669" y="88"/>
                    <a:pt x="1669" y="87"/>
                    <a:pt x="1668" y="87"/>
                  </a:cubicBezTo>
                  <a:cubicBezTo>
                    <a:pt x="1668" y="87"/>
                    <a:pt x="1668" y="88"/>
                    <a:pt x="1669" y="88"/>
                  </a:cubicBezTo>
                  <a:close/>
                  <a:moveTo>
                    <a:pt x="978" y="10"/>
                  </a:moveTo>
                  <a:cubicBezTo>
                    <a:pt x="978" y="10"/>
                    <a:pt x="979" y="10"/>
                    <a:pt x="979" y="10"/>
                  </a:cubicBezTo>
                  <a:cubicBezTo>
                    <a:pt x="979" y="10"/>
                    <a:pt x="978" y="10"/>
                    <a:pt x="978" y="10"/>
                  </a:cubicBezTo>
                  <a:close/>
                  <a:moveTo>
                    <a:pt x="1353" y="10"/>
                  </a:moveTo>
                  <a:cubicBezTo>
                    <a:pt x="1353" y="10"/>
                    <a:pt x="1353" y="10"/>
                    <a:pt x="1353" y="10"/>
                  </a:cubicBezTo>
                  <a:cubicBezTo>
                    <a:pt x="1353" y="10"/>
                    <a:pt x="1353" y="10"/>
                    <a:pt x="1353" y="10"/>
                  </a:cubicBezTo>
                  <a:close/>
                  <a:moveTo>
                    <a:pt x="1386" y="10"/>
                  </a:moveTo>
                  <a:cubicBezTo>
                    <a:pt x="1386" y="10"/>
                    <a:pt x="1386" y="10"/>
                    <a:pt x="1387" y="10"/>
                  </a:cubicBezTo>
                  <a:cubicBezTo>
                    <a:pt x="1387" y="10"/>
                    <a:pt x="1386" y="10"/>
                    <a:pt x="1386" y="10"/>
                  </a:cubicBezTo>
                  <a:close/>
                  <a:moveTo>
                    <a:pt x="1426" y="10"/>
                  </a:moveTo>
                  <a:cubicBezTo>
                    <a:pt x="1426" y="10"/>
                    <a:pt x="1426" y="10"/>
                    <a:pt x="1426" y="10"/>
                  </a:cubicBezTo>
                  <a:cubicBezTo>
                    <a:pt x="1426" y="10"/>
                    <a:pt x="1426" y="10"/>
                    <a:pt x="1426" y="10"/>
                  </a:cubicBezTo>
                  <a:close/>
                  <a:moveTo>
                    <a:pt x="625" y="88"/>
                  </a:moveTo>
                  <a:cubicBezTo>
                    <a:pt x="625" y="88"/>
                    <a:pt x="625" y="88"/>
                    <a:pt x="625" y="88"/>
                  </a:cubicBezTo>
                  <a:cubicBezTo>
                    <a:pt x="624" y="88"/>
                    <a:pt x="624" y="88"/>
                    <a:pt x="625" y="88"/>
                  </a:cubicBezTo>
                  <a:close/>
                  <a:moveTo>
                    <a:pt x="661" y="43"/>
                  </a:moveTo>
                  <a:cubicBezTo>
                    <a:pt x="661" y="43"/>
                    <a:pt x="661" y="42"/>
                    <a:pt x="661" y="42"/>
                  </a:cubicBezTo>
                  <a:cubicBezTo>
                    <a:pt x="661" y="42"/>
                    <a:pt x="661" y="42"/>
                    <a:pt x="661" y="43"/>
                  </a:cubicBezTo>
                  <a:close/>
                  <a:moveTo>
                    <a:pt x="977" y="88"/>
                  </a:moveTo>
                  <a:cubicBezTo>
                    <a:pt x="978" y="88"/>
                    <a:pt x="978" y="88"/>
                    <a:pt x="978" y="88"/>
                  </a:cubicBezTo>
                  <a:cubicBezTo>
                    <a:pt x="978" y="88"/>
                    <a:pt x="978" y="88"/>
                    <a:pt x="977" y="88"/>
                  </a:cubicBezTo>
                  <a:close/>
                  <a:moveTo>
                    <a:pt x="1019" y="88"/>
                  </a:moveTo>
                  <a:cubicBezTo>
                    <a:pt x="1019" y="88"/>
                    <a:pt x="1019" y="88"/>
                    <a:pt x="1019" y="88"/>
                  </a:cubicBezTo>
                  <a:cubicBezTo>
                    <a:pt x="1019" y="88"/>
                    <a:pt x="1019" y="88"/>
                    <a:pt x="1019" y="88"/>
                  </a:cubicBezTo>
                  <a:close/>
                  <a:moveTo>
                    <a:pt x="1081" y="88"/>
                  </a:moveTo>
                  <a:cubicBezTo>
                    <a:pt x="1081" y="88"/>
                    <a:pt x="1081" y="88"/>
                    <a:pt x="1082" y="88"/>
                  </a:cubicBezTo>
                  <a:cubicBezTo>
                    <a:pt x="1081" y="88"/>
                    <a:pt x="1081" y="88"/>
                    <a:pt x="1081" y="88"/>
                  </a:cubicBezTo>
                  <a:close/>
                  <a:moveTo>
                    <a:pt x="1259" y="88"/>
                  </a:moveTo>
                  <a:cubicBezTo>
                    <a:pt x="1259" y="88"/>
                    <a:pt x="1259" y="88"/>
                    <a:pt x="1259" y="88"/>
                  </a:cubicBezTo>
                  <a:cubicBezTo>
                    <a:pt x="1259" y="88"/>
                    <a:pt x="1259" y="88"/>
                    <a:pt x="1259" y="88"/>
                  </a:cubicBezTo>
                  <a:close/>
                  <a:moveTo>
                    <a:pt x="649" y="52"/>
                  </a:moveTo>
                  <a:cubicBezTo>
                    <a:pt x="649" y="52"/>
                    <a:pt x="648" y="52"/>
                    <a:pt x="648" y="53"/>
                  </a:cubicBezTo>
                  <a:cubicBezTo>
                    <a:pt x="649" y="53"/>
                    <a:pt x="649" y="52"/>
                    <a:pt x="649" y="52"/>
                  </a:cubicBezTo>
                  <a:close/>
                  <a:moveTo>
                    <a:pt x="1570" y="10"/>
                  </a:moveTo>
                  <a:cubicBezTo>
                    <a:pt x="1570" y="10"/>
                    <a:pt x="1571" y="10"/>
                    <a:pt x="1571" y="10"/>
                  </a:cubicBezTo>
                  <a:cubicBezTo>
                    <a:pt x="1571" y="10"/>
                    <a:pt x="1571" y="10"/>
                    <a:pt x="1570" y="10"/>
                  </a:cubicBezTo>
                  <a:close/>
                  <a:moveTo>
                    <a:pt x="1034" y="49"/>
                  </a:moveTo>
                  <a:cubicBezTo>
                    <a:pt x="1034" y="48"/>
                    <a:pt x="1034" y="48"/>
                    <a:pt x="1034" y="48"/>
                  </a:cubicBezTo>
                  <a:cubicBezTo>
                    <a:pt x="1034" y="48"/>
                    <a:pt x="1034" y="48"/>
                    <a:pt x="1034" y="49"/>
                  </a:cubicBezTo>
                  <a:close/>
                  <a:moveTo>
                    <a:pt x="798" y="88"/>
                  </a:moveTo>
                  <a:cubicBezTo>
                    <a:pt x="798" y="88"/>
                    <a:pt x="799" y="88"/>
                    <a:pt x="799" y="88"/>
                  </a:cubicBezTo>
                  <a:cubicBezTo>
                    <a:pt x="799" y="88"/>
                    <a:pt x="798" y="88"/>
                    <a:pt x="798" y="88"/>
                  </a:cubicBezTo>
                  <a:close/>
                  <a:moveTo>
                    <a:pt x="1211" y="89"/>
                  </a:moveTo>
                  <a:cubicBezTo>
                    <a:pt x="1211" y="88"/>
                    <a:pt x="1211" y="88"/>
                    <a:pt x="1211" y="88"/>
                  </a:cubicBezTo>
                  <a:cubicBezTo>
                    <a:pt x="1211" y="88"/>
                    <a:pt x="1211" y="88"/>
                    <a:pt x="1211" y="89"/>
                  </a:cubicBezTo>
                  <a:close/>
                  <a:moveTo>
                    <a:pt x="1416" y="89"/>
                  </a:moveTo>
                  <a:cubicBezTo>
                    <a:pt x="1416" y="88"/>
                    <a:pt x="1416" y="88"/>
                    <a:pt x="1415" y="88"/>
                  </a:cubicBezTo>
                  <a:cubicBezTo>
                    <a:pt x="1415" y="88"/>
                    <a:pt x="1415" y="88"/>
                    <a:pt x="1416" y="89"/>
                  </a:cubicBezTo>
                  <a:close/>
                  <a:moveTo>
                    <a:pt x="1464" y="88"/>
                  </a:moveTo>
                  <a:cubicBezTo>
                    <a:pt x="1464" y="88"/>
                    <a:pt x="1464" y="88"/>
                    <a:pt x="1464" y="89"/>
                  </a:cubicBezTo>
                  <a:cubicBezTo>
                    <a:pt x="1464" y="88"/>
                    <a:pt x="1464" y="88"/>
                    <a:pt x="1464" y="88"/>
                  </a:cubicBezTo>
                  <a:close/>
                  <a:moveTo>
                    <a:pt x="599" y="53"/>
                  </a:moveTo>
                  <a:cubicBezTo>
                    <a:pt x="599" y="52"/>
                    <a:pt x="599" y="52"/>
                    <a:pt x="599" y="52"/>
                  </a:cubicBezTo>
                  <a:cubicBezTo>
                    <a:pt x="599" y="52"/>
                    <a:pt x="599" y="53"/>
                    <a:pt x="599" y="53"/>
                  </a:cubicBezTo>
                  <a:close/>
                  <a:moveTo>
                    <a:pt x="1669" y="89"/>
                  </a:moveTo>
                  <a:cubicBezTo>
                    <a:pt x="1669" y="88"/>
                    <a:pt x="1669" y="88"/>
                    <a:pt x="1669" y="88"/>
                  </a:cubicBezTo>
                  <a:cubicBezTo>
                    <a:pt x="1669" y="88"/>
                    <a:pt x="1669" y="88"/>
                    <a:pt x="1669" y="89"/>
                  </a:cubicBezTo>
                  <a:close/>
                  <a:moveTo>
                    <a:pt x="648" y="54"/>
                  </a:moveTo>
                  <a:cubicBezTo>
                    <a:pt x="648" y="54"/>
                    <a:pt x="648" y="54"/>
                    <a:pt x="648" y="55"/>
                  </a:cubicBezTo>
                  <a:cubicBezTo>
                    <a:pt x="648" y="54"/>
                    <a:pt x="648" y="54"/>
                    <a:pt x="648" y="54"/>
                  </a:cubicBezTo>
                  <a:close/>
                  <a:moveTo>
                    <a:pt x="634" y="88"/>
                  </a:moveTo>
                  <a:cubicBezTo>
                    <a:pt x="634" y="88"/>
                    <a:pt x="634" y="89"/>
                    <a:pt x="634" y="89"/>
                  </a:cubicBezTo>
                  <a:cubicBezTo>
                    <a:pt x="635" y="89"/>
                    <a:pt x="635" y="88"/>
                    <a:pt x="634" y="88"/>
                  </a:cubicBezTo>
                  <a:close/>
                  <a:moveTo>
                    <a:pt x="612" y="56"/>
                  </a:moveTo>
                  <a:cubicBezTo>
                    <a:pt x="612" y="56"/>
                    <a:pt x="612" y="57"/>
                    <a:pt x="612" y="57"/>
                  </a:cubicBezTo>
                  <a:cubicBezTo>
                    <a:pt x="612" y="56"/>
                    <a:pt x="612" y="56"/>
                    <a:pt x="612" y="56"/>
                  </a:cubicBezTo>
                  <a:close/>
                  <a:moveTo>
                    <a:pt x="687" y="89"/>
                  </a:moveTo>
                  <a:cubicBezTo>
                    <a:pt x="688" y="89"/>
                    <a:pt x="688" y="89"/>
                    <a:pt x="688" y="88"/>
                  </a:cubicBezTo>
                  <a:cubicBezTo>
                    <a:pt x="688" y="88"/>
                    <a:pt x="687" y="89"/>
                    <a:pt x="687" y="89"/>
                  </a:cubicBezTo>
                  <a:close/>
                  <a:moveTo>
                    <a:pt x="1669" y="10"/>
                  </a:moveTo>
                  <a:cubicBezTo>
                    <a:pt x="1670" y="10"/>
                    <a:pt x="1670" y="10"/>
                    <a:pt x="1670" y="10"/>
                  </a:cubicBezTo>
                  <a:cubicBezTo>
                    <a:pt x="1670" y="10"/>
                    <a:pt x="1670" y="10"/>
                    <a:pt x="1669" y="10"/>
                  </a:cubicBezTo>
                  <a:close/>
                  <a:moveTo>
                    <a:pt x="1080" y="89"/>
                  </a:moveTo>
                  <a:cubicBezTo>
                    <a:pt x="1080" y="89"/>
                    <a:pt x="1080" y="89"/>
                    <a:pt x="1080" y="88"/>
                  </a:cubicBezTo>
                  <a:cubicBezTo>
                    <a:pt x="1080" y="88"/>
                    <a:pt x="1080" y="88"/>
                    <a:pt x="1080" y="89"/>
                  </a:cubicBezTo>
                  <a:close/>
                  <a:moveTo>
                    <a:pt x="1186" y="88"/>
                  </a:moveTo>
                  <a:cubicBezTo>
                    <a:pt x="1186" y="89"/>
                    <a:pt x="1186" y="89"/>
                    <a:pt x="1187" y="89"/>
                  </a:cubicBezTo>
                  <a:cubicBezTo>
                    <a:pt x="1187" y="89"/>
                    <a:pt x="1187" y="88"/>
                    <a:pt x="1186" y="88"/>
                  </a:cubicBezTo>
                  <a:close/>
                  <a:moveTo>
                    <a:pt x="1258" y="89"/>
                  </a:moveTo>
                  <a:cubicBezTo>
                    <a:pt x="1258" y="89"/>
                    <a:pt x="1258" y="89"/>
                    <a:pt x="1258" y="88"/>
                  </a:cubicBezTo>
                  <a:cubicBezTo>
                    <a:pt x="1258" y="88"/>
                    <a:pt x="1258" y="88"/>
                    <a:pt x="1258" y="89"/>
                  </a:cubicBezTo>
                  <a:close/>
                  <a:moveTo>
                    <a:pt x="602" y="60"/>
                  </a:moveTo>
                  <a:cubicBezTo>
                    <a:pt x="602" y="60"/>
                    <a:pt x="602" y="59"/>
                    <a:pt x="602" y="59"/>
                  </a:cubicBezTo>
                  <a:cubicBezTo>
                    <a:pt x="602" y="60"/>
                    <a:pt x="602" y="60"/>
                    <a:pt x="602" y="60"/>
                  </a:cubicBezTo>
                  <a:close/>
                  <a:moveTo>
                    <a:pt x="587" y="89"/>
                  </a:moveTo>
                  <a:cubicBezTo>
                    <a:pt x="587" y="89"/>
                    <a:pt x="587" y="89"/>
                    <a:pt x="587" y="89"/>
                  </a:cubicBezTo>
                  <a:cubicBezTo>
                    <a:pt x="587" y="89"/>
                    <a:pt x="587" y="89"/>
                    <a:pt x="587" y="89"/>
                  </a:cubicBezTo>
                  <a:close/>
                  <a:moveTo>
                    <a:pt x="614" y="89"/>
                  </a:moveTo>
                  <a:cubicBezTo>
                    <a:pt x="614" y="89"/>
                    <a:pt x="614" y="89"/>
                    <a:pt x="613" y="89"/>
                  </a:cubicBezTo>
                  <a:cubicBezTo>
                    <a:pt x="613" y="89"/>
                    <a:pt x="613" y="89"/>
                    <a:pt x="614" y="89"/>
                  </a:cubicBezTo>
                  <a:close/>
                  <a:moveTo>
                    <a:pt x="674" y="59"/>
                  </a:moveTo>
                  <a:cubicBezTo>
                    <a:pt x="674" y="60"/>
                    <a:pt x="674" y="60"/>
                    <a:pt x="675" y="60"/>
                  </a:cubicBezTo>
                  <a:cubicBezTo>
                    <a:pt x="674" y="59"/>
                    <a:pt x="674" y="59"/>
                    <a:pt x="674" y="59"/>
                  </a:cubicBezTo>
                  <a:close/>
                  <a:moveTo>
                    <a:pt x="624" y="89"/>
                  </a:moveTo>
                  <a:cubicBezTo>
                    <a:pt x="624" y="89"/>
                    <a:pt x="624" y="89"/>
                    <a:pt x="624" y="89"/>
                  </a:cubicBezTo>
                  <a:cubicBezTo>
                    <a:pt x="624" y="89"/>
                    <a:pt x="624" y="89"/>
                    <a:pt x="624" y="89"/>
                  </a:cubicBezTo>
                  <a:close/>
                  <a:moveTo>
                    <a:pt x="726" y="89"/>
                  </a:moveTo>
                  <a:cubicBezTo>
                    <a:pt x="726" y="89"/>
                    <a:pt x="726" y="89"/>
                    <a:pt x="727" y="89"/>
                  </a:cubicBezTo>
                  <a:cubicBezTo>
                    <a:pt x="727" y="89"/>
                    <a:pt x="727" y="89"/>
                    <a:pt x="726" y="89"/>
                  </a:cubicBezTo>
                  <a:close/>
                  <a:moveTo>
                    <a:pt x="752" y="89"/>
                  </a:moveTo>
                  <a:cubicBezTo>
                    <a:pt x="752" y="89"/>
                    <a:pt x="752" y="89"/>
                    <a:pt x="751" y="89"/>
                  </a:cubicBezTo>
                  <a:cubicBezTo>
                    <a:pt x="752" y="89"/>
                    <a:pt x="752" y="89"/>
                    <a:pt x="752" y="89"/>
                  </a:cubicBezTo>
                  <a:close/>
                  <a:moveTo>
                    <a:pt x="797" y="89"/>
                  </a:moveTo>
                  <a:cubicBezTo>
                    <a:pt x="797" y="89"/>
                    <a:pt x="798" y="89"/>
                    <a:pt x="798" y="89"/>
                  </a:cubicBezTo>
                  <a:cubicBezTo>
                    <a:pt x="798" y="89"/>
                    <a:pt x="797" y="89"/>
                    <a:pt x="797" y="89"/>
                  </a:cubicBezTo>
                  <a:close/>
                  <a:moveTo>
                    <a:pt x="979" y="89"/>
                  </a:moveTo>
                  <a:cubicBezTo>
                    <a:pt x="979" y="89"/>
                    <a:pt x="980" y="89"/>
                    <a:pt x="980" y="89"/>
                  </a:cubicBezTo>
                  <a:cubicBezTo>
                    <a:pt x="980" y="89"/>
                    <a:pt x="979" y="89"/>
                    <a:pt x="979" y="89"/>
                  </a:cubicBezTo>
                  <a:close/>
                  <a:moveTo>
                    <a:pt x="1016" y="89"/>
                  </a:moveTo>
                  <a:cubicBezTo>
                    <a:pt x="1017" y="89"/>
                    <a:pt x="1017" y="89"/>
                    <a:pt x="1017" y="89"/>
                  </a:cubicBezTo>
                  <a:cubicBezTo>
                    <a:pt x="1017" y="89"/>
                    <a:pt x="1017" y="89"/>
                    <a:pt x="1016" y="89"/>
                  </a:cubicBezTo>
                  <a:close/>
                  <a:moveTo>
                    <a:pt x="1212" y="89"/>
                  </a:moveTo>
                  <a:cubicBezTo>
                    <a:pt x="1212" y="89"/>
                    <a:pt x="1212" y="89"/>
                    <a:pt x="1211" y="89"/>
                  </a:cubicBezTo>
                  <a:cubicBezTo>
                    <a:pt x="1211" y="89"/>
                    <a:pt x="1211" y="89"/>
                    <a:pt x="1212" y="89"/>
                  </a:cubicBezTo>
                  <a:close/>
                  <a:moveTo>
                    <a:pt x="1416" y="89"/>
                  </a:moveTo>
                  <a:cubicBezTo>
                    <a:pt x="1416" y="89"/>
                    <a:pt x="1416" y="89"/>
                    <a:pt x="1416" y="89"/>
                  </a:cubicBezTo>
                  <a:cubicBezTo>
                    <a:pt x="1416" y="89"/>
                    <a:pt x="1416" y="89"/>
                    <a:pt x="1416" y="89"/>
                  </a:cubicBezTo>
                  <a:close/>
                  <a:moveTo>
                    <a:pt x="1464" y="89"/>
                  </a:moveTo>
                  <a:cubicBezTo>
                    <a:pt x="1463" y="89"/>
                    <a:pt x="1463" y="89"/>
                    <a:pt x="1463" y="89"/>
                  </a:cubicBezTo>
                  <a:cubicBezTo>
                    <a:pt x="1464" y="89"/>
                    <a:pt x="1464" y="89"/>
                    <a:pt x="1464" y="89"/>
                  </a:cubicBezTo>
                  <a:close/>
                  <a:moveTo>
                    <a:pt x="612" y="55"/>
                  </a:moveTo>
                  <a:cubicBezTo>
                    <a:pt x="612" y="55"/>
                    <a:pt x="612" y="55"/>
                    <a:pt x="612" y="56"/>
                  </a:cubicBezTo>
                  <a:cubicBezTo>
                    <a:pt x="612" y="55"/>
                    <a:pt x="612" y="55"/>
                    <a:pt x="612" y="55"/>
                  </a:cubicBezTo>
                  <a:close/>
                  <a:moveTo>
                    <a:pt x="1682" y="89"/>
                  </a:moveTo>
                  <a:cubicBezTo>
                    <a:pt x="1682" y="89"/>
                    <a:pt x="1682" y="89"/>
                    <a:pt x="1682" y="89"/>
                  </a:cubicBezTo>
                  <a:cubicBezTo>
                    <a:pt x="1682" y="89"/>
                    <a:pt x="1682" y="89"/>
                    <a:pt x="1682" y="89"/>
                  </a:cubicBezTo>
                  <a:close/>
                  <a:moveTo>
                    <a:pt x="857" y="49"/>
                  </a:moveTo>
                  <a:cubicBezTo>
                    <a:pt x="857" y="48"/>
                    <a:pt x="857" y="48"/>
                    <a:pt x="856" y="48"/>
                  </a:cubicBezTo>
                  <a:cubicBezTo>
                    <a:pt x="856" y="48"/>
                    <a:pt x="856" y="48"/>
                    <a:pt x="857" y="49"/>
                  </a:cubicBezTo>
                  <a:close/>
                  <a:moveTo>
                    <a:pt x="634" y="89"/>
                  </a:moveTo>
                  <a:cubicBezTo>
                    <a:pt x="634" y="89"/>
                    <a:pt x="634" y="89"/>
                    <a:pt x="634" y="90"/>
                  </a:cubicBezTo>
                  <a:cubicBezTo>
                    <a:pt x="634" y="90"/>
                    <a:pt x="634" y="89"/>
                    <a:pt x="634" y="89"/>
                  </a:cubicBezTo>
                  <a:close/>
                  <a:moveTo>
                    <a:pt x="980" y="89"/>
                  </a:moveTo>
                  <a:cubicBezTo>
                    <a:pt x="980" y="89"/>
                    <a:pt x="980" y="89"/>
                    <a:pt x="981" y="89"/>
                  </a:cubicBezTo>
                  <a:cubicBezTo>
                    <a:pt x="980" y="89"/>
                    <a:pt x="980" y="89"/>
                    <a:pt x="980" y="89"/>
                  </a:cubicBezTo>
                  <a:close/>
                  <a:moveTo>
                    <a:pt x="1016" y="89"/>
                  </a:moveTo>
                  <a:cubicBezTo>
                    <a:pt x="1016" y="89"/>
                    <a:pt x="1016" y="89"/>
                    <a:pt x="1016" y="89"/>
                  </a:cubicBezTo>
                  <a:cubicBezTo>
                    <a:pt x="1016" y="89"/>
                    <a:pt x="1016" y="89"/>
                    <a:pt x="1016" y="89"/>
                  </a:cubicBezTo>
                  <a:close/>
                  <a:moveTo>
                    <a:pt x="1034" y="90"/>
                  </a:moveTo>
                  <a:cubicBezTo>
                    <a:pt x="1034" y="89"/>
                    <a:pt x="1034" y="89"/>
                    <a:pt x="1034" y="89"/>
                  </a:cubicBezTo>
                  <a:cubicBezTo>
                    <a:pt x="1034" y="89"/>
                    <a:pt x="1034" y="90"/>
                    <a:pt x="1034" y="90"/>
                  </a:cubicBezTo>
                  <a:close/>
                  <a:moveTo>
                    <a:pt x="1079" y="89"/>
                  </a:moveTo>
                  <a:cubicBezTo>
                    <a:pt x="1079" y="89"/>
                    <a:pt x="1079" y="89"/>
                    <a:pt x="1079" y="89"/>
                  </a:cubicBezTo>
                  <a:cubicBezTo>
                    <a:pt x="1079" y="89"/>
                    <a:pt x="1079" y="89"/>
                    <a:pt x="1079" y="89"/>
                  </a:cubicBezTo>
                  <a:close/>
                  <a:moveTo>
                    <a:pt x="1187" y="89"/>
                  </a:moveTo>
                  <a:cubicBezTo>
                    <a:pt x="1187" y="89"/>
                    <a:pt x="1187" y="90"/>
                    <a:pt x="1187" y="90"/>
                  </a:cubicBezTo>
                  <a:cubicBezTo>
                    <a:pt x="1187" y="89"/>
                    <a:pt x="1187" y="89"/>
                    <a:pt x="1187" y="89"/>
                  </a:cubicBezTo>
                  <a:close/>
                  <a:moveTo>
                    <a:pt x="1257" y="89"/>
                  </a:moveTo>
                  <a:cubicBezTo>
                    <a:pt x="1257" y="89"/>
                    <a:pt x="1257" y="89"/>
                    <a:pt x="1257" y="89"/>
                  </a:cubicBezTo>
                  <a:cubicBezTo>
                    <a:pt x="1257" y="89"/>
                    <a:pt x="1257" y="89"/>
                    <a:pt x="1257" y="89"/>
                  </a:cubicBezTo>
                  <a:close/>
                  <a:moveTo>
                    <a:pt x="1669" y="90"/>
                  </a:moveTo>
                  <a:cubicBezTo>
                    <a:pt x="1669" y="89"/>
                    <a:pt x="1669" y="89"/>
                    <a:pt x="1669" y="89"/>
                  </a:cubicBezTo>
                  <a:cubicBezTo>
                    <a:pt x="1669" y="89"/>
                    <a:pt x="1669" y="89"/>
                    <a:pt x="1669" y="90"/>
                  </a:cubicBezTo>
                  <a:close/>
                  <a:moveTo>
                    <a:pt x="587" y="89"/>
                  </a:moveTo>
                  <a:cubicBezTo>
                    <a:pt x="587" y="89"/>
                    <a:pt x="586" y="90"/>
                    <a:pt x="586" y="90"/>
                  </a:cubicBezTo>
                  <a:cubicBezTo>
                    <a:pt x="587" y="90"/>
                    <a:pt x="587" y="90"/>
                    <a:pt x="587" y="89"/>
                  </a:cubicBezTo>
                  <a:close/>
                  <a:moveTo>
                    <a:pt x="1738" y="10"/>
                  </a:moveTo>
                  <a:cubicBezTo>
                    <a:pt x="1738" y="10"/>
                    <a:pt x="1739" y="10"/>
                    <a:pt x="1739" y="10"/>
                  </a:cubicBezTo>
                  <a:cubicBezTo>
                    <a:pt x="1739" y="10"/>
                    <a:pt x="1739" y="10"/>
                    <a:pt x="1738" y="10"/>
                  </a:cubicBezTo>
                  <a:close/>
                  <a:moveTo>
                    <a:pt x="661" y="89"/>
                  </a:moveTo>
                  <a:cubicBezTo>
                    <a:pt x="661" y="90"/>
                    <a:pt x="661" y="90"/>
                    <a:pt x="662" y="90"/>
                  </a:cubicBezTo>
                  <a:cubicBezTo>
                    <a:pt x="662" y="89"/>
                    <a:pt x="661" y="89"/>
                    <a:pt x="661" y="89"/>
                  </a:cubicBezTo>
                  <a:close/>
                  <a:moveTo>
                    <a:pt x="687" y="90"/>
                  </a:moveTo>
                  <a:cubicBezTo>
                    <a:pt x="687" y="90"/>
                    <a:pt x="687" y="90"/>
                    <a:pt x="687" y="89"/>
                  </a:cubicBezTo>
                  <a:cubicBezTo>
                    <a:pt x="687" y="89"/>
                    <a:pt x="687" y="90"/>
                    <a:pt x="687" y="90"/>
                  </a:cubicBezTo>
                  <a:close/>
                  <a:moveTo>
                    <a:pt x="699" y="89"/>
                  </a:moveTo>
                  <a:cubicBezTo>
                    <a:pt x="699" y="89"/>
                    <a:pt x="699" y="90"/>
                    <a:pt x="699" y="90"/>
                  </a:cubicBezTo>
                  <a:cubicBezTo>
                    <a:pt x="699" y="90"/>
                    <a:pt x="699" y="90"/>
                    <a:pt x="699" y="89"/>
                  </a:cubicBezTo>
                  <a:close/>
                  <a:moveTo>
                    <a:pt x="727" y="89"/>
                  </a:moveTo>
                  <a:cubicBezTo>
                    <a:pt x="727" y="90"/>
                    <a:pt x="727" y="90"/>
                    <a:pt x="727" y="90"/>
                  </a:cubicBezTo>
                  <a:cubicBezTo>
                    <a:pt x="727" y="90"/>
                    <a:pt x="727" y="89"/>
                    <a:pt x="727" y="89"/>
                  </a:cubicBezTo>
                  <a:close/>
                  <a:moveTo>
                    <a:pt x="752" y="90"/>
                  </a:moveTo>
                  <a:cubicBezTo>
                    <a:pt x="752" y="90"/>
                    <a:pt x="752" y="89"/>
                    <a:pt x="752" y="89"/>
                  </a:cubicBezTo>
                  <a:cubicBezTo>
                    <a:pt x="752" y="90"/>
                    <a:pt x="752" y="90"/>
                    <a:pt x="752" y="90"/>
                  </a:cubicBezTo>
                  <a:close/>
                  <a:moveTo>
                    <a:pt x="796" y="90"/>
                  </a:moveTo>
                  <a:cubicBezTo>
                    <a:pt x="796" y="90"/>
                    <a:pt x="797" y="90"/>
                    <a:pt x="797" y="89"/>
                  </a:cubicBezTo>
                  <a:cubicBezTo>
                    <a:pt x="796" y="89"/>
                    <a:pt x="796" y="89"/>
                    <a:pt x="796" y="90"/>
                  </a:cubicBezTo>
                  <a:close/>
                  <a:moveTo>
                    <a:pt x="981" y="89"/>
                  </a:moveTo>
                  <a:cubicBezTo>
                    <a:pt x="981" y="90"/>
                    <a:pt x="981" y="90"/>
                    <a:pt x="981" y="90"/>
                  </a:cubicBezTo>
                  <a:cubicBezTo>
                    <a:pt x="981" y="89"/>
                    <a:pt x="981" y="89"/>
                    <a:pt x="981" y="89"/>
                  </a:cubicBezTo>
                  <a:close/>
                  <a:moveTo>
                    <a:pt x="1015" y="90"/>
                  </a:moveTo>
                  <a:cubicBezTo>
                    <a:pt x="1015" y="90"/>
                    <a:pt x="1016" y="90"/>
                    <a:pt x="1016" y="89"/>
                  </a:cubicBezTo>
                  <a:cubicBezTo>
                    <a:pt x="1015" y="89"/>
                    <a:pt x="1015" y="89"/>
                    <a:pt x="1015" y="90"/>
                  </a:cubicBezTo>
                  <a:close/>
                  <a:moveTo>
                    <a:pt x="1048" y="89"/>
                  </a:moveTo>
                  <a:cubicBezTo>
                    <a:pt x="1048" y="90"/>
                    <a:pt x="1048" y="90"/>
                    <a:pt x="1049" y="90"/>
                  </a:cubicBezTo>
                  <a:cubicBezTo>
                    <a:pt x="1049" y="89"/>
                    <a:pt x="1048" y="89"/>
                    <a:pt x="1048" y="89"/>
                  </a:cubicBezTo>
                  <a:close/>
                  <a:moveTo>
                    <a:pt x="1078" y="90"/>
                  </a:moveTo>
                  <a:cubicBezTo>
                    <a:pt x="1078" y="90"/>
                    <a:pt x="1079" y="90"/>
                    <a:pt x="1079" y="89"/>
                  </a:cubicBezTo>
                  <a:cubicBezTo>
                    <a:pt x="1078" y="89"/>
                    <a:pt x="1078" y="89"/>
                    <a:pt x="1078" y="90"/>
                  </a:cubicBezTo>
                  <a:close/>
                  <a:moveTo>
                    <a:pt x="1291" y="42"/>
                  </a:moveTo>
                  <a:cubicBezTo>
                    <a:pt x="1291" y="41"/>
                    <a:pt x="1291" y="41"/>
                    <a:pt x="1291" y="41"/>
                  </a:cubicBezTo>
                  <a:cubicBezTo>
                    <a:pt x="1291" y="41"/>
                    <a:pt x="1291" y="41"/>
                    <a:pt x="1291" y="42"/>
                  </a:cubicBezTo>
                  <a:close/>
                  <a:moveTo>
                    <a:pt x="977" y="10"/>
                  </a:moveTo>
                  <a:cubicBezTo>
                    <a:pt x="978" y="10"/>
                    <a:pt x="978" y="10"/>
                    <a:pt x="978" y="10"/>
                  </a:cubicBezTo>
                  <a:cubicBezTo>
                    <a:pt x="978" y="10"/>
                    <a:pt x="978" y="10"/>
                    <a:pt x="977" y="10"/>
                  </a:cubicBezTo>
                  <a:close/>
                  <a:moveTo>
                    <a:pt x="1256" y="90"/>
                  </a:moveTo>
                  <a:cubicBezTo>
                    <a:pt x="1256" y="90"/>
                    <a:pt x="1256" y="90"/>
                    <a:pt x="1257" y="89"/>
                  </a:cubicBezTo>
                  <a:cubicBezTo>
                    <a:pt x="1256" y="89"/>
                    <a:pt x="1256" y="89"/>
                    <a:pt x="1256" y="90"/>
                  </a:cubicBezTo>
                  <a:close/>
                  <a:moveTo>
                    <a:pt x="1682" y="89"/>
                  </a:moveTo>
                  <a:cubicBezTo>
                    <a:pt x="1682" y="90"/>
                    <a:pt x="1682" y="90"/>
                    <a:pt x="1683" y="90"/>
                  </a:cubicBezTo>
                  <a:cubicBezTo>
                    <a:pt x="1683" y="90"/>
                    <a:pt x="1683" y="89"/>
                    <a:pt x="1682" y="89"/>
                  </a:cubicBezTo>
                  <a:close/>
                  <a:moveTo>
                    <a:pt x="662" y="90"/>
                  </a:moveTo>
                  <a:cubicBezTo>
                    <a:pt x="662" y="90"/>
                    <a:pt x="662" y="90"/>
                    <a:pt x="662" y="90"/>
                  </a:cubicBezTo>
                  <a:cubicBezTo>
                    <a:pt x="662" y="90"/>
                    <a:pt x="662" y="90"/>
                    <a:pt x="662" y="90"/>
                  </a:cubicBezTo>
                  <a:close/>
                  <a:moveTo>
                    <a:pt x="1553" y="60"/>
                  </a:moveTo>
                  <a:cubicBezTo>
                    <a:pt x="1553" y="60"/>
                    <a:pt x="1553" y="60"/>
                    <a:pt x="1553" y="59"/>
                  </a:cubicBezTo>
                  <a:cubicBezTo>
                    <a:pt x="1553" y="59"/>
                    <a:pt x="1553" y="59"/>
                    <a:pt x="1553" y="60"/>
                  </a:cubicBezTo>
                  <a:close/>
                  <a:moveTo>
                    <a:pt x="795" y="90"/>
                  </a:moveTo>
                  <a:cubicBezTo>
                    <a:pt x="796" y="90"/>
                    <a:pt x="796" y="90"/>
                    <a:pt x="796" y="90"/>
                  </a:cubicBezTo>
                  <a:cubicBezTo>
                    <a:pt x="796" y="90"/>
                    <a:pt x="796" y="90"/>
                    <a:pt x="795" y="90"/>
                  </a:cubicBezTo>
                  <a:close/>
                  <a:moveTo>
                    <a:pt x="981" y="90"/>
                  </a:moveTo>
                  <a:cubicBezTo>
                    <a:pt x="981" y="90"/>
                    <a:pt x="982" y="90"/>
                    <a:pt x="982" y="90"/>
                  </a:cubicBezTo>
                  <a:cubicBezTo>
                    <a:pt x="982" y="90"/>
                    <a:pt x="982" y="90"/>
                    <a:pt x="981" y="90"/>
                  </a:cubicBezTo>
                  <a:close/>
                  <a:moveTo>
                    <a:pt x="1291" y="52"/>
                  </a:moveTo>
                  <a:cubicBezTo>
                    <a:pt x="1291" y="53"/>
                    <a:pt x="1291" y="53"/>
                    <a:pt x="1291" y="53"/>
                  </a:cubicBezTo>
                  <a:cubicBezTo>
                    <a:pt x="1291" y="53"/>
                    <a:pt x="1291" y="53"/>
                    <a:pt x="1291" y="52"/>
                  </a:cubicBezTo>
                  <a:close/>
                  <a:moveTo>
                    <a:pt x="1035" y="90"/>
                  </a:moveTo>
                  <a:cubicBezTo>
                    <a:pt x="1035" y="90"/>
                    <a:pt x="1034" y="90"/>
                    <a:pt x="1034" y="90"/>
                  </a:cubicBezTo>
                  <a:cubicBezTo>
                    <a:pt x="1034" y="90"/>
                    <a:pt x="1034" y="90"/>
                    <a:pt x="1035" y="90"/>
                  </a:cubicBezTo>
                  <a:close/>
                  <a:moveTo>
                    <a:pt x="1187" y="90"/>
                  </a:moveTo>
                  <a:cubicBezTo>
                    <a:pt x="1187" y="90"/>
                    <a:pt x="1187" y="90"/>
                    <a:pt x="1187" y="90"/>
                  </a:cubicBezTo>
                  <a:cubicBezTo>
                    <a:pt x="1187" y="90"/>
                    <a:pt x="1187" y="90"/>
                    <a:pt x="1187" y="90"/>
                  </a:cubicBezTo>
                  <a:close/>
                  <a:moveTo>
                    <a:pt x="1212" y="90"/>
                  </a:moveTo>
                  <a:cubicBezTo>
                    <a:pt x="1212" y="90"/>
                    <a:pt x="1212" y="90"/>
                    <a:pt x="1212" y="90"/>
                  </a:cubicBezTo>
                  <a:cubicBezTo>
                    <a:pt x="1212" y="90"/>
                    <a:pt x="1212" y="90"/>
                    <a:pt x="1212" y="90"/>
                  </a:cubicBezTo>
                  <a:close/>
                  <a:moveTo>
                    <a:pt x="1255" y="90"/>
                  </a:moveTo>
                  <a:cubicBezTo>
                    <a:pt x="1256" y="90"/>
                    <a:pt x="1256" y="90"/>
                    <a:pt x="1256" y="90"/>
                  </a:cubicBezTo>
                  <a:cubicBezTo>
                    <a:pt x="1256" y="90"/>
                    <a:pt x="1255" y="90"/>
                    <a:pt x="1255" y="90"/>
                  </a:cubicBezTo>
                  <a:close/>
                  <a:moveTo>
                    <a:pt x="611" y="54"/>
                  </a:moveTo>
                  <a:cubicBezTo>
                    <a:pt x="611" y="54"/>
                    <a:pt x="611" y="54"/>
                    <a:pt x="612" y="55"/>
                  </a:cubicBezTo>
                  <a:cubicBezTo>
                    <a:pt x="612" y="54"/>
                    <a:pt x="612" y="54"/>
                    <a:pt x="611" y="54"/>
                  </a:cubicBezTo>
                  <a:close/>
                  <a:moveTo>
                    <a:pt x="1417" y="90"/>
                  </a:moveTo>
                  <a:cubicBezTo>
                    <a:pt x="1417" y="90"/>
                    <a:pt x="1417" y="90"/>
                    <a:pt x="1416" y="90"/>
                  </a:cubicBezTo>
                  <a:cubicBezTo>
                    <a:pt x="1416" y="90"/>
                    <a:pt x="1416" y="90"/>
                    <a:pt x="1417" y="90"/>
                  </a:cubicBezTo>
                  <a:close/>
                  <a:moveTo>
                    <a:pt x="1463" y="90"/>
                  </a:moveTo>
                  <a:cubicBezTo>
                    <a:pt x="1463" y="90"/>
                    <a:pt x="1463" y="90"/>
                    <a:pt x="1463" y="90"/>
                  </a:cubicBezTo>
                  <a:cubicBezTo>
                    <a:pt x="1463" y="90"/>
                    <a:pt x="1463" y="90"/>
                    <a:pt x="1463" y="90"/>
                  </a:cubicBezTo>
                  <a:close/>
                  <a:moveTo>
                    <a:pt x="1670" y="90"/>
                  </a:moveTo>
                  <a:cubicBezTo>
                    <a:pt x="1670" y="90"/>
                    <a:pt x="1670" y="90"/>
                    <a:pt x="1669" y="90"/>
                  </a:cubicBezTo>
                  <a:cubicBezTo>
                    <a:pt x="1669" y="90"/>
                    <a:pt x="1669" y="90"/>
                    <a:pt x="1670" y="90"/>
                  </a:cubicBezTo>
                  <a:close/>
                  <a:moveTo>
                    <a:pt x="634" y="90"/>
                  </a:moveTo>
                  <a:cubicBezTo>
                    <a:pt x="634" y="90"/>
                    <a:pt x="633" y="90"/>
                    <a:pt x="633" y="91"/>
                  </a:cubicBezTo>
                  <a:cubicBezTo>
                    <a:pt x="634" y="91"/>
                    <a:pt x="634" y="90"/>
                    <a:pt x="634" y="90"/>
                  </a:cubicBezTo>
                  <a:close/>
                  <a:moveTo>
                    <a:pt x="829" y="43"/>
                  </a:moveTo>
                  <a:cubicBezTo>
                    <a:pt x="830" y="43"/>
                    <a:pt x="830" y="42"/>
                    <a:pt x="830" y="42"/>
                  </a:cubicBezTo>
                  <a:cubicBezTo>
                    <a:pt x="830" y="42"/>
                    <a:pt x="829" y="42"/>
                    <a:pt x="829" y="43"/>
                  </a:cubicBezTo>
                  <a:close/>
                  <a:moveTo>
                    <a:pt x="1665" y="59"/>
                  </a:moveTo>
                  <a:cubicBezTo>
                    <a:pt x="1665" y="60"/>
                    <a:pt x="1665" y="60"/>
                    <a:pt x="1666" y="60"/>
                  </a:cubicBezTo>
                  <a:cubicBezTo>
                    <a:pt x="1665" y="59"/>
                    <a:pt x="1665" y="59"/>
                    <a:pt x="1665" y="59"/>
                  </a:cubicBezTo>
                  <a:close/>
                  <a:moveTo>
                    <a:pt x="1721" y="60"/>
                  </a:moveTo>
                  <a:cubicBezTo>
                    <a:pt x="1721" y="60"/>
                    <a:pt x="1721" y="60"/>
                    <a:pt x="1721" y="59"/>
                  </a:cubicBezTo>
                  <a:cubicBezTo>
                    <a:pt x="1721" y="59"/>
                    <a:pt x="1721" y="59"/>
                    <a:pt x="1721" y="60"/>
                  </a:cubicBezTo>
                  <a:close/>
                  <a:moveTo>
                    <a:pt x="795" y="90"/>
                  </a:moveTo>
                  <a:cubicBezTo>
                    <a:pt x="795" y="90"/>
                    <a:pt x="795" y="90"/>
                    <a:pt x="795" y="90"/>
                  </a:cubicBezTo>
                  <a:cubicBezTo>
                    <a:pt x="795" y="90"/>
                    <a:pt x="795" y="90"/>
                    <a:pt x="795" y="90"/>
                  </a:cubicBezTo>
                  <a:close/>
                  <a:moveTo>
                    <a:pt x="982" y="90"/>
                  </a:moveTo>
                  <a:cubicBezTo>
                    <a:pt x="982" y="90"/>
                    <a:pt x="982" y="90"/>
                    <a:pt x="983" y="90"/>
                  </a:cubicBezTo>
                  <a:cubicBezTo>
                    <a:pt x="982" y="90"/>
                    <a:pt x="982" y="90"/>
                    <a:pt x="982" y="90"/>
                  </a:cubicBezTo>
                  <a:close/>
                  <a:moveTo>
                    <a:pt x="1013" y="90"/>
                  </a:moveTo>
                  <a:cubicBezTo>
                    <a:pt x="1014" y="90"/>
                    <a:pt x="1014" y="90"/>
                    <a:pt x="1014" y="90"/>
                  </a:cubicBezTo>
                  <a:cubicBezTo>
                    <a:pt x="1014" y="90"/>
                    <a:pt x="1013" y="90"/>
                    <a:pt x="1013" y="90"/>
                  </a:cubicBezTo>
                  <a:close/>
                  <a:moveTo>
                    <a:pt x="639" y="49"/>
                  </a:moveTo>
                  <a:cubicBezTo>
                    <a:pt x="639" y="48"/>
                    <a:pt x="639" y="48"/>
                    <a:pt x="639" y="48"/>
                  </a:cubicBezTo>
                  <a:cubicBezTo>
                    <a:pt x="639" y="48"/>
                    <a:pt x="639" y="48"/>
                    <a:pt x="639" y="49"/>
                  </a:cubicBezTo>
                  <a:close/>
                  <a:moveTo>
                    <a:pt x="1683" y="90"/>
                  </a:moveTo>
                  <a:cubicBezTo>
                    <a:pt x="1683" y="90"/>
                    <a:pt x="1683" y="91"/>
                    <a:pt x="1683" y="91"/>
                  </a:cubicBezTo>
                  <a:cubicBezTo>
                    <a:pt x="1683" y="90"/>
                    <a:pt x="1683" y="90"/>
                    <a:pt x="1683" y="90"/>
                  </a:cubicBezTo>
                  <a:close/>
                  <a:moveTo>
                    <a:pt x="586" y="90"/>
                  </a:moveTo>
                  <a:cubicBezTo>
                    <a:pt x="586" y="91"/>
                    <a:pt x="586" y="91"/>
                    <a:pt x="586" y="91"/>
                  </a:cubicBezTo>
                  <a:cubicBezTo>
                    <a:pt x="586" y="91"/>
                    <a:pt x="586" y="91"/>
                    <a:pt x="586" y="90"/>
                  </a:cubicBezTo>
                  <a:close/>
                  <a:moveTo>
                    <a:pt x="614" y="91"/>
                  </a:moveTo>
                  <a:cubicBezTo>
                    <a:pt x="614" y="91"/>
                    <a:pt x="614" y="91"/>
                    <a:pt x="614" y="90"/>
                  </a:cubicBezTo>
                  <a:cubicBezTo>
                    <a:pt x="614" y="91"/>
                    <a:pt x="614" y="91"/>
                    <a:pt x="614" y="91"/>
                  </a:cubicBezTo>
                  <a:close/>
                  <a:moveTo>
                    <a:pt x="663" y="90"/>
                  </a:moveTo>
                  <a:cubicBezTo>
                    <a:pt x="663" y="91"/>
                    <a:pt x="663" y="91"/>
                    <a:pt x="663" y="91"/>
                  </a:cubicBezTo>
                  <a:cubicBezTo>
                    <a:pt x="663" y="90"/>
                    <a:pt x="663" y="90"/>
                    <a:pt x="663" y="90"/>
                  </a:cubicBezTo>
                  <a:close/>
                  <a:moveTo>
                    <a:pt x="699" y="90"/>
                  </a:moveTo>
                  <a:cubicBezTo>
                    <a:pt x="698" y="90"/>
                    <a:pt x="698" y="91"/>
                    <a:pt x="698" y="91"/>
                  </a:cubicBezTo>
                  <a:cubicBezTo>
                    <a:pt x="699" y="91"/>
                    <a:pt x="699" y="91"/>
                    <a:pt x="699" y="90"/>
                  </a:cubicBezTo>
                  <a:close/>
                  <a:moveTo>
                    <a:pt x="767" y="90"/>
                  </a:moveTo>
                  <a:cubicBezTo>
                    <a:pt x="768" y="91"/>
                    <a:pt x="768" y="91"/>
                    <a:pt x="768" y="91"/>
                  </a:cubicBezTo>
                  <a:cubicBezTo>
                    <a:pt x="768" y="90"/>
                    <a:pt x="768" y="90"/>
                    <a:pt x="767" y="90"/>
                  </a:cubicBezTo>
                  <a:close/>
                  <a:moveTo>
                    <a:pt x="794" y="91"/>
                  </a:moveTo>
                  <a:cubicBezTo>
                    <a:pt x="794" y="91"/>
                    <a:pt x="795" y="91"/>
                    <a:pt x="795" y="90"/>
                  </a:cubicBezTo>
                  <a:cubicBezTo>
                    <a:pt x="794" y="90"/>
                    <a:pt x="794" y="90"/>
                    <a:pt x="794" y="91"/>
                  </a:cubicBezTo>
                  <a:close/>
                  <a:moveTo>
                    <a:pt x="983" y="90"/>
                  </a:moveTo>
                  <a:cubicBezTo>
                    <a:pt x="983" y="91"/>
                    <a:pt x="983" y="91"/>
                    <a:pt x="984" y="91"/>
                  </a:cubicBezTo>
                  <a:cubicBezTo>
                    <a:pt x="983" y="90"/>
                    <a:pt x="983" y="90"/>
                    <a:pt x="983" y="90"/>
                  </a:cubicBezTo>
                  <a:close/>
                  <a:moveTo>
                    <a:pt x="1012" y="91"/>
                  </a:moveTo>
                  <a:cubicBezTo>
                    <a:pt x="1013" y="91"/>
                    <a:pt x="1013" y="91"/>
                    <a:pt x="1013" y="90"/>
                  </a:cubicBezTo>
                  <a:cubicBezTo>
                    <a:pt x="1013" y="90"/>
                    <a:pt x="1012" y="90"/>
                    <a:pt x="1012" y="91"/>
                  </a:cubicBezTo>
                  <a:close/>
                  <a:moveTo>
                    <a:pt x="1050" y="90"/>
                  </a:moveTo>
                  <a:cubicBezTo>
                    <a:pt x="1050" y="91"/>
                    <a:pt x="1050" y="91"/>
                    <a:pt x="1050" y="91"/>
                  </a:cubicBezTo>
                  <a:cubicBezTo>
                    <a:pt x="1050" y="90"/>
                    <a:pt x="1050" y="90"/>
                    <a:pt x="1050" y="90"/>
                  </a:cubicBezTo>
                  <a:close/>
                  <a:moveTo>
                    <a:pt x="1076" y="91"/>
                  </a:moveTo>
                  <a:cubicBezTo>
                    <a:pt x="1077" y="91"/>
                    <a:pt x="1077" y="91"/>
                    <a:pt x="1077" y="90"/>
                  </a:cubicBezTo>
                  <a:cubicBezTo>
                    <a:pt x="1077" y="90"/>
                    <a:pt x="1076" y="90"/>
                    <a:pt x="1076" y="91"/>
                  </a:cubicBezTo>
                  <a:close/>
                  <a:moveTo>
                    <a:pt x="1425" y="10"/>
                  </a:moveTo>
                  <a:cubicBezTo>
                    <a:pt x="1425" y="10"/>
                    <a:pt x="1426" y="10"/>
                    <a:pt x="1426" y="10"/>
                  </a:cubicBezTo>
                  <a:cubicBezTo>
                    <a:pt x="1425" y="10"/>
                    <a:pt x="1425" y="10"/>
                    <a:pt x="1425" y="10"/>
                  </a:cubicBezTo>
                  <a:close/>
                  <a:moveTo>
                    <a:pt x="1227" y="90"/>
                  </a:moveTo>
                  <a:cubicBezTo>
                    <a:pt x="1227" y="91"/>
                    <a:pt x="1228" y="91"/>
                    <a:pt x="1228" y="91"/>
                  </a:cubicBezTo>
                  <a:cubicBezTo>
                    <a:pt x="1228" y="90"/>
                    <a:pt x="1228" y="90"/>
                    <a:pt x="1227" y="90"/>
                  </a:cubicBezTo>
                  <a:close/>
                  <a:moveTo>
                    <a:pt x="1254" y="91"/>
                  </a:moveTo>
                  <a:cubicBezTo>
                    <a:pt x="1254" y="91"/>
                    <a:pt x="1254" y="91"/>
                    <a:pt x="1255" y="90"/>
                  </a:cubicBezTo>
                  <a:cubicBezTo>
                    <a:pt x="1254" y="90"/>
                    <a:pt x="1254" y="90"/>
                    <a:pt x="1254" y="91"/>
                  </a:cubicBezTo>
                  <a:close/>
                  <a:moveTo>
                    <a:pt x="1417" y="91"/>
                  </a:moveTo>
                  <a:cubicBezTo>
                    <a:pt x="1417" y="91"/>
                    <a:pt x="1417" y="90"/>
                    <a:pt x="1417" y="90"/>
                  </a:cubicBezTo>
                  <a:cubicBezTo>
                    <a:pt x="1417" y="91"/>
                    <a:pt x="1417" y="91"/>
                    <a:pt x="1417" y="91"/>
                  </a:cubicBezTo>
                  <a:close/>
                  <a:moveTo>
                    <a:pt x="660" y="60"/>
                  </a:moveTo>
                  <a:cubicBezTo>
                    <a:pt x="660" y="60"/>
                    <a:pt x="660" y="60"/>
                    <a:pt x="660" y="60"/>
                  </a:cubicBezTo>
                  <a:cubicBezTo>
                    <a:pt x="660" y="60"/>
                    <a:pt x="660" y="60"/>
                    <a:pt x="660" y="60"/>
                  </a:cubicBezTo>
                  <a:close/>
                  <a:moveTo>
                    <a:pt x="1670" y="91"/>
                  </a:moveTo>
                  <a:cubicBezTo>
                    <a:pt x="1670" y="91"/>
                    <a:pt x="1670" y="91"/>
                    <a:pt x="1670" y="90"/>
                  </a:cubicBezTo>
                  <a:cubicBezTo>
                    <a:pt x="1670" y="91"/>
                    <a:pt x="1670" y="91"/>
                    <a:pt x="1670" y="91"/>
                  </a:cubicBezTo>
                  <a:close/>
                  <a:moveTo>
                    <a:pt x="633" y="91"/>
                  </a:moveTo>
                  <a:cubicBezTo>
                    <a:pt x="633" y="91"/>
                    <a:pt x="633" y="91"/>
                    <a:pt x="633" y="91"/>
                  </a:cubicBezTo>
                  <a:cubicBezTo>
                    <a:pt x="633" y="91"/>
                    <a:pt x="633" y="91"/>
                    <a:pt x="633" y="91"/>
                  </a:cubicBezTo>
                  <a:close/>
                  <a:moveTo>
                    <a:pt x="663" y="91"/>
                  </a:moveTo>
                  <a:cubicBezTo>
                    <a:pt x="664" y="91"/>
                    <a:pt x="664" y="91"/>
                    <a:pt x="664" y="91"/>
                  </a:cubicBezTo>
                  <a:cubicBezTo>
                    <a:pt x="664" y="91"/>
                    <a:pt x="664" y="91"/>
                    <a:pt x="663" y="91"/>
                  </a:cubicBezTo>
                  <a:close/>
                  <a:moveTo>
                    <a:pt x="793" y="91"/>
                  </a:moveTo>
                  <a:cubicBezTo>
                    <a:pt x="794" y="91"/>
                    <a:pt x="794" y="91"/>
                    <a:pt x="794" y="91"/>
                  </a:cubicBezTo>
                  <a:cubicBezTo>
                    <a:pt x="794" y="91"/>
                    <a:pt x="793" y="91"/>
                    <a:pt x="793" y="91"/>
                  </a:cubicBezTo>
                  <a:close/>
                  <a:moveTo>
                    <a:pt x="984" y="91"/>
                  </a:moveTo>
                  <a:cubicBezTo>
                    <a:pt x="984" y="91"/>
                    <a:pt x="984" y="91"/>
                    <a:pt x="984" y="91"/>
                  </a:cubicBezTo>
                  <a:cubicBezTo>
                    <a:pt x="984" y="91"/>
                    <a:pt x="984" y="91"/>
                    <a:pt x="984" y="91"/>
                  </a:cubicBezTo>
                  <a:close/>
                  <a:moveTo>
                    <a:pt x="1499" y="10"/>
                  </a:moveTo>
                  <a:cubicBezTo>
                    <a:pt x="1499" y="10"/>
                    <a:pt x="1499" y="10"/>
                    <a:pt x="1500" y="10"/>
                  </a:cubicBezTo>
                  <a:cubicBezTo>
                    <a:pt x="1499" y="10"/>
                    <a:pt x="1499" y="10"/>
                    <a:pt x="1499" y="10"/>
                  </a:cubicBezTo>
                  <a:close/>
                  <a:moveTo>
                    <a:pt x="1035" y="91"/>
                  </a:moveTo>
                  <a:cubicBezTo>
                    <a:pt x="1035" y="91"/>
                    <a:pt x="1035" y="91"/>
                    <a:pt x="1035" y="91"/>
                  </a:cubicBezTo>
                  <a:cubicBezTo>
                    <a:pt x="1035" y="91"/>
                    <a:pt x="1035" y="91"/>
                    <a:pt x="1035" y="91"/>
                  </a:cubicBezTo>
                  <a:close/>
                  <a:moveTo>
                    <a:pt x="1050" y="91"/>
                  </a:moveTo>
                  <a:cubicBezTo>
                    <a:pt x="1050" y="91"/>
                    <a:pt x="1051" y="91"/>
                    <a:pt x="1051" y="91"/>
                  </a:cubicBezTo>
                  <a:cubicBezTo>
                    <a:pt x="1051" y="91"/>
                    <a:pt x="1050" y="91"/>
                    <a:pt x="1050" y="91"/>
                  </a:cubicBezTo>
                  <a:close/>
                  <a:moveTo>
                    <a:pt x="1075" y="91"/>
                  </a:moveTo>
                  <a:cubicBezTo>
                    <a:pt x="1076" y="91"/>
                    <a:pt x="1076" y="91"/>
                    <a:pt x="1076" y="91"/>
                  </a:cubicBezTo>
                  <a:cubicBezTo>
                    <a:pt x="1076" y="91"/>
                    <a:pt x="1075" y="91"/>
                    <a:pt x="1075" y="91"/>
                  </a:cubicBezTo>
                  <a:close/>
                  <a:moveTo>
                    <a:pt x="654" y="40"/>
                  </a:moveTo>
                  <a:cubicBezTo>
                    <a:pt x="653" y="40"/>
                    <a:pt x="653" y="40"/>
                    <a:pt x="653" y="41"/>
                  </a:cubicBezTo>
                  <a:cubicBezTo>
                    <a:pt x="654" y="40"/>
                    <a:pt x="654" y="40"/>
                    <a:pt x="654" y="40"/>
                  </a:cubicBezTo>
                  <a:close/>
                  <a:moveTo>
                    <a:pt x="1228" y="91"/>
                  </a:moveTo>
                  <a:cubicBezTo>
                    <a:pt x="1228" y="91"/>
                    <a:pt x="1228" y="91"/>
                    <a:pt x="1229" y="91"/>
                  </a:cubicBezTo>
                  <a:cubicBezTo>
                    <a:pt x="1229" y="91"/>
                    <a:pt x="1228" y="91"/>
                    <a:pt x="1228" y="91"/>
                  </a:cubicBezTo>
                  <a:close/>
                  <a:moveTo>
                    <a:pt x="1253" y="91"/>
                  </a:moveTo>
                  <a:cubicBezTo>
                    <a:pt x="1253" y="91"/>
                    <a:pt x="1254" y="91"/>
                    <a:pt x="1254" y="91"/>
                  </a:cubicBezTo>
                  <a:cubicBezTo>
                    <a:pt x="1254" y="91"/>
                    <a:pt x="1253" y="91"/>
                    <a:pt x="1253" y="91"/>
                  </a:cubicBezTo>
                  <a:close/>
                  <a:moveTo>
                    <a:pt x="1683" y="91"/>
                  </a:moveTo>
                  <a:cubicBezTo>
                    <a:pt x="1683" y="91"/>
                    <a:pt x="1683" y="91"/>
                    <a:pt x="1683" y="91"/>
                  </a:cubicBezTo>
                  <a:cubicBezTo>
                    <a:pt x="1683" y="91"/>
                    <a:pt x="1683" y="91"/>
                    <a:pt x="1683" y="91"/>
                  </a:cubicBezTo>
                  <a:close/>
                  <a:moveTo>
                    <a:pt x="606" y="40"/>
                  </a:moveTo>
                  <a:cubicBezTo>
                    <a:pt x="606" y="40"/>
                    <a:pt x="606" y="41"/>
                    <a:pt x="607" y="41"/>
                  </a:cubicBezTo>
                  <a:cubicBezTo>
                    <a:pt x="607" y="40"/>
                    <a:pt x="607" y="40"/>
                    <a:pt x="606" y="40"/>
                  </a:cubicBezTo>
                  <a:close/>
                  <a:moveTo>
                    <a:pt x="586" y="91"/>
                  </a:moveTo>
                  <a:cubicBezTo>
                    <a:pt x="586" y="91"/>
                    <a:pt x="585" y="91"/>
                    <a:pt x="585" y="92"/>
                  </a:cubicBezTo>
                  <a:cubicBezTo>
                    <a:pt x="586" y="92"/>
                    <a:pt x="586" y="91"/>
                    <a:pt x="586" y="91"/>
                  </a:cubicBezTo>
                  <a:close/>
                  <a:moveTo>
                    <a:pt x="664" y="91"/>
                  </a:moveTo>
                  <a:cubicBezTo>
                    <a:pt x="664" y="91"/>
                    <a:pt x="665" y="91"/>
                    <a:pt x="665" y="91"/>
                  </a:cubicBezTo>
                  <a:cubicBezTo>
                    <a:pt x="665" y="91"/>
                    <a:pt x="664" y="91"/>
                    <a:pt x="664" y="91"/>
                  </a:cubicBezTo>
                  <a:close/>
                  <a:moveTo>
                    <a:pt x="698" y="91"/>
                  </a:moveTo>
                  <a:cubicBezTo>
                    <a:pt x="698" y="91"/>
                    <a:pt x="698" y="91"/>
                    <a:pt x="698" y="92"/>
                  </a:cubicBezTo>
                  <a:cubicBezTo>
                    <a:pt x="698" y="92"/>
                    <a:pt x="698" y="91"/>
                    <a:pt x="698" y="91"/>
                  </a:cubicBezTo>
                  <a:close/>
                  <a:moveTo>
                    <a:pt x="602" y="61"/>
                  </a:moveTo>
                  <a:cubicBezTo>
                    <a:pt x="603" y="60"/>
                    <a:pt x="602" y="60"/>
                    <a:pt x="602" y="60"/>
                  </a:cubicBezTo>
                  <a:cubicBezTo>
                    <a:pt x="602" y="60"/>
                    <a:pt x="602" y="61"/>
                    <a:pt x="602" y="61"/>
                  </a:cubicBezTo>
                  <a:close/>
                  <a:moveTo>
                    <a:pt x="769" y="91"/>
                  </a:moveTo>
                  <a:cubicBezTo>
                    <a:pt x="769" y="91"/>
                    <a:pt x="769" y="91"/>
                    <a:pt x="769" y="91"/>
                  </a:cubicBezTo>
                  <a:cubicBezTo>
                    <a:pt x="769" y="91"/>
                    <a:pt x="769" y="91"/>
                    <a:pt x="769" y="91"/>
                  </a:cubicBezTo>
                  <a:close/>
                  <a:moveTo>
                    <a:pt x="793" y="91"/>
                  </a:moveTo>
                  <a:cubicBezTo>
                    <a:pt x="793" y="91"/>
                    <a:pt x="793" y="91"/>
                    <a:pt x="793" y="91"/>
                  </a:cubicBezTo>
                  <a:cubicBezTo>
                    <a:pt x="793" y="91"/>
                    <a:pt x="793" y="91"/>
                    <a:pt x="793" y="91"/>
                  </a:cubicBezTo>
                  <a:close/>
                  <a:moveTo>
                    <a:pt x="985" y="91"/>
                  </a:moveTo>
                  <a:cubicBezTo>
                    <a:pt x="985" y="91"/>
                    <a:pt x="985" y="91"/>
                    <a:pt x="985" y="91"/>
                  </a:cubicBezTo>
                  <a:cubicBezTo>
                    <a:pt x="985" y="91"/>
                    <a:pt x="985" y="91"/>
                    <a:pt x="985" y="91"/>
                  </a:cubicBezTo>
                  <a:close/>
                  <a:moveTo>
                    <a:pt x="1536" y="10"/>
                  </a:moveTo>
                  <a:cubicBezTo>
                    <a:pt x="1537" y="10"/>
                    <a:pt x="1537" y="10"/>
                    <a:pt x="1537" y="10"/>
                  </a:cubicBezTo>
                  <a:cubicBezTo>
                    <a:pt x="1537" y="10"/>
                    <a:pt x="1537" y="10"/>
                    <a:pt x="1536" y="10"/>
                  </a:cubicBezTo>
                  <a:close/>
                  <a:moveTo>
                    <a:pt x="1075" y="91"/>
                  </a:moveTo>
                  <a:cubicBezTo>
                    <a:pt x="1075" y="91"/>
                    <a:pt x="1075" y="91"/>
                    <a:pt x="1075" y="91"/>
                  </a:cubicBezTo>
                  <a:cubicBezTo>
                    <a:pt x="1075" y="91"/>
                    <a:pt x="1075" y="91"/>
                    <a:pt x="1075" y="91"/>
                  </a:cubicBezTo>
                  <a:close/>
                  <a:moveTo>
                    <a:pt x="1670" y="10"/>
                  </a:moveTo>
                  <a:cubicBezTo>
                    <a:pt x="1671" y="10"/>
                    <a:pt x="1671" y="10"/>
                    <a:pt x="1671" y="10"/>
                  </a:cubicBezTo>
                  <a:cubicBezTo>
                    <a:pt x="1671" y="10"/>
                    <a:pt x="1671" y="10"/>
                    <a:pt x="1670" y="10"/>
                  </a:cubicBezTo>
                  <a:close/>
                  <a:moveTo>
                    <a:pt x="1252" y="91"/>
                  </a:moveTo>
                  <a:cubicBezTo>
                    <a:pt x="1253" y="91"/>
                    <a:pt x="1253" y="91"/>
                    <a:pt x="1253" y="91"/>
                  </a:cubicBezTo>
                  <a:cubicBezTo>
                    <a:pt x="1253" y="91"/>
                    <a:pt x="1253" y="91"/>
                    <a:pt x="1252" y="91"/>
                  </a:cubicBezTo>
                  <a:close/>
                  <a:moveTo>
                    <a:pt x="1705" y="10"/>
                  </a:moveTo>
                  <a:cubicBezTo>
                    <a:pt x="1705" y="10"/>
                    <a:pt x="1705" y="10"/>
                    <a:pt x="1705" y="10"/>
                  </a:cubicBezTo>
                  <a:cubicBezTo>
                    <a:pt x="1705" y="10"/>
                    <a:pt x="1705" y="10"/>
                    <a:pt x="1705" y="10"/>
                  </a:cubicBezTo>
                  <a:close/>
                  <a:moveTo>
                    <a:pt x="1670" y="92"/>
                  </a:moveTo>
                  <a:cubicBezTo>
                    <a:pt x="1670" y="91"/>
                    <a:pt x="1670" y="91"/>
                    <a:pt x="1670" y="91"/>
                  </a:cubicBezTo>
                  <a:cubicBezTo>
                    <a:pt x="1670" y="91"/>
                    <a:pt x="1670" y="92"/>
                    <a:pt x="1670" y="92"/>
                  </a:cubicBezTo>
                  <a:close/>
                  <a:moveTo>
                    <a:pt x="615" y="92"/>
                  </a:moveTo>
                  <a:cubicBezTo>
                    <a:pt x="615" y="92"/>
                    <a:pt x="615" y="91"/>
                    <a:pt x="614" y="91"/>
                  </a:cubicBezTo>
                  <a:cubicBezTo>
                    <a:pt x="614" y="92"/>
                    <a:pt x="614" y="92"/>
                    <a:pt x="615" y="92"/>
                  </a:cubicBezTo>
                  <a:close/>
                  <a:moveTo>
                    <a:pt x="665" y="91"/>
                  </a:moveTo>
                  <a:cubicBezTo>
                    <a:pt x="665" y="92"/>
                    <a:pt x="665" y="92"/>
                    <a:pt x="666" y="92"/>
                  </a:cubicBezTo>
                  <a:cubicBezTo>
                    <a:pt x="665" y="91"/>
                    <a:pt x="665" y="91"/>
                    <a:pt x="665" y="91"/>
                  </a:cubicBezTo>
                  <a:close/>
                  <a:moveTo>
                    <a:pt x="685" y="92"/>
                  </a:moveTo>
                  <a:cubicBezTo>
                    <a:pt x="685" y="92"/>
                    <a:pt x="685" y="92"/>
                    <a:pt x="685" y="91"/>
                  </a:cubicBezTo>
                  <a:cubicBezTo>
                    <a:pt x="685" y="91"/>
                    <a:pt x="685" y="92"/>
                    <a:pt x="685" y="92"/>
                  </a:cubicBezTo>
                  <a:close/>
                  <a:moveTo>
                    <a:pt x="548" y="11"/>
                  </a:moveTo>
                  <a:cubicBezTo>
                    <a:pt x="548" y="11"/>
                    <a:pt x="548" y="11"/>
                    <a:pt x="549" y="10"/>
                  </a:cubicBezTo>
                  <a:cubicBezTo>
                    <a:pt x="548" y="10"/>
                    <a:pt x="548" y="10"/>
                    <a:pt x="548" y="11"/>
                  </a:cubicBezTo>
                  <a:close/>
                  <a:moveTo>
                    <a:pt x="600" y="55"/>
                  </a:moveTo>
                  <a:cubicBezTo>
                    <a:pt x="600" y="54"/>
                    <a:pt x="600" y="54"/>
                    <a:pt x="600" y="54"/>
                  </a:cubicBezTo>
                  <a:cubicBezTo>
                    <a:pt x="600" y="54"/>
                    <a:pt x="600" y="54"/>
                    <a:pt x="600" y="55"/>
                  </a:cubicBezTo>
                  <a:close/>
                  <a:moveTo>
                    <a:pt x="769" y="91"/>
                  </a:moveTo>
                  <a:cubicBezTo>
                    <a:pt x="769" y="92"/>
                    <a:pt x="770" y="92"/>
                    <a:pt x="770" y="92"/>
                  </a:cubicBezTo>
                  <a:cubicBezTo>
                    <a:pt x="770" y="91"/>
                    <a:pt x="770" y="91"/>
                    <a:pt x="769" y="91"/>
                  </a:cubicBezTo>
                  <a:close/>
                  <a:moveTo>
                    <a:pt x="792" y="92"/>
                  </a:moveTo>
                  <a:cubicBezTo>
                    <a:pt x="792" y="92"/>
                    <a:pt x="792" y="92"/>
                    <a:pt x="792" y="91"/>
                  </a:cubicBezTo>
                  <a:cubicBezTo>
                    <a:pt x="792" y="91"/>
                    <a:pt x="792" y="91"/>
                    <a:pt x="792" y="92"/>
                  </a:cubicBezTo>
                  <a:close/>
                  <a:moveTo>
                    <a:pt x="977" y="11"/>
                  </a:moveTo>
                  <a:cubicBezTo>
                    <a:pt x="977" y="11"/>
                    <a:pt x="977" y="11"/>
                    <a:pt x="977" y="10"/>
                  </a:cubicBezTo>
                  <a:cubicBezTo>
                    <a:pt x="977" y="10"/>
                    <a:pt x="977" y="10"/>
                    <a:pt x="977" y="11"/>
                  </a:cubicBezTo>
                  <a:close/>
                  <a:moveTo>
                    <a:pt x="1352" y="11"/>
                  </a:moveTo>
                  <a:cubicBezTo>
                    <a:pt x="1352" y="11"/>
                    <a:pt x="1352" y="11"/>
                    <a:pt x="1352" y="10"/>
                  </a:cubicBezTo>
                  <a:cubicBezTo>
                    <a:pt x="1352" y="10"/>
                    <a:pt x="1352" y="10"/>
                    <a:pt x="1352" y="11"/>
                  </a:cubicBezTo>
                  <a:close/>
                  <a:moveTo>
                    <a:pt x="1051" y="91"/>
                  </a:moveTo>
                  <a:cubicBezTo>
                    <a:pt x="1052" y="92"/>
                    <a:pt x="1052" y="92"/>
                    <a:pt x="1052" y="92"/>
                  </a:cubicBezTo>
                  <a:cubicBezTo>
                    <a:pt x="1052" y="91"/>
                    <a:pt x="1052" y="91"/>
                    <a:pt x="1051" y="91"/>
                  </a:cubicBezTo>
                  <a:close/>
                  <a:moveTo>
                    <a:pt x="1074" y="92"/>
                  </a:moveTo>
                  <a:cubicBezTo>
                    <a:pt x="1074" y="92"/>
                    <a:pt x="1074" y="92"/>
                    <a:pt x="1075" y="91"/>
                  </a:cubicBezTo>
                  <a:cubicBezTo>
                    <a:pt x="1074" y="91"/>
                    <a:pt x="1074" y="91"/>
                    <a:pt x="1074" y="92"/>
                  </a:cubicBezTo>
                  <a:close/>
                  <a:moveTo>
                    <a:pt x="1202" y="92"/>
                  </a:moveTo>
                  <a:cubicBezTo>
                    <a:pt x="1202" y="92"/>
                    <a:pt x="1202" y="92"/>
                    <a:pt x="1202" y="92"/>
                  </a:cubicBezTo>
                  <a:cubicBezTo>
                    <a:pt x="1202" y="91"/>
                    <a:pt x="1202" y="91"/>
                    <a:pt x="1202" y="92"/>
                  </a:cubicBezTo>
                  <a:close/>
                  <a:moveTo>
                    <a:pt x="1229" y="91"/>
                  </a:moveTo>
                  <a:cubicBezTo>
                    <a:pt x="1229" y="92"/>
                    <a:pt x="1229" y="92"/>
                    <a:pt x="1230" y="92"/>
                  </a:cubicBezTo>
                  <a:cubicBezTo>
                    <a:pt x="1230" y="91"/>
                    <a:pt x="1229" y="91"/>
                    <a:pt x="1229" y="91"/>
                  </a:cubicBezTo>
                  <a:close/>
                  <a:moveTo>
                    <a:pt x="1387" y="10"/>
                  </a:moveTo>
                  <a:cubicBezTo>
                    <a:pt x="1387" y="11"/>
                    <a:pt x="1387" y="11"/>
                    <a:pt x="1388" y="11"/>
                  </a:cubicBezTo>
                  <a:cubicBezTo>
                    <a:pt x="1388" y="10"/>
                    <a:pt x="1387" y="10"/>
                    <a:pt x="1387" y="10"/>
                  </a:cubicBezTo>
                  <a:close/>
                  <a:moveTo>
                    <a:pt x="1418" y="92"/>
                  </a:moveTo>
                  <a:cubicBezTo>
                    <a:pt x="1418" y="92"/>
                    <a:pt x="1418" y="92"/>
                    <a:pt x="1417" y="91"/>
                  </a:cubicBezTo>
                  <a:cubicBezTo>
                    <a:pt x="1417" y="92"/>
                    <a:pt x="1417" y="92"/>
                    <a:pt x="1418" y="92"/>
                  </a:cubicBezTo>
                  <a:close/>
                  <a:moveTo>
                    <a:pt x="1683" y="91"/>
                  </a:moveTo>
                  <a:cubicBezTo>
                    <a:pt x="1683" y="92"/>
                    <a:pt x="1683" y="92"/>
                    <a:pt x="1684" y="92"/>
                  </a:cubicBezTo>
                  <a:cubicBezTo>
                    <a:pt x="1684" y="92"/>
                    <a:pt x="1684" y="92"/>
                    <a:pt x="1683" y="91"/>
                  </a:cubicBezTo>
                  <a:close/>
                  <a:moveTo>
                    <a:pt x="635" y="61"/>
                  </a:moveTo>
                  <a:cubicBezTo>
                    <a:pt x="635" y="61"/>
                    <a:pt x="635" y="60"/>
                    <a:pt x="635" y="60"/>
                  </a:cubicBezTo>
                  <a:cubicBezTo>
                    <a:pt x="635" y="60"/>
                    <a:pt x="635" y="61"/>
                    <a:pt x="635" y="61"/>
                  </a:cubicBezTo>
                  <a:close/>
                  <a:moveTo>
                    <a:pt x="633" y="92"/>
                  </a:moveTo>
                  <a:cubicBezTo>
                    <a:pt x="633" y="92"/>
                    <a:pt x="633" y="92"/>
                    <a:pt x="633" y="92"/>
                  </a:cubicBezTo>
                  <a:cubicBezTo>
                    <a:pt x="633" y="92"/>
                    <a:pt x="633" y="92"/>
                    <a:pt x="633" y="92"/>
                  </a:cubicBezTo>
                  <a:close/>
                  <a:moveTo>
                    <a:pt x="666" y="92"/>
                  </a:moveTo>
                  <a:cubicBezTo>
                    <a:pt x="666" y="92"/>
                    <a:pt x="666" y="92"/>
                    <a:pt x="667" y="92"/>
                  </a:cubicBezTo>
                  <a:cubicBezTo>
                    <a:pt x="666" y="92"/>
                    <a:pt x="666" y="92"/>
                    <a:pt x="666" y="92"/>
                  </a:cubicBezTo>
                  <a:close/>
                  <a:moveTo>
                    <a:pt x="698" y="92"/>
                  </a:moveTo>
                  <a:cubicBezTo>
                    <a:pt x="698" y="92"/>
                    <a:pt x="698" y="92"/>
                    <a:pt x="698" y="92"/>
                  </a:cubicBezTo>
                  <a:cubicBezTo>
                    <a:pt x="698" y="92"/>
                    <a:pt x="698" y="92"/>
                    <a:pt x="698" y="92"/>
                  </a:cubicBezTo>
                  <a:close/>
                  <a:moveTo>
                    <a:pt x="729" y="92"/>
                  </a:moveTo>
                  <a:cubicBezTo>
                    <a:pt x="729" y="92"/>
                    <a:pt x="729" y="92"/>
                    <a:pt x="729" y="92"/>
                  </a:cubicBezTo>
                  <a:cubicBezTo>
                    <a:pt x="729" y="92"/>
                    <a:pt x="729" y="92"/>
                    <a:pt x="729" y="92"/>
                  </a:cubicBezTo>
                  <a:close/>
                  <a:moveTo>
                    <a:pt x="741" y="92"/>
                  </a:moveTo>
                  <a:cubicBezTo>
                    <a:pt x="741" y="92"/>
                    <a:pt x="742" y="92"/>
                    <a:pt x="742" y="92"/>
                  </a:cubicBezTo>
                  <a:cubicBezTo>
                    <a:pt x="741" y="92"/>
                    <a:pt x="741" y="92"/>
                    <a:pt x="741" y="92"/>
                  </a:cubicBezTo>
                  <a:close/>
                  <a:moveTo>
                    <a:pt x="770" y="92"/>
                  </a:moveTo>
                  <a:cubicBezTo>
                    <a:pt x="770" y="92"/>
                    <a:pt x="770" y="92"/>
                    <a:pt x="771" y="92"/>
                  </a:cubicBezTo>
                  <a:cubicBezTo>
                    <a:pt x="770" y="92"/>
                    <a:pt x="770" y="92"/>
                    <a:pt x="770" y="92"/>
                  </a:cubicBezTo>
                  <a:close/>
                  <a:moveTo>
                    <a:pt x="1290" y="55"/>
                  </a:moveTo>
                  <a:cubicBezTo>
                    <a:pt x="1290" y="55"/>
                    <a:pt x="1290" y="55"/>
                    <a:pt x="1290" y="56"/>
                  </a:cubicBezTo>
                  <a:cubicBezTo>
                    <a:pt x="1290" y="55"/>
                    <a:pt x="1290" y="55"/>
                    <a:pt x="1290" y="55"/>
                  </a:cubicBezTo>
                  <a:close/>
                  <a:moveTo>
                    <a:pt x="646" y="60"/>
                  </a:moveTo>
                  <a:cubicBezTo>
                    <a:pt x="645" y="60"/>
                    <a:pt x="645" y="60"/>
                    <a:pt x="645" y="61"/>
                  </a:cubicBezTo>
                  <a:cubicBezTo>
                    <a:pt x="646" y="61"/>
                    <a:pt x="646" y="60"/>
                    <a:pt x="646" y="60"/>
                  </a:cubicBezTo>
                  <a:close/>
                  <a:moveTo>
                    <a:pt x="675" y="60"/>
                  </a:moveTo>
                  <a:cubicBezTo>
                    <a:pt x="675" y="60"/>
                    <a:pt x="675" y="60"/>
                    <a:pt x="676" y="60"/>
                  </a:cubicBezTo>
                  <a:cubicBezTo>
                    <a:pt x="675" y="60"/>
                    <a:pt x="675" y="60"/>
                    <a:pt x="675" y="60"/>
                  </a:cubicBezTo>
                  <a:close/>
                  <a:moveTo>
                    <a:pt x="1036" y="92"/>
                  </a:moveTo>
                  <a:cubicBezTo>
                    <a:pt x="1036" y="92"/>
                    <a:pt x="1036" y="92"/>
                    <a:pt x="1036" y="92"/>
                  </a:cubicBezTo>
                  <a:cubicBezTo>
                    <a:pt x="1036" y="92"/>
                    <a:pt x="1036" y="92"/>
                    <a:pt x="1036" y="92"/>
                  </a:cubicBezTo>
                  <a:close/>
                  <a:moveTo>
                    <a:pt x="1052" y="92"/>
                  </a:moveTo>
                  <a:cubicBezTo>
                    <a:pt x="1052" y="92"/>
                    <a:pt x="1053" y="92"/>
                    <a:pt x="1053" y="92"/>
                  </a:cubicBezTo>
                  <a:cubicBezTo>
                    <a:pt x="1053" y="92"/>
                    <a:pt x="1053" y="92"/>
                    <a:pt x="1052" y="92"/>
                  </a:cubicBezTo>
                  <a:close/>
                  <a:moveTo>
                    <a:pt x="1073" y="92"/>
                  </a:moveTo>
                  <a:cubicBezTo>
                    <a:pt x="1073" y="92"/>
                    <a:pt x="1073" y="92"/>
                    <a:pt x="1074" y="92"/>
                  </a:cubicBezTo>
                  <a:cubicBezTo>
                    <a:pt x="1073" y="92"/>
                    <a:pt x="1073" y="92"/>
                    <a:pt x="1073" y="92"/>
                  </a:cubicBezTo>
                  <a:close/>
                  <a:moveTo>
                    <a:pt x="803" y="49"/>
                  </a:moveTo>
                  <a:cubicBezTo>
                    <a:pt x="803" y="49"/>
                    <a:pt x="803" y="49"/>
                    <a:pt x="803" y="49"/>
                  </a:cubicBezTo>
                  <a:cubicBezTo>
                    <a:pt x="803" y="49"/>
                    <a:pt x="803" y="49"/>
                    <a:pt x="803" y="49"/>
                  </a:cubicBezTo>
                  <a:close/>
                  <a:moveTo>
                    <a:pt x="1214" y="92"/>
                  </a:moveTo>
                  <a:cubicBezTo>
                    <a:pt x="1214" y="92"/>
                    <a:pt x="1214" y="92"/>
                    <a:pt x="1213" y="92"/>
                  </a:cubicBezTo>
                  <a:cubicBezTo>
                    <a:pt x="1213" y="92"/>
                    <a:pt x="1214" y="92"/>
                    <a:pt x="1214" y="92"/>
                  </a:cubicBezTo>
                  <a:close/>
                  <a:moveTo>
                    <a:pt x="1230" y="92"/>
                  </a:moveTo>
                  <a:cubicBezTo>
                    <a:pt x="1230" y="92"/>
                    <a:pt x="1230" y="92"/>
                    <a:pt x="1231" y="92"/>
                  </a:cubicBezTo>
                  <a:cubicBezTo>
                    <a:pt x="1231" y="92"/>
                    <a:pt x="1230" y="92"/>
                    <a:pt x="1230" y="92"/>
                  </a:cubicBezTo>
                  <a:close/>
                  <a:moveTo>
                    <a:pt x="1251" y="92"/>
                  </a:moveTo>
                  <a:cubicBezTo>
                    <a:pt x="1251" y="92"/>
                    <a:pt x="1251" y="92"/>
                    <a:pt x="1251" y="92"/>
                  </a:cubicBezTo>
                  <a:cubicBezTo>
                    <a:pt x="1251" y="92"/>
                    <a:pt x="1251" y="92"/>
                    <a:pt x="1251" y="92"/>
                  </a:cubicBezTo>
                  <a:close/>
                  <a:moveTo>
                    <a:pt x="1462" y="92"/>
                  </a:moveTo>
                  <a:cubicBezTo>
                    <a:pt x="1461" y="92"/>
                    <a:pt x="1461" y="92"/>
                    <a:pt x="1461" y="92"/>
                  </a:cubicBezTo>
                  <a:cubicBezTo>
                    <a:pt x="1462" y="92"/>
                    <a:pt x="1462" y="92"/>
                    <a:pt x="1462" y="92"/>
                  </a:cubicBezTo>
                  <a:close/>
                  <a:moveTo>
                    <a:pt x="637" y="54"/>
                  </a:moveTo>
                  <a:cubicBezTo>
                    <a:pt x="637" y="54"/>
                    <a:pt x="637" y="54"/>
                    <a:pt x="637" y="53"/>
                  </a:cubicBezTo>
                  <a:cubicBezTo>
                    <a:pt x="637" y="54"/>
                    <a:pt x="637" y="54"/>
                    <a:pt x="637" y="54"/>
                  </a:cubicBezTo>
                  <a:close/>
                  <a:moveTo>
                    <a:pt x="572" y="53"/>
                  </a:moveTo>
                  <a:cubicBezTo>
                    <a:pt x="572" y="54"/>
                    <a:pt x="573" y="54"/>
                    <a:pt x="573" y="54"/>
                  </a:cubicBezTo>
                  <a:cubicBezTo>
                    <a:pt x="573" y="54"/>
                    <a:pt x="573" y="53"/>
                    <a:pt x="572" y="53"/>
                  </a:cubicBezTo>
                  <a:close/>
                  <a:moveTo>
                    <a:pt x="615" y="93"/>
                  </a:moveTo>
                  <a:cubicBezTo>
                    <a:pt x="615" y="93"/>
                    <a:pt x="615" y="92"/>
                    <a:pt x="615" y="92"/>
                  </a:cubicBezTo>
                  <a:cubicBezTo>
                    <a:pt x="615" y="92"/>
                    <a:pt x="615" y="93"/>
                    <a:pt x="615" y="93"/>
                  </a:cubicBezTo>
                  <a:close/>
                  <a:moveTo>
                    <a:pt x="1498" y="11"/>
                  </a:moveTo>
                  <a:cubicBezTo>
                    <a:pt x="1499" y="11"/>
                    <a:pt x="1499" y="11"/>
                    <a:pt x="1499" y="10"/>
                  </a:cubicBezTo>
                  <a:cubicBezTo>
                    <a:pt x="1499" y="10"/>
                    <a:pt x="1498" y="10"/>
                    <a:pt x="1498" y="11"/>
                  </a:cubicBezTo>
                  <a:close/>
                  <a:moveTo>
                    <a:pt x="684" y="92"/>
                  </a:moveTo>
                  <a:cubicBezTo>
                    <a:pt x="684" y="92"/>
                    <a:pt x="684" y="92"/>
                    <a:pt x="684" y="92"/>
                  </a:cubicBezTo>
                  <a:cubicBezTo>
                    <a:pt x="684" y="92"/>
                    <a:pt x="684" y="92"/>
                    <a:pt x="684" y="92"/>
                  </a:cubicBezTo>
                  <a:close/>
                  <a:moveTo>
                    <a:pt x="740" y="93"/>
                  </a:moveTo>
                  <a:cubicBezTo>
                    <a:pt x="741" y="93"/>
                    <a:pt x="741" y="92"/>
                    <a:pt x="741" y="92"/>
                  </a:cubicBezTo>
                  <a:cubicBezTo>
                    <a:pt x="741" y="92"/>
                    <a:pt x="741" y="92"/>
                    <a:pt x="740" y="93"/>
                  </a:cubicBezTo>
                  <a:close/>
                  <a:moveTo>
                    <a:pt x="771" y="92"/>
                  </a:moveTo>
                  <a:cubicBezTo>
                    <a:pt x="771" y="92"/>
                    <a:pt x="771" y="92"/>
                    <a:pt x="772" y="92"/>
                  </a:cubicBezTo>
                  <a:cubicBezTo>
                    <a:pt x="771" y="92"/>
                    <a:pt x="771" y="92"/>
                    <a:pt x="771" y="92"/>
                  </a:cubicBezTo>
                  <a:close/>
                  <a:moveTo>
                    <a:pt x="1536" y="11"/>
                  </a:moveTo>
                  <a:cubicBezTo>
                    <a:pt x="1536" y="11"/>
                    <a:pt x="1536" y="11"/>
                    <a:pt x="1536" y="10"/>
                  </a:cubicBezTo>
                  <a:cubicBezTo>
                    <a:pt x="1536" y="10"/>
                    <a:pt x="1536" y="10"/>
                    <a:pt x="1536" y="11"/>
                  </a:cubicBezTo>
                  <a:close/>
                  <a:moveTo>
                    <a:pt x="1367" y="61"/>
                  </a:moveTo>
                  <a:cubicBezTo>
                    <a:pt x="1368" y="60"/>
                    <a:pt x="1368" y="60"/>
                    <a:pt x="1368" y="60"/>
                  </a:cubicBezTo>
                  <a:cubicBezTo>
                    <a:pt x="1368" y="60"/>
                    <a:pt x="1367" y="60"/>
                    <a:pt x="1367" y="61"/>
                  </a:cubicBezTo>
                  <a:close/>
                  <a:moveTo>
                    <a:pt x="1671" y="10"/>
                  </a:moveTo>
                  <a:cubicBezTo>
                    <a:pt x="1671" y="11"/>
                    <a:pt x="1672" y="11"/>
                    <a:pt x="1672" y="11"/>
                  </a:cubicBezTo>
                  <a:cubicBezTo>
                    <a:pt x="1672" y="10"/>
                    <a:pt x="1671" y="10"/>
                    <a:pt x="1671" y="10"/>
                  </a:cubicBezTo>
                  <a:close/>
                  <a:moveTo>
                    <a:pt x="1053" y="92"/>
                  </a:moveTo>
                  <a:cubicBezTo>
                    <a:pt x="1053" y="92"/>
                    <a:pt x="1053" y="92"/>
                    <a:pt x="1054" y="92"/>
                  </a:cubicBezTo>
                  <a:cubicBezTo>
                    <a:pt x="1053" y="92"/>
                    <a:pt x="1053" y="92"/>
                    <a:pt x="1053" y="92"/>
                  </a:cubicBezTo>
                  <a:close/>
                  <a:moveTo>
                    <a:pt x="1072" y="92"/>
                  </a:moveTo>
                  <a:cubicBezTo>
                    <a:pt x="1072" y="92"/>
                    <a:pt x="1072" y="92"/>
                    <a:pt x="1073" y="92"/>
                  </a:cubicBezTo>
                  <a:cubicBezTo>
                    <a:pt x="1072" y="92"/>
                    <a:pt x="1072" y="92"/>
                    <a:pt x="1072" y="92"/>
                  </a:cubicBezTo>
                  <a:close/>
                  <a:moveTo>
                    <a:pt x="1704" y="11"/>
                  </a:moveTo>
                  <a:cubicBezTo>
                    <a:pt x="1704" y="11"/>
                    <a:pt x="1704" y="11"/>
                    <a:pt x="1705" y="10"/>
                  </a:cubicBezTo>
                  <a:cubicBezTo>
                    <a:pt x="1704" y="10"/>
                    <a:pt x="1704" y="10"/>
                    <a:pt x="1704" y="11"/>
                  </a:cubicBezTo>
                  <a:close/>
                  <a:moveTo>
                    <a:pt x="1189" y="92"/>
                  </a:moveTo>
                  <a:cubicBezTo>
                    <a:pt x="1189" y="92"/>
                    <a:pt x="1189" y="93"/>
                    <a:pt x="1190" y="93"/>
                  </a:cubicBezTo>
                  <a:cubicBezTo>
                    <a:pt x="1190" y="92"/>
                    <a:pt x="1189" y="92"/>
                    <a:pt x="1189" y="92"/>
                  </a:cubicBezTo>
                  <a:close/>
                  <a:moveTo>
                    <a:pt x="1201" y="92"/>
                  </a:moveTo>
                  <a:cubicBezTo>
                    <a:pt x="1201" y="92"/>
                    <a:pt x="1201" y="92"/>
                    <a:pt x="1201" y="92"/>
                  </a:cubicBezTo>
                  <a:cubicBezTo>
                    <a:pt x="1201" y="92"/>
                    <a:pt x="1201" y="92"/>
                    <a:pt x="1201" y="92"/>
                  </a:cubicBezTo>
                  <a:close/>
                  <a:moveTo>
                    <a:pt x="1231" y="92"/>
                  </a:moveTo>
                  <a:cubicBezTo>
                    <a:pt x="1231" y="92"/>
                    <a:pt x="1231" y="92"/>
                    <a:pt x="1232" y="92"/>
                  </a:cubicBezTo>
                  <a:cubicBezTo>
                    <a:pt x="1231" y="92"/>
                    <a:pt x="1231" y="92"/>
                    <a:pt x="1231" y="92"/>
                  </a:cubicBezTo>
                  <a:close/>
                  <a:moveTo>
                    <a:pt x="1250" y="92"/>
                  </a:moveTo>
                  <a:cubicBezTo>
                    <a:pt x="1250" y="92"/>
                    <a:pt x="1250" y="92"/>
                    <a:pt x="1250" y="92"/>
                  </a:cubicBezTo>
                  <a:cubicBezTo>
                    <a:pt x="1250" y="92"/>
                    <a:pt x="1250" y="92"/>
                    <a:pt x="1250" y="92"/>
                  </a:cubicBezTo>
                  <a:close/>
                  <a:moveTo>
                    <a:pt x="1671" y="93"/>
                  </a:moveTo>
                  <a:cubicBezTo>
                    <a:pt x="1671" y="92"/>
                    <a:pt x="1671" y="92"/>
                    <a:pt x="1671" y="92"/>
                  </a:cubicBezTo>
                  <a:cubicBezTo>
                    <a:pt x="1670" y="92"/>
                    <a:pt x="1671" y="93"/>
                    <a:pt x="1671" y="93"/>
                  </a:cubicBezTo>
                  <a:close/>
                  <a:moveTo>
                    <a:pt x="1684" y="92"/>
                  </a:moveTo>
                  <a:cubicBezTo>
                    <a:pt x="1684" y="92"/>
                    <a:pt x="1684" y="93"/>
                    <a:pt x="1684" y="93"/>
                  </a:cubicBezTo>
                  <a:cubicBezTo>
                    <a:pt x="1684" y="93"/>
                    <a:pt x="1684" y="92"/>
                    <a:pt x="1684" y="92"/>
                  </a:cubicBezTo>
                  <a:close/>
                  <a:moveTo>
                    <a:pt x="585" y="92"/>
                  </a:moveTo>
                  <a:cubicBezTo>
                    <a:pt x="584" y="93"/>
                    <a:pt x="584" y="93"/>
                    <a:pt x="584" y="93"/>
                  </a:cubicBezTo>
                  <a:cubicBezTo>
                    <a:pt x="585" y="93"/>
                    <a:pt x="585" y="93"/>
                    <a:pt x="585" y="92"/>
                  </a:cubicBezTo>
                  <a:close/>
                  <a:moveTo>
                    <a:pt x="633" y="92"/>
                  </a:moveTo>
                  <a:cubicBezTo>
                    <a:pt x="633" y="93"/>
                    <a:pt x="632" y="93"/>
                    <a:pt x="632" y="93"/>
                  </a:cubicBezTo>
                  <a:cubicBezTo>
                    <a:pt x="633" y="93"/>
                    <a:pt x="633" y="93"/>
                    <a:pt x="633" y="92"/>
                  </a:cubicBezTo>
                  <a:close/>
                  <a:moveTo>
                    <a:pt x="1739" y="10"/>
                  </a:moveTo>
                  <a:cubicBezTo>
                    <a:pt x="1740" y="11"/>
                    <a:pt x="1740" y="11"/>
                    <a:pt x="1740" y="11"/>
                  </a:cubicBezTo>
                  <a:cubicBezTo>
                    <a:pt x="1740" y="10"/>
                    <a:pt x="1740" y="10"/>
                    <a:pt x="1739" y="10"/>
                  </a:cubicBezTo>
                  <a:close/>
                  <a:moveTo>
                    <a:pt x="683" y="93"/>
                  </a:moveTo>
                  <a:cubicBezTo>
                    <a:pt x="683" y="93"/>
                    <a:pt x="683" y="93"/>
                    <a:pt x="683" y="93"/>
                  </a:cubicBezTo>
                  <a:cubicBezTo>
                    <a:pt x="683" y="92"/>
                    <a:pt x="683" y="92"/>
                    <a:pt x="683" y="93"/>
                  </a:cubicBezTo>
                  <a:close/>
                  <a:moveTo>
                    <a:pt x="698" y="92"/>
                  </a:moveTo>
                  <a:cubicBezTo>
                    <a:pt x="697" y="93"/>
                    <a:pt x="697" y="93"/>
                    <a:pt x="697" y="93"/>
                  </a:cubicBezTo>
                  <a:cubicBezTo>
                    <a:pt x="697" y="93"/>
                    <a:pt x="698" y="93"/>
                    <a:pt x="698" y="92"/>
                  </a:cubicBezTo>
                  <a:close/>
                  <a:moveTo>
                    <a:pt x="976" y="11"/>
                  </a:moveTo>
                  <a:cubicBezTo>
                    <a:pt x="976" y="11"/>
                    <a:pt x="977" y="11"/>
                    <a:pt x="977" y="11"/>
                  </a:cubicBezTo>
                  <a:cubicBezTo>
                    <a:pt x="976" y="11"/>
                    <a:pt x="976" y="11"/>
                    <a:pt x="976" y="11"/>
                  </a:cubicBezTo>
                  <a:close/>
                  <a:moveTo>
                    <a:pt x="730" y="92"/>
                  </a:moveTo>
                  <a:cubicBezTo>
                    <a:pt x="730" y="93"/>
                    <a:pt x="730" y="93"/>
                    <a:pt x="730" y="93"/>
                  </a:cubicBezTo>
                  <a:cubicBezTo>
                    <a:pt x="730" y="93"/>
                    <a:pt x="730" y="92"/>
                    <a:pt x="730" y="92"/>
                  </a:cubicBezTo>
                  <a:close/>
                  <a:moveTo>
                    <a:pt x="740" y="93"/>
                  </a:moveTo>
                  <a:cubicBezTo>
                    <a:pt x="740" y="93"/>
                    <a:pt x="740" y="93"/>
                    <a:pt x="740" y="93"/>
                  </a:cubicBezTo>
                  <a:cubicBezTo>
                    <a:pt x="740" y="92"/>
                    <a:pt x="740" y="93"/>
                    <a:pt x="740" y="93"/>
                  </a:cubicBezTo>
                  <a:close/>
                  <a:moveTo>
                    <a:pt x="1290" y="56"/>
                  </a:moveTo>
                  <a:cubicBezTo>
                    <a:pt x="1289" y="56"/>
                    <a:pt x="1289" y="56"/>
                    <a:pt x="1289" y="57"/>
                  </a:cubicBezTo>
                  <a:cubicBezTo>
                    <a:pt x="1290" y="56"/>
                    <a:pt x="1290" y="56"/>
                    <a:pt x="1290" y="56"/>
                  </a:cubicBezTo>
                  <a:close/>
                  <a:moveTo>
                    <a:pt x="909" y="42"/>
                  </a:moveTo>
                  <a:cubicBezTo>
                    <a:pt x="909" y="42"/>
                    <a:pt x="909" y="43"/>
                    <a:pt x="909" y="43"/>
                  </a:cubicBezTo>
                  <a:cubicBezTo>
                    <a:pt x="909" y="42"/>
                    <a:pt x="909" y="42"/>
                    <a:pt x="909" y="42"/>
                  </a:cubicBezTo>
                  <a:close/>
                  <a:moveTo>
                    <a:pt x="1081" y="42"/>
                  </a:moveTo>
                  <a:cubicBezTo>
                    <a:pt x="1081" y="42"/>
                    <a:pt x="1082" y="43"/>
                    <a:pt x="1082" y="43"/>
                  </a:cubicBezTo>
                  <a:cubicBezTo>
                    <a:pt x="1082" y="42"/>
                    <a:pt x="1082" y="42"/>
                    <a:pt x="1081" y="42"/>
                  </a:cubicBezTo>
                  <a:close/>
                  <a:moveTo>
                    <a:pt x="609" y="48"/>
                  </a:moveTo>
                  <a:cubicBezTo>
                    <a:pt x="609" y="48"/>
                    <a:pt x="609" y="49"/>
                    <a:pt x="609" y="49"/>
                  </a:cubicBezTo>
                  <a:cubicBezTo>
                    <a:pt x="609" y="48"/>
                    <a:pt x="609" y="48"/>
                    <a:pt x="609" y="48"/>
                  </a:cubicBezTo>
                  <a:close/>
                  <a:moveTo>
                    <a:pt x="600" y="56"/>
                  </a:moveTo>
                  <a:cubicBezTo>
                    <a:pt x="600" y="55"/>
                    <a:pt x="600" y="55"/>
                    <a:pt x="600" y="55"/>
                  </a:cubicBezTo>
                  <a:cubicBezTo>
                    <a:pt x="600" y="55"/>
                    <a:pt x="600" y="55"/>
                    <a:pt x="600" y="56"/>
                  </a:cubicBezTo>
                  <a:close/>
                  <a:moveTo>
                    <a:pt x="1054" y="93"/>
                  </a:moveTo>
                  <a:cubicBezTo>
                    <a:pt x="1054" y="93"/>
                    <a:pt x="1054" y="93"/>
                    <a:pt x="1055" y="93"/>
                  </a:cubicBezTo>
                  <a:cubicBezTo>
                    <a:pt x="1054" y="92"/>
                    <a:pt x="1054" y="92"/>
                    <a:pt x="1054" y="93"/>
                  </a:cubicBezTo>
                  <a:close/>
                  <a:moveTo>
                    <a:pt x="1672" y="11"/>
                  </a:moveTo>
                  <a:cubicBezTo>
                    <a:pt x="1672" y="11"/>
                    <a:pt x="1672" y="11"/>
                    <a:pt x="1673" y="11"/>
                  </a:cubicBezTo>
                  <a:cubicBezTo>
                    <a:pt x="1672" y="11"/>
                    <a:pt x="1672" y="11"/>
                    <a:pt x="1672" y="11"/>
                  </a:cubicBezTo>
                  <a:close/>
                  <a:moveTo>
                    <a:pt x="1190" y="93"/>
                  </a:moveTo>
                  <a:cubicBezTo>
                    <a:pt x="1190" y="93"/>
                    <a:pt x="1190" y="93"/>
                    <a:pt x="1190" y="93"/>
                  </a:cubicBezTo>
                  <a:cubicBezTo>
                    <a:pt x="1190" y="93"/>
                    <a:pt x="1190" y="92"/>
                    <a:pt x="1190" y="93"/>
                  </a:cubicBezTo>
                  <a:close/>
                  <a:moveTo>
                    <a:pt x="1200" y="93"/>
                  </a:moveTo>
                  <a:cubicBezTo>
                    <a:pt x="1200" y="93"/>
                    <a:pt x="1200" y="93"/>
                    <a:pt x="1201" y="92"/>
                  </a:cubicBezTo>
                  <a:cubicBezTo>
                    <a:pt x="1200" y="92"/>
                    <a:pt x="1200" y="93"/>
                    <a:pt x="1200" y="93"/>
                  </a:cubicBezTo>
                  <a:close/>
                  <a:moveTo>
                    <a:pt x="1232" y="93"/>
                  </a:moveTo>
                  <a:cubicBezTo>
                    <a:pt x="1232" y="93"/>
                    <a:pt x="1232" y="93"/>
                    <a:pt x="1233" y="93"/>
                  </a:cubicBezTo>
                  <a:cubicBezTo>
                    <a:pt x="1232" y="92"/>
                    <a:pt x="1232" y="92"/>
                    <a:pt x="1232" y="93"/>
                  </a:cubicBezTo>
                  <a:close/>
                  <a:moveTo>
                    <a:pt x="547" y="11"/>
                  </a:moveTo>
                  <a:cubicBezTo>
                    <a:pt x="547" y="11"/>
                    <a:pt x="547" y="11"/>
                    <a:pt x="548" y="11"/>
                  </a:cubicBezTo>
                  <a:cubicBezTo>
                    <a:pt x="547" y="11"/>
                    <a:pt x="547" y="11"/>
                    <a:pt x="547" y="11"/>
                  </a:cubicBezTo>
                  <a:close/>
                  <a:moveTo>
                    <a:pt x="1671" y="56"/>
                  </a:moveTo>
                  <a:cubicBezTo>
                    <a:pt x="1671" y="56"/>
                    <a:pt x="1670" y="56"/>
                    <a:pt x="1670" y="56"/>
                  </a:cubicBezTo>
                  <a:cubicBezTo>
                    <a:pt x="1670" y="56"/>
                    <a:pt x="1671" y="56"/>
                    <a:pt x="1671" y="56"/>
                  </a:cubicBezTo>
                  <a:close/>
                  <a:moveTo>
                    <a:pt x="975" y="11"/>
                  </a:moveTo>
                  <a:cubicBezTo>
                    <a:pt x="976" y="11"/>
                    <a:pt x="976" y="11"/>
                    <a:pt x="976" y="11"/>
                  </a:cubicBezTo>
                  <a:cubicBezTo>
                    <a:pt x="976" y="11"/>
                    <a:pt x="975" y="11"/>
                    <a:pt x="975" y="11"/>
                  </a:cubicBezTo>
                  <a:close/>
                  <a:moveTo>
                    <a:pt x="1497" y="11"/>
                  </a:moveTo>
                  <a:cubicBezTo>
                    <a:pt x="1497" y="11"/>
                    <a:pt x="1498" y="11"/>
                    <a:pt x="1498" y="11"/>
                  </a:cubicBezTo>
                  <a:cubicBezTo>
                    <a:pt x="1498" y="11"/>
                    <a:pt x="1497" y="11"/>
                    <a:pt x="1497" y="11"/>
                  </a:cubicBezTo>
                  <a:close/>
                  <a:moveTo>
                    <a:pt x="730" y="93"/>
                  </a:moveTo>
                  <a:cubicBezTo>
                    <a:pt x="731" y="93"/>
                    <a:pt x="731" y="93"/>
                    <a:pt x="731" y="93"/>
                  </a:cubicBezTo>
                  <a:cubicBezTo>
                    <a:pt x="731" y="93"/>
                    <a:pt x="731" y="93"/>
                    <a:pt x="730" y="93"/>
                  </a:cubicBezTo>
                  <a:close/>
                  <a:moveTo>
                    <a:pt x="739" y="93"/>
                  </a:moveTo>
                  <a:cubicBezTo>
                    <a:pt x="739" y="93"/>
                    <a:pt x="740" y="93"/>
                    <a:pt x="740" y="93"/>
                  </a:cubicBezTo>
                  <a:cubicBezTo>
                    <a:pt x="739" y="93"/>
                    <a:pt x="739" y="93"/>
                    <a:pt x="739" y="93"/>
                  </a:cubicBezTo>
                  <a:close/>
                  <a:moveTo>
                    <a:pt x="1535" y="11"/>
                  </a:moveTo>
                  <a:cubicBezTo>
                    <a:pt x="1535" y="11"/>
                    <a:pt x="1535" y="11"/>
                    <a:pt x="1535" y="11"/>
                  </a:cubicBezTo>
                  <a:cubicBezTo>
                    <a:pt x="1535" y="11"/>
                    <a:pt x="1535" y="11"/>
                    <a:pt x="1535" y="11"/>
                  </a:cubicBezTo>
                  <a:close/>
                  <a:moveTo>
                    <a:pt x="676" y="60"/>
                  </a:moveTo>
                  <a:cubicBezTo>
                    <a:pt x="676" y="61"/>
                    <a:pt x="676" y="61"/>
                    <a:pt x="676" y="61"/>
                  </a:cubicBezTo>
                  <a:cubicBezTo>
                    <a:pt x="676" y="61"/>
                    <a:pt x="676" y="60"/>
                    <a:pt x="676" y="60"/>
                  </a:cubicBezTo>
                  <a:close/>
                  <a:moveTo>
                    <a:pt x="650" y="49"/>
                  </a:moveTo>
                  <a:cubicBezTo>
                    <a:pt x="650" y="49"/>
                    <a:pt x="650" y="49"/>
                    <a:pt x="650" y="49"/>
                  </a:cubicBezTo>
                  <a:cubicBezTo>
                    <a:pt x="650" y="49"/>
                    <a:pt x="650" y="49"/>
                    <a:pt x="650" y="49"/>
                  </a:cubicBezTo>
                  <a:close/>
                  <a:moveTo>
                    <a:pt x="1746" y="48"/>
                  </a:moveTo>
                  <a:cubicBezTo>
                    <a:pt x="1746" y="48"/>
                    <a:pt x="1746" y="48"/>
                    <a:pt x="1746" y="48"/>
                  </a:cubicBezTo>
                  <a:cubicBezTo>
                    <a:pt x="1746" y="48"/>
                    <a:pt x="1746" y="48"/>
                    <a:pt x="1746" y="48"/>
                  </a:cubicBezTo>
                  <a:close/>
                  <a:moveTo>
                    <a:pt x="1572" y="11"/>
                  </a:moveTo>
                  <a:cubicBezTo>
                    <a:pt x="1572" y="11"/>
                    <a:pt x="1573" y="11"/>
                    <a:pt x="1573" y="11"/>
                  </a:cubicBezTo>
                  <a:cubicBezTo>
                    <a:pt x="1573" y="11"/>
                    <a:pt x="1573" y="11"/>
                    <a:pt x="1572" y="11"/>
                  </a:cubicBezTo>
                  <a:close/>
                  <a:moveTo>
                    <a:pt x="670" y="56"/>
                  </a:moveTo>
                  <a:cubicBezTo>
                    <a:pt x="670" y="56"/>
                    <a:pt x="670" y="56"/>
                    <a:pt x="671" y="56"/>
                  </a:cubicBezTo>
                  <a:cubicBezTo>
                    <a:pt x="671" y="56"/>
                    <a:pt x="671" y="56"/>
                    <a:pt x="670" y="56"/>
                  </a:cubicBezTo>
                  <a:close/>
                  <a:moveTo>
                    <a:pt x="1190" y="93"/>
                  </a:moveTo>
                  <a:cubicBezTo>
                    <a:pt x="1191" y="93"/>
                    <a:pt x="1191" y="93"/>
                    <a:pt x="1191" y="93"/>
                  </a:cubicBezTo>
                  <a:cubicBezTo>
                    <a:pt x="1191" y="93"/>
                    <a:pt x="1191" y="93"/>
                    <a:pt x="1190" y="93"/>
                  </a:cubicBezTo>
                  <a:close/>
                  <a:moveTo>
                    <a:pt x="1199" y="93"/>
                  </a:moveTo>
                  <a:cubicBezTo>
                    <a:pt x="1199" y="93"/>
                    <a:pt x="1199" y="93"/>
                    <a:pt x="1200" y="93"/>
                  </a:cubicBezTo>
                  <a:cubicBezTo>
                    <a:pt x="1199" y="93"/>
                    <a:pt x="1199" y="93"/>
                    <a:pt x="1199" y="93"/>
                  </a:cubicBezTo>
                  <a:close/>
                  <a:moveTo>
                    <a:pt x="1703" y="11"/>
                  </a:moveTo>
                  <a:cubicBezTo>
                    <a:pt x="1703" y="11"/>
                    <a:pt x="1703" y="11"/>
                    <a:pt x="1704" y="11"/>
                  </a:cubicBezTo>
                  <a:cubicBezTo>
                    <a:pt x="1703" y="11"/>
                    <a:pt x="1703" y="11"/>
                    <a:pt x="1703" y="11"/>
                  </a:cubicBezTo>
                  <a:close/>
                  <a:moveTo>
                    <a:pt x="1290" y="43"/>
                  </a:moveTo>
                  <a:cubicBezTo>
                    <a:pt x="1291" y="43"/>
                    <a:pt x="1291" y="42"/>
                    <a:pt x="1291" y="42"/>
                  </a:cubicBezTo>
                  <a:cubicBezTo>
                    <a:pt x="1290" y="42"/>
                    <a:pt x="1290" y="42"/>
                    <a:pt x="1290" y="43"/>
                  </a:cubicBezTo>
                  <a:close/>
                  <a:moveTo>
                    <a:pt x="1671" y="94"/>
                  </a:moveTo>
                  <a:cubicBezTo>
                    <a:pt x="1671" y="93"/>
                    <a:pt x="1671" y="93"/>
                    <a:pt x="1671" y="93"/>
                  </a:cubicBezTo>
                  <a:cubicBezTo>
                    <a:pt x="1671" y="93"/>
                    <a:pt x="1671" y="93"/>
                    <a:pt x="1671" y="94"/>
                  </a:cubicBezTo>
                  <a:close/>
                  <a:moveTo>
                    <a:pt x="1684" y="93"/>
                  </a:moveTo>
                  <a:cubicBezTo>
                    <a:pt x="1684" y="93"/>
                    <a:pt x="1684" y="93"/>
                    <a:pt x="1684" y="94"/>
                  </a:cubicBezTo>
                  <a:cubicBezTo>
                    <a:pt x="1684" y="93"/>
                    <a:pt x="1684" y="93"/>
                    <a:pt x="1684" y="93"/>
                  </a:cubicBezTo>
                  <a:close/>
                  <a:moveTo>
                    <a:pt x="615" y="94"/>
                  </a:moveTo>
                  <a:cubicBezTo>
                    <a:pt x="615" y="94"/>
                    <a:pt x="615" y="93"/>
                    <a:pt x="615" y="93"/>
                  </a:cubicBezTo>
                  <a:cubicBezTo>
                    <a:pt x="615" y="93"/>
                    <a:pt x="615" y="94"/>
                    <a:pt x="615" y="94"/>
                  </a:cubicBezTo>
                  <a:close/>
                  <a:moveTo>
                    <a:pt x="975" y="12"/>
                  </a:moveTo>
                  <a:cubicBezTo>
                    <a:pt x="975" y="12"/>
                    <a:pt x="975" y="12"/>
                    <a:pt x="975" y="11"/>
                  </a:cubicBezTo>
                  <a:cubicBezTo>
                    <a:pt x="975" y="11"/>
                    <a:pt x="975" y="11"/>
                    <a:pt x="975" y="12"/>
                  </a:cubicBezTo>
                  <a:close/>
                  <a:moveTo>
                    <a:pt x="1551" y="61"/>
                  </a:moveTo>
                  <a:cubicBezTo>
                    <a:pt x="1551" y="61"/>
                    <a:pt x="1552" y="61"/>
                    <a:pt x="1552" y="60"/>
                  </a:cubicBezTo>
                  <a:cubicBezTo>
                    <a:pt x="1551" y="60"/>
                    <a:pt x="1551" y="61"/>
                    <a:pt x="1551" y="61"/>
                  </a:cubicBezTo>
                  <a:close/>
                  <a:moveTo>
                    <a:pt x="596" y="43"/>
                  </a:moveTo>
                  <a:cubicBezTo>
                    <a:pt x="596" y="43"/>
                    <a:pt x="596" y="42"/>
                    <a:pt x="595" y="42"/>
                  </a:cubicBezTo>
                  <a:cubicBezTo>
                    <a:pt x="595" y="43"/>
                    <a:pt x="595" y="43"/>
                    <a:pt x="596" y="43"/>
                  </a:cubicBezTo>
                  <a:close/>
                  <a:moveTo>
                    <a:pt x="614" y="61"/>
                  </a:moveTo>
                  <a:cubicBezTo>
                    <a:pt x="614" y="61"/>
                    <a:pt x="614" y="61"/>
                    <a:pt x="614" y="62"/>
                  </a:cubicBezTo>
                  <a:cubicBezTo>
                    <a:pt x="614" y="61"/>
                    <a:pt x="614" y="61"/>
                    <a:pt x="614" y="61"/>
                  </a:cubicBezTo>
                  <a:close/>
                  <a:moveTo>
                    <a:pt x="1673" y="11"/>
                  </a:moveTo>
                  <a:cubicBezTo>
                    <a:pt x="1673" y="12"/>
                    <a:pt x="1673" y="12"/>
                    <a:pt x="1674" y="12"/>
                  </a:cubicBezTo>
                  <a:cubicBezTo>
                    <a:pt x="1673" y="11"/>
                    <a:pt x="1673" y="11"/>
                    <a:pt x="1673" y="11"/>
                  </a:cubicBezTo>
                  <a:close/>
                  <a:moveTo>
                    <a:pt x="676" y="61"/>
                  </a:moveTo>
                  <a:cubicBezTo>
                    <a:pt x="676" y="61"/>
                    <a:pt x="677" y="61"/>
                    <a:pt x="677" y="61"/>
                  </a:cubicBezTo>
                  <a:cubicBezTo>
                    <a:pt x="677" y="61"/>
                    <a:pt x="677" y="61"/>
                    <a:pt x="676" y="61"/>
                  </a:cubicBezTo>
                  <a:close/>
                  <a:moveTo>
                    <a:pt x="1393" y="49"/>
                  </a:moveTo>
                  <a:cubicBezTo>
                    <a:pt x="1393" y="49"/>
                    <a:pt x="1393" y="49"/>
                    <a:pt x="1393" y="49"/>
                  </a:cubicBezTo>
                  <a:cubicBezTo>
                    <a:pt x="1393" y="49"/>
                    <a:pt x="1393" y="49"/>
                    <a:pt x="1393" y="49"/>
                  </a:cubicBezTo>
                  <a:close/>
                  <a:moveTo>
                    <a:pt x="1291" y="52"/>
                  </a:moveTo>
                  <a:cubicBezTo>
                    <a:pt x="1291" y="52"/>
                    <a:pt x="1291" y="52"/>
                    <a:pt x="1291" y="52"/>
                  </a:cubicBezTo>
                  <a:cubicBezTo>
                    <a:pt x="1291" y="52"/>
                    <a:pt x="1291" y="52"/>
                    <a:pt x="1291" y="52"/>
                  </a:cubicBezTo>
                  <a:close/>
                  <a:moveTo>
                    <a:pt x="1176" y="94"/>
                  </a:moveTo>
                  <a:cubicBezTo>
                    <a:pt x="1176" y="94"/>
                    <a:pt x="1176" y="93"/>
                    <a:pt x="1176" y="93"/>
                  </a:cubicBezTo>
                  <a:cubicBezTo>
                    <a:pt x="1176" y="93"/>
                    <a:pt x="1176" y="94"/>
                    <a:pt x="1176" y="94"/>
                  </a:cubicBezTo>
                  <a:close/>
                  <a:moveTo>
                    <a:pt x="974" y="12"/>
                  </a:moveTo>
                  <a:cubicBezTo>
                    <a:pt x="974" y="12"/>
                    <a:pt x="975" y="12"/>
                    <a:pt x="975" y="12"/>
                  </a:cubicBezTo>
                  <a:cubicBezTo>
                    <a:pt x="974" y="12"/>
                    <a:pt x="974" y="12"/>
                    <a:pt x="974" y="12"/>
                  </a:cubicBezTo>
                  <a:close/>
                  <a:moveTo>
                    <a:pt x="1350" y="12"/>
                  </a:moveTo>
                  <a:cubicBezTo>
                    <a:pt x="1350" y="12"/>
                    <a:pt x="1350" y="12"/>
                    <a:pt x="1350" y="12"/>
                  </a:cubicBezTo>
                  <a:cubicBezTo>
                    <a:pt x="1350" y="12"/>
                    <a:pt x="1350" y="12"/>
                    <a:pt x="1350" y="12"/>
                  </a:cubicBezTo>
                  <a:close/>
                  <a:moveTo>
                    <a:pt x="603" y="62"/>
                  </a:moveTo>
                  <a:cubicBezTo>
                    <a:pt x="603" y="62"/>
                    <a:pt x="603" y="61"/>
                    <a:pt x="603" y="61"/>
                  </a:cubicBezTo>
                  <a:cubicBezTo>
                    <a:pt x="603" y="61"/>
                    <a:pt x="603" y="62"/>
                    <a:pt x="603" y="62"/>
                  </a:cubicBezTo>
                  <a:close/>
                  <a:moveTo>
                    <a:pt x="634" y="62"/>
                  </a:moveTo>
                  <a:cubicBezTo>
                    <a:pt x="635" y="62"/>
                    <a:pt x="635" y="61"/>
                    <a:pt x="635" y="61"/>
                  </a:cubicBezTo>
                  <a:cubicBezTo>
                    <a:pt x="634" y="61"/>
                    <a:pt x="634" y="62"/>
                    <a:pt x="634" y="62"/>
                  </a:cubicBezTo>
                  <a:close/>
                  <a:moveTo>
                    <a:pt x="677" y="61"/>
                  </a:moveTo>
                  <a:cubicBezTo>
                    <a:pt x="677" y="61"/>
                    <a:pt x="677" y="62"/>
                    <a:pt x="678" y="62"/>
                  </a:cubicBezTo>
                  <a:cubicBezTo>
                    <a:pt x="678" y="61"/>
                    <a:pt x="677" y="61"/>
                    <a:pt x="677" y="61"/>
                  </a:cubicBezTo>
                  <a:close/>
                  <a:moveTo>
                    <a:pt x="1461" y="93"/>
                  </a:moveTo>
                  <a:cubicBezTo>
                    <a:pt x="1460" y="93"/>
                    <a:pt x="1460" y="94"/>
                    <a:pt x="1460" y="94"/>
                  </a:cubicBezTo>
                  <a:cubicBezTo>
                    <a:pt x="1460" y="94"/>
                    <a:pt x="1461" y="93"/>
                    <a:pt x="1461" y="93"/>
                  </a:cubicBezTo>
                  <a:close/>
                  <a:moveTo>
                    <a:pt x="632" y="93"/>
                  </a:moveTo>
                  <a:cubicBezTo>
                    <a:pt x="632" y="94"/>
                    <a:pt x="632" y="94"/>
                    <a:pt x="632" y="94"/>
                  </a:cubicBezTo>
                  <a:cubicBezTo>
                    <a:pt x="632" y="94"/>
                    <a:pt x="632" y="94"/>
                    <a:pt x="632" y="93"/>
                  </a:cubicBezTo>
                  <a:close/>
                  <a:moveTo>
                    <a:pt x="1578" y="48"/>
                  </a:moveTo>
                  <a:cubicBezTo>
                    <a:pt x="1578" y="48"/>
                    <a:pt x="1578" y="48"/>
                    <a:pt x="1577" y="48"/>
                  </a:cubicBezTo>
                  <a:cubicBezTo>
                    <a:pt x="1578" y="48"/>
                    <a:pt x="1578" y="48"/>
                    <a:pt x="1578" y="48"/>
                  </a:cubicBezTo>
                  <a:close/>
                  <a:moveTo>
                    <a:pt x="697" y="94"/>
                  </a:moveTo>
                  <a:cubicBezTo>
                    <a:pt x="697" y="94"/>
                    <a:pt x="696" y="94"/>
                    <a:pt x="696" y="94"/>
                  </a:cubicBezTo>
                  <a:cubicBezTo>
                    <a:pt x="697" y="94"/>
                    <a:pt x="697" y="94"/>
                    <a:pt x="697" y="94"/>
                  </a:cubicBezTo>
                  <a:close/>
                  <a:moveTo>
                    <a:pt x="716" y="94"/>
                  </a:moveTo>
                  <a:cubicBezTo>
                    <a:pt x="716" y="94"/>
                    <a:pt x="716" y="94"/>
                    <a:pt x="716" y="93"/>
                  </a:cubicBezTo>
                  <a:cubicBezTo>
                    <a:pt x="716" y="94"/>
                    <a:pt x="716" y="94"/>
                    <a:pt x="716" y="94"/>
                  </a:cubicBezTo>
                  <a:close/>
                  <a:moveTo>
                    <a:pt x="1143" y="52"/>
                  </a:moveTo>
                  <a:cubicBezTo>
                    <a:pt x="1143" y="52"/>
                    <a:pt x="1143" y="52"/>
                    <a:pt x="1142" y="52"/>
                  </a:cubicBezTo>
                  <a:cubicBezTo>
                    <a:pt x="1142" y="52"/>
                    <a:pt x="1142" y="52"/>
                    <a:pt x="1143" y="52"/>
                  </a:cubicBezTo>
                  <a:close/>
                  <a:moveTo>
                    <a:pt x="1113" y="52"/>
                  </a:moveTo>
                  <a:cubicBezTo>
                    <a:pt x="1113" y="52"/>
                    <a:pt x="1112" y="52"/>
                    <a:pt x="1112" y="52"/>
                  </a:cubicBezTo>
                  <a:cubicBezTo>
                    <a:pt x="1113" y="52"/>
                    <a:pt x="1113" y="52"/>
                    <a:pt x="1113" y="52"/>
                  </a:cubicBezTo>
                  <a:close/>
                  <a:moveTo>
                    <a:pt x="598" y="49"/>
                  </a:moveTo>
                  <a:cubicBezTo>
                    <a:pt x="598" y="49"/>
                    <a:pt x="598" y="49"/>
                    <a:pt x="598" y="49"/>
                  </a:cubicBezTo>
                  <a:cubicBezTo>
                    <a:pt x="598" y="49"/>
                    <a:pt x="598" y="49"/>
                    <a:pt x="598" y="49"/>
                  </a:cubicBezTo>
                  <a:close/>
                  <a:moveTo>
                    <a:pt x="1496" y="12"/>
                  </a:moveTo>
                  <a:cubicBezTo>
                    <a:pt x="1496" y="12"/>
                    <a:pt x="1497" y="12"/>
                    <a:pt x="1497" y="12"/>
                  </a:cubicBezTo>
                  <a:cubicBezTo>
                    <a:pt x="1496" y="12"/>
                    <a:pt x="1496" y="12"/>
                    <a:pt x="1496" y="12"/>
                  </a:cubicBezTo>
                  <a:close/>
                  <a:moveTo>
                    <a:pt x="1674" y="12"/>
                  </a:moveTo>
                  <a:cubicBezTo>
                    <a:pt x="1674" y="12"/>
                    <a:pt x="1674" y="12"/>
                    <a:pt x="1674" y="12"/>
                  </a:cubicBezTo>
                  <a:cubicBezTo>
                    <a:pt x="1674" y="12"/>
                    <a:pt x="1674" y="12"/>
                    <a:pt x="1674" y="12"/>
                  </a:cubicBezTo>
                  <a:close/>
                  <a:moveTo>
                    <a:pt x="1209" y="55"/>
                  </a:moveTo>
                  <a:cubicBezTo>
                    <a:pt x="1209" y="55"/>
                    <a:pt x="1209" y="54"/>
                    <a:pt x="1209" y="54"/>
                  </a:cubicBezTo>
                  <a:cubicBezTo>
                    <a:pt x="1209" y="54"/>
                    <a:pt x="1209" y="55"/>
                    <a:pt x="1209" y="55"/>
                  </a:cubicBezTo>
                  <a:close/>
                  <a:moveTo>
                    <a:pt x="1671" y="94"/>
                  </a:moveTo>
                  <a:cubicBezTo>
                    <a:pt x="1672" y="94"/>
                    <a:pt x="1671" y="94"/>
                    <a:pt x="1671" y="94"/>
                  </a:cubicBezTo>
                  <a:cubicBezTo>
                    <a:pt x="1671" y="94"/>
                    <a:pt x="1671" y="94"/>
                    <a:pt x="1671" y="94"/>
                  </a:cubicBezTo>
                  <a:close/>
                  <a:moveTo>
                    <a:pt x="1684" y="94"/>
                  </a:moveTo>
                  <a:cubicBezTo>
                    <a:pt x="1684" y="94"/>
                    <a:pt x="1684" y="94"/>
                    <a:pt x="1685" y="94"/>
                  </a:cubicBezTo>
                  <a:cubicBezTo>
                    <a:pt x="1685" y="94"/>
                    <a:pt x="1685" y="94"/>
                    <a:pt x="1684" y="94"/>
                  </a:cubicBezTo>
                  <a:close/>
                  <a:moveTo>
                    <a:pt x="616" y="95"/>
                  </a:moveTo>
                  <a:cubicBezTo>
                    <a:pt x="616" y="94"/>
                    <a:pt x="616" y="94"/>
                    <a:pt x="615" y="94"/>
                  </a:cubicBezTo>
                  <a:cubicBezTo>
                    <a:pt x="615" y="94"/>
                    <a:pt x="615" y="94"/>
                    <a:pt x="616" y="95"/>
                  </a:cubicBezTo>
                  <a:close/>
                  <a:moveTo>
                    <a:pt x="632" y="94"/>
                  </a:moveTo>
                  <a:cubicBezTo>
                    <a:pt x="632" y="94"/>
                    <a:pt x="632" y="95"/>
                    <a:pt x="632" y="95"/>
                  </a:cubicBezTo>
                  <a:cubicBezTo>
                    <a:pt x="632" y="95"/>
                    <a:pt x="632" y="94"/>
                    <a:pt x="632" y="94"/>
                  </a:cubicBezTo>
                  <a:close/>
                  <a:moveTo>
                    <a:pt x="717" y="95"/>
                  </a:moveTo>
                  <a:cubicBezTo>
                    <a:pt x="717" y="95"/>
                    <a:pt x="717" y="94"/>
                    <a:pt x="716" y="94"/>
                  </a:cubicBezTo>
                  <a:cubicBezTo>
                    <a:pt x="716" y="94"/>
                    <a:pt x="716" y="95"/>
                    <a:pt x="717" y="95"/>
                  </a:cubicBezTo>
                  <a:close/>
                  <a:moveTo>
                    <a:pt x="1177" y="95"/>
                  </a:moveTo>
                  <a:cubicBezTo>
                    <a:pt x="1177" y="95"/>
                    <a:pt x="1177" y="94"/>
                    <a:pt x="1176" y="94"/>
                  </a:cubicBezTo>
                  <a:cubicBezTo>
                    <a:pt x="1176" y="94"/>
                    <a:pt x="1176" y="95"/>
                    <a:pt x="1177" y="95"/>
                  </a:cubicBezTo>
                  <a:close/>
                  <a:moveTo>
                    <a:pt x="866" y="42"/>
                  </a:moveTo>
                  <a:cubicBezTo>
                    <a:pt x="866" y="43"/>
                    <a:pt x="866" y="43"/>
                    <a:pt x="867" y="43"/>
                  </a:cubicBezTo>
                  <a:cubicBezTo>
                    <a:pt x="867" y="43"/>
                    <a:pt x="867" y="42"/>
                    <a:pt x="866" y="42"/>
                  </a:cubicBezTo>
                  <a:close/>
                  <a:moveTo>
                    <a:pt x="1685" y="94"/>
                  </a:moveTo>
                  <a:cubicBezTo>
                    <a:pt x="1685" y="95"/>
                    <a:pt x="1685" y="95"/>
                    <a:pt x="1685" y="95"/>
                  </a:cubicBezTo>
                  <a:cubicBezTo>
                    <a:pt x="1685" y="95"/>
                    <a:pt x="1685" y="94"/>
                    <a:pt x="1685" y="94"/>
                  </a:cubicBezTo>
                  <a:close/>
                  <a:moveTo>
                    <a:pt x="968" y="95"/>
                  </a:moveTo>
                  <a:cubicBezTo>
                    <a:pt x="968" y="95"/>
                    <a:pt x="968" y="95"/>
                    <a:pt x="967" y="94"/>
                  </a:cubicBezTo>
                  <a:cubicBezTo>
                    <a:pt x="967" y="95"/>
                    <a:pt x="968" y="95"/>
                    <a:pt x="968" y="95"/>
                  </a:cubicBezTo>
                  <a:close/>
                  <a:moveTo>
                    <a:pt x="1672" y="95"/>
                  </a:moveTo>
                  <a:cubicBezTo>
                    <a:pt x="1672" y="95"/>
                    <a:pt x="1672" y="95"/>
                    <a:pt x="1672" y="94"/>
                  </a:cubicBezTo>
                  <a:cubicBezTo>
                    <a:pt x="1672" y="95"/>
                    <a:pt x="1672" y="95"/>
                    <a:pt x="1672" y="95"/>
                  </a:cubicBezTo>
                  <a:close/>
                  <a:moveTo>
                    <a:pt x="616" y="96"/>
                  </a:moveTo>
                  <a:cubicBezTo>
                    <a:pt x="616" y="95"/>
                    <a:pt x="616" y="95"/>
                    <a:pt x="616" y="95"/>
                  </a:cubicBezTo>
                  <a:cubicBezTo>
                    <a:pt x="616" y="95"/>
                    <a:pt x="616" y="95"/>
                    <a:pt x="616" y="96"/>
                  </a:cubicBezTo>
                  <a:close/>
                  <a:moveTo>
                    <a:pt x="873" y="52"/>
                  </a:moveTo>
                  <a:cubicBezTo>
                    <a:pt x="872" y="53"/>
                    <a:pt x="872" y="53"/>
                    <a:pt x="872" y="53"/>
                  </a:cubicBezTo>
                  <a:cubicBezTo>
                    <a:pt x="873" y="53"/>
                    <a:pt x="873" y="53"/>
                    <a:pt x="873" y="52"/>
                  </a:cubicBezTo>
                  <a:close/>
                  <a:moveTo>
                    <a:pt x="717" y="96"/>
                  </a:moveTo>
                  <a:cubicBezTo>
                    <a:pt x="717" y="95"/>
                    <a:pt x="717" y="95"/>
                    <a:pt x="717" y="95"/>
                  </a:cubicBezTo>
                  <a:cubicBezTo>
                    <a:pt x="717" y="95"/>
                    <a:pt x="717" y="95"/>
                    <a:pt x="717" y="96"/>
                  </a:cubicBezTo>
                  <a:close/>
                  <a:moveTo>
                    <a:pt x="1177" y="96"/>
                  </a:moveTo>
                  <a:cubicBezTo>
                    <a:pt x="1177" y="95"/>
                    <a:pt x="1177" y="95"/>
                    <a:pt x="1177" y="95"/>
                  </a:cubicBezTo>
                  <a:cubicBezTo>
                    <a:pt x="1177" y="95"/>
                    <a:pt x="1177" y="95"/>
                    <a:pt x="1177" y="96"/>
                  </a:cubicBezTo>
                  <a:close/>
                  <a:moveTo>
                    <a:pt x="632" y="95"/>
                  </a:moveTo>
                  <a:cubicBezTo>
                    <a:pt x="631" y="95"/>
                    <a:pt x="631" y="96"/>
                    <a:pt x="631" y="96"/>
                  </a:cubicBezTo>
                  <a:cubicBezTo>
                    <a:pt x="632" y="96"/>
                    <a:pt x="632" y="95"/>
                    <a:pt x="632" y="95"/>
                  </a:cubicBezTo>
                  <a:close/>
                  <a:moveTo>
                    <a:pt x="883" y="42"/>
                  </a:moveTo>
                  <a:cubicBezTo>
                    <a:pt x="883" y="42"/>
                    <a:pt x="883" y="42"/>
                    <a:pt x="883" y="43"/>
                  </a:cubicBezTo>
                  <a:cubicBezTo>
                    <a:pt x="883" y="43"/>
                    <a:pt x="883" y="43"/>
                    <a:pt x="883" y="42"/>
                  </a:cubicBezTo>
                  <a:close/>
                  <a:moveTo>
                    <a:pt x="1672" y="96"/>
                  </a:moveTo>
                  <a:cubicBezTo>
                    <a:pt x="1672" y="96"/>
                    <a:pt x="1672" y="95"/>
                    <a:pt x="1672" y="95"/>
                  </a:cubicBezTo>
                  <a:cubicBezTo>
                    <a:pt x="1672" y="96"/>
                    <a:pt x="1672" y="96"/>
                    <a:pt x="1672" y="96"/>
                  </a:cubicBezTo>
                  <a:close/>
                  <a:moveTo>
                    <a:pt x="1495" y="12"/>
                  </a:moveTo>
                  <a:cubicBezTo>
                    <a:pt x="1496" y="12"/>
                    <a:pt x="1496" y="12"/>
                    <a:pt x="1496" y="12"/>
                  </a:cubicBezTo>
                  <a:cubicBezTo>
                    <a:pt x="1496" y="12"/>
                    <a:pt x="1496" y="12"/>
                    <a:pt x="1495" y="12"/>
                  </a:cubicBezTo>
                  <a:close/>
                  <a:moveTo>
                    <a:pt x="717" y="96"/>
                  </a:moveTo>
                  <a:cubicBezTo>
                    <a:pt x="717" y="96"/>
                    <a:pt x="717" y="96"/>
                    <a:pt x="717" y="96"/>
                  </a:cubicBezTo>
                  <a:cubicBezTo>
                    <a:pt x="717" y="96"/>
                    <a:pt x="717" y="96"/>
                    <a:pt x="717" y="96"/>
                  </a:cubicBezTo>
                  <a:close/>
                  <a:moveTo>
                    <a:pt x="631" y="96"/>
                  </a:moveTo>
                  <a:cubicBezTo>
                    <a:pt x="631" y="96"/>
                    <a:pt x="631" y="96"/>
                    <a:pt x="631" y="97"/>
                  </a:cubicBezTo>
                  <a:cubicBezTo>
                    <a:pt x="631" y="96"/>
                    <a:pt x="631" y="96"/>
                    <a:pt x="631" y="96"/>
                  </a:cubicBezTo>
                  <a:close/>
                  <a:moveTo>
                    <a:pt x="1533" y="13"/>
                  </a:moveTo>
                  <a:cubicBezTo>
                    <a:pt x="1534" y="12"/>
                    <a:pt x="1534" y="12"/>
                    <a:pt x="1534" y="12"/>
                  </a:cubicBezTo>
                  <a:cubicBezTo>
                    <a:pt x="1534" y="12"/>
                    <a:pt x="1533" y="12"/>
                    <a:pt x="1533" y="13"/>
                  </a:cubicBezTo>
                  <a:close/>
                  <a:moveTo>
                    <a:pt x="1178" y="97"/>
                  </a:moveTo>
                  <a:cubicBezTo>
                    <a:pt x="1178" y="96"/>
                    <a:pt x="1177" y="96"/>
                    <a:pt x="1177" y="96"/>
                  </a:cubicBezTo>
                  <a:cubicBezTo>
                    <a:pt x="1177" y="96"/>
                    <a:pt x="1177" y="97"/>
                    <a:pt x="1178" y="97"/>
                  </a:cubicBezTo>
                  <a:close/>
                  <a:moveTo>
                    <a:pt x="1673" y="97"/>
                  </a:moveTo>
                  <a:cubicBezTo>
                    <a:pt x="1673" y="96"/>
                    <a:pt x="1672" y="96"/>
                    <a:pt x="1672" y="96"/>
                  </a:cubicBezTo>
                  <a:cubicBezTo>
                    <a:pt x="1672" y="96"/>
                    <a:pt x="1672" y="96"/>
                    <a:pt x="1673" y="97"/>
                  </a:cubicBezTo>
                  <a:close/>
                  <a:moveTo>
                    <a:pt x="1685" y="96"/>
                  </a:moveTo>
                  <a:cubicBezTo>
                    <a:pt x="1685" y="96"/>
                    <a:pt x="1686" y="96"/>
                    <a:pt x="1686" y="97"/>
                  </a:cubicBezTo>
                  <a:cubicBezTo>
                    <a:pt x="1686" y="96"/>
                    <a:pt x="1686" y="96"/>
                    <a:pt x="1685" y="96"/>
                  </a:cubicBezTo>
                  <a:close/>
                  <a:moveTo>
                    <a:pt x="581" y="96"/>
                  </a:moveTo>
                  <a:cubicBezTo>
                    <a:pt x="581" y="96"/>
                    <a:pt x="581" y="96"/>
                    <a:pt x="581" y="97"/>
                  </a:cubicBezTo>
                  <a:cubicBezTo>
                    <a:pt x="581" y="97"/>
                    <a:pt x="581" y="97"/>
                    <a:pt x="581" y="96"/>
                  </a:cubicBezTo>
                  <a:close/>
                  <a:moveTo>
                    <a:pt x="765" y="35"/>
                  </a:moveTo>
                  <a:cubicBezTo>
                    <a:pt x="765" y="35"/>
                    <a:pt x="766" y="35"/>
                    <a:pt x="766" y="35"/>
                  </a:cubicBezTo>
                  <a:cubicBezTo>
                    <a:pt x="766" y="35"/>
                    <a:pt x="765" y="35"/>
                    <a:pt x="765" y="35"/>
                  </a:cubicBezTo>
                  <a:close/>
                  <a:moveTo>
                    <a:pt x="678" y="62"/>
                  </a:moveTo>
                  <a:cubicBezTo>
                    <a:pt x="678" y="62"/>
                    <a:pt x="678" y="62"/>
                    <a:pt x="678" y="62"/>
                  </a:cubicBezTo>
                  <a:cubicBezTo>
                    <a:pt x="678" y="62"/>
                    <a:pt x="678" y="61"/>
                    <a:pt x="678" y="62"/>
                  </a:cubicBezTo>
                  <a:close/>
                  <a:moveTo>
                    <a:pt x="617" y="97"/>
                  </a:moveTo>
                  <a:cubicBezTo>
                    <a:pt x="617" y="97"/>
                    <a:pt x="617" y="97"/>
                    <a:pt x="616" y="97"/>
                  </a:cubicBezTo>
                  <a:cubicBezTo>
                    <a:pt x="616" y="97"/>
                    <a:pt x="616" y="97"/>
                    <a:pt x="617" y="97"/>
                  </a:cubicBezTo>
                  <a:close/>
                  <a:moveTo>
                    <a:pt x="1151" y="42"/>
                  </a:moveTo>
                  <a:cubicBezTo>
                    <a:pt x="1151" y="43"/>
                    <a:pt x="1151" y="43"/>
                    <a:pt x="1151" y="43"/>
                  </a:cubicBezTo>
                  <a:cubicBezTo>
                    <a:pt x="1151" y="43"/>
                    <a:pt x="1151" y="42"/>
                    <a:pt x="1151" y="42"/>
                  </a:cubicBezTo>
                  <a:close/>
                  <a:moveTo>
                    <a:pt x="971" y="97"/>
                  </a:moveTo>
                  <a:cubicBezTo>
                    <a:pt x="971" y="97"/>
                    <a:pt x="971" y="97"/>
                    <a:pt x="970" y="97"/>
                  </a:cubicBezTo>
                  <a:cubicBezTo>
                    <a:pt x="971" y="97"/>
                    <a:pt x="971" y="97"/>
                    <a:pt x="971" y="97"/>
                  </a:cubicBezTo>
                  <a:close/>
                  <a:moveTo>
                    <a:pt x="564" y="49"/>
                  </a:moveTo>
                  <a:cubicBezTo>
                    <a:pt x="564" y="49"/>
                    <a:pt x="564" y="49"/>
                    <a:pt x="565" y="49"/>
                  </a:cubicBezTo>
                  <a:cubicBezTo>
                    <a:pt x="564" y="49"/>
                    <a:pt x="564" y="49"/>
                    <a:pt x="564" y="49"/>
                  </a:cubicBezTo>
                  <a:close/>
                  <a:moveTo>
                    <a:pt x="1686" y="97"/>
                  </a:moveTo>
                  <a:cubicBezTo>
                    <a:pt x="1686" y="97"/>
                    <a:pt x="1686" y="97"/>
                    <a:pt x="1686" y="97"/>
                  </a:cubicBezTo>
                  <a:cubicBezTo>
                    <a:pt x="1686" y="97"/>
                    <a:pt x="1686" y="97"/>
                    <a:pt x="1686" y="97"/>
                  </a:cubicBezTo>
                  <a:close/>
                  <a:moveTo>
                    <a:pt x="631" y="97"/>
                  </a:moveTo>
                  <a:cubicBezTo>
                    <a:pt x="631" y="97"/>
                    <a:pt x="631" y="97"/>
                    <a:pt x="631" y="98"/>
                  </a:cubicBezTo>
                  <a:cubicBezTo>
                    <a:pt x="631" y="97"/>
                    <a:pt x="631" y="97"/>
                    <a:pt x="631" y="97"/>
                  </a:cubicBezTo>
                  <a:close/>
                  <a:moveTo>
                    <a:pt x="1112" y="54"/>
                  </a:moveTo>
                  <a:cubicBezTo>
                    <a:pt x="1111" y="54"/>
                    <a:pt x="1111" y="55"/>
                    <a:pt x="1111" y="55"/>
                  </a:cubicBezTo>
                  <a:cubicBezTo>
                    <a:pt x="1112" y="55"/>
                    <a:pt x="1112" y="54"/>
                    <a:pt x="1112" y="54"/>
                  </a:cubicBezTo>
                  <a:close/>
                  <a:moveTo>
                    <a:pt x="1178" y="98"/>
                  </a:moveTo>
                  <a:cubicBezTo>
                    <a:pt x="1178" y="97"/>
                    <a:pt x="1178" y="97"/>
                    <a:pt x="1178" y="97"/>
                  </a:cubicBezTo>
                  <a:cubicBezTo>
                    <a:pt x="1178" y="97"/>
                    <a:pt x="1178" y="98"/>
                    <a:pt x="1178" y="98"/>
                  </a:cubicBezTo>
                  <a:close/>
                  <a:moveTo>
                    <a:pt x="1261" y="97"/>
                  </a:moveTo>
                  <a:cubicBezTo>
                    <a:pt x="1260" y="97"/>
                    <a:pt x="1260" y="97"/>
                    <a:pt x="1260" y="97"/>
                  </a:cubicBezTo>
                  <a:cubicBezTo>
                    <a:pt x="1260" y="97"/>
                    <a:pt x="1261" y="97"/>
                    <a:pt x="1261" y="97"/>
                  </a:cubicBezTo>
                  <a:close/>
                  <a:moveTo>
                    <a:pt x="603" y="63"/>
                  </a:moveTo>
                  <a:cubicBezTo>
                    <a:pt x="603" y="62"/>
                    <a:pt x="603" y="62"/>
                    <a:pt x="603" y="62"/>
                  </a:cubicBezTo>
                  <a:cubicBezTo>
                    <a:pt x="603" y="62"/>
                    <a:pt x="603" y="62"/>
                    <a:pt x="603" y="63"/>
                  </a:cubicBezTo>
                  <a:close/>
                  <a:moveTo>
                    <a:pt x="1673" y="98"/>
                  </a:moveTo>
                  <a:cubicBezTo>
                    <a:pt x="1673" y="97"/>
                    <a:pt x="1673" y="97"/>
                    <a:pt x="1673" y="97"/>
                  </a:cubicBezTo>
                  <a:cubicBezTo>
                    <a:pt x="1673" y="97"/>
                    <a:pt x="1673" y="97"/>
                    <a:pt x="1673" y="98"/>
                  </a:cubicBezTo>
                  <a:close/>
                  <a:moveTo>
                    <a:pt x="580" y="97"/>
                  </a:moveTo>
                  <a:cubicBezTo>
                    <a:pt x="580" y="97"/>
                    <a:pt x="579" y="97"/>
                    <a:pt x="579" y="98"/>
                  </a:cubicBezTo>
                  <a:cubicBezTo>
                    <a:pt x="580" y="98"/>
                    <a:pt x="580" y="98"/>
                    <a:pt x="580" y="97"/>
                  </a:cubicBezTo>
                  <a:close/>
                  <a:moveTo>
                    <a:pt x="1702" y="12"/>
                  </a:moveTo>
                  <a:cubicBezTo>
                    <a:pt x="1702" y="12"/>
                    <a:pt x="1702" y="12"/>
                    <a:pt x="1702" y="12"/>
                  </a:cubicBezTo>
                  <a:cubicBezTo>
                    <a:pt x="1702" y="12"/>
                    <a:pt x="1702" y="12"/>
                    <a:pt x="1702" y="12"/>
                  </a:cubicBezTo>
                  <a:close/>
                  <a:moveTo>
                    <a:pt x="972" y="98"/>
                  </a:moveTo>
                  <a:cubicBezTo>
                    <a:pt x="972" y="97"/>
                    <a:pt x="972" y="97"/>
                    <a:pt x="972" y="97"/>
                  </a:cubicBezTo>
                  <a:cubicBezTo>
                    <a:pt x="972" y="98"/>
                    <a:pt x="972" y="98"/>
                    <a:pt x="972" y="98"/>
                  </a:cubicBezTo>
                  <a:close/>
                  <a:moveTo>
                    <a:pt x="1082" y="97"/>
                  </a:moveTo>
                  <a:cubicBezTo>
                    <a:pt x="1082" y="97"/>
                    <a:pt x="1082" y="97"/>
                    <a:pt x="1082" y="98"/>
                  </a:cubicBezTo>
                  <a:cubicBezTo>
                    <a:pt x="1082" y="98"/>
                    <a:pt x="1082" y="98"/>
                    <a:pt x="1082" y="97"/>
                  </a:cubicBezTo>
                  <a:close/>
                  <a:moveTo>
                    <a:pt x="614" y="62"/>
                  </a:moveTo>
                  <a:cubicBezTo>
                    <a:pt x="614" y="62"/>
                    <a:pt x="614" y="62"/>
                    <a:pt x="614" y="63"/>
                  </a:cubicBezTo>
                  <a:cubicBezTo>
                    <a:pt x="614" y="62"/>
                    <a:pt x="614" y="62"/>
                    <a:pt x="614" y="62"/>
                  </a:cubicBezTo>
                  <a:close/>
                  <a:moveTo>
                    <a:pt x="1686" y="97"/>
                  </a:moveTo>
                  <a:cubicBezTo>
                    <a:pt x="1686" y="98"/>
                    <a:pt x="1686" y="98"/>
                    <a:pt x="1686" y="98"/>
                  </a:cubicBezTo>
                  <a:cubicBezTo>
                    <a:pt x="1686" y="98"/>
                    <a:pt x="1686" y="97"/>
                    <a:pt x="1686" y="97"/>
                  </a:cubicBezTo>
                  <a:close/>
                  <a:moveTo>
                    <a:pt x="631" y="98"/>
                  </a:moveTo>
                  <a:cubicBezTo>
                    <a:pt x="630" y="98"/>
                    <a:pt x="630" y="98"/>
                    <a:pt x="630" y="98"/>
                  </a:cubicBezTo>
                  <a:cubicBezTo>
                    <a:pt x="631" y="98"/>
                    <a:pt x="631" y="98"/>
                    <a:pt x="631" y="98"/>
                  </a:cubicBezTo>
                  <a:close/>
                  <a:moveTo>
                    <a:pt x="800" y="98"/>
                  </a:moveTo>
                  <a:cubicBezTo>
                    <a:pt x="800" y="98"/>
                    <a:pt x="799" y="98"/>
                    <a:pt x="799" y="98"/>
                  </a:cubicBezTo>
                  <a:cubicBezTo>
                    <a:pt x="799" y="98"/>
                    <a:pt x="800" y="98"/>
                    <a:pt x="800" y="98"/>
                  </a:cubicBezTo>
                  <a:close/>
                  <a:moveTo>
                    <a:pt x="973" y="98"/>
                  </a:moveTo>
                  <a:cubicBezTo>
                    <a:pt x="973" y="98"/>
                    <a:pt x="973" y="98"/>
                    <a:pt x="972" y="98"/>
                  </a:cubicBezTo>
                  <a:cubicBezTo>
                    <a:pt x="972" y="98"/>
                    <a:pt x="973" y="98"/>
                    <a:pt x="973" y="98"/>
                  </a:cubicBezTo>
                  <a:close/>
                  <a:moveTo>
                    <a:pt x="1042" y="98"/>
                  </a:moveTo>
                  <a:cubicBezTo>
                    <a:pt x="1042" y="98"/>
                    <a:pt x="1041" y="98"/>
                    <a:pt x="1041" y="98"/>
                  </a:cubicBezTo>
                  <a:cubicBezTo>
                    <a:pt x="1041" y="98"/>
                    <a:pt x="1041" y="98"/>
                    <a:pt x="1042" y="98"/>
                  </a:cubicBezTo>
                  <a:close/>
                  <a:moveTo>
                    <a:pt x="1082" y="98"/>
                  </a:moveTo>
                  <a:cubicBezTo>
                    <a:pt x="1082" y="98"/>
                    <a:pt x="1081" y="98"/>
                    <a:pt x="1081" y="98"/>
                  </a:cubicBezTo>
                  <a:cubicBezTo>
                    <a:pt x="1081" y="98"/>
                    <a:pt x="1082" y="98"/>
                    <a:pt x="1082" y="98"/>
                  </a:cubicBezTo>
                  <a:close/>
                  <a:moveTo>
                    <a:pt x="1260" y="98"/>
                  </a:moveTo>
                  <a:cubicBezTo>
                    <a:pt x="1259" y="98"/>
                    <a:pt x="1259" y="98"/>
                    <a:pt x="1259" y="98"/>
                  </a:cubicBezTo>
                  <a:cubicBezTo>
                    <a:pt x="1259" y="98"/>
                    <a:pt x="1260" y="98"/>
                    <a:pt x="1260" y="98"/>
                  </a:cubicBezTo>
                  <a:close/>
                  <a:moveTo>
                    <a:pt x="1673" y="98"/>
                  </a:moveTo>
                  <a:cubicBezTo>
                    <a:pt x="1673" y="98"/>
                    <a:pt x="1673" y="98"/>
                    <a:pt x="1673" y="98"/>
                  </a:cubicBezTo>
                  <a:cubicBezTo>
                    <a:pt x="1673" y="98"/>
                    <a:pt x="1673" y="98"/>
                    <a:pt x="1673" y="98"/>
                  </a:cubicBezTo>
                  <a:close/>
                  <a:moveTo>
                    <a:pt x="579" y="98"/>
                  </a:moveTo>
                  <a:cubicBezTo>
                    <a:pt x="579" y="98"/>
                    <a:pt x="578" y="98"/>
                    <a:pt x="578" y="98"/>
                  </a:cubicBezTo>
                  <a:cubicBezTo>
                    <a:pt x="578" y="98"/>
                    <a:pt x="579" y="98"/>
                    <a:pt x="579" y="98"/>
                  </a:cubicBezTo>
                  <a:close/>
                  <a:moveTo>
                    <a:pt x="1384" y="43"/>
                  </a:moveTo>
                  <a:cubicBezTo>
                    <a:pt x="1384" y="43"/>
                    <a:pt x="1384" y="43"/>
                    <a:pt x="1384" y="42"/>
                  </a:cubicBezTo>
                  <a:cubicBezTo>
                    <a:pt x="1384" y="43"/>
                    <a:pt x="1384" y="43"/>
                    <a:pt x="1384" y="43"/>
                  </a:cubicBezTo>
                  <a:close/>
                  <a:moveTo>
                    <a:pt x="645" y="62"/>
                  </a:moveTo>
                  <a:cubicBezTo>
                    <a:pt x="645" y="62"/>
                    <a:pt x="645" y="62"/>
                    <a:pt x="645" y="63"/>
                  </a:cubicBezTo>
                  <a:cubicBezTo>
                    <a:pt x="645" y="62"/>
                    <a:pt x="645" y="62"/>
                    <a:pt x="645" y="62"/>
                  </a:cubicBezTo>
                  <a:close/>
                  <a:moveTo>
                    <a:pt x="799" y="98"/>
                  </a:moveTo>
                  <a:cubicBezTo>
                    <a:pt x="799" y="98"/>
                    <a:pt x="799" y="98"/>
                    <a:pt x="799" y="98"/>
                  </a:cubicBezTo>
                  <a:cubicBezTo>
                    <a:pt x="799" y="98"/>
                    <a:pt x="799" y="98"/>
                    <a:pt x="799" y="98"/>
                  </a:cubicBezTo>
                  <a:close/>
                  <a:moveTo>
                    <a:pt x="974" y="98"/>
                  </a:moveTo>
                  <a:cubicBezTo>
                    <a:pt x="973" y="98"/>
                    <a:pt x="973" y="98"/>
                    <a:pt x="973" y="98"/>
                  </a:cubicBezTo>
                  <a:cubicBezTo>
                    <a:pt x="973" y="98"/>
                    <a:pt x="973" y="98"/>
                    <a:pt x="974" y="98"/>
                  </a:cubicBezTo>
                  <a:close/>
                  <a:moveTo>
                    <a:pt x="1220" y="98"/>
                  </a:moveTo>
                  <a:cubicBezTo>
                    <a:pt x="1220" y="98"/>
                    <a:pt x="1220" y="98"/>
                    <a:pt x="1219" y="98"/>
                  </a:cubicBezTo>
                  <a:cubicBezTo>
                    <a:pt x="1219" y="98"/>
                    <a:pt x="1220" y="98"/>
                    <a:pt x="1220" y="98"/>
                  </a:cubicBezTo>
                  <a:close/>
                  <a:moveTo>
                    <a:pt x="1686" y="98"/>
                  </a:moveTo>
                  <a:cubicBezTo>
                    <a:pt x="1686" y="98"/>
                    <a:pt x="1687" y="99"/>
                    <a:pt x="1687" y="99"/>
                  </a:cubicBezTo>
                  <a:cubicBezTo>
                    <a:pt x="1687" y="98"/>
                    <a:pt x="1687" y="98"/>
                    <a:pt x="1686" y="98"/>
                  </a:cubicBezTo>
                  <a:close/>
                  <a:moveTo>
                    <a:pt x="617" y="99"/>
                  </a:moveTo>
                  <a:cubicBezTo>
                    <a:pt x="617" y="99"/>
                    <a:pt x="617" y="99"/>
                    <a:pt x="617" y="98"/>
                  </a:cubicBezTo>
                  <a:cubicBezTo>
                    <a:pt x="617" y="99"/>
                    <a:pt x="617" y="99"/>
                    <a:pt x="617" y="99"/>
                  </a:cubicBezTo>
                  <a:close/>
                  <a:moveTo>
                    <a:pt x="692" y="98"/>
                  </a:moveTo>
                  <a:cubicBezTo>
                    <a:pt x="692" y="98"/>
                    <a:pt x="692" y="98"/>
                    <a:pt x="692" y="99"/>
                  </a:cubicBezTo>
                  <a:cubicBezTo>
                    <a:pt x="692" y="99"/>
                    <a:pt x="692" y="99"/>
                    <a:pt x="692" y="98"/>
                  </a:cubicBezTo>
                  <a:close/>
                  <a:moveTo>
                    <a:pt x="974" y="99"/>
                  </a:moveTo>
                  <a:cubicBezTo>
                    <a:pt x="974" y="98"/>
                    <a:pt x="974" y="98"/>
                    <a:pt x="974" y="98"/>
                  </a:cubicBezTo>
                  <a:cubicBezTo>
                    <a:pt x="974" y="99"/>
                    <a:pt x="974" y="99"/>
                    <a:pt x="974" y="99"/>
                  </a:cubicBezTo>
                  <a:close/>
                  <a:moveTo>
                    <a:pt x="1043" y="99"/>
                  </a:moveTo>
                  <a:cubicBezTo>
                    <a:pt x="1043" y="99"/>
                    <a:pt x="1042" y="98"/>
                    <a:pt x="1042" y="98"/>
                  </a:cubicBezTo>
                  <a:cubicBezTo>
                    <a:pt x="1042" y="99"/>
                    <a:pt x="1043" y="99"/>
                    <a:pt x="1043" y="99"/>
                  </a:cubicBezTo>
                  <a:close/>
                  <a:moveTo>
                    <a:pt x="1081" y="98"/>
                  </a:moveTo>
                  <a:cubicBezTo>
                    <a:pt x="1080" y="98"/>
                    <a:pt x="1080" y="98"/>
                    <a:pt x="1080" y="99"/>
                  </a:cubicBezTo>
                  <a:cubicBezTo>
                    <a:pt x="1080" y="99"/>
                    <a:pt x="1081" y="99"/>
                    <a:pt x="1081" y="98"/>
                  </a:cubicBezTo>
                  <a:close/>
                  <a:moveTo>
                    <a:pt x="1259" y="98"/>
                  </a:moveTo>
                  <a:cubicBezTo>
                    <a:pt x="1258" y="98"/>
                    <a:pt x="1258" y="98"/>
                    <a:pt x="1258" y="99"/>
                  </a:cubicBezTo>
                  <a:cubicBezTo>
                    <a:pt x="1258" y="99"/>
                    <a:pt x="1259" y="99"/>
                    <a:pt x="1259" y="98"/>
                  </a:cubicBezTo>
                  <a:close/>
                  <a:moveTo>
                    <a:pt x="661" y="62"/>
                  </a:moveTo>
                  <a:cubicBezTo>
                    <a:pt x="661" y="62"/>
                    <a:pt x="661" y="62"/>
                    <a:pt x="661" y="62"/>
                  </a:cubicBezTo>
                  <a:cubicBezTo>
                    <a:pt x="661" y="62"/>
                    <a:pt x="661" y="62"/>
                    <a:pt x="661" y="62"/>
                  </a:cubicBezTo>
                  <a:close/>
                  <a:moveTo>
                    <a:pt x="1455" y="98"/>
                  </a:moveTo>
                  <a:cubicBezTo>
                    <a:pt x="1455" y="98"/>
                    <a:pt x="1455" y="98"/>
                    <a:pt x="1455" y="99"/>
                  </a:cubicBezTo>
                  <a:cubicBezTo>
                    <a:pt x="1455" y="99"/>
                    <a:pt x="1455" y="99"/>
                    <a:pt x="1455" y="98"/>
                  </a:cubicBezTo>
                  <a:close/>
                  <a:moveTo>
                    <a:pt x="1674" y="99"/>
                  </a:moveTo>
                  <a:cubicBezTo>
                    <a:pt x="1674" y="99"/>
                    <a:pt x="1674" y="99"/>
                    <a:pt x="1673" y="98"/>
                  </a:cubicBezTo>
                  <a:cubicBezTo>
                    <a:pt x="1673" y="99"/>
                    <a:pt x="1673" y="99"/>
                    <a:pt x="1674" y="99"/>
                  </a:cubicBezTo>
                  <a:close/>
                  <a:moveTo>
                    <a:pt x="578" y="99"/>
                  </a:moveTo>
                  <a:cubicBezTo>
                    <a:pt x="577" y="99"/>
                    <a:pt x="577" y="99"/>
                    <a:pt x="577" y="99"/>
                  </a:cubicBezTo>
                  <a:cubicBezTo>
                    <a:pt x="577" y="99"/>
                    <a:pt x="578" y="99"/>
                    <a:pt x="578" y="99"/>
                  </a:cubicBezTo>
                  <a:close/>
                  <a:moveTo>
                    <a:pt x="630" y="99"/>
                  </a:moveTo>
                  <a:cubicBezTo>
                    <a:pt x="630" y="99"/>
                    <a:pt x="630" y="99"/>
                    <a:pt x="630" y="99"/>
                  </a:cubicBezTo>
                  <a:cubicBezTo>
                    <a:pt x="630" y="99"/>
                    <a:pt x="630" y="99"/>
                    <a:pt x="630" y="99"/>
                  </a:cubicBezTo>
                  <a:close/>
                  <a:moveTo>
                    <a:pt x="761" y="99"/>
                  </a:moveTo>
                  <a:cubicBezTo>
                    <a:pt x="761" y="99"/>
                    <a:pt x="761" y="99"/>
                    <a:pt x="761" y="99"/>
                  </a:cubicBezTo>
                  <a:cubicBezTo>
                    <a:pt x="761" y="99"/>
                    <a:pt x="761" y="99"/>
                    <a:pt x="761" y="99"/>
                  </a:cubicBezTo>
                  <a:close/>
                  <a:moveTo>
                    <a:pt x="798" y="99"/>
                  </a:moveTo>
                  <a:cubicBezTo>
                    <a:pt x="798" y="99"/>
                    <a:pt x="798" y="99"/>
                    <a:pt x="797" y="99"/>
                  </a:cubicBezTo>
                  <a:cubicBezTo>
                    <a:pt x="798" y="99"/>
                    <a:pt x="798" y="99"/>
                    <a:pt x="798" y="99"/>
                  </a:cubicBezTo>
                  <a:close/>
                  <a:moveTo>
                    <a:pt x="975" y="99"/>
                  </a:moveTo>
                  <a:cubicBezTo>
                    <a:pt x="975" y="99"/>
                    <a:pt x="975" y="99"/>
                    <a:pt x="974" y="99"/>
                  </a:cubicBezTo>
                  <a:cubicBezTo>
                    <a:pt x="974" y="99"/>
                    <a:pt x="975" y="99"/>
                    <a:pt x="975" y="99"/>
                  </a:cubicBezTo>
                  <a:close/>
                  <a:moveTo>
                    <a:pt x="1019" y="99"/>
                  </a:moveTo>
                  <a:cubicBezTo>
                    <a:pt x="1019" y="99"/>
                    <a:pt x="1018" y="99"/>
                    <a:pt x="1018" y="99"/>
                  </a:cubicBezTo>
                  <a:cubicBezTo>
                    <a:pt x="1018" y="99"/>
                    <a:pt x="1019" y="99"/>
                    <a:pt x="1019" y="99"/>
                  </a:cubicBezTo>
                  <a:close/>
                  <a:moveTo>
                    <a:pt x="1080" y="99"/>
                  </a:moveTo>
                  <a:cubicBezTo>
                    <a:pt x="1080" y="99"/>
                    <a:pt x="1080" y="99"/>
                    <a:pt x="1079" y="99"/>
                  </a:cubicBezTo>
                  <a:cubicBezTo>
                    <a:pt x="1080" y="99"/>
                    <a:pt x="1080" y="99"/>
                    <a:pt x="1080" y="99"/>
                  </a:cubicBezTo>
                  <a:close/>
                  <a:moveTo>
                    <a:pt x="1221" y="99"/>
                  </a:moveTo>
                  <a:cubicBezTo>
                    <a:pt x="1221" y="99"/>
                    <a:pt x="1221" y="99"/>
                    <a:pt x="1220" y="99"/>
                  </a:cubicBezTo>
                  <a:cubicBezTo>
                    <a:pt x="1221" y="99"/>
                    <a:pt x="1221" y="99"/>
                    <a:pt x="1221" y="99"/>
                  </a:cubicBezTo>
                  <a:close/>
                  <a:moveTo>
                    <a:pt x="1258" y="99"/>
                  </a:moveTo>
                  <a:cubicBezTo>
                    <a:pt x="1258" y="99"/>
                    <a:pt x="1257" y="99"/>
                    <a:pt x="1257" y="99"/>
                  </a:cubicBezTo>
                  <a:cubicBezTo>
                    <a:pt x="1258" y="99"/>
                    <a:pt x="1258" y="99"/>
                    <a:pt x="1258" y="99"/>
                  </a:cubicBezTo>
                  <a:close/>
                  <a:moveTo>
                    <a:pt x="1687" y="99"/>
                  </a:moveTo>
                  <a:cubicBezTo>
                    <a:pt x="1687" y="99"/>
                    <a:pt x="1687" y="99"/>
                    <a:pt x="1687" y="99"/>
                  </a:cubicBezTo>
                  <a:cubicBezTo>
                    <a:pt x="1687" y="99"/>
                    <a:pt x="1687" y="99"/>
                    <a:pt x="1687" y="99"/>
                  </a:cubicBezTo>
                  <a:close/>
                  <a:moveTo>
                    <a:pt x="577" y="99"/>
                  </a:moveTo>
                  <a:cubicBezTo>
                    <a:pt x="577" y="99"/>
                    <a:pt x="577" y="99"/>
                    <a:pt x="576" y="99"/>
                  </a:cubicBezTo>
                  <a:cubicBezTo>
                    <a:pt x="577" y="99"/>
                    <a:pt x="577" y="99"/>
                    <a:pt x="577" y="99"/>
                  </a:cubicBezTo>
                  <a:close/>
                  <a:moveTo>
                    <a:pt x="691" y="99"/>
                  </a:moveTo>
                  <a:cubicBezTo>
                    <a:pt x="691" y="99"/>
                    <a:pt x="691" y="99"/>
                    <a:pt x="691" y="99"/>
                  </a:cubicBezTo>
                  <a:cubicBezTo>
                    <a:pt x="691" y="99"/>
                    <a:pt x="691" y="99"/>
                    <a:pt x="691" y="99"/>
                  </a:cubicBezTo>
                  <a:close/>
                  <a:moveTo>
                    <a:pt x="797" y="99"/>
                  </a:moveTo>
                  <a:cubicBezTo>
                    <a:pt x="797" y="99"/>
                    <a:pt x="797" y="99"/>
                    <a:pt x="797" y="99"/>
                  </a:cubicBezTo>
                  <a:cubicBezTo>
                    <a:pt x="797" y="99"/>
                    <a:pt x="797" y="99"/>
                    <a:pt x="797" y="99"/>
                  </a:cubicBezTo>
                  <a:close/>
                  <a:moveTo>
                    <a:pt x="976" y="99"/>
                  </a:moveTo>
                  <a:cubicBezTo>
                    <a:pt x="976" y="99"/>
                    <a:pt x="975" y="99"/>
                    <a:pt x="975" y="99"/>
                  </a:cubicBezTo>
                  <a:cubicBezTo>
                    <a:pt x="975" y="99"/>
                    <a:pt x="975" y="99"/>
                    <a:pt x="976" y="99"/>
                  </a:cubicBezTo>
                  <a:close/>
                  <a:moveTo>
                    <a:pt x="1018" y="99"/>
                  </a:moveTo>
                  <a:cubicBezTo>
                    <a:pt x="1018" y="99"/>
                    <a:pt x="1018" y="99"/>
                    <a:pt x="1017" y="99"/>
                  </a:cubicBezTo>
                  <a:cubicBezTo>
                    <a:pt x="1018" y="99"/>
                    <a:pt x="1018" y="99"/>
                    <a:pt x="1018" y="99"/>
                  </a:cubicBezTo>
                  <a:close/>
                  <a:moveTo>
                    <a:pt x="1044" y="99"/>
                  </a:moveTo>
                  <a:cubicBezTo>
                    <a:pt x="1044" y="99"/>
                    <a:pt x="1044" y="99"/>
                    <a:pt x="1043" y="99"/>
                  </a:cubicBezTo>
                  <a:cubicBezTo>
                    <a:pt x="1043" y="99"/>
                    <a:pt x="1044" y="99"/>
                    <a:pt x="1044" y="99"/>
                  </a:cubicBezTo>
                  <a:close/>
                  <a:moveTo>
                    <a:pt x="1079" y="99"/>
                  </a:moveTo>
                  <a:cubicBezTo>
                    <a:pt x="1079" y="99"/>
                    <a:pt x="1079" y="99"/>
                    <a:pt x="1079" y="99"/>
                  </a:cubicBezTo>
                  <a:cubicBezTo>
                    <a:pt x="1079" y="99"/>
                    <a:pt x="1079" y="99"/>
                    <a:pt x="1079" y="99"/>
                  </a:cubicBezTo>
                  <a:close/>
                  <a:moveTo>
                    <a:pt x="1222" y="99"/>
                  </a:moveTo>
                  <a:cubicBezTo>
                    <a:pt x="1222" y="99"/>
                    <a:pt x="1221" y="99"/>
                    <a:pt x="1221" y="99"/>
                  </a:cubicBezTo>
                  <a:cubicBezTo>
                    <a:pt x="1221" y="99"/>
                    <a:pt x="1221" y="99"/>
                    <a:pt x="1222" y="99"/>
                  </a:cubicBezTo>
                  <a:close/>
                  <a:moveTo>
                    <a:pt x="1257" y="99"/>
                  </a:moveTo>
                  <a:cubicBezTo>
                    <a:pt x="1257" y="99"/>
                    <a:pt x="1257" y="99"/>
                    <a:pt x="1257" y="99"/>
                  </a:cubicBezTo>
                  <a:cubicBezTo>
                    <a:pt x="1257" y="99"/>
                    <a:pt x="1257" y="99"/>
                    <a:pt x="1257" y="99"/>
                  </a:cubicBezTo>
                  <a:close/>
                  <a:moveTo>
                    <a:pt x="1454" y="99"/>
                  </a:moveTo>
                  <a:cubicBezTo>
                    <a:pt x="1454" y="99"/>
                    <a:pt x="1454" y="99"/>
                    <a:pt x="1454" y="99"/>
                  </a:cubicBezTo>
                  <a:cubicBezTo>
                    <a:pt x="1454" y="99"/>
                    <a:pt x="1454" y="99"/>
                    <a:pt x="1454" y="99"/>
                  </a:cubicBezTo>
                  <a:close/>
                  <a:moveTo>
                    <a:pt x="1674" y="100"/>
                  </a:moveTo>
                  <a:cubicBezTo>
                    <a:pt x="1674" y="99"/>
                    <a:pt x="1674" y="99"/>
                    <a:pt x="1674" y="99"/>
                  </a:cubicBezTo>
                  <a:cubicBezTo>
                    <a:pt x="1674" y="99"/>
                    <a:pt x="1674" y="100"/>
                    <a:pt x="1674" y="100"/>
                  </a:cubicBezTo>
                  <a:close/>
                  <a:moveTo>
                    <a:pt x="576" y="99"/>
                  </a:moveTo>
                  <a:cubicBezTo>
                    <a:pt x="576" y="99"/>
                    <a:pt x="576" y="99"/>
                    <a:pt x="576" y="100"/>
                  </a:cubicBezTo>
                  <a:cubicBezTo>
                    <a:pt x="576" y="100"/>
                    <a:pt x="576" y="100"/>
                    <a:pt x="576" y="99"/>
                  </a:cubicBezTo>
                  <a:close/>
                  <a:moveTo>
                    <a:pt x="618" y="100"/>
                  </a:moveTo>
                  <a:cubicBezTo>
                    <a:pt x="618" y="100"/>
                    <a:pt x="618" y="99"/>
                    <a:pt x="618" y="99"/>
                  </a:cubicBezTo>
                  <a:cubicBezTo>
                    <a:pt x="618" y="100"/>
                    <a:pt x="618" y="100"/>
                    <a:pt x="618" y="100"/>
                  </a:cubicBezTo>
                  <a:close/>
                  <a:moveTo>
                    <a:pt x="630" y="99"/>
                  </a:moveTo>
                  <a:cubicBezTo>
                    <a:pt x="630" y="100"/>
                    <a:pt x="630" y="100"/>
                    <a:pt x="630" y="100"/>
                  </a:cubicBezTo>
                  <a:cubicBezTo>
                    <a:pt x="630" y="100"/>
                    <a:pt x="630" y="100"/>
                    <a:pt x="630" y="99"/>
                  </a:cubicBezTo>
                  <a:close/>
                  <a:moveTo>
                    <a:pt x="659" y="100"/>
                  </a:moveTo>
                  <a:cubicBezTo>
                    <a:pt x="659" y="99"/>
                    <a:pt x="659" y="99"/>
                    <a:pt x="659" y="99"/>
                  </a:cubicBezTo>
                  <a:cubicBezTo>
                    <a:pt x="659" y="100"/>
                    <a:pt x="659" y="100"/>
                    <a:pt x="659" y="100"/>
                  </a:cubicBezTo>
                  <a:close/>
                  <a:moveTo>
                    <a:pt x="762" y="100"/>
                  </a:moveTo>
                  <a:cubicBezTo>
                    <a:pt x="762" y="99"/>
                    <a:pt x="762" y="99"/>
                    <a:pt x="762" y="99"/>
                  </a:cubicBezTo>
                  <a:cubicBezTo>
                    <a:pt x="762" y="100"/>
                    <a:pt x="762" y="100"/>
                    <a:pt x="762" y="100"/>
                  </a:cubicBezTo>
                  <a:close/>
                  <a:moveTo>
                    <a:pt x="797" y="99"/>
                  </a:moveTo>
                  <a:cubicBezTo>
                    <a:pt x="796" y="99"/>
                    <a:pt x="796" y="99"/>
                    <a:pt x="796" y="100"/>
                  </a:cubicBezTo>
                  <a:cubicBezTo>
                    <a:pt x="796" y="100"/>
                    <a:pt x="797" y="100"/>
                    <a:pt x="797" y="99"/>
                  </a:cubicBezTo>
                  <a:close/>
                  <a:moveTo>
                    <a:pt x="977" y="100"/>
                  </a:moveTo>
                  <a:cubicBezTo>
                    <a:pt x="976" y="99"/>
                    <a:pt x="976" y="99"/>
                    <a:pt x="976" y="99"/>
                  </a:cubicBezTo>
                  <a:cubicBezTo>
                    <a:pt x="976" y="100"/>
                    <a:pt x="976" y="100"/>
                    <a:pt x="977" y="100"/>
                  </a:cubicBezTo>
                  <a:close/>
                  <a:moveTo>
                    <a:pt x="973" y="13"/>
                  </a:moveTo>
                  <a:cubicBezTo>
                    <a:pt x="973" y="13"/>
                    <a:pt x="973" y="13"/>
                    <a:pt x="974" y="12"/>
                  </a:cubicBezTo>
                  <a:cubicBezTo>
                    <a:pt x="973" y="12"/>
                    <a:pt x="973" y="12"/>
                    <a:pt x="973" y="13"/>
                  </a:cubicBezTo>
                  <a:close/>
                  <a:moveTo>
                    <a:pt x="1045" y="100"/>
                  </a:moveTo>
                  <a:cubicBezTo>
                    <a:pt x="1044" y="100"/>
                    <a:pt x="1044" y="99"/>
                    <a:pt x="1044" y="99"/>
                  </a:cubicBezTo>
                  <a:cubicBezTo>
                    <a:pt x="1044" y="100"/>
                    <a:pt x="1044" y="100"/>
                    <a:pt x="1045" y="100"/>
                  </a:cubicBezTo>
                  <a:close/>
                  <a:moveTo>
                    <a:pt x="1079" y="99"/>
                  </a:moveTo>
                  <a:cubicBezTo>
                    <a:pt x="1078" y="99"/>
                    <a:pt x="1078" y="99"/>
                    <a:pt x="1078" y="100"/>
                  </a:cubicBezTo>
                  <a:cubicBezTo>
                    <a:pt x="1078" y="100"/>
                    <a:pt x="1079" y="100"/>
                    <a:pt x="1079" y="99"/>
                  </a:cubicBezTo>
                  <a:close/>
                  <a:moveTo>
                    <a:pt x="1257" y="99"/>
                  </a:moveTo>
                  <a:cubicBezTo>
                    <a:pt x="1256" y="99"/>
                    <a:pt x="1256" y="99"/>
                    <a:pt x="1256" y="100"/>
                  </a:cubicBezTo>
                  <a:cubicBezTo>
                    <a:pt x="1256" y="100"/>
                    <a:pt x="1256" y="100"/>
                    <a:pt x="1257" y="99"/>
                  </a:cubicBezTo>
                  <a:close/>
                  <a:moveTo>
                    <a:pt x="1426" y="100"/>
                  </a:moveTo>
                  <a:cubicBezTo>
                    <a:pt x="1426" y="99"/>
                    <a:pt x="1425" y="99"/>
                    <a:pt x="1425" y="99"/>
                  </a:cubicBezTo>
                  <a:cubicBezTo>
                    <a:pt x="1425" y="100"/>
                    <a:pt x="1425" y="100"/>
                    <a:pt x="1426" y="100"/>
                  </a:cubicBezTo>
                  <a:close/>
                  <a:moveTo>
                    <a:pt x="1687" y="99"/>
                  </a:moveTo>
                  <a:cubicBezTo>
                    <a:pt x="1687" y="100"/>
                    <a:pt x="1687" y="100"/>
                    <a:pt x="1687" y="100"/>
                  </a:cubicBezTo>
                  <a:cubicBezTo>
                    <a:pt x="1688" y="100"/>
                    <a:pt x="1687" y="100"/>
                    <a:pt x="1687" y="99"/>
                  </a:cubicBezTo>
                  <a:close/>
                  <a:moveTo>
                    <a:pt x="576" y="100"/>
                  </a:moveTo>
                  <a:cubicBezTo>
                    <a:pt x="575" y="100"/>
                    <a:pt x="575" y="100"/>
                    <a:pt x="575" y="100"/>
                  </a:cubicBezTo>
                  <a:cubicBezTo>
                    <a:pt x="575" y="100"/>
                    <a:pt x="576" y="100"/>
                    <a:pt x="576" y="100"/>
                  </a:cubicBezTo>
                  <a:close/>
                  <a:moveTo>
                    <a:pt x="660" y="100"/>
                  </a:moveTo>
                  <a:cubicBezTo>
                    <a:pt x="660" y="100"/>
                    <a:pt x="660" y="100"/>
                    <a:pt x="659" y="100"/>
                  </a:cubicBezTo>
                  <a:cubicBezTo>
                    <a:pt x="659" y="100"/>
                    <a:pt x="660" y="100"/>
                    <a:pt x="660" y="100"/>
                  </a:cubicBezTo>
                  <a:close/>
                  <a:moveTo>
                    <a:pt x="763" y="100"/>
                  </a:moveTo>
                  <a:cubicBezTo>
                    <a:pt x="763" y="100"/>
                    <a:pt x="763" y="100"/>
                    <a:pt x="762" y="100"/>
                  </a:cubicBezTo>
                  <a:cubicBezTo>
                    <a:pt x="762" y="100"/>
                    <a:pt x="763" y="100"/>
                    <a:pt x="763" y="100"/>
                  </a:cubicBezTo>
                  <a:close/>
                  <a:moveTo>
                    <a:pt x="796" y="100"/>
                  </a:moveTo>
                  <a:cubicBezTo>
                    <a:pt x="796" y="100"/>
                    <a:pt x="795" y="100"/>
                    <a:pt x="795" y="100"/>
                  </a:cubicBezTo>
                  <a:cubicBezTo>
                    <a:pt x="796" y="100"/>
                    <a:pt x="796" y="100"/>
                    <a:pt x="796" y="100"/>
                  </a:cubicBezTo>
                  <a:close/>
                  <a:moveTo>
                    <a:pt x="977" y="100"/>
                  </a:moveTo>
                  <a:cubicBezTo>
                    <a:pt x="977" y="100"/>
                    <a:pt x="977" y="100"/>
                    <a:pt x="977" y="100"/>
                  </a:cubicBezTo>
                  <a:cubicBezTo>
                    <a:pt x="977" y="100"/>
                    <a:pt x="977" y="100"/>
                    <a:pt x="977" y="100"/>
                  </a:cubicBezTo>
                  <a:close/>
                  <a:moveTo>
                    <a:pt x="1016" y="100"/>
                  </a:moveTo>
                  <a:cubicBezTo>
                    <a:pt x="1016" y="100"/>
                    <a:pt x="1016" y="100"/>
                    <a:pt x="1016" y="100"/>
                  </a:cubicBezTo>
                  <a:cubicBezTo>
                    <a:pt x="1016" y="100"/>
                    <a:pt x="1016" y="100"/>
                    <a:pt x="1016" y="100"/>
                  </a:cubicBezTo>
                  <a:close/>
                  <a:moveTo>
                    <a:pt x="1078" y="100"/>
                  </a:moveTo>
                  <a:cubicBezTo>
                    <a:pt x="1078" y="100"/>
                    <a:pt x="1077" y="100"/>
                    <a:pt x="1077" y="100"/>
                  </a:cubicBezTo>
                  <a:cubicBezTo>
                    <a:pt x="1078" y="100"/>
                    <a:pt x="1078" y="100"/>
                    <a:pt x="1078" y="100"/>
                  </a:cubicBezTo>
                  <a:close/>
                  <a:moveTo>
                    <a:pt x="1181" y="100"/>
                  </a:moveTo>
                  <a:cubicBezTo>
                    <a:pt x="1181" y="100"/>
                    <a:pt x="1181" y="100"/>
                    <a:pt x="1180" y="100"/>
                  </a:cubicBezTo>
                  <a:cubicBezTo>
                    <a:pt x="1180" y="100"/>
                    <a:pt x="1181" y="100"/>
                    <a:pt x="1181" y="100"/>
                  </a:cubicBezTo>
                  <a:close/>
                  <a:moveTo>
                    <a:pt x="1256" y="100"/>
                  </a:moveTo>
                  <a:cubicBezTo>
                    <a:pt x="1256" y="100"/>
                    <a:pt x="1255" y="100"/>
                    <a:pt x="1255" y="100"/>
                  </a:cubicBezTo>
                  <a:cubicBezTo>
                    <a:pt x="1255" y="100"/>
                    <a:pt x="1256" y="100"/>
                    <a:pt x="1256" y="100"/>
                  </a:cubicBezTo>
                  <a:close/>
                  <a:moveTo>
                    <a:pt x="1426" y="100"/>
                  </a:moveTo>
                  <a:cubicBezTo>
                    <a:pt x="1426" y="100"/>
                    <a:pt x="1426" y="100"/>
                    <a:pt x="1426" y="100"/>
                  </a:cubicBezTo>
                  <a:cubicBezTo>
                    <a:pt x="1426" y="100"/>
                    <a:pt x="1426" y="100"/>
                    <a:pt x="1426" y="100"/>
                  </a:cubicBezTo>
                  <a:close/>
                  <a:moveTo>
                    <a:pt x="1453" y="100"/>
                  </a:moveTo>
                  <a:cubicBezTo>
                    <a:pt x="1453" y="100"/>
                    <a:pt x="1453" y="100"/>
                    <a:pt x="1453" y="100"/>
                  </a:cubicBezTo>
                  <a:cubicBezTo>
                    <a:pt x="1453" y="100"/>
                    <a:pt x="1453" y="100"/>
                    <a:pt x="1453" y="100"/>
                  </a:cubicBezTo>
                  <a:close/>
                  <a:moveTo>
                    <a:pt x="575" y="100"/>
                  </a:moveTo>
                  <a:cubicBezTo>
                    <a:pt x="575" y="100"/>
                    <a:pt x="574" y="100"/>
                    <a:pt x="574" y="100"/>
                  </a:cubicBezTo>
                  <a:cubicBezTo>
                    <a:pt x="574" y="100"/>
                    <a:pt x="575" y="100"/>
                    <a:pt x="575" y="100"/>
                  </a:cubicBezTo>
                  <a:close/>
                  <a:moveTo>
                    <a:pt x="618" y="101"/>
                  </a:moveTo>
                  <a:cubicBezTo>
                    <a:pt x="618" y="101"/>
                    <a:pt x="618" y="100"/>
                    <a:pt x="618" y="100"/>
                  </a:cubicBezTo>
                  <a:cubicBezTo>
                    <a:pt x="618" y="100"/>
                    <a:pt x="618" y="101"/>
                    <a:pt x="618" y="101"/>
                  </a:cubicBezTo>
                  <a:close/>
                  <a:moveTo>
                    <a:pt x="661" y="100"/>
                  </a:moveTo>
                  <a:cubicBezTo>
                    <a:pt x="661" y="100"/>
                    <a:pt x="660" y="100"/>
                    <a:pt x="660" y="100"/>
                  </a:cubicBezTo>
                  <a:cubicBezTo>
                    <a:pt x="660" y="100"/>
                    <a:pt x="660" y="100"/>
                    <a:pt x="661" y="100"/>
                  </a:cubicBezTo>
                  <a:close/>
                  <a:moveTo>
                    <a:pt x="690" y="100"/>
                  </a:moveTo>
                  <a:cubicBezTo>
                    <a:pt x="689" y="100"/>
                    <a:pt x="689" y="100"/>
                    <a:pt x="689" y="100"/>
                  </a:cubicBezTo>
                  <a:cubicBezTo>
                    <a:pt x="689" y="100"/>
                    <a:pt x="689" y="100"/>
                    <a:pt x="690" y="100"/>
                  </a:cubicBezTo>
                  <a:close/>
                  <a:moveTo>
                    <a:pt x="722" y="100"/>
                  </a:moveTo>
                  <a:cubicBezTo>
                    <a:pt x="721" y="100"/>
                    <a:pt x="721" y="100"/>
                    <a:pt x="721" y="100"/>
                  </a:cubicBezTo>
                  <a:cubicBezTo>
                    <a:pt x="721" y="100"/>
                    <a:pt x="721" y="100"/>
                    <a:pt x="722" y="100"/>
                  </a:cubicBezTo>
                  <a:close/>
                  <a:moveTo>
                    <a:pt x="764" y="100"/>
                  </a:moveTo>
                  <a:cubicBezTo>
                    <a:pt x="764" y="100"/>
                    <a:pt x="763" y="100"/>
                    <a:pt x="763" y="100"/>
                  </a:cubicBezTo>
                  <a:cubicBezTo>
                    <a:pt x="763" y="100"/>
                    <a:pt x="763" y="100"/>
                    <a:pt x="764" y="100"/>
                  </a:cubicBezTo>
                  <a:close/>
                  <a:moveTo>
                    <a:pt x="795" y="100"/>
                  </a:moveTo>
                  <a:cubicBezTo>
                    <a:pt x="795" y="100"/>
                    <a:pt x="794" y="100"/>
                    <a:pt x="794" y="100"/>
                  </a:cubicBezTo>
                  <a:cubicBezTo>
                    <a:pt x="795" y="100"/>
                    <a:pt x="795" y="100"/>
                    <a:pt x="795" y="100"/>
                  </a:cubicBezTo>
                  <a:close/>
                  <a:moveTo>
                    <a:pt x="978" y="100"/>
                  </a:moveTo>
                  <a:cubicBezTo>
                    <a:pt x="978" y="100"/>
                    <a:pt x="978" y="100"/>
                    <a:pt x="977" y="100"/>
                  </a:cubicBezTo>
                  <a:cubicBezTo>
                    <a:pt x="978" y="100"/>
                    <a:pt x="978" y="100"/>
                    <a:pt x="978" y="100"/>
                  </a:cubicBezTo>
                  <a:close/>
                  <a:moveTo>
                    <a:pt x="1015" y="100"/>
                  </a:moveTo>
                  <a:cubicBezTo>
                    <a:pt x="1015" y="100"/>
                    <a:pt x="1015" y="100"/>
                    <a:pt x="1015" y="100"/>
                  </a:cubicBezTo>
                  <a:cubicBezTo>
                    <a:pt x="1015" y="100"/>
                    <a:pt x="1015" y="100"/>
                    <a:pt x="1015" y="100"/>
                  </a:cubicBezTo>
                  <a:close/>
                  <a:moveTo>
                    <a:pt x="1077" y="100"/>
                  </a:moveTo>
                  <a:cubicBezTo>
                    <a:pt x="1077" y="100"/>
                    <a:pt x="1077" y="100"/>
                    <a:pt x="1076" y="100"/>
                  </a:cubicBezTo>
                  <a:cubicBezTo>
                    <a:pt x="1077" y="100"/>
                    <a:pt x="1077" y="100"/>
                    <a:pt x="1077" y="100"/>
                  </a:cubicBezTo>
                  <a:close/>
                  <a:moveTo>
                    <a:pt x="1224" y="100"/>
                  </a:moveTo>
                  <a:cubicBezTo>
                    <a:pt x="1223" y="100"/>
                    <a:pt x="1223" y="100"/>
                    <a:pt x="1223" y="100"/>
                  </a:cubicBezTo>
                  <a:cubicBezTo>
                    <a:pt x="1223" y="100"/>
                    <a:pt x="1223" y="100"/>
                    <a:pt x="1224" y="100"/>
                  </a:cubicBezTo>
                  <a:close/>
                  <a:moveTo>
                    <a:pt x="832" y="49"/>
                  </a:moveTo>
                  <a:cubicBezTo>
                    <a:pt x="831" y="49"/>
                    <a:pt x="831" y="50"/>
                    <a:pt x="831" y="50"/>
                  </a:cubicBezTo>
                  <a:cubicBezTo>
                    <a:pt x="831" y="50"/>
                    <a:pt x="832" y="50"/>
                    <a:pt x="832" y="49"/>
                  </a:cubicBezTo>
                  <a:close/>
                  <a:moveTo>
                    <a:pt x="1427" y="100"/>
                  </a:moveTo>
                  <a:cubicBezTo>
                    <a:pt x="1427" y="100"/>
                    <a:pt x="1427" y="100"/>
                    <a:pt x="1426" y="100"/>
                  </a:cubicBezTo>
                  <a:cubicBezTo>
                    <a:pt x="1427" y="100"/>
                    <a:pt x="1427" y="100"/>
                    <a:pt x="1427" y="100"/>
                  </a:cubicBezTo>
                  <a:close/>
                  <a:moveTo>
                    <a:pt x="1453" y="100"/>
                  </a:moveTo>
                  <a:cubicBezTo>
                    <a:pt x="1452" y="100"/>
                    <a:pt x="1452" y="100"/>
                    <a:pt x="1452" y="100"/>
                  </a:cubicBezTo>
                  <a:cubicBezTo>
                    <a:pt x="1452" y="100"/>
                    <a:pt x="1452" y="100"/>
                    <a:pt x="1453" y="100"/>
                  </a:cubicBezTo>
                  <a:close/>
                  <a:moveTo>
                    <a:pt x="1674" y="101"/>
                  </a:moveTo>
                  <a:cubicBezTo>
                    <a:pt x="1674" y="100"/>
                    <a:pt x="1674" y="100"/>
                    <a:pt x="1674" y="100"/>
                  </a:cubicBezTo>
                  <a:cubicBezTo>
                    <a:pt x="1674" y="100"/>
                    <a:pt x="1674" y="101"/>
                    <a:pt x="1674" y="101"/>
                  </a:cubicBezTo>
                  <a:close/>
                  <a:moveTo>
                    <a:pt x="1687" y="100"/>
                  </a:moveTo>
                  <a:cubicBezTo>
                    <a:pt x="1687" y="100"/>
                    <a:pt x="1688" y="101"/>
                    <a:pt x="1688" y="101"/>
                  </a:cubicBezTo>
                  <a:cubicBezTo>
                    <a:pt x="1688" y="101"/>
                    <a:pt x="1688" y="100"/>
                    <a:pt x="1687" y="100"/>
                  </a:cubicBezTo>
                  <a:close/>
                  <a:moveTo>
                    <a:pt x="574" y="100"/>
                  </a:moveTo>
                  <a:cubicBezTo>
                    <a:pt x="574" y="100"/>
                    <a:pt x="573" y="101"/>
                    <a:pt x="573" y="101"/>
                  </a:cubicBezTo>
                  <a:cubicBezTo>
                    <a:pt x="574" y="101"/>
                    <a:pt x="574" y="101"/>
                    <a:pt x="574" y="100"/>
                  </a:cubicBezTo>
                  <a:close/>
                  <a:moveTo>
                    <a:pt x="630" y="100"/>
                  </a:moveTo>
                  <a:cubicBezTo>
                    <a:pt x="629" y="101"/>
                    <a:pt x="629" y="101"/>
                    <a:pt x="629" y="101"/>
                  </a:cubicBezTo>
                  <a:cubicBezTo>
                    <a:pt x="630" y="101"/>
                    <a:pt x="630" y="101"/>
                    <a:pt x="630" y="100"/>
                  </a:cubicBezTo>
                  <a:close/>
                  <a:moveTo>
                    <a:pt x="662" y="101"/>
                  </a:moveTo>
                  <a:cubicBezTo>
                    <a:pt x="662" y="101"/>
                    <a:pt x="661" y="100"/>
                    <a:pt x="661" y="101"/>
                  </a:cubicBezTo>
                  <a:cubicBezTo>
                    <a:pt x="661" y="101"/>
                    <a:pt x="661" y="101"/>
                    <a:pt x="662" y="101"/>
                  </a:cubicBezTo>
                  <a:close/>
                  <a:moveTo>
                    <a:pt x="689" y="100"/>
                  </a:moveTo>
                  <a:cubicBezTo>
                    <a:pt x="689" y="100"/>
                    <a:pt x="688" y="100"/>
                    <a:pt x="688" y="101"/>
                  </a:cubicBezTo>
                  <a:cubicBezTo>
                    <a:pt x="688" y="101"/>
                    <a:pt x="689" y="101"/>
                    <a:pt x="689" y="100"/>
                  </a:cubicBezTo>
                  <a:close/>
                  <a:moveTo>
                    <a:pt x="764" y="101"/>
                  </a:moveTo>
                  <a:cubicBezTo>
                    <a:pt x="764" y="100"/>
                    <a:pt x="764" y="100"/>
                    <a:pt x="764" y="100"/>
                  </a:cubicBezTo>
                  <a:cubicBezTo>
                    <a:pt x="764" y="101"/>
                    <a:pt x="764" y="101"/>
                    <a:pt x="764" y="101"/>
                  </a:cubicBezTo>
                  <a:close/>
                  <a:moveTo>
                    <a:pt x="857" y="50"/>
                  </a:moveTo>
                  <a:cubicBezTo>
                    <a:pt x="857" y="50"/>
                    <a:pt x="857" y="49"/>
                    <a:pt x="857" y="49"/>
                  </a:cubicBezTo>
                  <a:cubicBezTo>
                    <a:pt x="857" y="50"/>
                    <a:pt x="857" y="50"/>
                    <a:pt x="857" y="50"/>
                  </a:cubicBezTo>
                  <a:close/>
                  <a:moveTo>
                    <a:pt x="979" y="101"/>
                  </a:moveTo>
                  <a:cubicBezTo>
                    <a:pt x="979" y="101"/>
                    <a:pt x="979" y="100"/>
                    <a:pt x="978" y="100"/>
                  </a:cubicBezTo>
                  <a:cubicBezTo>
                    <a:pt x="979" y="101"/>
                    <a:pt x="979" y="101"/>
                    <a:pt x="979" y="101"/>
                  </a:cubicBezTo>
                  <a:close/>
                  <a:moveTo>
                    <a:pt x="1014" y="101"/>
                  </a:moveTo>
                  <a:cubicBezTo>
                    <a:pt x="1014" y="100"/>
                    <a:pt x="1014" y="101"/>
                    <a:pt x="1013" y="101"/>
                  </a:cubicBezTo>
                  <a:cubicBezTo>
                    <a:pt x="1014" y="101"/>
                    <a:pt x="1014" y="101"/>
                    <a:pt x="1014" y="101"/>
                  </a:cubicBezTo>
                  <a:close/>
                  <a:moveTo>
                    <a:pt x="1047" y="101"/>
                  </a:moveTo>
                  <a:cubicBezTo>
                    <a:pt x="1047" y="101"/>
                    <a:pt x="1046" y="100"/>
                    <a:pt x="1046" y="100"/>
                  </a:cubicBezTo>
                  <a:cubicBezTo>
                    <a:pt x="1046" y="101"/>
                    <a:pt x="1046" y="101"/>
                    <a:pt x="1047" y="101"/>
                  </a:cubicBezTo>
                  <a:close/>
                  <a:moveTo>
                    <a:pt x="1076" y="100"/>
                  </a:moveTo>
                  <a:cubicBezTo>
                    <a:pt x="1076" y="100"/>
                    <a:pt x="1076" y="101"/>
                    <a:pt x="1076" y="101"/>
                  </a:cubicBezTo>
                  <a:cubicBezTo>
                    <a:pt x="1076" y="101"/>
                    <a:pt x="1076" y="101"/>
                    <a:pt x="1076" y="100"/>
                  </a:cubicBezTo>
                  <a:close/>
                  <a:moveTo>
                    <a:pt x="1182" y="101"/>
                  </a:moveTo>
                  <a:cubicBezTo>
                    <a:pt x="1182" y="101"/>
                    <a:pt x="1182" y="100"/>
                    <a:pt x="1181" y="100"/>
                  </a:cubicBezTo>
                  <a:cubicBezTo>
                    <a:pt x="1182" y="101"/>
                    <a:pt x="1182" y="101"/>
                    <a:pt x="1182" y="101"/>
                  </a:cubicBezTo>
                  <a:close/>
                  <a:moveTo>
                    <a:pt x="1225" y="101"/>
                  </a:moveTo>
                  <a:cubicBezTo>
                    <a:pt x="1224" y="101"/>
                    <a:pt x="1224" y="100"/>
                    <a:pt x="1224" y="101"/>
                  </a:cubicBezTo>
                  <a:cubicBezTo>
                    <a:pt x="1224" y="101"/>
                    <a:pt x="1224" y="101"/>
                    <a:pt x="1225" y="101"/>
                  </a:cubicBezTo>
                  <a:close/>
                  <a:moveTo>
                    <a:pt x="1254" y="100"/>
                  </a:moveTo>
                  <a:cubicBezTo>
                    <a:pt x="1254" y="100"/>
                    <a:pt x="1254" y="101"/>
                    <a:pt x="1253" y="101"/>
                  </a:cubicBezTo>
                  <a:cubicBezTo>
                    <a:pt x="1254" y="101"/>
                    <a:pt x="1254" y="101"/>
                    <a:pt x="1254" y="100"/>
                  </a:cubicBezTo>
                  <a:close/>
                  <a:moveTo>
                    <a:pt x="1428" y="101"/>
                  </a:moveTo>
                  <a:cubicBezTo>
                    <a:pt x="1428" y="101"/>
                    <a:pt x="1427" y="100"/>
                    <a:pt x="1427" y="100"/>
                  </a:cubicBezTo>
                  <a:cubicBezTo>
                    <a:pt x="1427" y="101"/>
                    <a:pt x="1428" y="101"/>
                    <a:pt x="1428" y="101"/>
                  </a:cubicBezTo>
                  <a:close/>
                  <a:moveTo>
                    <a:pt x="1452" y="100"/>
                  </a:moveTo>
                  <a:cubicBezTo>
                    <a:pt x="1452" y="100"/>
                    <a:pt x="1451" y="100"/>
                    <a:pt x="1451" y="101"/>
                  </a:cubicBezTo>
                  <a:cubicBezTo>
                    <a:pt x="1451" y="101"/>
                    <a:pt x="1452" y="101"/>
                    <a:pt x="1452" y="100"/>
                  </a:cubicBezTo>
                  <a:close/>
                  <a:moveTo>
                    <a:pt x="676" y="43"/>
                  </a:moveTo>
                  <a:cubicBezTo>
                    <a:pt x="676" y="43"/>
                    <a:pt x="676" y="43"/>
                    <a:pt x="676" y="43"/>
                  </a:cubicBezTo>
                  <a:cubicBezTo>
                    <a:pt x="676" y="43"/>
                    <a:pt x="676" y="43"/>
                    <a:pt x="676" y="43"/>
                  </a:cubicBezTo>
                  <a:close/>
                  <a:moveTo>
                    <a:pt x="662" y="101"/>
                  </a:moveTo>
                  <a:cubicBezTo>
                    <a:pt x="662" y="101"/>
                    <a:pt x="662" y="101"/>
                    <a:pt x="662" y="101"/>
                  </a:cubicBezTo>
                  <a:cubicBezTo>
                    <a:pt x="662" y="101"/>
                    <a:pt x="662" y="101"/>
                    <a:pt x="662" y="101"/>
                  </a:cubicBezTo>
                  <a:close/>
                  <a:moveTo>
                    <a:pt x="688" y="101"/>
                  </a:moveTo>
                  <a:cubicBezTo>
                    <a:pt x="688" y="101"/>
                    <a:pt x="687" y="101"/>
                    <a:pt x="687" y="101"/>
                  </a:cubicBezTo>
                  <a:cubicBezTo>
                    <a:pt x="687" y="101"/>
                    <a:pt x="688" y="101"/>
                    <a:pt x="688" y="101"/>
                  </a:cubicBezTo>
                  <a:close/>
                  <a:moveTo>
                    <a:pt x="723" y="101"/>
                  </a:moveTo>
                  <a:cubicBezTo>
                    <a:pt x="723" y="101"/>
                    <a:pt x="722" y="101"/>
                    <a:pt x="722" y="101"/>
                  </a:cubicBezTo>
                  <a:cubicBezTo>
                    <a:pt x="722" y="101"/>
                    <a:pt x="722" y="101"/>
                    <a:pt x="723" y="101"/>
                  </a:cubicBezTo>
                  <a:close/>
                  <a:moveTo>
                    <a:pt x="1495" y="13"/>
                  </a:moveTo>
                  <a:cubicBezTo>
                    <a:pt x="1495" y="13"/>
                    <a:pt x="1495" y="13"/>
                    <a:pt x="1495" y="12"/>
                  </a:cubicBezTo>
                  <a:cubicBezTo>
                    <a:pt x="1495" y="12"/>
                    <a:pt x="1495" y="12"/>
                    <a:pt x="1495" y="13"/>
                  </a:cubicBezTo>
                  <a:close/>
                  <a:moveTo>
                    <a:pt x="793" y="101"/>
                  </a:moveTo>
                  <a:cubicBezTo>
                    <a:pt x="793" y="101"/>
                    <a:pt x="793" y="101"/>
                    <a:pt x="792" y="101"/>
                  </a:cubicBezTo>
                  <a:cubicBezTo>
                    <a:pt x="793" y="101"/>
                    <a:pt x="793" y="101"/>
                    <a:pt x="793" y="101"/>
                  </a:cubicBezTo>
                  <a:close/>
                  <a:moveTo>
                    <a:pt x="980" y="101"/>
                  </a:moveTo>
                  <a:cubicBezTo>
                    <a:pt x="980" y="101"/>
                    <a:pt x="980" y="101"/>
                    <a:pt x="980" y="101"/>
                  </a:cubicBezTo>
                  <a:cubicBezTo>
                    <a:pt x="980" y="101"/>
                    <a:pt x="980" y="101"/>
                    <a:pt x="980" y="101"/>
                  </a:cubicBezTo>
                  <a:close/>
                  <a:moveTo>
                    <a:pt x="874" y="49"/>
                  </a:moveTo>
                  <a:cubicBezTo>
                    <a:pt x="874" y="49"/>
                    <a:pt x="874" y="50"/>
                    <a:pt x="874" y="50"/>
                  </a:cubicBezTo>
                  <a:cubicBezTo>
                    <a:pt x="874" y="50"/>
                    <a:pt x="874" y="50"/>
                    <a:pt x="874" y="49"/>
                  </a:cubicBezTo>
                  <a:close/>
                  <a:moveTo>
                    <a:pt x="1047" y="101"/>
                  </a:moveTo>
                  <a:cubicBezTo>
                    <a:pt x="1047" y="101"/>
                    <a:pt x="1047" y="101"/>
                    <a:pt x="1047" y="101"/>
                  </a:cubicBezTo>
                  <a:cubicBezTo>
                    <a:pt x="1047" y="101"/>
                    <a:pt x="1047" y="101"/>
                    <a:pt x="1047" y="101"/>
                  </a:cubicBezTo>
                  <a:close/>
                  <a:moveTo>
                    <a:pt x="800" y="43"/>
                  </a:moveTo>
                  <a:cubicBezTo>
                    <a:pt x="800" y="43"/>
                    <a:pt x="800" y="43"/>
                    <a:pt x="800" y="43"/>
                  </a:cubicBezTo>
                  <a:cubicBezTo>
                    <a:pt x="800" y="43"/>
                    <a:pt x="800" y="43"/>
                    <a:pt x="800" y="43"/>
                  </a:cubicBezTo>
                  <a:close/>
                  <a:moveTo>
                    <a:pt x="1183" y="101"/>
                  </a:moveTo>
                  <a:cubicBezTo>
                    <a:pt x="1183" y="101"/>
                    <a:pt x="1182" y="101"/>
                    <a:pt x="1182" y="101"/>
                  </a:cubicBezTo>
                  <a:cubicBezTo>
                    <a:pt x="1182" y="101"/>
                    <a:pt x="1182" y="101"/>
                    <a:pt x="1183" y="101"/>
                  </a:cubicBezTo>
                  <a:close/>
                  <a:moveTo>
                    <a:pt x="1225" y="101"/>
                  </a:moveTo>
                  <a:cubicBezTo>
                    <a:pt x="1225" y="101"/>
                    <a:pt x="1225" y="101"/>
                    <a:pt x="1225" y="101"/>
                  </a:cubicBezTo>
                  <a:cubicBezTo>
                    <a:pt x="1225" y="101"/>
                    <a:pt x="1225" y="101"/>
                    <a:pt x="1225" y="101"/>
                  </a:cubicBezTo>
                  <a:close/>
                  <a:moveTo>
                    <a:pt x="1253" y="101"/>
                  </a:moveTo>
                  <a:cubicBezTo>
                    <a:pt x="1253" y="101"/>
                    <a:pt x="1253" y="101"/>
                    <a:pt x="1252" y="101"/>
                  </a:cubicBezTo>
                  <a:cubicBezTo>
                    <a:pt x="1253" y="101"/>
                    <a:pt x="1253" y="101"/>
                    <a:pt x="1253" y="101"/>
                  </a:cubicBezTo>
                  <a:close/>
                  <a:moveTo>
                    <a:pt x="1429" y="101"/>
                  </a:moveTo>
                  <a:cubicBezTo>
                    <a:pt x="1428" y="101"/>
                    <a:pt x="1428" y="101"/>
                    <a:pt x="1428" y="101"/>
                  </a:cubicBezTo>
                  <a:cubicBezTo>
                    <a:pt x="1428" y="101"/>
                    <a:pt x="1428" y="101"/>
                    <a:pt x="1429" y="101"/>
                  </a:cubicBezTo>
                  <a:close/>
                  <a:moveTo>
                    <a:pt x="1451" y="101"/>
                  </a:moveTo>
                  <a:cubicBezTo>
                    <a:pt x="1451" y="101"/>
                    <a:pt x="1451" y="101"/>
                    <a:pt x="1450" y="101"/>
                  </a:cubicBezTo>
                  <a:cubicBezTo>
                    <a:pt x="1451" y="101"/>
                    <a:pt x="1451" y="101"/>
                    <a:pt x="1451" y="101"/>
                  </a:cubicBezTo>
                  <a:close/>
                  <a:moveTo>
                    <a:pt x="1675" y="101"/>
                  </a:moveTo>
                  <a:cubicBezTo>
                    <a:pt x="1675" y="101"/>
                    <a:pt x="1675" y="101"/>
                    <a:pt x="1674" y="101"/>
                  </a:cubicBezTo>
                  <a:cubicBezTo>
                    <a:pt x="1674" y="101"/>
                    <a:pt x="1674" y="101"/>
                    <a:pt x="1675" y="101"/>
                  </a:cubicBezTo>
                  <a:close/>
                  <a:moveTo>
                    <a:pt x="900" y="50"/>
                  </a:moveTo>
                  <a:cubicBezTo>
                    <a:pt x="900" y="50"/>
                    <a:pt x="900" y="49"/>
                    <a:pt x="899" y="49"/>
                  </a:cubicBezTo>
                  <a:cubicBezTo>
                    <a:pt x="899" y="50"/>
                    <a:pt x="899" y="50"/>
                    <a:pt x="900" y="50"/>
                  </a:cubicBezTo>
                  <a:close/>
                  <a:moveTo>
                    <a:pt x="840" y="43"/>
                  </a:moveTo>
                  <a:cubicBezTo>
                    <a:pt x="839" y="43"/>
                    <a:pt x="839" y="43"/>
                    <a:pt x="839" y="43"/>
                  </a:cubicBezTo>
                  <a:cubicBezTo>
                    <a:pt x="839" y="43"/>
                    <a:pt x="839" y="43"/>
                    <a:pt x="840" y="43"/>
                  </a:cubicBezTo>
                  <a:close/>
                  <a:moveTo>
                    <a:pt x="663" y="101"/>
                  </a:moveTo>
                  <a:cubicBezTo>
                    <a:pt x="663" y="101"/>
                    <a:pt x="663" y="101"/>
                    <a:pt x="663" y="101"/>
                  </a:cubicBezTo>
                  <a:cubicBezTo>
                    <a:pt x="663" y="101"/>
                    <a:pt x="663" y="102"/>
                    <a:pt x="663" y="101"/>
                  </a:cubicBezTo>
                  <a:close/>
                  <a:moveTo>
                    <a:pt x="687" y="101"/>
                  </a:moveTo>
                  <a:cubicBezTo>
                    <a:pt x="687" y="101"/>
                    <a:pt x="686" y="101"/>
                    <a:pt x="686" y="101"/>
                  </a:cubicBezTo>
                  <a:cubicBezTo>
                    <a:pt x="687" y="102"/>
                    <a:pt x="687" y="101"/>
                    <a:pt x="687" y="101"/>
                  </a:cubicBezTo>
                  <a:close/>
                  <a:moveTo>
                    <a:pt x="723" y="101"/>
                  </a:moveTo>
                  <a:cubicBezTo>
                    <a:pt x="723" y="101"/>
                    <a:pt x="723" y="101"/>
                    <a:pt x="723" y="101"/>
                  </a:cubicBezTo>
                  <a:cubicBezTo>
                    <a:pt x="723" y="101"/>
                    <a:pt x="723" y="101"/>
                    <a:pt x="723" y="101"/>
                  </a:cubicBezTo>
                  <a:close/>
                  <a:moveTo>
                    <a:pt x="742" y="101"/>
                  </a:moveTo>
                  <a:cubicBezTo>
                    <a:pt x="741" y="101"/>
                    <a:pt x="741" y="101"/>
                    <a:pt x="741" y="102"/>
                  </a:cubicBezTo>
                  <a:cubicBezTo>
                    <a:pt x="741" y="102"/>
                    <a:pt x="742" y="101"/>
                    <a:pt x="742" y="101"/>
                  </a:cubicBezTo>
                  <a:close/>
                  <a:moveTo>
                    <a:pt x="766" y="101"/>
                  </a:moveTo>
                  <a:cubicBezTo>
                    <a:pt x="766" y="101"/>
                    <a:pt x="766" y="101"/>
                    <a:pt x="765" y="101"/>
                  </a:cubicBezTo>
                  <a:cubicBezTo>
                    <a:pt x="766" y="101"/>
                    <a:pt x="766" y="102"/>
                    <a:pt x="766" y="101"/>
                  </a:cubicBezTo>
                  <a:close/>
                  <a:moveTo>
                    <a:pt x="972" y="13"/>
                  </a:moveTo>
                  <a:cubicBezTo>
                    <a:pt x="973" y="13"/>
                    <a:pt x="973" y="13"/>
                    <a:pt x="973" y="13"/>
                  </a:cubicBezTo>
                  <a:cubicBezTo>
                    <a:pt x="973" y="13"/>
                    <a:pt x="972" y="13"/>
                    <a:pt x="972" y="13"/>
                  </a:cubicBezTo>
                  <a:close/>
                  <a:moveTo>
                    <a:pt x="870" y="43"/>
                  </a:moveTo>
                  <a:cubicBezTo>
                    <a:pt x="870" y="43"/>
                    <a:pt x="870" y="43"/>
                    <a:pt x="870" y="43"/>
                  </a:cubicBezTo>
                  <a:cubicBezTo>
                    <a:pt x="870" y="43"/>
                    <a:pt x="870" y="43"/>
                    <a:pt x="870" y="43"/>
                  </a:cubicBezTo>
                  <a:close/>
                  <a:moveTo>
                    <a:pt x="882" y="43"/>
                  </a:moveTo>
                  <a:cubicBezTo>
                    <a:pt x="882" y="43"/>
                    <a:pt x="882" y="43"/>
                    <a:pt x="882" y="43"/>
                  </a:cubicBezTo>
                  <a:cubicBezTo>
                    <a:pt x="882" y="43"/>
                    <a:pt x="882" y="43"/>
                    <a:pt x="882" y="43"/>
                  </a:cubicBezTo>
                  <a:close/>
                  <a:moveTo>
                    <a:pt x="909" y="43"/>
                  </a:moveTo>
                  <a:cubicBezTo>
                    <a:pt x="909" y="43"/>
                    <a:pt x="909" y="43"/>
                    <a:pt x="910" y="43"/>
                  </a:cubicBezTo>
                  <a:cubicBezTo>
                    <a:pt x="910" y="43"/>
                    <a:pt x="909" y="43"/>
                    <a:pt x="909" y="43"/>
                  </a:cubicBezTo>
                  <a:close/>
                  <a:moveTo>
                    <a:pt x="1033" y="50"/>
                  </a:moveTo>
                  <a:cubicBezTo>
                    <a:pt x="1033" y="50"/>
                    <a:pt x="1033" y="50"/>
                    <a:pt x="1033" y="49"/>
                  </a:cubicBezTo>
                  <a:cubicBezTo>
                    <a:pt x="1033" y="49"/>
                    <a:pt x="1033" y="50"/>
                    <a:pt x="1033" y="50"/>
                  </a:cubicBezTo>
                  <a:close/>
                  <a:moveTo>
                    <a:pt x="1183" y="102"/>
                  </a:moveTo>
                  <a:cubicBezTo>
                    <a:pt x="1183" y="101"/>
                    <a:pt x="1183" y="101"/>
                    <a:pt x="1183" y="101"/>
                  </a:cubicBezTo>
                  <a:cubicBezTo>
                    <a:pt x="1183" y="101"/>
                    <a:pt x="1183" y="102"/>
                    <a:pt x="1183" y="102"/>
                  </a:cubicBezTo>
                  <a:close/>
                  <a:moveTo>
                    <a:pt x="1202" y="101"/>
                  </a:moveTo>
                  <a:cubicBezTo>
                    <a:pt x="1202" y="101"/>
                    <a:pt x="1201" y="101"/>
                    <a:pt x="1201" y="101"/>
                  </a:cubicBezTo>
                  <a:cubicBezTo>
                    <a:pt x="1201" y="101"/>
                    <a:pt x="1202" y="101"/>
                    <a:pt x="1202" y="101"/>
                  </a:cubicBezTo>
                  <a:close/>
                  <a:moveTo>
                    <a:pt x="1290" y="43"/>
                  </a:moveTo>
                  <a:cubicBezTo>
                    <a:pt x="1290" y="43"/>
                    <a:pt x="1290" y="43"/>
                    <a:pt x="1290" y="43"/>
                  </a:cubicBezTo>
                  <a:cubicBezTo>
                    <a:pt x="1290" y="43"/>
                    <a:pt x="1290" y="43"/>
                    <a:pt x="1290" y="43"/>
                  </a:cubicBezTo>
                  <a:close/>
                  <a:moveTo>
                    <a:pt x="1252" y="101"/>
                  </a:moveTo>
                  <a:cubicBezTo>
                    <a:pt x="1252" y="101"/>
                    <a:pt x="1251" y="101"/>
                    <a:pt x="1251" y="101"/>
                  </a:cubicBezTo>
                  <a:cubicBezTo>
                    <a:pt x="1252" y="102"/>
                    <a:pt x="1252" y="101"/>
                    <a:pt x="1252" y="101"/>
                  </a:cubicBezTo>
                  <a:close/>
                  <a:moveTo>
                    <a:pt x="1429" y="101"/>
                  </a:moveTo>
                  <a:cubicBezTo>
                    <a:pt x="1429" y="101"/>
                    <a:pt x="1429" y="101"/>
                    <a:pt x="1429" y="101"/>
                  </a:cubicBezTo>
                  <a:cubicBezTo>
                    <a:pt x="1429" y="101"/>
                    <a:pt x="1429" y="102"/>
                    <a:pt x="1429" y="101"/>
                  </a:cubicBezTo>
                  <a:close/>
                  <a:moveTo>
                    <a:pt x="1450" y="101"/>
                  </a:moveTo>
                  <a:cubicBezTo>
                    <a:pt x="1450" y="101"/>
                    <a:pt x="1450" y="101"/>
                    <a:pt x="1449" y="102"/>
                  </a:cubicBezTo>
                  <a:cubicBezTo>
                    <a:pt x="1450" y="102"/>
                    <a:pt x="1450" y="101"/>
                    <a:pt x="1450" y="101"/>
                  </a:cubicBezTo>
                  <a:close/>
                  <a:moveTo>
                    <a:pt x="1396" y="43"/>
                  </a:moveTo>
                  <a:cubicBezTo>
                    <a:pt x="1395" y="43"/>
                    <a:pt x="1395" y="43"/>
                    <a:pt x="1395" y="43"/>
                  </a:cubicBezTo>
                  <a:cubicBezTo>
                    <a:pt x="1396" y="43"/>
                    <a:pt x="1396" y="43"/>
                    <a:pt x="1396" y="43"/>
                  </a:cubicBezTo>
                  <a:close/>
                  <a:moveTo>
                    <a:pt x="1568" y="43"/>
                  </a:moveTo>
                  <a:cubicBezTo>
                    <a:pt x="1568" y="43"/>
                    <a:pt x="1568" y="43"/>
                    <a:pt x="1568" y="43"/>
                  </a:cubicBezTo>
                  <a:cubicBezTo>
                    <a:pt x="1568" y="43"/>
                    <a:pt x="1568" y="43"/>
                    <a:pt x="1568" y="43"/>
                  </a:cubicBezTo>
                  <a:close/>
                  <a:moveTo>
                    <a:pt x="1683" y="43"/>
                  </a:moveTo>
                  <a:cubicBezTo>
                    <a:pt x="1682" y="43"/>
                    <a:pt x="1682" y="43"/>
                    <a:pt x="1682" y="43"/>
                  </a:cubicBezTo>
                  <a:cubicBezTo>
                    <a:pt x="1683" y="43"/>
                    <a:pt x="1683" y="43"/>
                    <a:pt x="1683" y="43"/>
                  </a:cubicBezTo>
                  <a:close/>
                  <a:moveTo>
                    <a:pt x="686" y="102"/>
                  </a:moveTo>
                  <a:cubicBezTo>
                    <a:pt x="686" y="102"/>
                    <a:pt x="685" y="102"/>
                    <a:pt x="685" y="102"/>
                  </a:cubicBezTo>
                  <a:cubicBezTo>
                    <a:pt x="686" y="102"/>
                    <a:pt x="686" y="102"/>
                    <a:pt x="686" y="102"/>
                  </a:cubicBezTo>
                  <a:close/>
                  <a:moveTo>
                    <a:pt x="1494" y="13"/>
                  </a:moveTo>
                  <a:cubicBezTo>
                    <a:pt x="1494" y="13"/>
                    <a:pt x="1494" y="13"/>
                    <a:pt x="1494" y="13"/>
                  </a:cubicBezTo>
                  <a:cubicBezTo>
                    <a:pt x="1494" y="13"/>
                    <a:pt x="1494" y="13"/>
                    <a:pt x="1494" y="13"/>
                  </a:cubicBezTo>
                  <a:close/>
                  <a:moveTo>
                    <a:pt x="741" y="102"/>
                  </a:moveTo>
                  <a:cubicBezTo>
                    <a:pt x="741" y="101"/>
                    <a:pt x="740" y="102"/>
                    <a:pt x="740" y="102"/>
                  </a:cubicBezTo>
                  <a:cubicBezTo>
                    <a:pt x="741" y="102"/>
                    <a:pt x="741" y="102"/>
                    <a:pt x="741" y="102"/>
                  </a:cubicBezTo>
                  <a:close/>
                  <a:moveTo>
                    <a:pt x="767" y="102"/>
                  </a:moveTo>
                  <a:cubicBezTo>
                    <a:pt x="767" y="102"/>
                    <a:pt x="767" y="101"/>
                    <a:pt x="766" y="102"/>
                  </a:cubicBezTo>
                  <a:cubicBezTo>
                    <a:pt x="767" y="102"/>
                    <a:pt x="767" y="102"/>
                    <a:pt x="767" y="102"/>
                  </a:cubicBezTo>
                  <a:close/>
                  <a:moveTo>
                    <a:pt x="1736" y="43"/>
                  </a:moveTo>
                  <a:cubicBezTo>
                    <a:pt x="1736" y="43"/>
                    <a:pt x="1737" y="43"/>
                    <a:pt x="1737" y="43"/>
                  </a:cubicBezTo>
                  <a:cubicBezTo>
                    <a:pt x="1736" y="43"/>
                    <a:pt x="1736" y="43"/>
                    <a:pt x="1736" y="43"/>
                  </a:cubicBezTo>
                  <a:close/>
                  <a:moveTo>
                    <a:pt x="678" y="62"/>
                  </a:moveTo>
                  <a:cubicBezTo>
                    <a:pt x="679" y="62"/>
                    <a:pt x="679" y="62"/>
                    <a:pt x="679" y="62"/>
                  </a:cubicBezTo>
                  <a:cubicBezTo>
                    <a:pt x="679" y="62"/>
                    <a:pt x="679" y="62"/>
                    <a:pt x="678" y="62"/>
                  </a:cubicBezTo>
                  <a:close/>
                  <a:moveTo>
                    <a:pt x="641" y="44"/>
                  </a:moveTo>
                  <a:cubicBezTo>
                    <a:pt x="641" y="44"/>
                    <a:pt x="641" y="43"/>
                    <a:pt x="641" y="43"/>
                  </a:cubicBezTo>
                  <a:cubicBezTo>
                    <a:pt x="641" y="43"/>
                    <a:pt x="641" y="44"/>
                    <a:pt x="641" y="44"/>
                  </a:cubicBezTo>
                  <a:close/>
                  <a:moveTo>
                    <a:pt x="1746" y="48"/>
                  </a:moveTo>
                  <a:cubicBezTo>
                    <a:pt x="1745" y="48"/>
                    <a:pt x="1745" y="49"/>
                    <a:pt x="1745" y="49"/>
                  </a:cubicBezTo>
                  <a:cubicBezTo>
                    <a:pt x="1746" y="49"/>
                    <a:pt x="1746" y="49"/>
                    <a:pt x="1746" y="48"/>
                  </a:cubicBezTo>
                  <a:close/>
                  <a:moveTo>
                    <a:pt x="660" y="44"/>
                  </a:moveTo>
                  <a:cubicBezTo>
                    <a:pt x="661" y="44"/>
                    <a:pt x="661" y="43"/>
                    <a:pt x="661" y="43"/>
                  </a:cubicBezTo>
                  <a:cubicBezTo>
                    <a:pt x="660" y="43"/>
                    <a:pt x="660" y="43"/>
                    <a:pt x="660" y="44"/>
                  </a:cubicBezTo>
                  <a:close/>
                  <a:moveTo>
                    <a:pt x="676" y="43"/>
                  </a:moveTo>
                  <a:cubicBezTo>
                    <a:pt x="675" y="43"/>
                    <a:pt x="675" y="43"/>
                    <a:pt x="675" y="43"/>
                  </a:cubicBezTo>
                  <a:cubicBezTo>
                    <a:pt x="675" y="43"/>
                    <a:pt x="675" y="43"/>
                    <a:pt x="676" y="43"/>
                  </a:cubicBezTo>
                  <a:close/>
                  <a:moveTo>
                    <a:pt x="1184" y="102"/>
                  </a:moveTo>
                  <a:cubicBezTo>
                    <a:pt x="1184" y="102"/>
                    <a:pt x="1184" y="102"/>
                    <a:pt x="1183" y="102"/>
                  </a:cubicBezTo>
                  <a:cubicBezTo>
                    <a:pt x="1184" y="102"/>
                    <a:pt x="1184" y="102"/>
                    <a:pt x="1184" y="102"/>
                  </a:cubicBezTo>
                  <a:close/>
                  <a:moveTo>
                    <a:pt x="1201" y="102"/>
                  </a:moveTo>
                  <a:cubicBezTo>
                    <a:pt x="1201" y="102"/>
                    <a:pt x="1200" y="102"/>
                    <a:pt x="1200" y="102"/>
                  </a:cubicBezTo>
                  <a:cubicBezTo>
                    <a:pt x="1200" y="102"/>
                    <a:pt x="1201" y="102"/>
                    <a:pt x="1201" y="102"/>
                  </a:cubicBezTo>
                  <a:close/>
                  <a:moveTo>
                    <a:pt x="971" y="14"/>
                  </a:moveTo>
                  <a:cubicBezTo>
                    <a:pt x="972" y="14"/>
                    <a:pt x="972" y="14"/>
                    <a:pt x="972" y="13"/>
                  </a:cubicBezTo>
                  <a:cubicBezTo>
                    <a:pt x="972" y="13"/>
                    <a:pt x="971" y="14"/>
                    <a:pt x="971" y="14"/>
                  </a:cubicBezTo>
                  <a:close/>
                  <a:moveTo>
                    <a:pt x="829" y="44"/>
                  </a:moveTo>
                  <a:cubicBezTo>
                    <a:pt x="829" y="44"/>
                    <a:pt x="829" y="43"/>
                    <a:pt x="829" y="43"/>
                  </a:cubicBezTo>
                  <a:cubicBezTo>
                    <a:pt x="829" y="43"/>
                    <a:pt x="829" y="43"/>
                    <a:pt x="829" y="44"/>
                  </a:cubicBezTo>
                  <a:close/>
                  <a:moveTo>
                    <a:pt x="839" y="43"/>
                  </a:moveTo>
                  <a:cubicBezTo>
                    <a:pt x="839" y="43"/>
                    <a:pt x="838" y="43"/>
                    <a:pt x="838" y="43"/>
                  </a:cubicBezTo>
                  <a:cubicBezTo>
                    <a:pt x="838" y="43"/>
                    <a:pt x="839" y="43"/>
                    <a:pt x="839" y="43"/>
                  </a:cubicBezTo>
                  <a:close/>
                  <a:moveTo>
                    <a:pt x="1449" y="101"/>
                  </a:moveTo>
                  <a:cubicBezTo>
                    <a:pt x="1449" y="101"/>
                    <a:pt x="1449" y="102"/>
                    <a:pt x="1449" y="102"/>
                  </a:cubicBezTo>
                  <a:cubicBezTo>
                    <a:pt x="1449" y="102"/>
                    <a:pt x="1449" y="102"/>
                    <a:pt x="1449" y="101"/>
                  </a:cubicBezTo>
                  <a:close/>
                  <a:moveTo>
                    <a:pt x="1291" y="53"/>
                  </a:moveTo>
                  <a:cubicBezTo>
                    <a:pt x="1290" y="53"/>
                    <a:pt x="1290" y="54"/>
                    <a:pt x="1290" y="54"/>
                  </a:cubicBezTo>
                  <a:cubicBezTo>
                    <a:pt x="1291" y="54"/>
                    <a:pt x="1291" y="53"/>
                    <a:pt x="1291" y="53"/>
                  </a:cubicBezTo>
                  <a:close/>
                  <a:moveTo>
                    <a:pt x="1493" y="14"/>
                  </a:moveTo>
                  <a:cubicBezTo>
                    <a:pt x="1493" y="14"/>
                    <a:pt x="1493" y="14"/>
                    <a:pt x="1494" y="13"/>
                  </a:cubicBezTo>
                  <a:cubicBezTo>
                    <a:pt x="1493" y="13"/>
                    <a:pt x="1493" y="14"/>
                    <a:pt x="1493" y="14"/>
                  </a:cubicBezTo>
                  <a:close/>
                  <a:moveTo>
                    <a:pt x="851" y="43"/>
                  </a:moveTo>
                  <a:cubicBezTo>
                    <a:pt x="851" y="43"/>
                    <a:pt x="851" y="43"/>
                    <a:pt x="850" y="43"/>
                  </a:cubicBezTo>
                  <a:cubicBezTo>
                    <a:pt x="851" y="43"/>
                    <a:pt x="851" y="43"/>
                    <a:pt x="851" y="43"/>
                  </a:cubicBezTo>
                  <a:close/>
                  <a:moveTo>
                    <a:pt x="867" y="43"/>
                  </a:moveTo>
                  <a:cubicBezTo>
                    <a:pt x="867" y="43"/>
                    <a:pt x="867" y="44"/>
                    <a:pt x="867" y="44"/>
                  </a:cubicBezTo>
                  <a:cubicBezTo>
                    <a:pt x="867" y="43"/>
                    <a:pt x="867" y="43"/>
                    <a:pt x="867" y="43"/>
                  </a:cubicBezTo>
                  <a:close/>
                  <a:moveTo>
                    <a:pt x="725" y="102"/>
                  </a:moveTo>
                  <a:cubicBezTo>
                    <a:pt x="725" y="102"/>
                    <a:pt x="725" y="102"/>
                    <a:pt x="724" y="102"/>
                  </a:cubicBezTo>
                  <a:cubicBezTo>
                    <a:pt x="725" y="102"/>
                    <a:pt x="725" y="102"/>
                    <a:pt x="725" y="102"/>
                  </a:cubicBezTo>
                  <a:close/>
                  <a:moveTo>
                    <a:pt x="882" y="43"/>
                  </a:moveTo>
                  <a:cubicBezTo>
                    <a:pt x="881" y="43"/>
                    <a:pt x="881" y="43"/>
                    <a:pt x="881" y="43"/>
                  </a:cubicBezTo>
                  <a:cubicBezTo>
                    <a:pt x="881" y="43"/>
                    <a:pt x="882" y="43"/>
                    <a:pt x="882" y="43"/>
                  </a:cubicBezTo>
                  <a:close/>
                  <a:moveTo>
                    <a:pt x="894" y="43"/>
                  </a:moveTo>
                  <a:cubicBezTo>
                    <a:pt x="894" y="43"/>
                    <a:pt x="893" y="43"/>
                    <a:pt x="893" y="43"/>
                  </a:cubicBezTo>
                  <a:cubicBezTo>
                    <a:pt x="893" y="43"/>
                    <a:pt x="894" y="43"/>
                    <a:pt x="894" y="43"/>
                  </a:cubicBezTo>
                  <a:close/>
                  <a:moveTo>
                    <a:pt x="1123" y="43"/>
                  </a:moveTo>
                  <a:cubicBezTo>
                    <a:pt x="1122" y="43"/>
                    <a:pt x="1122" y="43"/>
                    <a:pt x="1122" y="43"/>
                  </a:cubicBezTo>
                  <a:cubicBezTo>
                    <a:pt x="1122" y="43"/>
                    <a:pt x="1122" y="43"/>
                    <a:pt x="1123" y="43"/>
                  </a:cubicBezTo>
                  <a:close/>
                  <a:moveTo>
                    <a:pt x="1670" y="56"/>
                  </a:moveTo>
                  <a:cubicBezTo>
                    <a:pt x="1670" y="56"/>
                    <a:pt x="1670" y="56"/>
                    <a:pt x="1669" y="57"/>
                  </a:cubicBezTo>
                  <a:cubicBezTo>
                    <a:pt x="1670" y="57"/>
                    <a:pt x="1670" y="57"/>
                    <a:pt x="1670" y="56"/>
                  </a:cubicBezTo>
                  <a:close/>
                  <a:moveTo>
                    <a:pt x="1135" y="43"/>
                  </a:moveTo>
                  <a:cubicBezTo>
                    <a:pt x="1135" y="43"/>
                    <a:pt x="1135" y="43"/>
                    <a:pt x="1135" y="43"/>
                  </a:cubicBezTo>
                  <a:cubicBezTo>
                    <a:pt x="1135" y="43"/>
                    <a:pt x="1135" y="43"/>
                    <a:pt x="1135" y="43"/>
                  </a:cubicBezTo>
                  <a:close/>
                  <a:moveTo>
                    <a:pt x="1151" y="43"/>
                  </a:moveTo>
                  <a:cubicBezTo>
                    <a:pt x="1151" y="43"/>
                    <a:pt x="1152" y="44"/>
                    <a:pt x="1152" y="44"/>
                  </a:cubicBezTo>
                  <a:cubicBezTo>
                    <a:pt x="1152" y="43"/>
                    <a:pt x="1152" y="43"/>
                    <a:pt x="1151" y="43"/>
                  </a:cubicBezTo>
                  <a:close/>
                  <a:moveTo>
                    <a:pt x="1492" y="14"/>
                  </a:moveTo>
                  <a:cubicBezTo>
                    <a:pt x="1493" y="14"/>
                    <a:pt x="1493" y="14"/>
                    <a:pt x="1493" y="14"/>
                  </a:cubicBezTo>
                  <a:cubicBezTo>
                    <a:pt x="1493" y="14"/>
                    <a:pt x="1492" y="14"/>
                    <a:pt x="1492" y="14"/>
                  </a:cubicBezTo>
                  <a:close/>
                  <a:moveTo>
                    <a:pt x="1260" y="43"/>
                  </a:moveTo>
                  <a:cubicBezTo>
                    <a:pt x="1260" y="43"/>
                    <a:pt x="1260" y="44"/>
                    <a:pt x="1260" y="44"/>
                  </a:cubicBezTo>
                  <a:cubicBezTo>
                    <a:pt x="1260" y="43"/>
                    <a:pt x="1260" y="43"/>
                    <a:pt x="1260" y="43"/>
                  </a:cubicBezTo>
                  <a:close/>
                  <a:moveTo>
                    <a:pt x="1384" y="44"/>
                  </a:moveTo>
                  <a:cubicBezTo>
                    <a:pt x="1384" y="44"/>
                    <a:pt x="1384" y="43"/>
                    <a:pt x="1384" y="43"/>
                  </a:cubicBezTo>
                  <a:cubicBezTo>
                    <a:pt x="1384" y="43"/>
                    <a:pt x="1384" y="43"/>
                    <a:pt x="1384" y="44"/>
                  </a:cubicBezTo>
                  <a:close/>
                  <a:moveTo>
                    <a:pt x="725" y="14"/>
                  </a:moveTo>
                  <a:cubicBezTo>
                    <a:pt x="725" y="15"/>
                    <a:pt x="725" y="15"/>
                    <a:pt x="725" y="15"/>
                  </a:cubicBezTo>
                  <a:cubicBezTo>
                    <a:pt x="725" y="14"/>
                    <a:pt x="725" y="14"/>
                    <a:pt x="725" y="14"/>
                  </a:cubicBezTo>
                  <a:close/>
                  <a:moveTo>
                    <a:pt x="1580" y="43"/>
                  </a:moveTo>
                  <a:cubicBezTo>
                    <a:pt x="1580" y="43"/>
                    <a:pt x="1580" y="43"/>
                    <a:pt x="1580" y="44"/>
                  </a:cubicBezTo>
                  <a:cubicBezTo>
                    <a:pt x="1580" y="44"/>
                    <a:pt x="1580" y="43"/>
                    <a:pt x="1580" y="43"/>
                  </a:cubicBezTo>
                  <a:close/>
                  <a:moveTo>
                    <a:pt x="596" y="44"/>
                  </a:moveTo>
                  <a:cubicBezTo>
                    <a:pt x="596" y="44"/>
                    <a:pt x="596" y="43"/>
                    <a:pt x="596" y="43"/>
                  </a:cubicBezTo>
                  <a:cubicBezTo>
                    <a:pt x="596" y="44"/>
                    <a:pt x="596" y="44"/>
                    <a:pt x="596" y="44"/>
                  </a:cubicBezTo>
                  <a:close/>
                  <a:moveTo>
                    <a:pt x="1492" y="15"/>
                  </a:moveTo>
                  <a:cubicBezTo>
                    <a:pt x="1492" y="15"/>
                    <a:pt x="1492" y="14"/>
                    <a:pt x="1492" y="14"/>
                  </a:cubicBezTo>
                  <a:cubicBezTo>
                    <a:pt x="1492" y="14"/>
                    <a:pt x="1492" y="14"/>
                    <a:pt x="1492" y="15"/>
                  </a:cubicBezTo>
                  <a:close/>
                  <a:moveTo>
                    <a:pt x="1211" y="50"/>
                  </a:moveTo>
                  <a:cubicBezTo>
                    <a:pt x="1211" y="50"/>
                    <a:pt x="1211" y="50"/>
                    <a:pt x="1211" y="49"/>
                  </a:cubicBezTo>
                  <a:cubicBezTo>
                    <a:pt x="1211" y="49"/>
                    <a:pt x="1211" y="50"/>
                    <a:pt x="1211" y="50"/>
                  </a:cubicBezTo>
                  <a:close/>
                  <a:moveTo>
                    <a:pt x="629" y="102"/>
                  </a:moveTo>
                  <a:cubicBezTo>
                    <a:pt x="629" y="102"/>
                    <a:pt x="629" y="103"/>
                    <a:pt x="629" y="103"/>
                  </a:cubicBezTo>
                  <a:cubicBezTo>
                    <a:pt x="629" y="103"/>
                    <a:pt x="629" y="102"/>
                    <a:pt x="629" y="102"/>
                  </a:cubicBezTo>
                  <a:close/>
                  <a:moveTo>
                    <a:pt x="1293" y="49"/>
                  </a:moveTo>
                  <a:cubicBezTo>
                    <a:pt x="1293" y="49"/>
                    <a:pt x="1292" y="50"/>
                    <a:pt x="1292" y="50"/>
                  </a:cubicBezTo>
                  <a:cubicBezTo>
                    <a:pt x="1293" y="50"/>
                    <a:pt x="1293" y="50"/>
                    <a:pt x="1293" y="49"/>
                  </a:cubicBezTo>
                  <a:close/>
                  <a:moveTo>
                    <a:pt x="577" y="57"/>
                  </a:moveTo>
                  <a:cubicBezTo>
                    <a:pt x="577" y="57"/>
                    <a:pt x="577" y="57"/>
                    <a:pt x="577" y="57"/>
                  </a:cubicBezTo>
                  <a:cubicBezTo>
                    <a:pt x="577" y="57"/>
                    <a:pt x="577" y="57"/>
                    <a:pt x="577" y="57"/>
                  </a:cubicBezTo>
                  <a:close/>
                  <a:moveTo>
                    <a:pt x="724" y="15"/>
                  </a:moveTo>
                  <a:cubicBezTo>
                    <a:pt x="724" y="15"/>
                    <a:pt x="724" y="15"/>
                    <a:pt x="725" y="15"/>
                  </a:cubicBezTo>
                  <a:cubicBezTo>
                    <a:pt x="724" y="15"/>
                    <a:pt x="724" y="15"/>
                    <a:pt x="724" y="15"/>
                  </a:cubicBezTo>
                  <a:close/>
                  <a:moveTo>
                    <a:pt x="970" y="15"/>
                  </a:moveTo>
                  <a:cubicBezTo>
                    <a:pt x="970" y="15"/>
                    <a:pt x="970" y="15"/>
                    <a:pt x="970" y="14"/>
                  </a:cubicBezTo>
                  <a:cubicBezTo>
                    <a:pt x="970" y="15"/>
                    <a:pt x="970" y="15"/>
                    <a:pt x="970" y="15"/>
                  </a:cubicBezTo>
                  <a:close/>
                  <a:moveTo>
                    <a:pt x="1392" y="15"/>
                  </a:moveTo>
                  <a:cubicBezTo>
                    <a:pt x="1392" y="15"/>
                    <a:pt x="1392" y="15"/>
                    <a:pt x="1392" y="15"/>
                  </a:cubicBezTo>
                  <a:cubicBezTo>
                    <a:pt x="1392" y="15"/>
                    <a:pt x="1392" y="15"/>
                    <a:pt x="1392" y="15"/>
                  </a:cubicBezTo>
                  <a:close/>
                  <a:moveTo>
                    <a:pt x="1263" y="48"/>
                  </a:moveTo>
                  <a:cubicBezTo>
                    <a:pt x="1263" y="48"/>
                    <a:pt x="1263" y="48"/>
                    <a:pt x="1263" y="48"/>
                  </a:cubicBezTo>
                  <a:cubicBezTo>
                    <a:pt x="1263" y="48"/>
                    <a:pt x="1263" y="48"/>
                    <a:pt x="1263" y="48"/>
                  </a:cubicBezTo>
                  <a:close/>
                  <a:moveTo>
                    <a:pt x="634" y="63"/>
                  </a:moveTo>
                  <a:cubicBezTo>
                    <a:pt x="634" y="63"/>
                    <a:pt x="634" y="62"/>
                    <a:pt x="634" y="62"/>
                  </a:cubicBezTo>
                  <a:cubicBezTo>
                    <a:pt x="634" y="62"/>
                    <a:pt x="634" y="63"/>
                    <a:pt x="634" y="63"/>
                  </a:cubicBezTo>
                  <a:close/>
                  <a:moveTo>
                    <a:pt x="873" y="52"/>
                  </a:moveTo>
                  <a:cubicBezTo>
                    <a:pt x="873" y="52"/>
                    <a:pt x="873" y="52"/>
                    <a:pt x="873" y="52"/>
                  </a:cubicBezTo>
                  <a:cubicBezTo>
                    <a:pt x="873" y="52"/>
                    <a:pt x="873" y="52"/>
                    <a:pt x="873" y="52"/>
                  </a:cubicBezTo>
                  <a:close/>
                  <a:moveTo>
                    <a:pt x="679" y="62"/>
                  </a:moveTo>
                  <a:cubicBezTo>
                    <a:pt x="679" y="62"/>
                    <a:pt x="679" y="63"/>
                    <a:pt x="680" y="63"/>
                  </a:cubicBezTo>
                  <a:cubicBezTo>
                    <a:pt x="680" y="62"/>
                    <a:pt x="679" y="62"/>
                    <a:pt x="679" y="62"/>
                  </a:cubicBezTo>
                  <a:close/>
                  <a:moveTo>
                    <a:pt x="1380" y="62"/>
                  </a:moveTo>
                  <a:cubicBezTo>
                    <a:pt x="1380" y="62"/>
                    <a:pt x="1380" y="62"/>
                    <a:pt x="1380" y="63"/>
                  </a:cubicBezTo>
                  <a:cubicBezTo>
                    <a:pt x="1380" y="63"/>
                    <a:pt x="1380" y="62"/>
                    <a:pt x="1380" y="62"/>
                  </a:cubicBezTo>
                  <a:close/>
                  <a:moveTo>
                    <a:pt x="611" y="53"/>
                  </a:moveTo>
                  <a:cubicBezTo>
                    <a:pt x="611" y="53"/>
                    <a:pt x="611" y="53"/>
                    <a:pt x="611" y="54"/>
                  </a:cubicBezTo>
                  <a:cubicBezTo>
                    <a:pt x="611" y="53"/>
                    <a:pt x="611" y="53"/>
                    <a:pt x="611" y="53"/>
                  </a:cubicBezTo>
                  <a:close/>
                  <a:moveTo>
                    <a:pt x="1491" y="15"/>
                  </a:moveTo>
                  <a:cubicBezTo>
                    <a:pt x="1491" y="15"/>
                    <a:pt x="1491" y="15"/>
                    <a:pt x="1492" y="15"/>
                  </a:cubicBezTo>
                  <a:cubicBezTo>
                    <a:pt x="1491" y="15"/>
                    <a:pt x="1491" y="15"/>
                    <a:pt x="1491" y="15"/>
                  </a:cubicBezTo>
                  <a:close/>
                  <a:moveTo>
                    <a:pt x="1733" y="49"/>
                  </a:moveTo>
                  <a:cubicBezTo>
                    <a:pt x="1733" y="49"/>
                    <a:pt x="1733" y="49"/>
                    <a:pt x="1733" y="48"/>
                  </a:cubicBezTo>
                  <a:cubicBezTo>
                    <a:pt x="1733" y="48"/>
                    <a:pt x="1733" y="49"/>
                    <a:pt x="1733" y="49"/>
                  </a:cubicBezTo>
                  <a:close/>
                  <a:moveTo>
                    <a:pt x="601" y="57"/>
                  </a:moveTo>
                  <a:cubicBezTo>
                    <a:pt x="601" y="57"/>
                    <a:pt x="601" y="57"/>
                    <a:pt x="601" y="57"/>
                  </a:cubicBezTo>
                  <a:cubicBezTo>
                    <a:pt x="601" y="57"/>
                    <a:pt x="601" y="57"/>
                    <a:pt x="601" y="57"/>
                  </a:cubicBezTo>
                  <a:close/>
                  <a:moveTo>
                    <a:pt x="1653" y="62"/>
                  </a:moveTo>
                  <a:cubicBezTo>
                    <a:pt x="1653" y="62"/>
                    <a:pt x="1652" y="62"/>
                    <a:pt x="1652" y="62"/>
                  </a:cubicBezTo>
                  <a:cubicBezTo>
                    <a:pt x="1652" y="63"/>
                    <a:pt x="1653" y="63"/>
                    <a:pt x="1653" y="62"/>
                  </a:cubicBezTo>
                  <a:close/>
                  <a:moveTo>
                    <a:pt x="647" y="56"/>
                  </a:moveTo>
                  <a:cubicBezTo>
                    <a:pt x="647" y="57"/>
                    <a:pt x="647" y="57"/>
                    <a:pt x="647" y="57"/>
                  </a:cubicBezTo>
                  <a:cubicBezTo>
                    <a:pt x="647" y="57"/>
                    <a:pt x="647" y="57"/>
                    <a:pt x="647" y="56"/>
                  </a:cubicBezTo>
                  <a:close/>
                  <a:moveTo>
                    <a:pt x="965" y="39"/>
                  </a:moveTo>
                  <a:cubicBezTo>
                    <a:pt x="965" y="39"/>
                    <a:pt x="965" y="40"/>
                    <a:pt x="965" y="40"/>
                  </a:cubicBezTo>
                  <a:cubicBezTo>
                    <a:pt x="965" y="40"/>
                    <a:pt x="965" y="39"/>
                    <a:pt x="965" y="39"/>
                  </a:cubicBezTo>
                  <a:close/>
                  <a:moveTo>
                    <a:pt x="618" y="103"/>
                  </a:moveTo>
                  <a:cubicBezTo>
                    <a:pt x="618" y="103"/>
                    <a:pt x="618" y="103"/>
                    <a:pt x="618" y="103"/>
                  </a:cubicBezTo>
                  <a:cubicBezTo>
                    <a:pt x="618" y="103"/>
                    <a:pt x="617" y="103"/>
                    <a:pt x="618" y="103"/>
                  </a:cubicBezTo>
                  <a:close/>
                  <a:moveTo>
                    <a:pt x="852" y="44"/>
                  </a:moveTo>
                  <a:cubicBezTo>
                    <a:pt x="852" y="43"/>
                    <a:pt x="851" y="43"/>
                    <a:pt x="851" y="43"/>
                  </a:cubicBezTo>
                  <a:cubicBezTo>
                    <a:pt x="851" y="44"/>
                    <a:pt x="851" y="44"/>
                    <a:pt x="852" y="44"/>
                  </a:cubicBezTo>
                  <a:close/>
                  <a:moveTo>
                    <a:pt x="671" y="57"/>
                  </a:moveTo>
                  <a:cubicBezTo>
                    <a:pt x="671" y="57"/>
                    <a:pt x="671" y="57"/>
                    <a:pt x="671" y="57"/>
                  </a:cubicBezTo>
                  <a:cubicBezTo>
                    <a:pt x="671" y="57"/>
                    <a:pt x="671" y="57"/>
                    <a:pt x="671" y="57"/>
                  </a:cubicBezTo>
                  <a:close/>
                  <a:moveTo>
                    <a:pt x="749" y="54"/>
                  </a:moveTo>
                  <a:cubicBezTo>
                    <a:pt x="750" y="53"/>
                    <a:pt x="750" y="53"/>
                    <a:pt x="750" y="53"/>
                  </a:cubicBezTo>
                  <a:cubicBezTo>
                    <a:pt x="749" y="53"/>
                    <a:pt x="749" y="53"/>
                    <a:pt x="749" y="54"/>
                  </a:cubicBezTo>
                  <a:close/>
                  <a:moveTo>
                    <a:pt x="680" y="63"/>
                  </a:moveTo>
                  <a:cubicBezTo>
                    <a:pt x="680" y="63"/>
                    <a:pt x="680" y="63"/>
                    <a:pt x="680" y="63"/>
                  </a:cubicBezTo>
                  <a:cubicBezTo>
                    <a:pt x="680" y="63"/>
                    <a:pt x="680" y="63"/>
                    <a:pt x="680" y="63"/>
                  </a:cubicBezTo>
                  <a:close/>
                  <a:moveTo>
                    <a:pt x="638" y="52"/>
                  </a:moveTo>
                  <a:cubicBezTo>
                    <a:pt x="638" y="52"/>
                    <a:pt x="638" y="52"/>
                    <a:pt x="638" y="52"/>
                  </a:cubicBezTo>
                  <a:cubicBezTo>
                    <a:pt x="638" y="52"/>
                    <a:pt x="638" y="52"/>
                    <a:pt x="638" y="52"/>
                  </a:cubicBezTo>
                  <a:close/>
                  <a:moveTo>
                    <a:pt x="1577" y="49"/>
                  </a:moveTo>
                  <a:cubicBezTo>
                    <a:pt x="1577" y="49"/>
                    <a:pt x="1576" y="50"/>
                    <a:pt x="1576" y="50"/>
                  </a:cubicBezTo>
                  <a:cubicBezTo>
                    <a:pt x="1577" y="50"/>
                    <a:pt x="1577" y="50"/>
                    <a:pt x="1577" y="49"/>
                  </a:cubicBezTo>
                  <a:close/>
                  <a:moveTo>
                    <a:pt x="574" y="55"/>
                  </a:moveTo>
                  <a:cubicBezTo>
                    <a:pt x="574" y="55"/>
                    <a:pt x="575" y="55"/>
                    <a:pt x="575" y="55"/>
                  </a:cubicBezTo>
                  <a:cubicBezTo>
                    <a:pt x="575" y="55"/>
                    <a:pt x="575" y="55"/>
                    <a:pt x="574" y="55"/>
                  </a:cubicBezTo>
                  <a:close/>
                  <a:moveTo>
                    <a:pt x="723" y="15"/>
                  </a:moveTo>
                  <a:cubicBezTo>
                    <a:pt x="723" y="15"/>
                    <a:pt x="723" y="15"/>
                    <a:pt x="723" y="15"/>
                  </a:cubicBezTo>
                  <a:cubicBezTo>
                    <a:pt x="723" y="15"/>
                    <a:pt x="723" y="15"/>
                    <a:pt x="723" y="15"/>
                  </a:cubicBezTo>
                  <a:close/>
                  <a:moveTo>
                    <a:pt x="1564" y="62"/>
                  </a:moveTo>
                  <a:cubicBezTo>
                    <a:pt x="1564" y="62"/>
                    <a:pt x="1564" y="63"/>
                    <a:pt x="1564" y="63"/>
                  </a:cubicBezTo>
                  <a:cubicBezTo>
                    <a:pt x="1564" y="63"/>
                    <a:pt x="1564" y="63"/>
                    <a:pt x="1564" y="62"/>
                  </a:cubicBezTo>
                  <a:close/>
                  <a:moveTo>
                    <a:pt x="1744" y="51"/>
                  </a:moveTo>
                  <a:cubicBezTo>
                    <a:pt x="1743" y="51"/>
                    <a:pt x="1743" y="52"/>
                    <a:pt x="1743" y="52"/>
                  </a:cubicBezTo>
                  <a:cubicBezTo>
                    <a:pt x="1743" y="52"/>
                    <a:pt x="1744" y="52"/>
                    <a:pt x="1744" y="51"/>
                  </a:cubicBezTo>
                  <a:close/>
                  <a:moveTo>
                    <a:pt x="895" y="44"/>
                  </a:moveTo>
                  <a:cubicBezTo>
                    <a:pt x="894" y="43"/>
                    <a:pt x="894" y="43"/>
                    <a:pt x="894" y="43"/>
                  </a:cubicBezTo>
                  <a:cubicBezTo>
                    <a:pt x="894" y="44"/>
                    <a:pt x="894" y="44"/>
                    <a:pt x="895" y="44"/>
                  </a:cubicBezTo>
                  <a:close/>
                  <a:moveTo>
                    <a:pt x="752" y="48"/>
                  </a:moveTo>
                  <a:cubicBezTo>
                    <a:pt x="752" y="48"/>
                    <a:pt x="752" y="48"/>
                    <a:pt x="752" y="48"/>
                  </a:cubicBezTo>
                  <a:cubicBezTo>
                    <a:pt x="752" y="48"/>
                    <a:pt x="752" y="48"/>
                    <a:pt x="752" y="48"/>
                  </a:cubicBezTo>
                  <a:close/>
                  <a:moveTo>
                    <a:pt x="1654" y="63"/>
                  </a:moveTo>
                  <a:cubicBezTo>
                    <a:pt x="1654" y="63"/>
                    <a:pt x="1653" y="63"/>
                    <a:pt x="1653" y="63"/>
                  </a:cubicBezTo>
                  <a:cubicBezTo>
                    <a:pt x="1653" y="63"/>
                    <a:pt x="1653" y="63"/>
                    <a:pt x="1654" y="63"/>
                  </a:cubicBezTo>
                  <a:close/>
                  <a:moveTo>
                    <a:pt x="1490" y="15"/>
                  </a:moveTo>
                  <a:cubicBezTo>
                    <a:pt x="1490" y="15"/>
                    <a:pt x="1491" y="15"/>
                    <a:pt x="1491" y="15"/>
                  </a:cubicBezTo>
                  <a:cubicBezTo>
                    <a:pt x="1491" y="15"/>
                    <a:pt x="1490" y="15"/>
                    <a:pt x="1490" y="15"/>
                  </a:cubicBezTo>
                  <a:close/>
                  <a:moveTo>
                    <a:pt x="1732" y="62"/>
                  </a:moveTo>
                  <a:cubicBezTo>
                    <a:pt x="1732" y="62"/>
                    <a:pt x="1732" y="63"/>
                    <a:pt x="1732" y="63"/>
                  </a:cubicBezTo>
                  <a:cubicBezTo>
                    <a:pt x="1732" y="63"/>
                    <a:pt x="1732" y="63"/>
                    <a:pt x="1732" y="62"/>
                  </a:cubicBezTo>
                  <a:close/>
                  <a:moveTo>
                    <a:pt x="604" y="64"/>
                  </a:moveTo>
                  <a:cubicBezTo>
                    <a:pt x="604" y="63"/>
                    <a:pt x="604" y="63"/>
                    <a:pt x="603" y="63"/>
                  </a:cubicBezTo>
                  <a:cubicBezTo>
                    <a:pt x="603" y="63"/>
                    <a:pt x="603" y="63"/>
                    <a:pt x="604" y="64"/>
                  </a:cubicBezTo>
                  <a:close/>
                  <a:moveTo>
                    <a:pt x="910" y="43"/>
                  </a:moveTo>
                  <a:cubicBezTo>
                    <a:pt x="910" y="44"/>
                    <a:pt x="910" y="44"/>
                    <a:pt x="910" y="44"/>
                  </a:cubicBezTo>
                  <a:cubicBezTo>
                    <a:pt x="910" y="44"/>
                    <a:pt x="910" y="44"/>
                    <a:pt x="910" y="43"/>
                  </a:cubicBezTo>
                  <a:close/>
                  <a:moveTo>
                    <a:pt x="722" y="16"/>
                  </a:moveTo>
                  <a:cubicBezTo>
                    <a:pt x="722" y="16"/>
                    <a:pt x="722" y="16"/>
                    <a:pt x="722" y="15"/>
                  </a:cubicBezTo>
                  <a:cubicBezTo>
                    <a:pt x="722" y="15"/>
                    <a:pt x="722" y="15"/>
                    <a:pt x="722" y="16"/>
                  </a:cubicBezTo>
                  <a:close/>
                  <a:moveTo>
                    <a:pt x="1489" y="16"/>
                  </a:moveTo>
                  <a:cubicBezTo>
                    <a:pt x="1490" y="16"/>
                    <a:pt x="1490" y="16"/>
                    <a:pt x="1490" y="15"/>
                  </a:cubicBezTo>
                  <a:cubicBezTo>
                    <a:pt x="1490" y="15"/>
                    <a:pt x="1490" y="15"/>
                    <a:pt x="1489" y="16"/>
                  </a:cubicBezTo>
                  <a:close/>
                  <a:moveTo>
                    <a:pt x="562" y="48"/>
                  </a:moveTo>
                  <a:cubicBezTo>
                    <a:pt x="562" y="48"/>
                    <a:pt x="562" y="48"/>
                    <a:pt x="563" y="48"/>
                  </a:cubicBezTo>
                  <a:cubicBezTo>
                    <a:pt x="563" y="48"/>
                    <a:pt x="562" y="48"/>
                    <a:pt x="562" y="48"/>
                  </a:cubicBezTo>
                  <a:close/>
                  <a:moveTo>
                    <a:pt x="1680" y="47"/>
                  </a:moveTo>
                  <a:cubicBezTo>
                    <a:pt x="1680" y="47"/>
                    <a:pt x="1680" y="48"/>
                    <a:pt x="1680" y="48"/>
                  </a:cubicBezTo>
                  <a:cubicBezTo>
                    <a:pt x="1680" y="48"/>
                    <a:pt x="1680" y="48"/>
                    <a:pt x="1680" y="47"/>
                  </a:cubicBezTo>
                  <a:close/>
                  <a:moveTo>
                    <a:pt x="654" y="39"/>
                  </a:moveTo>
                  <a:cubicBezTo>
                    <a:pt x="654" y="39"/>
                    <a:pt x="654" y="39"/>
                    <a:pt x="654" y="40"/>
                  </a:cubicBezTo>
                  <a:cubicBezTo>
                    <a:pt x="654" y="39"/>
                    <a:pt x="654" y="39"/>
                    <a:pt x="654" y="39"/>
                  </a:cubicBezTo>
                  <a:close/>
                  <a:moveTo>
                    <a:pt x="606" y="39"/>
                  </a:moveTo>
                  <a:cubicBezTo>
                    <a:pt x="606" y="39"/>
                    <a:pt x="606" y="39"/>
                    <a:pt x="606" y="40"/>
                  </a:cubicBezTo>
                  <a:cubicBezTo>
                    <a:pt x="606" y="39"/>
                    <a:pt x="606" y="39"/>
                    <a:pt x="606" y="39"/>
                  </a:cubicBezTo>
                  <a:close/>
                  <a:moveTo>
                    <a:pt x="594" y="40"/>
                  </a:moveTo>
                  <a:cubicBezTo>
                    <a:pt x="594" y="39"/>
                    <a:pt x="594" y="39"/>
                    <a:pt x="594" y="39"/>
                  </a:cubicBezTo>
                  <a:cubicBezTo>
                    <a:pt x="594" y="39"/>
                    <a:pt x="594" y="39"/>
                    <a:pt x="594" y="40"/>
                  </a:cubicBezTo>
                  <a:close/>
                  <a:moveTo>
                    <a:pt x="1381" y="48"/>
                  </a:moveTo>
                  <a:cubicBezTo>
                    <a:pt x="1381" y="48"/>
                    <a:pt x="1382" y="48"/>
                    <a:pt x="1382" y="47"/>
                  </a:cubicBezTo>
                  <a:cubicBezTo>
                    <a:pt x="1381" y="47"/>
                    <a:pt x="1381" y="48"/>
                    <a:pt x="1381" y="48"/>
                  </a:cubicBezTo>
                  <a:close/>
                  <a:moveTo>
                    <a:pt x="1575" y="51"/>
                  </a:moveTo>
                  <a:cubicBezTo>
                    <a:pt x="1575" y="52"/>
                    <a:pt x="1575" y="52"/>
                    <a:pt x="1575" y="52"/>
                  </a:cubicBezTo>
                  <a:cubicBezTo>
                    <a:pt x="1575" y="52"/>
                    <a:pt x="1575" y="52"/>
                    <a:pt x="1575" y="51"/>
                  </a:cubicBezTo>
                  <a:close/>
                  <a:moveTo>
                    <a:pt x="1212" y="48"/>
                  </a:moveTo>
                  <a:cubicBezTo>
                    <a:pt x="1212" y="48"/>
                    <a:pt x="1212" y="48"/>
                    <a:pt x="1212" y="47"/>
                  </a:cubicBezTo>
                  <a:cubicBezTo>
                    <a:pt x="1212" y="47"/>
                    <a:pt x="1212" y="48"/>
                    <a:pt x="1212" y="48"/>
                  </a:cubicBezTo>
                  <a:close/>
                  <a:moveTo>
                    <a:pt x="647" y="56"/>
                  </a:moveTo>
                  <a:cubicBezTo>
                    <a:pt x="647" y="56"/>
                    <a:pt x="647" y="56"/>
                    <a:pt x="647" y="56"/>
                  </a:cubicBezTo>
                  <a:cubicBezTo>
                    <a:pt x="647" y="56"/>
                    <a:pt x="647" y="56"/>
                    <a:pt x="647" y="56"/>
                  </a:cubicBezTo>
                  <a:close/>
                  <a:moveTo>
                    <a:pt x="1085" y="47"/>
                  </a:moveTo>
                  <a:cubicBezTo>
                    <a:pt x="1085" y="48"/>
                    <a:pt x="1085" y="48"/>
                    <a:pt x="1085" y="48"/>
                  </a:cubicBezTo>
                  <a:cubicBezTo>
                    <a:pt x="1085" y="48"/>
                    <a:pt x="1085" y="47"/>
                    <a:pt x="1085" y="47"/>
                  </a:cubicBezTo>
                  <a:close/>
                  <a:moveTo>
                    <a:pt x="1034" y="48"/>
                  </a:moveTo>
                  <a:cubicBezTo>
                    <a:pt x="1034" y="48"/>
                    <a:pt x="1035" y="48"/>
                    <a:pt x="1035" y="47"/>
                  </a:cubicBezTo>
                  <a:cubicBezTo>
                    <a:pt x="1034" y="47"/>
                    <a:pt x="1034" y="48"/>
                    <a:pt x="1034" y="48"/>
                  </a:cubicBezTo>
                  <a:close/>
                  <a:moveTo>
                    <a:pt x="899" y="48"/>
                  </a:moveTo>
                  <a:cubicBezTo>
                    <a:pt x="899" y="48"/>
                    <a:pt x="899" y="47"/>
                    <a:pt x="898" y="47"/>
                  </a:cubicBezTo>
                  <a:cubicBezTo>
                    <a:pt x="898" y="47"/>
                    <a:pt x="898" y="48"/>
                    <a:pt x="899" y="48"/>
                  </a:cubicBezTo>
                  <a:close/>
                  <a:moveTo>
                    <a:pt x="636" y="56"/>
                  </a:moveTo>
                  <a:cubicBezTo>
                    <a:pt x="637" y="56"/>
                    <a:pt x="637" y="56"/>
                    <a:pt x="637" y="56"/>
                  </a:cubicBezTo>
                  <a:cubicBezTo>
                    <a:pt x="636" y="56"/>
                    <a:pt x="636" y="56"/>
                    <a:pt x="636" y="56"/>
                  </a:cubicBezTo>
                  <a:close/>
                  <a:moveTo>
                    <a:pt x="1210" y="52"/>
                  </a:moveTo>
                  <a:cubicBezTo>
                    <a:pt x="1210" y="52"/>
                    <a:pt x="1210" y="52"/>
                    <a:pt x="1210" y="51"/>
                  </a:cubicBezTo>
                  <a:cubicBezTo>
                    <a:pt x="1210" y="52"/>
                    <a:pt x="1210" y="52"/>
                    <a:pt x="1210" y="52"/>
                  </a:cubicBezTo>
                  <a:close/>
                  <a:moveTo>
                    <a:pt x="617" y="104"/>
                  </a:moveTo>
                  <a:cubicBezTo>
                    <a:pt x="617" y="104"/>
                    <a:pt x="618" y="104"/>
                    <a:pt x="618" y="103"/>
                  </a:cubicBezTo>
                  <a:cubicBezTo>
                    <a:pt x="617" y="103"/>
                    <a:pt x="617" y="104"/>
                    <a:pt x="617" y="104"/>
                  </a:cubicBezTo>
                  <a:close/>
                  <a:moveTo>
                    <a:pt x="628" y="104"/>
                  </a:moveTo>
                  <a:cubicBezTo>
                    <a:pt x="628" y="104"/>
                    <a:pt x="628" y="104"/>
                    <a:pt x="628" y="105"/>
                  </a:cubicBezTo>
                  <a:cubicBezTo>
                    <a:pt x="628" y="104"/>
                    <a:pt x="628" y="104"/>
                    <a:pt x="628" y="104"/>
                  </a:cubicBezTo>
                  <a:close/>
                  <a:moveTo>
                    <a:pt x="617" y="105"/>
                  </a:moveTo>
                  <a:cubicBezTo>
                    <a:pt x="617" y="105"/>
                    <a:pt x="617" y="105"/>
                    <a:pt x="617" y="104"/>
                  </a:cubicBezTo>
                  <a:cubicBezTo>
                    <a:pt x="617" y="104"/>
                    <a:pt x="617" y="105"/>
                    <a:pt x="617" y="105"/>
                  </a:cubicBezTo>
                  <a:close/>
                  <a:moveTo>
                    <a:pt x="721" y="16"/>
                  </a:moveTo>
                  <a:cubicBezTo>
                    <a:pt x="721" y="16"/>
                    <a:pt x="721" y="16"/>
                    <a:pt x="721" y="16"/>
                  </a:cubicBezTo>
                  <a:cubicBezTo>
                    <a:pt x="721" y="16"/>
                    <a:pt x="721" y="16"/>
                    <a:pt x="721" y="16"/>
                  </a:cubicBezTo>
                  <a:close/>
                  <a:moveTo>
                    <a:pt x="616" y="106"/>
                  </a:moveTo>
                  <a:cubicBezTo>
                    <a:pt x="617" y="106"/>
                    <a:pt x="617" y="105"/>
                    <a:pt x="617" y="105"/>
                  </a:cubicBezTo>
                  <a:cubicBezTo>
                    <a:pt x="616" y="105"/>
                    <a:pt x="616" y="105"/>
                    <a:pt x="616" y="106"/>
                  </a:cubicBezTo>
                  <a:close/>
                  <a:moveTo>
                    <a:pt x="616" y="107"/>
                  </a:moveTo>
                  <a:cubicBezTo>
                    <a:pt x="616" y="106"/>
                    <a:pt x="616" y="106"/>
                    <a:pt x="617" y="106"/>
                  </a:cubicBezTo>
                  <a:cubicBezTo>
                    <a:pt x="616" y="106"/>
                    <a:pt x="616" y="106"/>
                    <a:pt x="616" y="107"/>
                  </a:cubicBezTo>
                  <a:close/>
                  <a:moveTo>
                    <a:pt x="628" y="106"/>
                  </a:moveTo>
                  <a:cubicBezTo>
                    <a:pt x="627" y="106"/>
                    <a:pt x="627" y="106"/>
                    <a:pt x="627" y="106"/>
                  </a:cubicBezTo>
                  <a:cubicBezTo>
                    <a:pt x="628" y="106"/>
                    <a:pt x="628" y="106"/>
                    <a:pt x="628" y="106"/>
                  </a:cubicBezTo>
                  <a:close/>
                  <a:moveTo>
                    <a:pt x="1745" y="49"/>
                  </a:moveTo>
                  <a:cubicBezTo>
                    <a:pt x="1745" y="49"/>
                    <a:pt x="1745" y="50"/>
                    <a:pt x="1745" y="50"/>
                  </a:cubicBezTo>
                  <a:cubicBezTo>
                    <a:pt x="1745" y="50"/>
                    <a:pt x="1745" y="50"/>
                    <a:pt x="1745" y="49"/>
                  </a:cubicBezTo>
                  <a:close/>
                  <a:moveTo>
                    <a:pt x="616" y="107"/>
                  </a:moveTo>
                  <a:cubicBezTo>
                    <a:pt x="616" y="107"/>
                    <a:pt x="616" y="107"/>
                    <a:pt x="616" y="107"/>
                  </a:cubicBezTo>
                  <a:cubicBezTo>
                    <a:pt x="616" y="107"/>
                    <a:pt x="616" y="107"/>
                    <a:pt x="616" y="107"/>
                  </a:cubicBezTo>
                  <a:close/>
                  <a:moveTo>
                    <a:pt x="615" y="108"/>
                  </a:moveTo>
                  <a:cubicBezTo>
                    <a:pt x="616" y="108"/>
                    <a:pt x="616" y="108"/>
                    <a:pt x="616" y="107"/>
                  </a:cubicBezTo>
                  <a:cubicBezTo>
                    <a:pt x="615" y="108"/>
                    <a:pt x="615" y="108"/>
                    <a:pt x="615" y="108"/>
                  </a:cubicBezTo>
                  <a:close/>
                  <a:moveTo>
                    <a:pt x="627" y="107"/>
                  </a:moveTo>
                  <a:cubicBezTo>
                    <a:pt x="627" y="108"/>
                    <a:pt x="627" y="108"/>
                    <a:pt x="627" y="108"/>
                  </a:cubicBezTo>
                  <a:cubicBezTo>
                    <a:pt x="627" y="108"/>
                    <a:pt x="627" y="108"/>
                    <a:pt x="627" y="107"/>
                  </a:cubicBezTo>
                  <a:close/>
                  <a:moveTo>
                    <a:pt x="615" y="109"/>
                  </a:moveTo>
                  <a:cubicBezTo>
                    <a:pt x="615" y="109"/>
                    <a:pt x="615" y="109"/>
                    <a:pt x="615" y="108"/>
                  </a:cubicBezTo>
                  <a:cubicBezTo>
                    <a:pt x="615" y="109"/>
                    <a:pt x="615" y="109"/>
                    <a:pt x="615" y="109"/>
                  </a:cubicBezTo>
                  <a:close/>
                  <a:moveTo>
                    <a:pt x="626" y="108"/>
                  </a:moveTo>
                  <a:cubicBezTo>
                    <a:pt x="626" y="109"/>
                    <a:pt x="626" y="109"/>
                    <a:pt x="626" y="109"/>
                  </a:cubicBezTo>
                  <a:cubicBezTo>
                    <a:pt x="627" y="109"/>
                    <a:pt x="627" y="109"/>
                    <a:pt x="626" y="108"/>
                  </a:cubicBezTo>
                  <a:close/>
                  <a:moveTo>
                    <a:pt x="615" y="110"/>
                  </a:moveTo>
                  <a:cubicBezTo>
                    <a:pt x="615" y="110"/>
                    <a:pt x="615" y="109"/>
                    <a:pt x="615" y="109"/>
                  </a:cubicBezTo>
                  <a:cubicBezTo>
                    <a:pt x="615" y="109"/>
                    <a:pt x="615" y="110"/>
                    <a:pt x="615" y="110"/>
                  </a:cubicBezTo>
                  <a:close/>
                  <a:moveTo>
                    <a:pt x="626" y="109"/>
                  </a:moveTo>
                  <a:cubicBezTo>
                    <a:pt x="626" y="109"/>
                    <a:pt x="626" y="110"/>
                    <a:pt x="626" y="110"/>
                  </a:cubicBezTo>
                  <a:cubicBezTo>
                    <a:pt x="626" y="110"/>
                    <a:pt x="626" y="109"/>
                    <a:pt x="626" y="109"/>
                  </a:cubicBezTo>
                  <a:close/>
                  <a:moveTo>
                    <a:pt x="614" y="111"/>
                  </a:moveTo>
                  <a:cubicBezTo>
                    <a:pt x="615" y="111"/>
                    <a:pt x="615" y="110"/>
                    <a:pt x="615" y="110"/>
                  </a:cubicBezTo>
                  <a:cubicBezTo>
                    <a:pt x="614" y="110"/>
                    <a:pt x="614" y="110"/>
                    <a:pt x="614" y="111"/>
                  </a:cubicBezTo>
                  <a:close/>
                  <a:moveTo>
                    <a:pt x="626" y="110"/>
                  </a:moveTo>
                  <a:cubicBezTo>
                    <a:pt x="626" y="110"/>
                    <a:pt x="625" y="111"/>
                    <a:pt x="625" y="111"/>
                  </a:cubicBezTo>
                  <a:cubicBezTo>
                    <a:pt x="626" y="111"/>
                    <a:pt x="626" y="110"/>
                    <a:pt x="626" y="110"/>
                  </a:cubicBezTo>
                  <a:close/>
                  <a:moveTo>
                    <a:pt x="614" y="112"/>
                  </a:moveTo>
                  <a:cubicBezTo>
                    <a:pt x="614" y="111"/>
                    <a:pt x="614" y="111"/>
                    <a:pt x="614" y="111"/>
                  </a:cubicBezTo>
                  <a:cubicBezTo>
                    <a:pt x="614" y="111"/>
                    <a:pt x="614" y="111"/>
                    <a:pt x="614" y="112"/>
                  </a:cubicBezTo>
                  <a:close/>
                  <a:moveTo>
                    <a:pt x="625" y="111"/>
                  </a:moveTo>
                  <a:cubicBezTo>
                    <a:pt x="625" y="111"/>
                    <a:pt x="625" y="111"/>
                    <a:pt x="625" y="112"/>
                  </a:cubicBezTo>
                  <a:cubicBezTo>
                    <a:pt x="625" y="111"/>
                    <a:pt x="625" y="111"/>
                    <a:pt x="625" y="111"/>
                  </a:cubicBezTo>
                  <a:close/>
                  <a:moveTo>
                    <a:pt x="614" y="112"/>
                  </a:moveTo>
                  <a:cubicBezTo>
                    <a:pt x="614" y="112"/>
                    <a:pt x="614" y="112"/>
                    <a:pt x="614" y="112"/>
                  </a:cubicBezTo>
                  <a:cubicBezTo>
                    <a:pt x="614" y="112"/>
                    <a:pt x="614" y="112"/>
                    <a:pt x="614" y="112"/>
                  </a:cubicBezTo>
                  <a:close/>
                  <a:moveTo>
                    <a:pt x="625" y="112"/>
                  </a:moveTo>
                  <a:cubicBezTo>
                    <a:pt x="625" y="112"/>
                    <a:pt x="625" y="112"/>
                    <a:pt x="625" y="113"/>
                  </a:cubicBezTo>
                  <a:cubicBezTo>
                    <a:pt x="625" y="112"/>
                    <a:pt x="625" y="112"/>
                    <a:pt x="625" y="112"/>
                  </a:cubicBezTo>
                  <a:close/>
                  <a:moveTo>
                    <a:pt x="613" y="113"/>
                  </a:moveTo>
                  <a:cubicBezTo>
                    <a:pt x="614" y="113"/>
                    <a:pt x="614" y="113"/>
                    <a:pt x="614" y="112"/>
                  </a:cubicBezTo>
                  <a:cubicBezTo>
                    <a:pt x="613" y="113"/>
                    <a:pt x="613" y="113"/>
                    <a:pt x="613" y="113"/>
                  </a:cubicBezTo>
                  <a:close/>
                  <a:moveTo>
                    <a:pt x="625" y="113"/>
                  </a:moveTo>
                  <a:cubicBezTo>
                    <a:pt x="625" y="113"/>
                    <a:pt x="624" y="113"/>
                    <a:pt x="624" y="113"/>
                  </a:cubicBezTo>
                  <a:cubicBezTo>
                    <a:pt x="625" y="113"/>
                    <a:pt x="625" y="113"/>
                    <a:pt x="625" y="113"/>
                  </a:cubicBezTo>
                  <a:close/>
                  <a:moveTo>
                    <a:pt x="613" y="114"/>
                  </a:moveTo>
                  <a:cubicBezTo>
                    <a:pt x="613" y="114"/>
                    <a:pt x="613" y="114"/>
                    <a:pt x="613" y="113"/>
                  </a:cubicBezTo>
                  <a:cubicBezTo>
                    <a:pt x="613" y="114"/>
                    <a:pt x="613" y="114"/>
                    <a:pt x="613" y="114"/>
                  </a:cubicBezTo>
                  <a:close/>
                  <a:moveTo>
                    <a:pt x="624" y="114"/>
                  </a:moveTo>
                  <a:cubicBezTo>
                    <a:pt x="624" y="114"/>
                    <a:pt x="624" y="114"/>
                    <a:pt x="624" y="114"/>
                  </a:cubicBezTo>
                  <a:cubicBezTo>
                    <a:pt x="624" y="114"/>
                    <a:pt x="624" y="114"/>
                    <a:pt x="624" y="114"/>
                  </a:cubicBezTo>
                  <a:close/>
                  <a:moveTo>
                    <a:pt x="613" y="115"/>
                  </a:moveTo>
                  <a:cubicBezTo>
                    <a:pt x="613" y="115"/>
                    <a:pt x="613" y="114"/>
                    <a:pt x="613" y="114"/>
                  </a:cubicBezTo>
                  <a:cubicBezTo>
                    <a:pt x="613" y="114"/>
                    <a:pt x="613" y="114"/>
                    <a:pt x="613" y="115"/>
                  </a:cubicBezTo>
                  <a:close/>
                  <a:moveTo>
                    <a:pt x="624" y="114"/>
                  </a:moveTo>
                  <a:cubicBezTo>
                    <a:pt x="624" y="115"/>
                    <a:pt x="624" y="115"/>
                    <a:pt x="624" y="115"/>
                  </a:cubicBezTo>
                  <a:cubicBezTo>
                    <a:pt x="624" y="115"/>
                    <a:pt x="624" y="115"/>
                    <a:pt x="624" y="114"/>
                  </a:cubicBezTo>
                  <a:close/>
                  <a:moveTo>
                    <a:pt x="612" y="116"/>
                  </a:moveTo>
                  <a:cubicBezTo>
                    <a:pt x="613" y="115"/>
                    <a:pt x="613" y="115"/>
                    <a:pt x="613" y="115"/>
                  </a:cubicBezTo>
                  <a:cubicBezTo>
                    <a:pt x="612" y="115"/>
                    <a:pt x="612" y="115"/>
                    <a:pt x="612" y="116"/>
                  </a:cubicBezTo>
                  <a:close/>
                  <a:moveTo>
                    <a:pt x="624" y="115"/>
                  </a:moveTo>
                  <a:cubicBezTo>
                    <a:pt x="623" y="115"/>
                    <a:pt x="623" y="115"/>
                    <a:pt x="623" y="116"/>
                  </a:cubicBezTo>
                  <a:cubicBezTo>
                    <a:pt x="624" y="116"/>
                    <a:pt x="624" y="115"/>
                    <a:pt x="624" y="115"/>
                  </a:cubicBezTo>
                  <a:close/>
                  <a:moveTo>
                    <a:pt x="612" y="116"/>
                  </a:moveTo>
                  <a:cubicBezTo>
                    <a:pt x="612" y="116"/>
                    <a:pt x="612" y="116"/>
                    <a:pt x="612" y="115"/>
                  </a:cubicBezTo>
                  <a:cubicBezTo>
                    <a:pt x="612" y="116"/>
                    <a:pt x="612" y="116"/>
                    <a:pt x="612" y="116"/>
                  </a:cubicBezTo>
                  <a:close/>
                  <a:moveTo>
                    <a:pt x="623" y="116"/>
                  </a:moveTo>
                  <a:cubicBezTo>
                    <a:pt x="623" y="116"/>
                    <a:pt x="623" y="116"/>
                    <a:pt x="623" y="116"/>
                  </a:cubicBezTo>
                  <a:cubicBezTo>
                    <a:pt x="623" y="116"/>
                    <a:pt x="623" y="116"/>
                    <a:pt x="623" y="116"/>
                  </a:cubicBezTo>
                  <a:close/>
                  <a:moveTo>
                    <a:pt x="612" y="117"/>
                  </a:moveTo>
                  <a:cubicBezTo>
                    <a:pt x="612" y="117"/>
                    <a:pt x="612" y="116"/>
                    <a:pt x="612" y="116"/>
                  </a:cubicBezTo>
                  <a:cubicBezTo>
                    <a:pt x="612" y="116"/>
                    <a:pt x="612" y="117"/>
                    <a:pt x="612" y="117"/>
                  </a:cubicBezTo>
                  <a:close/>
                  <a:moveTo>
                    <a:pt x="623" y="116"/>
                  </a:moveTo>
                  <a:cubicBezTo>
                    <a:pt x="623" y="117"/>
                    <a:pt x="623" y="117"/>
                    <a:pt x="623" y="117"/>
                  </a:cubicBezTo>
                  <a:cubicBezTo>
                    <a:pt x="623" y="117"/>
                    <a:pt x="623" y="117"/>
                    <a:pt x="623" y="116"/>
                  </a:cubicBezTo>
                  <a:close/>
                  <a:moveTo>
                    <a:pt x="611" y="118"/>
                  </a:moveTo>
                  <a:cubicBezTo>
                    <a:pt x="611" y="117"/>
                    <a:pt x="612" y="117"/>
                    <a:pt x="612" y="117"/>
                  </a:cubicBezTo>
                  <a:cubicBezTo>
                    <a:pt x="611" y="117"/>
                    <a:pt x="611" y="117"/>
                    <a:pt x="611" y="118"/>
                  </a:cubicBezTo>
                  <a:close/>
                  <a:moveTo>
                    <a:pt x="623" y="117"/>
                  </a:moveTo>
                  <a:cubicBezTo>
                    <a:pt x="622" y="117"/>
                    <a:pt x="622" y="118"/>
                    <a:pt x="622" y="118"/>
                  </a:cubicBezTo>
                  <a:cubicBezTo>
                    <a:pt x="623" y="118"/>
                    <a:pt x="623" y="117"/>
                    <a:pt x="623" y="117"/>
                  </a:cubicBezTo>
                  <a:close/>
                  <a:moveTo>
                    <a:pt x="611" y="119"/>
                  </a:moveTo>
                  <a:cubicBezTo>
                    <a:pt x="611" y="118"/>
                    <a:pt x="611" y="118"/>
                    <a:pt x="611" y="118"/>
                  </a:cubicBezTo>
                  <a:cubicBezTo>
                    <a:pt x="611" y="118"/>
                    <a:pt x="611" y="118"/>
                    <a:pt x="611" y="119"/>
                  </a:cubicBezTo>
                  <a:close/>
                  <a:moveTo>
                    <a:pt x="622" y="118"/>
                  </a:moveTo>
                  <a:cubicBezTo>
                    <a:pt x="622" y="118"/>
                    <a:pt x="622" y="118"/>
                    <a:pt x="622" y="119"/>
                  </a:cubicBezTo>
                  <a:cubicBezTo>
                    <a:pt x="622" y="118"/>
                    <a:pt x="622" y="118"/>
                    <a:pt x="622" y="118"/>
                  </a:cubicBezTo>
                  <a:close/>
                  <a:moveTo>
                    <a:pt x="622" y="119"/>
                  </a:moveTo>
                  <a:cubicBezTo>
                    <a:pt x="622" y="119"/>
                    <a:pt x="622" y="119"/>
                    <a:pt x="622" y="119"/>
                  </a:cubicBezTo>
                  <a:cubicBezTo>
                    <a:pt x="622" y="119"/>
                    <a:pt x="622" y="119"/>
                    <a:pt x="622" y="119"/>
                  </a:cubicBezTo>
                  <a:close/>
                  <a:moveTo>
                    <a:pt x="622" y="119"/>
                  </a:moveTo>
                  <a:cubicBezTo>
                    <a:pt x="621" y="119"/>
                    <a:pt x="621" y="120"/>
                    <a:pt x="621" y="120"/>
                  </a:cubicBezTo>
                  <a:cubicBezTo>
                    <a:pt x="622" y="120"/>
                    <a:pt x="622" y="120"/>
                    <a:pt x="622" y="119"/>
                  </a:cubicBezTo>
                  <a:close/>
                  <a:moveTo>
                    <a:pt x="621" y="120"/>
                  </a:moveTo>
                  <a:cubicBezTo>
                    <a:pt x="621" y="120"/>
                    <a:pt x="621" y="121"/>
                    <a:pt x="621" y="121"/>
                  </a:cubicBezTo>
                  <a:cubicBezTo>
                    <a:pt x="621" y="121"/>
                    <a:pt x="621" y="121"/>
                    <a:pt x="621" y="120"/>
                  </a:cubicBezTo>
                  <a:close/>
                  <a:moveTo>
                    <a:pt x="621" y="121"/>
                  </a:moveTo>
                  <a:cubicBezTo>
                    <a:pt x="620" y="121"/>
                    <a:pt x="620" y="121"/>
                    <a:pt x="620" y="122"/>
                  </a:cubicBezTo>
                  <a:cubicBezTo>
                    <a:pt x="621" y="122"/>
                    <a:pt x="621" y="121"/>
                    <a:pt x="621" y="121"/>
                  </a:cubicBezTo>
                  <a:close/>
                  <a:moveTo>
                    <a:pt x="614" y="63"/>
                  </a:moveTo>
                  <a:cubicBezTo>
                    <a:pt x="614" y="63"/>
                    <a:pt x="614" y="63"/>
                    <a:pt x="615" y="64"/>
                  </a:cubicBezTo>
                  <a:cubicBezTo>
                    <a:pt x="615" y="63"/>
                    <a:pt x="615" y="63"/>
                    <a:pt x="614" y="63"/>
                  </a:cubicBezTo>
                  <a:close/>
                  <a:moveTo>
                    <a:pt x="606" y="122"/>
                  </a:moveTo>
                  <a:cubicBezTo>
                    <a:pt x="606" y="122"/>
                    <a:pt x="607" y="122"/>
                    <a:pt x="607" y="122"/>
                  </a:cubicBezTo>
                  <a:cubicBezTo>
                    <a:pt x="606" y="122"/>
                    <a:pt x="606" y="122"/>
                    <a:pt x="606" y="122"/>
                  </a:cubicBezTo>
                  <a:close/>
                  <a:moveTo>
                    <a:pt x="620" y="122"/>
                  </a:moveTo>
                  <a:cubicBezTo>
                    <a:pt x="620" y="122"/>
                    <a:pt x="620" y="122"/>
                    <a:pt x="619" y="123"/>
                  </a:cubicBezTo>
                  <a:cubicBezTo>
                    <a:pt x="620" y="123"/>
                    <a:pt x="620" y="122"/>
                    <a:pt x="620" y="122"/>
                  </a:cubicBezTo>
                  <a:close/>
                  <a:moveTo>
                    <a:pt x="1209" y="54"/>
                  </a:moveTo>
                  <a:cubicBezTo>
                    <a:pt x="1210" y="54"/>
                    <a:pt x="1210" y="53"/>
                    <a:pt x="1210" y="53"/>
                  </a:cubicBezTo>
                  <a:cubicBezTo>
                    <a:pt x="1209" y="53"/>
                    <a:pt x="1209" y="54"/>
                    <a:pt x="1209" y="54"/>
                  </a:cubicBezTo>
                  <a:close/>
                  <a:moveTo>
                    <a:pt x="605" y="123"/>
                  </a:moveTo>
                  <a:cubicBezTo>
                    <a:pt x="606" y="123"/>
                    <a:pt x="606" y="123"/>
                    <a:pt x="606" y="122"/>
                  </a:cubicBezTo>
                  <a:cubicBezTo>
                    <a:pt x="606" y="122"/>
                    <a:pt x="605" y="122"/>
                    <a:pt x="605" y="123"/>
                  </a:cubicBezTo>
                  <a:close/>
                  <a:moveTo>
                    <a:pt x="1136" y="44"/>
                  </a:moveTo>
                  <a:cubicBezTo>
                    <a:pt x="1136" y="43"/>
                    <a:pt x="1136" y="43"/>
                    <a:pt x="1135" y="43"/>
                  </a:cubicBezTo>
                  <a:cubicBezTo>
                    <a:pt x="1136" y="44"/>
                    <a:pt x="1136" y="44"/>
                    <a:pt x="1136" y="44"/>
                  </a:cubicBezTo>
                  <a:close/>
                  <a:moveTo>
                    <a:pt x="605" y="123"/>
                  </a:moveTo>
                  <a:cubicBezTo>
                    <a:pt x="605" y="123"/>
                    <a:pt x="605" y="123"/>
                    <a:pt x="605" y="123"/>
                  </a:cubicBezTo>
                  <a:cubicBezTo>
                    <a:pt x="605" y="123"/>
                    <a:pt x="605" y="123"/>
                    <a:pt x="605" y="123"/>
                  </a:cubicBezTo>
                  <a:close/>
                  <a:moveTo>
                    <a:pt x="1489" y="16"/>
                  </a:moveTo>
                  <a:cubicBezTo>
                    <a:pt x="1489" y="16"/>
                    <a:pt x="1489" y="16"/>
                    <a:pt x="1490" y="16"/>
                  </a:cubicBezTo>
                  <a:cubicBezTo>
                    <a:pt x="1489" y="16"/>
                    <a:pt x="1489" y="16"/>
                    <a:pt x="1489" y="16"/>
                  </a:cubicBezTo>
                  <a:close/>
                  <a:moveTo>
                    <a:pt x="566" y="50"/>
                  </a:moveTo>
                  <a:cubicBezTo>
                    <a:pt x="566" y="50"/>
                    <a:pt x="566" y="50"/>
                    <a:pt x="566" y="50"/>
                  </a:cubicBezTo>
                  <a:cubicBezTo>
                    <a:pt x="566" y="50"/>
                    <a:pt x="566" y="50"/>
                    <a:pt x="566" y="50"/>
                  </a:cubicBezTo>
                  <a:close/>
                  <a:moveTo>
                    <a:pt x="662" y="64"/>
                  </a:moveTo>
                  <a:cubicBezTo>
                    <a:pt x="662" y="63"/>
                    <a:pt x="662" y="63"/>
                    <a:pt x="661" y="63"/>
                  </a:cubicBezTo>
                  <a:cubicBezTo>
                    <a:pt x="661" y="63"/>
                    <a:pt x="661" y="63"/>
                    <a:pt x="662" y="64"/>
                  </a:cubicBezTo>
                  <a:close/>
                  <a:moveTo>
                    <a:pt x="719" y="16"/>
                  </a:moveTo>
                  <a:cubicBezTo>
                    <a:pt x="720" y="16"/>
                    <a:pt x="720" y="16"/>
                    <a:pt x="720" y="16"/>
                  </a:cubicBezTo>
                  <a:cubicBezTo>
                    <a:pt x="720" y="16"/>
                    <a:pt x="720" y="16"/>
                    <a:pt x="719" y="16"/>
                  </a:cubicBezTo>
                  <a:close/>
                  <a:moveTo>
                    <a:pt x="681" y="63"/>
                  </a:moveTo>
                  <a:cubicBezTo>
                    <a:pt x="681" y="63"/>
                    <a:pt x="681" y="63"/>
                    <a:pt x="682" y="63"/>
                  </a:cubicBezTo>
                  <a:cubicBezTo>
                    <a:pt x="681" y="63"/>
                    <a:pt x="681" y="63"/>
                    <a:pt x="681" y="63"/>
                  </a:cubicBezTo>
                  <a:close/>
                  <a:moveTo>
                    <a:pt x="607" y="41"/>
                  </a:moveTo>
                  <a:cubicBezTo>
                    <a:pt x="607" y="41"/>
                    <a:pt x="607" y="42"/>
                    <a:pt x="607" y="42"/>
                  </a:cubicBezTo>
                  <a:cubicBezTo>
                    <a:pt x="607" y="41"/>
                    <a:pt x="607" y="41"/>
                    <a:pt x="607" y="41"/>
                  </a:cubicBezTo>
                  <a:close/>
                  <a:moveTo>
                    <a:pt x="613" y="129"/>
                  </a:moveTo>
                  <a:cubicBezTo>
                    <a:pt x="613" y="129"/>
                    <a:pt x="613" y="129"/>
                    <a:pt x="613" y="130"/>
                  </a:cubicBezTo>
                  <a:cubicBezTo>
                    <a:pt x="613" y="130"/>
                    <a:pt x="613" y="130"/>
                    <a:pt x="613" y="129"/>
                  </a:cubicBezTo>
                  <a:close/>
                  <a:moveTo>
                    <a:pt x="612" y="130"/>
                  </a:moveTo>
                  <a:cubicBezTo>
                    <a:pt x="612" y="130"/>
                    <a:pt x="612" y="130"/>
                    <a:pt x="612" y="130"/>
                  </a:cubicBezTo>
                  <a:cubicBezTo>
                    <a:pt x="612" y="130"/>
                    <a:pt x="612" y="130"/>
                    <a:pt x="612" y="130"/>
                  </a:cubicBezTo>
                  <a:close/>
                  <a:moveTo>
                    <a:pt x="610" y="131"/>
                  </a:moveTo>
                  <a:cubicBezTo>
                    <a:pt x="610" y="131"/>
                    <a:pt x="610" y="131"/>
                    <a:pt x="610" y="131"/>
                  </a:cubicBezTo>
                  <a:cubicBezTo>
                    <a:pt x="610" y="131"/>
                    <a:pt x="610" y="131"/>
                    <a:pt x="610" y="131"/>
                  </a:cubicBezTo>
                  <a:close/>
                  <a:moveTo>
                    <a:pt x="609" y="131"/>
                  </a:moveTo>
                  <a:cubicBezTo>
                    <a:pt x="609" y="131"/>
                    <a:pt x="609" y="132"/>
                    <a:pt x="609" y="132"/>
                  </a:cubicBezTo>
                  <a:cubicBezTo>
                    <a:pt x="609" y="132"/>
                    <a:pt x="609" y="132"/>
                    <a:pt x="609" y="131"/>
                  </a:cubicBezTo>
                  <a:close/>
                  <a:moveTo>
                    <a:pt x="609" y="132"/>
                  </a:moveTo>
                  <a:cubicBezTo>
                    <a:pt x="608" y="132"/>
                    <a:pt x="608" y="132"/>
                    <a:pt x="608" y="132"/>
                  </a:cubicBezTo>
                  <a:cubicBezTo>
                    <a:pt x="608" y="132"/>
                    <a:pt x="609" y="132"/>
                    <a:pt x="609" y="132"/>
                  </a:cubicBezTo>
                  <a:close/>
                  <a:moveTo>
                    <a:pt x="1290" y="44"/>
                  </a:moveTo>
                  <a:cubicBezTo>
                    <a:pt x="1290" y="44"/>
                    <a:pt x="1290" y="44"/>
                    <a:pt x="1290" y="43"/>
                  </a:cubicBezTo>
                  <a:cubicBezTo>
                    <a:pt x="1290" y="44"/>
                    <a:pt x="1290" y="44"/>
                    <a:pt x="1290" y="44"/>
                  </a:cubicBezTo>
                  <a:close/>
                  <a:moveTo>
                    <a:pt x="653" y="42"/>
                  </a:moveTo>
                  <a:cubicBezTo>
                    <a:pt x="653" y="42"/>
                    <a:pt x="653" y="42"/>
                    <a:pt x="653" y="42"/>
                  </a:cubicBezTo>
                  <a:cubicBezTo>
                    <a:pt x="653" y="42"/>
                    <a:pt x="653" y="42"/>
                    <a:pt x="653" y="42"/>
                  </a:cubicBezTo>
                  <a:close/>
                  <a:moveTo>
                    <a:pt x="751" y="87"/>
                  </a:moveTo>
                  <a:cubicBezTo>
                    <a:pt x="751" y="87"/>
                    <a:pt x="751" y="87"/>
                    <a:pt x="750" y="87"/>
                  </a:cubicBezTo>
                  <a:cubicBezTo>
                    <a:pt x="750" y="87"/>
                    <a:pt x="751" y="87"/>
                    <a:pt x="751" y="87"/>
                  </a:cubicBezTo>
                  <a:close/>
                  <a:moveTo>
                    <a:pt x="1364" y="74"/>
                  </a:moveTo>
                  <a:cubicBezTo>
                    <a:pt x="1364" y="74"/>
                    <a:pt x="1364" y="74"/>
                    <a:pt x="1364" y="74"/>
                  </a:cubicBezTo>
                  <a:cubicBezTo>
                    <a:pt x="1364" y="74"/>
                    <a:pt x="1364" y="74"/>
                    <a:pt x="1364" y="74"/>
                  </a:cubicBezTo>
                  <a:close/>
                  <a:moveTo>
                    <a:pt x="796" y="39"/>
                  </a:moveTo>
                  <a:cubicBezTo>
                    <a:pt x="796" y="39"/>
                    <a:pt x="796" y="39"/>
                    <a:pt x="796" y="39"/>
                  </a:cubicBezTo>
                  <a:cubicBezTo>
                    <a:pt x="796" y="39"/>
                    <a:pt x="796" y="39"/>
                    <a:pt x="796" y="39"/>
                  </a:cubicBezTo>
                  <a:close/>
                  <a:moveTo>
                    <a:pt x="1535" y="74"/>
                  </a:moveTo>
                  <a:cubicBezTo>
                    <a:pt x="1535" y="74"/>
                    <a:pt x="1535" y="74"/>
                    <a:pt x="1535" y="74"/>
                  </a:cubicBezTo>
                  <a:cubicBezTo>
                    <a:pt x="1535" y="74"/>
                    <a:pt x="1535" y="74"/>
                    <a:pt x="1535" y="74"/>
                  </a:cubicBezTo>
                  <a:close/>
                  <a:moveTo>
                    <a:pt x="833" y="39"/>
                  </a:moveTo>
                  <a:cubicBezTo>
                    <a:pt x="833" y="39"/>
                    <a:pt x="833" y="39"/>
                    <a:pt x="833" y="39"/>
                  </a:cubicBezTo>
                  <a:cubicBezTo>
                    <a:pt x="833" y="39"/>
                    <a:pt x="833" y="39"/>
                    <a:pt x="833" y="39"/>
                  </a:cubicBezTo>
                  <a:close/>
                  <a:moveTo>
                    <a:pt x="1703" y="74"/>
                  </a:moveTo>
                  <a:cubicBezTo>
                    <a:pt x="1703" y="74"/>
                    <a:pt x="1704" y="74"/>
                    <a:pt x="1704" y="74"/>
                  </a:cubicBezTo>
                  <a:cubicBezTo>
                    <a:pt x="1703" y="74"/>
                    <a:pt x="1703" y="74"/>
                    <a:pt x="1703" y="74"/>
                  </a:cubicBezTo>
                  <a:close/>
                  <a:moveTo>
                    <a:pt x="1717" y="74"/>
                  </a:moveTo>
                  <a:cubicBezTo>
                    <a:pt x="1717" y="74"/>
                    <a:pt x="1716" y="74"/>
                    <a:pt x="1716" y="74"/>
                  </a:cubicBezTo>
                  <a:cubicBezTo>
                    <a:pt x="1717" y="74"/>
                    <a:pt x="1717" y="74"/>
                    <a:pt x="1717" y="74"/>
                  </a:cubicBezTo>
                  <a:close/>
                  <a:moveTo>
                    <a:pt x="864" y="39"/>
                  </a:moveTo>
                  <a:cubicBezTo>
                    <a:pt x="864" y="39"/>
                    <a:pt x="864" y="39"/>
                    <a:pt x="864" y="39"/>
                  </a:cubicBezTo>
                  <a:cubicBezTo>
                    <a:pt x="864" y="39"/>
                    <a:pt x="864" y="39"/>
                    <a:pt x="864" y="39"/>
                  </a:cubicBezTo>
                  <a:close/>
                  <a:moveTo>
                    <a:pt x="874" y="39"/>
                  </a:moveTo>
                  <a:cubicBezTo>
                    <a:pt x="874" y="39"/>
                    <a:pt x="874" y="39"/>
                    <a:pt x="874" y="39"/>
                  </a:cubicBezTo>
                  <a:cubicBezTo>
                    <a:pt x="874" y="39"/>
                    <a:pt x="874" y="39"/>
                    <a:pt x="874" y="39"/>
                  </a:cubicBezTo>
                  <a:close/>
                  <a:moveTo>
                    <a:pt x="1042" y="39"/>
                  </a:moveTo>
                  <a:cubicBezTo>
                    <a:pt x="1042" y="39"/>
                    <a:pt x="1042" y="39"/>
                    <a:pt x="1042" y="39"/>
                  </a:cubicBezTo>
                  <a:cubicBezTo>
                    <a:pt x="1042" y="39"/>
                    <a:pt x="1042" y="39"/>
                    <a:pt x="1042" y="39"/>
                  </a:cubicBezTo>
                  <a:close/>
                  <a:moveTo>
                    <a:pt x="1115" y="39"/>
                  </a:moveTo>
                  <a:cubicBezTo>
                    <a:pt x="1116" y="39"/>
                    <a:pt x="1116" y="39"/>
                    <a:pt x="1116" y="39"/>
                  </a:cubicBezTo>
                  <a:cubicBezTo>
                    <a:pt x="1115" y="39"/>
                    <a:pt x="1115" y="39"/>
                    <a:pt x="1115" y="39"/>
                  </a:cubicBezTo>
                  <a:close/>
                  <a:moveTo>
                    <a:pt x="1148" y="39"/>
                  </a:moveTo>
                  <a:cubicBezTo>
                    <a:pt x="1148" y="39"/>
                    <a:pt x="1148" y="39"/>
                    <a:pt x="1149" y="39"/>
                  </a:cubicBezTo>
                  <a:cubicBezTo>
                    <a:pt x="1149" y="39"/>
                    <a:pt x="1148" y="39"/>
                    <a:pt x="1148" y="39"/>
                  </a:cubicBezTo>
                  <a:close/>
                  <a:moveTo>
                    <a:pt x="1220" y="39"/>
                  </a:moveTo>
                  <a:cubicBezTo>
                    <a:pt x="1220" y="39"/>
                    <a:pt x="1220" y="39"/>
                    <a:pt x="1220" y="39"/>
                  </a:cubicBezTo>
                  <a:cubicBezTo>
                    <a:pt x="1220" y="39"/>
                    <a:pt x="1220" y="39"/>
                    <a:pt x="1220" y="39"/>
                  </a:cubicBezTo>
                  <a:close/>
                  <a:moveTo>
                    <a:pt x="1351" y="75"/>
                  </a:moveTo>
                  <a:cubicBezTo>
                    <a:pt x="1351" y="75"/>
                    <a:pt x="1351" y="75"/>
                    <a:pt x="1351" y="74"/>
                  </a:cubicBezTo>
                  <a:cubicBezTo>
                    <a:pt x="1351" y="74"/>
                    <a:pt x="1351" y="75"/>
                    <a:pt x="1351" y="75"/>
                  </a:cubicBezTo>
                  <a:close/>
                  <a:moveTo>
                    <a:pt x="1364" y="74"/>
                  </a:moveTo>
                  <a:cubicBezTo>
                    <a:pt x="1364" y="74"/>
                    <a:pt x="1364" y="74"/>
                    <a:pt x="1364" y="75"/>
                  </a:cubicBezTo>
                  <a:cubicBezTo>
                    <a:pt x="1364" y="75"/>
                    <a:pt x="1364" y="75"/>
                    <a:pt x="1364" y="74"/>
                  </a:cubicBezTo>
                  <a:close/>
                  <a:moveTo>
                    <a:pt x="1535" y="75"/>
                  </a:moveTo>
                  <a:cubicBezTo>
                    <a:pt x="1535" y="75"/>
                    <a:pt x="1535" y="75"/>
                    <a:pt x="1535" y="74"/>
                  </a:cubicBezTo>
                  <a:cubicBezTo>
                    <a:pt x="1535" y="74"/>
                    <a:pt x="1535" y="75"/>
                    <a:pt x="1535" y="75"/>
                  </a:cubicBezTo>
                  <a:close/>
                  <a:moveTo>
                    <a:pt x="1548" y="74"/>
                  </a:moveTo>
                  <a:cubicBezTo>
                    <a:pt x="1548" y="74"/>
                    <a:pt x="1548" y="74"/>
                    <a:pt x="1548" y="75"/>
                  </a:cubicBezTo>
                  <a:cubicBezTo>
                    <a:pt x="1548" y="75"/>
                    <a:pt x="1548" y="74"/>
                    <a:pt x="1548" y="74"/>
                  </a:cubicBezTo>
                  <a:close/>
                  <a:moveTo>
                    <a:pt x="1256" y="39"/>
                  </a:moveTo>
                  <a:cubicBezTo>
                    <a:pt x="1256" y="39"/>
                    <a:pt x="1256" y="39"/>
                    <a:pt x="1256" y="39"/>
                  </a:cubicBezTo>
                  <a:cubicBezTo>
                    <a:pt x="1256" y="39"/>
                    <a:pt x="1256" y="39"/>
                    <a:pt x="1256" y="39"/>
                  </a:cubicBezTo>
                  <a:close/>
                  <a:moveTo>
                    <a:pt x="1703" y="75"/>
                  </a:moveTo>
                  <a:cubicBezTo>
                    <a:pt x="1703" y="75"/>
                    <a:pt x="1703" y="75"/>
                    <a:pt x="1703" y="74"/>
                  </a:cubicBezTo>
                  <a:cubicBezTo>
                    <a:pt x="1703" y="74"/>
                    <a:pt x="1703" y="75"/>
                    <a:pt x="1703" y="75"/>
                  </a:cubicBezTo>
                  <a:close/>
                  <a:moveTo>
                    <a:pt x="1716" y="74"/>
                  </a:moveTo>
                  <a:cubicBezTo>
                    <a:pt x="1716" y="74"/>
                    <a:pt x="1716" y="74"/>
                    <a:pt x="1716" y="75"/>
                  </a:cubicBezTo>
                  <a:cubicBezTo>
                    <a:pt x="1716" y="75"/>
                    <a:pt x="1716" y="74"/>
                    <a:pt x="1716" y="74"/>
                  </a:cubicBezTo>
                  <a:close/>
                  <a:moveTo>
                    <a:pt x="551" y="39"/>
                  </a:moveTo>
                  <a:cubicBezTo>
                    <a:pt x="551" y="39"/>
                    <a:pt x="551" y="39"/>
                    <a:pt x="551" y="39"/>
                  </a:cubicBezTo>
                  <a:cubicBezTo>
                    <a:pt x="551" y="39"/>
                    <a:pt x="551" y="39"/>
                    <a:pt x="551" y="39"/>
                  </a:cubicBezTo>
                  <a:close/>
                  <a:moveTo>
                    <a:pt x="664" y="39"/>
                  </a:moveTo>
                  <a:cubicBezTo>
                    <a:pt x="664" y="39"/>
                    <a:pt x="664" y="39"/>
                    <a:pt x="664" y="39"/>
                  </a:cubicBezTo>
                  <a:cubicBezTo>
                    <a:pt x="664" y="39"/>
                    <a:pt x="664" y="39"/>
                    <a:pt x="664" y="39"/>
                  </a:cubicBezTo>
                  <a:close/>
                  <a:moveTo>
                    <a:pt x="698" y="75"/>
                  </a:moveTo>
                  <a:cubicBezTo>
                    <a:pt x="698" y="75"/>
                    <a:pt x="698" y="75"/>
                    <a:pt x="698" y="75"/>
                  </a:cubicBezTo>
                  <a:cubicBezTo>
                    <a:pt x="698" y="75"/>
                    <a:pt x="698" y="75"/>
                    <a:pt x="698" y="75"/>
                  </a:cubicBezTo>
                  <a:close/>
                  <a:moveTo>
                    <a:pt x="796" y="39"/>
                  </a:moveTo>
                  <a:cubicBezTo>
                    <a:pt x="796" y="39"/>
                    <a:pt x="797" y="39"/>
                    <a:pt x="797" y="39"/>
                  </a:cubicBezTo>
                  <a:cubicBezTo>
                    <a:pt x="797" y="39"/>
                    <a:pt x="797" y="39"/>
                    <a:pt x="796" y="39"/>
                  </a:cubicBezTo>
                  <a:close/>
                  <a:moveTo>
                    <a:pt x="1350" y="75"/>
                  </a:moveTo>
                  <a:cubicBezTo>
                    <a:pt x="1350" y="75"/>
                    <a:pt x="1351" y="75"/>
                    <a:pt x="1351" y="75"/>
                  </a:cubicBezTo>
                  <a:cubicBezTo>
                    <a:pt x="1350" y="75"/>
                    <a:pt x="1350" y="75"/>
                    <a:pt x="1350" y="75"/>
                  </a:cubicBezTo>
                  <a:close/>
                  <a:moveTo>
                    <a:pt x="832" y="39"/>
                  </a:moveTo>
                  <a:cubicBezTo>
                    <a:pt x="832" y="39"/>
                    <a:pt x="833" y="39"/>
                    <a:pt x="833" y="39"/>
                  </a:cubicBezTo>
                  <a:cubicBezTo>
                    <a:pt x="832" y="39"/>
                    <a:pt x="832" y="39"/>
                    <a:pt x="832" y="39"/>
                  </a:cubicBezTo>
                  <a:close/>
                  <a:moveTo>
                    <a:pt x="864" y="39"/>
                  </a:moveTo>
                  <a:cubicBezTo>
                    <a:pt x="864" y="39"/>
                    <a:pt x="864" y="39"/>
                    <a:pt x="864" y="39"/>
                  </a:cubicBezTo>
                  <a:cubicBezTo>
                    <a:pt x="864" y="39"/>
                    <a:pt x="864" y="39"/>
                    <a:pt x="864" y="39"/>
                  </a:cubicBezTo>
                  <a:close/>
                  <a:moveTo>
                    <a:pt x="1534" y="75"/>
                  </a:moveTo>
                  <a:cubicBezTo>
                    <a:pt x="1535" y="75"/>
                    <a:pt x="1535" y="75"/>
                    <a:pt x="1535" y="75"/>
                  </a:cubicBezTo>
                  <a:cubicBezTo>
                    <a:pt x="1535" y="75"/>
                    <a:pt x="1534" y="75"/>
                    <a:pt x="1534" y="75"/>
                  </a:cubicBezTo>
                  <a:close/>
                  <a:moveTo>
                    <a:pt x="1548" y="75"/>
                  </a:moveTo>
                  <a:cubicBezTo>
                    <a:pt x="1548" y="75"/>
                    <a:pt x="1548" y="75"/>
                    <a:pt x="1548" y="75"/>
                  </a:cubicBezTo>
                  <a:cubicBezTo>
                    <a:pt x="1548" y="75"/>
                    <a:pt x="1548" y="75"/>
                    <a:pt x="1548" y="75"/>
                  </a:cubicBezTo>
                  <a:close/>
                  <a:moveTo>
                    <a:pt x="873" y="39"/>
                  </a:moveTo>
                  <a:cubicBezTo>
                    <a:pt x="874" y="39"/>
                    <a:pt x="874" y="39"/>
                    <a:pt x="874" y="39"/>
                  </a:cubicBezTo>
                  <a:cubicBezTo>
                    <a:pt x="874" y="39"/>
                    <a:pt x="873" y="39"/>
                    <a:pt x="873" y="39"/>
                  </a:cubicBezTo>
                  <a:close/>
                  <a:moveTo>
                    <a:pt x="1703" y="75"/>
                  </a:moveTo>
                  <a:cubicBezTo>
                    <a:pt x="1703" y="75"/>
                    <a:pt x="1703" y="75"/>
                    <a:pt x="1703" y="75"/>
                  </a:cubicBezTo>
                  <a:cubicBezTo>
                    <a:pt x="1703" y="75"/>
                    <a:pt x="1703" y="75"/>
                    <a:pt x="1703" y="75"/>
                  </a:cubicBezTo>
                  <a:close/>
                  <a:moveTo>
                    <a:pt x="1716" y="75"/>
                  </a:moveTo>
                  <a:cubicBezTo>
                    <a:pt x="1716" y="75"/>
                    <a:pt x="1716" y="75"/>
                    <a:pt x="1716" y="75"/>
                  </a:cubicBezTo>
                  <a:cubicBezTo>
                    <a:pt x="1716" y="75"/>
                    <a:pt x="1716" y="75"/>
                    <a:pt x="1716" y="75"/>
                  </a:cubicBezTo>
                  <a:close/>
                  <a:moveTo>
                    <a:pt x="1041" y="39"/>
                  </a:moveTo>
                  <a:cubicBezTo>
                    <a:pt x="1042" y="39"/>
                    <a:pt x="1042" y="39"/>
                    <a:pt x="1042" y="39"/>
                  </a:cubicBezTo>
                  <a:cubicBezTo>
                    <a:pt x="1042" y="39"/>
                    <a:pt x="1042" y="39"/>
                    <a:pt x="1041" y="39"/>
                  </a:cubicBezTo>
                  <a:close/>
                  <a:moveTo>
                    <a:pt x="1115" y="39"/>
                  </a:moveTo>
                  <a:cubicBezTo>
                    <a:pt x="1115" y="39"/>
                    <a:pt x="1115" y="39"/>
                    <a:pt x="1115" y="39"/>
                  </a:cubicBezTo>
                  <a:cubicBezTo>
                    <a:pt x="1115" y="39"/>
                    <a:pt x="1115" y="39"/>
                    <a:pt x="1115" y="39"/>
                  </a:cubicBezTo>
                  <a:close/>
                  <a:moveTo>
                    <a:pt x="1219" y="39"/>
                  </a:moveTo>
                  <a:cubicBezTo>
                    <a:pt x="1220" y="39"/>
                    <a:pt x="1220" y="39"/>
                    <a:pt x="1220" y="39"/>
                  </a:cubicBezTo>
                  <a:cubicBezTo>
                    <a:pt x="1220" y="39"/>
                    <a:pt x="1219" y="39"/>
                    <a:pt x="1219" y="39"/>
                  </a:cubicBezTo>
                  <a:close/>
                  <a:moveTo>
                    <a:pt x="1293" y="39"/>
                  </a:moveTo>
                  <a:cubicBezTo>
                    <a:pt x="1293" y="39"/>
                    <a:pt x="1293" y="39"/>
                    <a:pt x="1293" y="39"/>
                  </a:cubicBezTo>
                  <a:cubicBezTo>
                    <a:pt x="1293" y="39"/>
                    <a:pt x="1293" y="39"/>
                    <a:pt x="1293" y="39"/>
                  </a:cubicBezTo>
                  <a:close/>
                  <a:moveTo>
                    <a:pt x="1350" y="75"/>
                  </a:moveTo>
                  <a:cubicBezTo>
                    <a:pt x="1350" y="75"/>
                    <a:pt x="1350" y="75"/>
                    <a:pt x="1350" y="75"/>
                  </a:cubicBezTo>
                  <a:cubicBezTo>
                    <a:pt x="1350" y="75"/>
                    <a:pt x="1350" y="75"/>
                    <a:pt x="1350" y="75"/>
                  </a:cubicBezTo>
                  <a:close/>
                  <a:moveTo>
                    <a:pt x="663" y="40"/>
                  </a:moveTo>
                  <a:cubicBezTo>
                    <a:pt x="664" y="40"/>
                    <a:pt x="664" y="39"/>
                    <a:pt x="664" y="39"/>
                  </a:cubicBezTo>
                  <a:cubicBezTo>
                    <a:pt x="664" y="39"/>
                    <a:pt x="664" y="39"/>
                    <a:pt x="663" y="40"/>
                  </a:cubicBezTo>
                  <a:close/>
                  <a:moveTo>
                    <a:pt x="759" y="40"/>
                  </a:moveTo>
                  <a:cubicBezTo>
                    <a:pt x="759" y="40"/>
                    <a:pt x="759" y="39"/>
                    <a:pt x="759" y="39"/>
                  </a:cubicBezTo>
                  <a:cubicBezTo>
                    <a:pt x="759" y="39"/>
                    <a:pt x="759" y="39"/>
                    <a:pt x="759" y="40"/>
                  </a:cubicBezTo>
                  <a:close/>
                  <a:moveTo>
                    <a:pt x="797" y="39"/>
                  </a:moveTo>
                  <a:cubicBezTo>
                    <a:pt x="797" y="39"/>
                    <a:pt x="797" y="40"/>
                    <a:pt x="797" y="40"/>
                  </a:cubicBezTo>
                  <a:cubicBezTo>
                    <a:pt x="797" y="39"/>
                    <a:pt x="797" y="39"/>
                    <a:pt x="797" y="39"/>
                  </a:cubicBezTo>
                  <a:close/>
                  <a:moveTo>
                    <a:pt x="832" y="40"/>
                  </a:moveTo>
                  <a:cubicBezTo>
                    <a:pt x="832" y="40"/>
                    <a:pt x="832" y="39"/>
                    <a:pt x="832" y="39"/>
                  </a:cubicBezTo>
                  <a:cubicBezTo>
                    <a:pt x="832" y="39"/>
                    <a:pt x="832" y="39"/>
                    <a:pt x="832" y="40"/>
                  </a:cubicBezTo>
                  <a:close/>
                  <a:moveTo>
                    <a:pt x="873" y="40"/>
                  </a:moveTo>
                  <a:cubicBezTo>
                    <a:pt x="873" y="40"/>
                    <a:pt x="873" y="39"/>
                    <a:pt x="873" y="39"/>
                  </a:cubicBezTo>
                  <a:cubicBezTo>
                    <a:pt x="873" y="39"/>
                    <a:pt x="873" y="39"/>
                    <a:pt x="873" y="40"/>
                  </a:cubicBezTo>
                  <a:close/>
                  <a:moveTo>
                    <a:pt x="1115" y="40"/>
                  </a:moveTo>
                  <a:cubicBezTo>
                    <a:pt x="1115" y="40"/>
                    <a:pt x="1115" y="39"/>
                    <a:pt x="1115" y="39"/>
                  </a:cubicBezTo>
                  <a:cubicBezTo>
                    <a:pt x="1115" y="39"/>
                    <a:pt x="1115" y="39"/>
                    <a:pt x="1115" y="40"/>
                  </a:cubicBezTo>
                  <a:close/>
                  <a:moveTo>
                    <a:pt x="682" y="76"/>
                  </a:moveTo>
                  <a:cubicBezTo>
                    <a:pt x="682" y="75"/>
                    <a:pt x="682" y="75"/>
                    <a:pt x="682" y="75"/>
                  </a:cubicBezTo>
                  <a:cubicBezTo>
                    <a:pt x="682" y="76"/>
                    <a:pt x="682" y="76"/>
                    <a:pt x="682" y="76"/>
                  </a:cubicBezTo>
                  <a:close/>
                  <a:moveTo>
                    <a:pt x="698" y="75"/>
                  </a:moveTo>
                  <a:cubicBezTo>
                    <a:pt x="698" y="76"/>
                    <a:pt x="698" y="76"/>
                    <a:pt x="698" y="76"/>
                  </a:cubicBezTo>
                  <a:cubicBezTo>
                    <a:pt x="698" y="76"/>
                    <a:pt x="698" y="76"/>
                    <a:pt x="698" y="75"/>
                  </a:cubicBezTo>
                  <a:close/>
                  <a:moveTo>
                    <a:pt x="1292" y="40"/>
                  </a:moveTo>
                  <a:cubicBezTo>
                    <a:pt x="1293" y="40"/>
                    <a:pt x="1293" y="39"/>
                    <a:pt x="1293" y="39"/>
                  </a:cubicBezTo>
                  <a:cubicBezTo>
                    <a:pt x="1293" y="39"/>
                    <a:pt x="1293" y="39"/>
                    <a:pt x="1292" y="40"/>
                  </a:cubicBezTo>
                  <a:close/>
                  <a:moveTo>
                    <a:pt x="663" y="40"/>
                  </a:moveTo>
                  <a:cubicBezTo>
                    <a:pt x="663" y="40"/>
                    <a:pt x="663" y="40"/>
                    <a:pt x="663" y="40"/>
                  </a:cubicBezTo>
                  <a:cubicBezTo>
                    <a:pt x="663" y="40"/>
                    <a:pt x="663" y="40"/>
                    <a:pt x="663" y="40"/>
                  </a:cubicBezTo>
                  <a:close/>
                  <a:moveTo>
                    <a:pt x="1350" y="76"/>
                  </a:moveTo>
                  <a:cubicBezTo>
                    <a:pt x="1350" y="76"/>
                    <a:pt x="1350" y="76"/>
                    <a:pt x="1350" y="75"/>
                  </a:cubicBezTo>
                  <a:cubicBezTo>
                    <a:pt x="1350" y="76"/>
                    <a:pt x="1350" y="76"/>
                    <a:pt x="1350" y="76"/>
                  </a:cubicBezTo>
                  <a:close/>
                  <a:moveTo>
                    <a:pt x="1363" y="75"/>
                  </a:moveTo>
                  <a:cubicBezTo>
                    <a:pt x="1363" y="75"/>
                    <a:pt x="1362" y="76"/>
                    <a:pt x="1362" y="76"/>
                  </a:cubicBezTo>
                  <a:cubicBezTo>
                    <a:pt x="1363" y="76"/>
                    <a:pt x="1363" y="76"/>
                    <a:pt x="1363" y="75"/>
                  </a:cubicBezTo>
                  <a:close/>
                  <a:moveTo>
                    <a:pt x="758" y="40"/>
                  </a:moveTo>
                  <a:cubicBezTo>
                    <a:pt x="759" y="40"/>
                    <a:pt x="759" y="40"/>
                    <a:pt x="759" y="40"/>
                  </a:cubicBezTo>
                  <a:cubicBezTo>
                    <a:pt x="759" y="40"/>
                    <a:pt x="759" y="40"/>
                    <a:pt x="758" y="40"/>
                  </a:cubicBezTo>
                  <a:close/>
                  <a:moveTo>
                    <a:pt x="797" y="40"/>
                  </a:moveTo>
                  <a:cubicBezTo>
                    <a:pt x="797" y="40"/>
                    <a:pt x="797" y="40"/>
                    <a:pt x="797" y="40"/>
                  </a:cubicBezTo>
                  <a:cubicBezTo>
                    <a:pt x="797" y="40"/>
                    <a:pt x="797" y="40"/>
                    <a:pt x="797" y="40"/>
                  </a:cubicBezTo>
                  <a:close/>
                  <a:moveTo>
                    <a:pt x="832" y="40"/>
                  </a:moveTo>
                  <a:cubicBezTo>
                    <a:pt x="832" y="40"/>
                    <a:pt x="832" y="40"/>
                    <a:pt x="832" y="40"/>
                  </a:cubicBezTo>
                  <a:cubicBezTo>
                    <a:pt x="832" y="40"/>
                    <a:pt x="832" y="40"/>
                    <a:pt x="832" y="40"/>
                  </a:cubicBezTo>
                  <a:close/>
                  <a:moveTo>
                    <a:pt x="873" y="40"/>
                  </a:moveTo>
                  <a:cubicBezTo>
                    <a:pt x="873" y="40"/>
                    <a:pt x="873" y="40"/>
                    <a:pt x="873" y="40"/>
                  </a:cubicBezTo>
                  <a:cubicBezTo>
                    <a:pt x="873" y="40"/>
                    <a:pt x="873" y="40"/>
                    <a:pt x="873" y="40"/>
                  </a:cubicBezTo>
                  <a:close/>
                  <a:moveTo>
                    <a:pt x="907" y="40"/>
                  </a:moveTo>
                  <a:cubicBezTo>
                    <a:pt x="907" y="40"/>
                    <a:pt x="907" y="40"/>
                    <a:pt x="907" y="40"/>
                  </a:cubicBezTo>
                  <a:cubicBezTo>
                    <a:pt x="907" y="40"/>
                    <a:pt x="907" y="40"/>
                    <a:pt x="907" y="40"/>
                  </a:cubicBezTo>
                  <a:close/>
                  <a:moveTo>
                    <a:pt x="1114" y="40"/>
                  </a:moveTo>
                  <a:cubicBezTo>
                    <a:pt x="1114" y="40"/>
                    <a:pt x="1115" y="40"/>
                    <a:pt x="1115" y="40"/>
                  </a:cubicBezTo>
                  <a:cubicBezTo>
                    <a:pt x="1114" y="40"/>
                    <a:pt x="1114" y="40"/>
                    <a:pt x="1114" y="40"/>
                  </a:cubicBezTo>
                  <a:close/>
                  <a:moveTo>
                    <a:pt x="1292" y="40"/>
                  </a:moveTo>
                  <a:cubicBezTo>
                    <a:pt x="1292" y="40"/>
                    <a:pt x="1292" y="40"/>
                    <a:pt x="1292" y="40"/>
                  </a:cubicBezTo>
                  <a:cubicBezTo>
                    <a:pt x="1292" y="40"/>
                    <a:pt x="1292" y="40"/>
                    <a:pt x="1292" y="40"/>
                  </a:cubicBezTo>
                  <a:close/>
                  <a:moveTo>
                    <a:pt x="1362" y="76"/>
                  </a:moveTo>
                  <a:cubicBezTo>
                    <a:pt x="1362" y="76"/>
                    <a:pt x="1362" y="76"/>
                    <a:pt x="1362" y="76"/>
                  </a:cubicBezTo>
                  <a:cubicBezTo>
                    <a:pt x="1362" y="76"/>
                    <a:pt x="1362" y="76"/>
                    <a:pt x="1362" y="76"/>
                  </a:cubicBezTo>
                  <a:close/>
                  <a:moveTo>
                    <a:pt x="663" y="40"/>
                  </a:moveTo>
                  <a:cubicBezTo>
                    <a:pt x="663" y="40"/>
                    <a:pt x="663" y="40"/>
                    <a:pt x="663" y="40"/>
                  </a:cubicBezTo>
                  <a:cubicBezTo>
                    <a:pt x="663" y="40"/>
                    <a:pt x="663" y="40"/>
                    <a:pt x="663" y="40"/>
                  </a:cubicBezTo>
                  <a:close/>
                  <a:moveTo>
                    <a:pt x="758" y="40"/>
                  </a:moveTo>
                  <a:cubicBezTo>
                    <a:pt x="758" y="40"/>
                    <a:pt x="758" y="40"/>
                    <a:pt x="758" y="40"/>
                  </a:cubicBezTo>
                  <a:cubicBezTo>
                    <a:pt x="758" y="40"/>
                    <a:pt x="758" y="40"/>
                    <a:pt x="758" y="40"/>
                  </a:cubicBezTo>
                  <a:close/>
                  <a:moveTo>
                    <a:pt x="797" y="40"/>
                  </a:moveTo>
                  <a:cubicBezTo>
                    <a:pt x="797" y="40"/>
                    <a:pt x="798" y="40"/>
                    <a:pt x="798" y="40"/>
                  </a:cubicBezTo>
                  <a:cubicBezTo>
                    <a:pt x="798" y="40"/>
                    <a:pt x="798" y="40"/>
                    <a:pt x="797" y="40"/>
                  </a:cubicBezTo>
                  <a:close/>
                  <a:moveTo>
                    <a:pt x="831" y="40"/>
                  </a:moveTo>
                  <a:cubicBezTo>
                    <a:pt x="831" y="40"/>
                    <a:pt x="832" y="40"/>
                    <a:pt x="832" y="40"/>
                  </a:cubicBezTo>
                  <a:cubicBezTo>
                    <a:pt x="831" y="40"/>
                    <a:pt x="831" y="40"/>
                    <a:pt x="831" y="40"/>
                  </a:cubicBezTo>
                  <a:close/>
                  <a:moveTo>
                    <a:pt x="872" y="40"/>
                  </a:moveTo>
                  <a:cubicBezTo>
                    <a:pt x="873" y="40"/>
                    <a:pt x="873" y="40"/>
                    <a:pt x="873" y="40"/>
                  </a:cubicBezTo>
                  <a:cubicBezTo>
                    <a:pt x="873" y="40"/>
                    <a:pt x="872" y="40"/>
                    <a:pt x="872" y="40"/>
                  </a:cubicBezTo>
                  <a:close/>
                  <a:moveTo>
                    <a:pt x="907" y="40"/>
                  </a:moveTo>
                  <a:cubicBezTo>
                    <a:pt x="907" y="40"/>
                    <a:pt x="908" y="40"/>
                    <a:pt x="908" y="40"/>
                  </a:cubicBezTo>
                  <a:cubicBezTo>
                    <a:pt x="908" y="40"/>
                    <a:pt x="908" y="40"/>
                    <a:pt x="907" y="40"/>
                  </a:cubicBezTo>
                  <a:close/>
                  <a:moveTo>
                    <a:pt x="1114" y="40"/>
                  </a:moveTo>
                  <a:cubicBezTo>
                    <a:pt x="1114" y="40"/>
                    <a:pt x="1114" y="40"/>
                    <a:pt x="1114" y="40"/>
                  </a:cubicBezTo>
                  <a:cubicBezTo>
                    <a:pt x="1114" y="40"/>
                    <a:pt x="1114" y="40"/>
                    <a:pt x="1114" y="40"/>
                  </a:cubicBezTo>
                  <a:close/>
                  <a:moveTo>
                    <a:pt x="1362" y="76"/>
                  </a:moveTo>
                  <a:cubicBezTo>
                    <a:pt x="1362" y="76"/>
                    <a:pt x="1362" y="76"/>
                    <a:pt x="1362" y="76"/>
                  </a:cubicBezTo>
                  <a:cubicBezTo>
                    <a:pt x="1362" y="76"/>
                    <a:pt x="1362" y="76"/>
                    <a:pt x="1362" y="76"/>
                  </a:cubicBezTo>
                  <a:close/>
                  <a:moveTo>
                    <a:pt x="1149" y="40"/>
                  </a:moveTo>
                  <a:cubicBezTo>
                    <a:pt x="1149" y="40"/>
                    <a:pt x="1149" y="40"/>
                    <a:pt x="1150" y="40"/>
                  </a:cubicBezTo>
                  <a:cubicBezTo>
                    <a:pt x="1150" y="40"/>
                    <a:pt x="1149" y="40"/>
                    <a:pt x="1149" y="40"/>
                  </a:cubicBezTo>
                  <a:close/>
                  <a:moveTo>
                    <a:pt x="1533" y="77"/>
                  </a:moveTo>
                  <a:cubicBezTo>
                    <a:pt x="1534" y="76"/>
                    <a:pt x="1534" y="76"/>
                    <a:pt x="1534" y="76"/>
                  </a:cubicBezTo>
                  <a:cubicBezTo>
                    <a:pt x="1534" y="76"/>
                    <a:pt x="1533" y="76"/>
                    <a:pt x="1533" y="77"/>
                  </a:cubicBezTo>
                  <a:close/>
                  <a:moveTo>
                    <a:pt x="1546" y="76"/>
                  </a:moveTo>
                  <a:cubicBezTo>
                    <a:pt x="1546" y="76"/>
                    <a:pt x="1546" y="76"/>
                    <a:pt x="1546" y="76"/>
                  </a:cubicBezTo>
                  <a:cubicBezTo>
                    <a:pt x="1546" y="76"/>
                    <a:pt x="1546" y="76"/>
                    <a:pt x="1546" y="76"/>
                  </a:cubicBezTo>
                  <a:close/>
                  <a:moveTo>
                    <a:pt x="1218" y="40"/>
                  </a:moveTo>
                  <a:cubicBezTo>
                    <a:pt x="1218" y="40"/>
                    <a:pt x="1218" y="40"/>
                    <a:pt x="1218" y="40"/>
                  </a:cubicBezTo>
                  <a:cubicBezTo>
                    <a:pt x="1218" y="40"/>
                    <a:pt x="1218" y="40"/>
                    <a:pt x="1218" y="40"/>
                  </a:cubicBezTo>
                  <a:close/>
                  <a:moveTo>
                    <a:pt x="662" y="41"/>
                  </a:moveTo>
                  <a:cubicBezTo>
                    <a:pt x="663" y="41"/>
                    <a:pt x="663" y="41"/>
                    <a:pt x="663" y="40"/>
                  </a:cubicBezTo>
                  <a:cubicBezTo>
                    <a:pt x="663" y="40"/>
                    <a:pt x="662" y="40"/>
                    <a:pt x="662" y="41"/>
                  </a:cubicBezTo>
                  <a:close/>
                  <a:moveTo>
                    <a:pt x="1701" y="77"/>
                  </a:moveTo>
                  <a:cubicBezTo>
                    <a:pt x="1702" y="76"/>
                    <a:pt x="1702" y="76"/>
                    <a:pt x="1702" y="76"/>
                  </a:cubicBezTo>
                  <a:cubicBezTo>
                    <a:pt x="1702" y="76"/>
                    <a:pt x="1702" y="76"/>
                    <a:pt x="1701" y="77"/>
                  </a:cubicBezTo>
                  <a:close/>
                  <a:moveTo>
                    <a:pt x="1714" y="76"/>
                  </a:moveTo>
                  <a:cubicBezTo>
                    <a:pt x="1714" y="76"/>
                    <a:pt x="1714" y="76"/>
                    <a:pt x="1714" y="76"/>
                  </a:cubicBezTo>
                  <a:cubicBezTo>
                    <a:pt x="1714" y="76"/>
                    <a:pt x="1714" y="76"/>
                    <a:pt x="1714" y="76"/>
                  </a:cubicBezTo>
                  <a:close/>
                  <a:moveTo>
                    <a:pt x="684" y="77"/>
                  </a:moveTo>
                  <a:cubicBezTo>
                    <a:pt x="684" y="77"/>
                    <a:pt x="683" y="76"/>
                    <a:pt x="683" y="76"/>
                  </a:cubicBezTo>
                  <a:cubicBezTo>
                    <a:pt x="683" y="77"/>
                    <a:pt x="684" y="77"/>
                    <a:pt x="684" y="77"/>
                  </a:cubicBezTo>
                  <a:close/>
                  <a:moveTo>
                    <a:pt x="967" y="76"/>
                  </a:moveTo>
                  <a:cubicBezTo>
                    <a:pt x="967" y="77"/>
                    <a:pt x="967" y="77"/>
                    <a:pt x="968" y="77"/>
                  </a:cubicBezTo>
                  <a:cubicBezTo>
                    <a:pt x="968" y="77"/>
                    <a:pt x="968" y="77"/>
                    <a:pt x="967" y="76"/>
                  </a:cubicBezTo>
                  <a:close/>
                  <a:moveTo>
                    <a:pt x="758" y="41"/>
                  </a:moveTo>
                  <a:cubicBezTo>
                    <a:pt x="758" y="41"/>
                    <a:pt x="758" y="40"/>
                    <a:pt x="758" y="40"/>
                  </a:cubicBezTo>
                  <a:cubicBezTo>
                    <a:pt x="758" y="40"/>
                    <a:pt x="758" y="40"/>
                    <a:pt x="758" y="41"/>
                  </a:cubicBezTo>
                  <a:close/>
                  <a:moveTo>
                    <a:pt x="798" y="40"/>
                  </a:moveTo>
                  <a:cubicBezTo>
                    <a:pt x="798" y="40"/>
                    <a:pt x="798" y="41"/>
                    <a:pt x="798" y="41"/>
                  </a:cubicBezTo>
                  <a:cubicBezTo>
                    <a:pt x="798" y="40"/>
                    <a:pt x="798" y="40"/>
                    <a:pt x="798" y="40"/>
                  </a:cubicBezTo>
                  <a:close/>
                  <a:moveTo>
                    <a:pt x="1349" y="77"/>
                  </a:moveTo>
                  <a:cubicBezTo>
                    <a:pt x="1349" y="77"/>
                    <a:pt x="1349" y="77"/>
                    <a:pt x="1349" y="76"/>
                  </a:cubicBezTo>
                  <a:cubicBezTo>
                    <a:pt x="1349" y="77"/>
                    <a:pt x="1349" y="77"/>
                    <a:pt x="1349" y="77"/>
                  </a:cubicBezTo>
                  <a:close/>
                  <a:moveTo>
                    <a:pt x="1362" y="76"/>
                  </a:moveTo>
                  <a:cubicBezTo>
                    <a:pt x="1361" y="76"/>
                    <a:pt x="1361" y="77"/>
                    <a:pt x="1361" y="77"/>
                  </a:cubicBezTo>
                  <a:cubicBezTo>
                    <a:pt x="1361" y="77"/>
                    <a:pt x="1362" y="77"/>
                    <a:pt x="1362" y="76"/>
                  </a:cubicBezTo>
                  <a:close/>
                  <a:moveTo>
                    <a:pt x="1533" y="77"/>
                  </a:moveTo>
                  <a:cubicBezTo>
                    <a:pt x="1533" y="77"/>
                    <a:pt x="1533" y="77"/>
                    <a:pt x="1533" y="76"/>
                  </a:cubicBezTo>
                  <a:cubicBezTo>
                    <a:pt x="1533" y="77"/>
                    <a:pt x="1533" y="77"/>
                    <a:pt x="1533" y="77"/>
                  </a:cubicBezTo>
                  <a:close/>
                  <a:moveTo>
                    <a:pt x="1546" y="76"/>
                  </a:moveTo>
                  <a:cubicBezTo>
                    <a:pt x="1546" y="76"/>
                    <a:pt x="1546" y="77"/>
                    <a:pt x="1545" y="77"/>
                  </a:cubicBezTo>
                  <a:cubicBezTo>
                    <a:pt x="1546" y="77"/>
                    <a:pt x="1546" y="77"/>
                    <a:pt x="1546" y="76"/>
                  </a:cubicBezTo>
                  <a:close/>
                  <a:moveTo>
                    <a:pt x="1701" y="77"/>
                  </a:moveTo>
                  <a:cubicBezTo>
                    <a:pt x="1701" y="77"/>
                    <a:pt x="1701" y="77"/>
                    <a:pt x="1701" y="76"/>
                  </a:cubicBezTo>
                  <a:cubicBezTo>
                    <a:pt x="1701" y="77"/>
                    <a:pt x="1701" y="77"/>
                    <a:pt x="1701" y="77"/>
                  </a:cubicBezTo>
                  <a:close/>
                  <a:moveTo>
                    <a:pt x="1714" y="76"/>
                  </a:moveTo>
                  <a:cubicBezTo>
                    <a:pt x="1714" y="76"/>
                    <a:pt x="1714" y="77"/>
                    <a:pt x="1714" y="77"/>
                  </a:cubicBezTo>
                  <a:cubicBezTo>
                    <a:pt x="1714" y="77"/>
                    <a:pt x="1714" y="77"/>
                    <a:pt x="1714" y="76"/>
                  </a:cubicBezTo>
                  <a:close/>
                  <a:moveTo>
                    <a:pt x="865" y="40"/>
                  </a:moveTo>
                  <a:cubicBezTo>
                    <a:pt x="865" y="40"/>
                    <a:pt x="865" y="41"/>
                    <a:pt x="865" y="41"/>
                  </a:cubicBezTo>
                  <a:cubicBezTo>
                    <a:pt x="865" y="41"/>
                    <a:pt x="865" y="40"/>
                    <a:pt x="865" y="40"/>
                  </a:cubicBezTo>
                  <a:close/>
                  <a:moveTo>
                    <a:pt x="872" y="41"/>
                  </a:moveTo>
                  <a:cubicBezTo>
                    <a:pt x="872" y="41"/>
                    <a:pt x="872" y="40"/>
                    <a:pt x="872" y="40"/>
                  </a:cubicBezTo>
                  <a:cubicBezTo>
                    <a:pt x="872" y="40"/>
                    <a:pt x="872" y="41"/>
                    <a:pt x="872" y="41"/>
                  </a:cubicBezTo>
                  <a:close/>
                  <a:moveTo>
                    <a:pt x="1040" y="41"/>
                  </a:moveTo>
                  <a:cubicBezTo>
                    <a:pt x="1040" y="41"/>
                    <a:pt x="1040" y="41"/>
                    <a:pt x="1040" y="40"/>
                  </a:cubicBezTo>
                  <a:cubicBezTo>
                    <a:pt x="1040" y="40"/>
                    <a:pt x="1040" y="40"/>
                    <a:pt x="1040" y="41"/>
                  </a:cubicBezTo>
                  <a:close/>
                  <a:moveTo>
                    <a:pt x="1114" y="41"/>
                  </a:moveTo>
                  <a:cubicBezTo>
                    <a:pt x="1114" y="41"/>
                    <a:pt x="1114" y="40"/>
                    <a:pt x="1114" y="40"/>
                  </a:cubicBezTo>
                  <a:cubicBezTo>
                    <a:pt x="1114" y="40"/>
                    <a:pt x="1114" y="40"/>
                    <a:pt x="1114" y="41"/>
                  </a:cubicBezTo>
                  <a:close/>
                  <a:moveTo>
                    <a:pt x="1150" y="40"/>
                  </a:moveTo>
                  <a:cubicBezTo>
                    <a:pt x="1150" y="40"/>
                    <a:pt x="1150" y="41"/>
                    <a:pt x="1150" y="41"/>
                  </a:cubicBezTo>
                  <a:cubicBezTo>
                    <a:pt x="1150" y="40"/>
                    <a:pt x="1150" y="40"/>
                    <a:pt x="1150" y="40"/>
                  </a:cubicBezTo>
                  <a:close/>
                  <a:moveTo>
                    <a:pt x="1218" y="41"/>
                  </a:moveTo>
                  <a:cubicBezTo>
                    <a:pt x="1218" y="41"/>
                    <a:pt x="1218" y="41"/>
                    <a:pt x="1218" y="40"/>
                  </a:cubicBezTo>
                  <a:cubicBezTo>
                    <a:pt x="1218" y="40"/>
                    <a:pt x="1218" y="40"/>
                    <a:pt x="1218" y="41"/>
                  </a:cubicBezTo>
                  <a:close/>
                  <a:moveTo>
                    <a:pt x="1349" y="77"/>
                  </a:moveTo>
                  <a:cubicBezTo>
                    <a:pt x="1349" y="77"/>
                    <a:pt x="1349" y="77"/>
                    <a:pt x="1349" y="77"/>
                  </a:cubicBezTo>
                  <a:cubicBezTo>
                    <a:pt x="1349" y="77"/>
                    <a:pt x="1349" y="77"/>
                    <a:pt x="1349" y="77"/>
                  </a:cubicBezTo>
                  <a:close/>
                  <a:moveTo>
                    <a:pt x="1361" y="77"/>
                  </a:moveTo>
                  <a:cubicBezTo>
                    <a:pt x="1361" y="77"/>
                    <a:pt x="1361" y="77"/>
                    <a:pt x="1361" y="77"/>
                  </a:cubicBezTo>
                  <a:cubicBezTo>
                    <a:pt x="1361" y="77"/>
                    <a:pt x="1361" y="77"/>
                    <a:pt x="1361" y="77"/>
                  </a:cubicBezTo>
                  <a:close/>
                  <a:moveTo>
                    <a:pt x="552" y="41"/>
                  </a:moveTo>
                  <a:cubicBezTo>
                    <a:pt x="552" y="41"/>
                    <a:pt x="553" y="41"/>
                    <a:pt x="553" y="41"/>
                  </a:cubicBezTo>
                  <a:cubicBezTo>
                    <a:pt x="553" y="41"/>
                    <a:pt x="553" y="41"/>
                    <a:pt x="552" y="41"/>
                  </a:cubicBezTo>
                  <a:close/>
                  <a:moveTo>
                    <a:pt x="1545" y="77"/>
                  </a:moveTo>
                  <a:cubicBezTo>
                    <a:pt x="1545" y="77"/>
                    <a:pt x="1545" y="77"/>
                    <a:pt x="1545" y="77"/>
                  </a:cubicBezTo>
                  <a:cubicBezTo>
                    <a:pt x="1545" y="77"/>
                    <a:pt x="1545" y="77"/>
                    <a:pt x="1545" y="77"/>
                  </a:cubicBezTo>
                  <a:close/>
                  <a:moveTo>
                    <a:pt x="757" y="41"/>
                  </a:moveTo>
                  <a:cubicBezTo>
                    <a:pt x="758" y="41"/>
                    <a:pt x="758" y="41"/>
                    <a:pt x="758" y="41"/>
                  </a:cubicBezTo>
                  <a:cubicBezTo>
                    <a:pt x="758" y="41"/>
                    <a:pt x="758" y="41"/>
                    <a:pt x="757" y="41"/>
                  </a:cubicBezTo>
                  <a:close/>
                  <a:moveTo>
                    <a:pt x="798" y="41"/>
                  </a:moveTo>
                  <a:cubicBezTo>
                    <a:pt x="798" y="41"/>
                    <a:pt x="798" y="41"/>
                    <a:pt x="798" y="41"/>
                  </a:cubicBezTo>
                  <a:cubicBezTo>
                    <a:pt x="798" y="41"/>
                    <a:pt x="798" y="41"/>
                    <a:pt x="798" y="41"/>
                  </a:cubicBezTo>
                  <a:close/>
                  <a:moveTo>
                    <a:pt x="872" y="41"/>
                  </a:moveTo>
                  <a:cubicBezTo>
                    <a:pt x="872" y="41"/>
                    <a:pt x="872" y="41"/>
                    <a:pt x="872" y="41"/>
                  </a:cubicBezTo>
                  <a:cubicBezTo>
                    <a:pt x="872" y="41"/>
                    <a:pt x="872" y="41"/>
                    <a:pt x="872" y="41"/>
                  </a:cubicBezTo>
                  <a:close/>
                  <a:moveTo>
                    <a:pt x="1714" y="77"/>
                  </a:moveTo>
                  <a:cubicBezTo>
                    <a:pt x="1713" y="77"/>
                    <a:pt x="1713" y="77"/>
                    <a:pt x="1713" y="77"/>
                  </a:cubicBezTo>
                  <a:cubicBezTo>
                    <a:pt x="1713" y="77"/>
                    <a:pt x="1713" y="77"/>
                    <a:pt x="1714" y="77"/>
                  </a:cubicBezTo>
                  <a:close/>
                  <a:moveTo>
                    <a:pt x="1039" y="41"/>
                  </a:moveTo>
                  <a:cubicBezTo>
                    <a:pt x="1040" y="41"/>
                    <a:pt x="1040" y="41"/>
                    <a:pt x="1040" y="41"/>
                  </a:cubicBezTo>
                  <a:cubicBezTo>
                    <a:pt x="1040" y="41"/>
                    <a:pt x="1039" y="41"/>
                    <a:pt x="1039" y="41"/>
                  </a:cubicBezTo>
                  <a:close/>
                  <a:moveTo>
                    <a:pt x="1113" y="41"/>
                  </a:moveTo>
                  <a:cubicBezTo>
                    <a:pt x="1113" y="41"/>
                    <a:pt x="1114" y="41"/>
                    <a:pt x="1114" y="41"/>
                  </a:cubicBezTo>
                  <a:cubicBezTo>
                    <a:pt x="1113" y="41"/>
                    <a:pt x="1113" y="41"/>
                    <a:pt x="1113" y="41"/>
                  </a:cubicBezTo>
                  <a:close/>
                  <a:moveTo>
                    <a:pt x="685" y="77"/>
                  </a:moveTo>
                  <a:cubicBezTo>
                    <a:pt x="685" y="77"/>
                    <a:pt x="685" y="77"/>
                    <a:pt x="684" y="77"/>
                  </a:cubicBezTo>
                  <a:cubicBezTo>
                    <a:pt x="684" y="77"/>
                    <a:pt x="685" y="77"/>
                    <a:pt x="685" y="77"/>
                  </a:cubicBezTo>
                  <a:close/>
                  <a:moveTo>
                    <a:pt x="1217" y="41"/>
                  </a:moveTo>
                  <a:cubicBezTo>
                    <a:pt x="1217" y="41"/>
                    <a:pt x="1218" y="41"/>
                    <a:pt x="1218" y="41"/>
                  </a:cubicBezTo>
                  <a:cubicBezTo>
                    <a:pt x="1217" y="41"/>
                    <a:pt x="1217" y="41"/>
                    <a:pt x="1217" y="41"/>
                  </a:cubicBezTo>
                  <a:close/>
                  <a:moveTo>
                    <a:pt x="1258" y="41"/>
                  </a:moveTo>
                  <a:cubicBezTo>
                    <a:pt x="1258" y="41"/>
                    <a:pt x="1258" y="41"/>
                    <a:pt x="1258" y="41"/>
                  </a:cubicBezTo>
                  <a:cubicBezTo>
                    <a:pt x="1258" y="41"/>
                    <a:pt x="1258" y="41"/>
                    <a:pt x="1258" y="41"/>
                  </a:cubicBezTo>
                  <a:close/>
                  <a:moveTo>
                    <a:pt x="1361" y="77"/>
                  </a:moveTo>
                  <a:cubicBezTo>
                    <a:pt x="1361" y="77"/>
                    <a:pt x="1361" y="77"/>
                    <a:pt x="1361" y="77"/>
                  </a:cubicBezTo>
                  <a:cubicBezTo>
                    <a:pt x="1361" y="77"/>
                    <a:pt x="1361" y="77"/>
                    <a:pt x="1361" y="77"/>
                  </a:cubicBezTo>
                  <a:close/>
                  <a:moveTo>
                    <a:pt x="1291" y="41"/>
                  </a:moveTo>
                  <a:cubicBezTo>
                    <a:pt x="1292" y="41"/>
                    <a:pt x="1292" y="41"/>
                    <a:pt x="1292" y="41"/>
                  </a:cubicBezTo>
                  <a:cubicBezTo>
                    <a:pt x="1292" y="41"/>
                    <a:pt x="1292" y="41"/>
                    <a:pt x="1291" y="41"/>
                  </a:cubicBezTo>
                  <a:close/>
                  <a:moveTo>
                    <a:pt x="1545" y="77"/>
                  </a:moveTo>
                  <a:cubicBezTo>
                    <a:pt x="1545" y="77"/>
                    <a:pt x="1545" y="77"/>
                    <a:pt x="1545" y="77"/>
                  </a:cubicBezTo>
                  <a:cubicBezTo>
                    <a:pt x="1545" y="77"/>
                    <a:pt x="1545" y="77"/>
                    <a:pt x="1545" y="77"/>
                  </a:cubicBezTo>
                  <a:close/>
                  <a:moveTo>
                    <a:pt x="1713" y="77"/>
                  </a:moveTo>
                  <a:cubicBezTo>
                    <a:pt x="1713" y="77"/>
                    <a:pt x="1713" y="77"/>
                    <a:pt x="1713" y="77"/>
                  </a:cubicBezTo>
                  <a:cubicBezTo>
                    <a:pt x="1713" y="77"/>
                    <a:pt x="1713" y="77"/>
                    <a:pt x="1713" y="77"/>
                  </a:cubicBezTo>
                  <a:close/>
                  <a:moveTo>
                    <a:pt x="553" y="41"/>
                  </a:moveTo>
                  <a:cubicBezTo>
                    <a:pt x="553" y="41"/>
                    <a:pt x="553" y="41"/>
                    <a:pt x="553" y="41"/>
                  </a:cubicBezTo>
                  <a:cubicBezTo>
                    <a:pt x="553" y="41"/>
                    <a:pt x="553" y="41"/>
                    <a:pt x="553" y="41"/>
                  </a:cubicBezTo>
                  <a:close/>
                  <a:moveTo>
                    <a:pt x="757" y="41"/>
                  </a:moveTo>
                  <a:cubicBezTo>
                    <a:pt x="757" y="41"/>
                    <a:pt x="757" y="41"/>
                    <a:pt x="757" y="41"/>
                  </a:cubicBezTo>
                  <a:cubicBezTo>
                    <a:pt x="757" y="41"/>
                    <a:pt x="757" y="41"/>
                    <a:pt x="757" y="41"/>
                  </a:cubicBezTo>
                  <a:close/>
                  <a:moveTo>
                    <a:pt x="798" y="41"/>
                  </a:moveTo>
                  <a:cubicBezTo>
                    <a:pt x="798" y="41"/>
                    <a:pt x="799" y="41"/>
                    <a:pt x="799" y="41"/>
                  </a:cubicBezTo>
                  <a:cubicBezTo>
                    <a:pt x="799" y="41"/>
                    <a:pt x="799" y="41"/>
                    <a:pt x="798" y="41"/>
                  </a:cubicBezTo>
                  <a:close/>
                  <a:moveTo>
                    <a:pt x="871" y="41"/>
                  </a:moveTo>
                  <a:cubicBezTo>
                    <a:pt x="872" y="41"/>
                    <a:pt x="872" y="41"/>
                    <a:pt x="872" y="41"/>
                  </a:cubicBezTo>
                  <a:cubicBezTo>
                    <a:pt x="871" y="41"/>
                    <a:pt x="871" y="41"/>
                    <a:pt x="871" y="41"/>
                  </a:cubicBezTo>
                  <a:close/>
                  <a:moveTo>
                    <a:pt x="908" y="41"/>
                  </a:moveTo>
                  <a:cubicBezTo>
                    <a:pt x="908" y="41"/>
                    <a:pt x="908" y="41"/>
                    <a:pt x="908" y="41"/>
                  </a:cubicBezTo>
                  <a:cubicBezTo>
                    <a:pt x="908" y="41"/>
                    <a:pt x="908" y="41"/>
                    <a:pt x="908" y="41"/>
                  </a:cubicBezTo>
                  <a:close/>
                  <a:moveTo>
                    <a:pt x="1361" y="77"/>
                  </a:moveTo>
                  <a:cubicBezTo>
                    <a:pt x="1360" y="77"/>
                    <a:pt x="1360" y="78"/>
                    <a:pt x="1360" y="78"/>
                  </a:cubicBezTo>
                  <a:cubicBezTo>
                    <a:pt x="1360" y="78"/>
                    <a:pt x="1361" y="78"/>
                    <a:pt x="1361" y="77"/>
                  </a:cubicBezTo>
                  <a:close/>
                  <a:moveTo>
                    <a:pt x="1039" y="41"/>
                  </a:moveTo>
                  <a:cubicBezTo>
                    <a:pt x="1039" y="41"/>
                    <a:pt x="1039" y="41"/>
                    <a:pt x="1039" y="41"/>
                  </a:cubicBezTo>
                  <a:cubicBezTo>
                    <a:pt x="1039" y="41"/>
                    <a:pt x="1039" y="41"/>
                    <a:pt x="1039" y="41"/>
                  </a:cubicBezTo>
                  <a:close/>
                  <a:moveTo>
                    <a:pt x="1532" y="78"/>
                  </a:moveTo>
                  <a:cubicBezTo>
                    <a:pt x="1533" y="78"/>
                    <a:pt x="1533" y="78"/>
                    <a:pt x="1533" y="77"/>
                  </a:cubicBezTo>
                  <a:cubicBezTo>
                    <a:pt x="1532" y="78"/>
                    <a:pt x="1532" y="78"/>
                    <a:pt x="1532" y="78"/>
                  </a:cubicBezTo>
                  <a:close/>
                  <a:moveTo>
                    <a:pt x="1545" y="77"/>
                  </a:moveTo>
                  <a:cubicBezTo>
                    <a:pt x="1545" y="77"/>
                    <a:pt x="1544" y="78"/>
                    <a:pt x="1544" y="78"/>
                  </a:cubicBezTo>
                  <a:cubicBezTo>
                    <a:pt x="1545" y="78"/>
                    <a:pt x="1545" y="78"/>
                    <a:pt x="1545" y="77"/>
                  </a:cubicBezTo>
                  <a:close/>
                  <a:moveTo>
                    <a:pt x="1080" y="41"/>
                  </a:moveTo>
                  <a:cubicBezTo>
                    <a:pt x="1080" y="41"/>
                    <a:pt x="1081" y="41"/>
                    <a:pt x="1081" y="41"/>
                  </a:cubicBezTo>
                  <a:cubicBezTo>
                    <a:pt x="1081" y="41"/>
                    <a:pt x="1081" y="41"/>
                    <a:pt x="1080" y="41"/>
                  </a:cubicBezTo>
                  <a:close/>
                  <a:moveTo>
                    <a:pt x="1217" y="41"/>
                  </a:moveTo>
                  <a:cubicBezTo>
                    <a:pt x="1217" y="41"/>
                    <a:pt x="1217" y="41"/>
                    <a:pt x="1217" y="41"/>
                  </a:cubicBezTo>
                  <a:cubicBezTo>
                    <a:pt x="1217" y="41"/>
                    <a:pt x="1217" y="41"/>
                    <a:pt x="1217" y="41"/>
                  </a:cubicBezTo>
                  <a:close/>
                  <a:moveTo>
                    <a:pt x="1700" y="78"/>
                  </a:moveTo>
                  <a:cubicBezTo>
                    <a:pt x="1701" y="78"/>
                    <a:pt x="1701" y="78"/>
                    <a:pt x="1701" y="77"/>
                  </a:cubicBezTo>
                  <a:cubicBezTo>
                    <a:pt x="1701" y="78"/>
                    <a:pt x="1700" y="78"/>
                    <a:pt x="1700" y="78"/>
                  </a:cubicBezTo>
                  <a:close/>
                  <a:moveTo>
                    <a:pt x="1713" y="77"/>
                  </a:moveTo>
                  <a:cubicBezTo>
                    <a:pt x="1713" y="77"/>
                    <a:pt x="1713" y="78"/>
                    <a:pt x="1713" y="78"/>
                  </a:cubicBezTo>
                  <a:cubicBezTo>
                    <a:pt x="1713" y="78"/>
                    <a:pt x="1713" y="78"/>
                    <a:pt x="1713" y="77"/>
                  </a:cubicBezTo>
                  <a:close/>
                  <a:moveTo>
                    <a:pt x="1258" y="41"/>
                  </a:moveTo>
                  <a:cubicBezTo>
                    <a:pt x="1258" y="41"/>
                    <a:pt x="1258" y="41"/>
                    <a:pt x="1259" y="41"/>
                  </a:cubicBezTo>
                  <a:cubicBezTo>
                    <a:pt x="1259" y="41"/>
                    <a:pt x="1258" y="41"/>
                    <a:pt x="1258" y="41"/>
                  </a:cubicBezTo>
                  <a:close/>
                  <a:moveTo>
                    <a:pt x="553" y="41"/>
                  </a:moveTo>
                  <a:cubicBezTo>
                    <a:pt x="553" y="41"/>
                    <a:pt x="553" y="42"/>
                    <a:pt x="553" y="42"/>
                  </a:cubicBezTo>
                  <a:cubicBezTo>
                    <a:pt x="553" y="42"/>
                    <a:pt x="553" y="41"/>
                    <a:pt x="553" y="41"/>
                  </a:cubicBezTo>
                  <a:close/>
                  <a:moveTo>
                    <a:pt x="662" y="42"/>
                  </a:moveTo>
                  <a:cubicBezTo>
                    <a:pt x="662" y="42"/>
                    <a:pt x="662" y="41"/>
                    <a:pt x="662" y="41"/>
                  </a:cubicBezTo>
                  <a:cubicBezTo>
                    <a:pt x="662" y="41"/>
                    <a:pt x="662" y="42"/>
                    <a:pt x="662" y="42"/>
                  </a:cubicBezTo>
                  <a:close/>
                  <a:moveTo>
                    <a:pt x="757" y="42"/>
                  </a:moveTo>
                  <a:cubicBezTo>
                    <a:pt x="757" y="42"/>
                    <a:pt x="757" y="41"/>
                    <a:pt x="757" y="41"/>
                  </a:cubicBezTo>
                  <a:cubicBezTo>
                    <a:pt x="757" y="41"/>
                    <a:pt x="757" y="42"/>
                    <a:pt x="757" y="42"/>
                  </a:cubicBezTo>
                  <a:close/>
                  <a:moveTo>
                    <a:pt x="1348" y="78"/>
                  </a:moveTo>
                  <a:cubicBezTo>
                    <a:pt x="1348" y="78"/>
                    <a:pt x="1348" y="78"/>
                    <a:pt x="1348" y="78"/>
                  </a:cubicBezTo>
                  <a:cubicBezTo>
                    <a:pt x="1348" y="78"/>
                    <a:pt x="1348" y="78"/>
                    <a:pt x="1348" y="78"/>
                  </a:cubicBezTo>
                  <a:close/>
                  <a:moveTo>
                    <a:pt x="1360" y="78"/>
                  </a:moveTo>
                  <a:cubicBezTo>
                    <a:pt x="1360" y="78"/>
                    <a:pt x="1360" y="78"/>
                    <a:pt x="1360" y="78"/>
                  </a:cubicBezTo>
                  <a:cubicBezTo>
                    <a:pt x="1360" y="78"/>
                    <a:pt x="1360" y="78"/>
                    <a:pt x="1360" y="78"/>
                  </a:cubicBezTo>
                  <a:close/>
                  <a:moveTo>
                    <a:pt x="830" y="42"/>
                  </a:moveTo>
                  <a:cubicBezTo>
                    <a:pt x="830" y="42"/>
                    <a:pt x="830" y="41"/>
                    <a:pt x="831" y="41"/>
                  </a:cubicBezTo>
                  <a:cubicBezTo>
                    <a:pt x="830" y="41"/>
                    <a:pt x="830" y="42"/>
                    <a:pt x="830" y="42"/>
                  </a:cubicBezTo>
                  <a:close/>
                  <a:moveTo>
                    <a:pt x="1544" y="78"/>
                  </a:moveTo>
                  <a:cubicBezTo>
                    <a:pt x="1544" y="78"/>
                    <a:pt x="1544" y="78"/>
                    <a:pt x="1544" y="78"/>
                  </a:cubicBezTo>
                  <a:cubicBezTo>
                    <a:pt x="1544" y="78"/>
                    <a:pt x="1544" y="78"/>
                    <a:pt x="1544" y="78"/>
                  </a:cubicBezTo>
                  <a:close/>
                  <a:moveTo>
                    <a:pt x="866" y="41"/>
                  </a:moveTo>
                  <a:cubicBezTo>
                    <a:pt x="866" y="41"/>
                    <a:pt x="866" y="42"/>
                    <a:pt x="866" y="42"/>
                  </a:cubicBezTo>
                  <a:cubicBezTo>
                    <a:pt x="866" y="42"/>
                    <a:pt x="866" y="41"/>
                    <a:pt x="866" y="41"/>
                  </a:cubicBezTo>
                  <a:close/>
                  <a:moveTo>
                    <a:pt x="1713" y="78"/>
                  </a:moveTo>
                  <a:cubicBezTo>
                    <a:pt x="1712" y="78"/>
                    <a:pt x="1712" y="78"/>
                    <a:pt x="1712" y="78"/>
                  </a:cubicBezTo>
                  <a:cubicBezTo>
                    <a:pt x="1712" y="78"/>
                    <a:pt x="1713" y="78"/>
                    <a:pt x="1713" y="78"/>
                  </a:cubicBezTo>
                  <a:close/>
                  <a:moveTo>
                    <a:pt x="1039" y="42"/>
                  </a:moveTo>
                  <a:cubicBezTo>
                    <a:pt x="1039" y="42"/>
                    <a:pt x="1039" y="42"/>
                    <a:pt x="1039" y="41"/>
                  </a:cubicBezTo>
                  <a:cubicBezTo>
                    <a:pt x="1039" y="41"/>
                    <a:pt x="1039" y="42"/>
                    <a:pt x="1039" y="42"/>
                  </a:cubicBezTo>
                  <a:close/>
                  <a:moveTo>
                    <a:pt x="686" y="79"/>
                  </a:moveTo>
                  <a:cubicBezTo>
                    <a:pt x="686" y="78"/>
                    <a:pt x="686" y="78"/>
                    <a:pt x="686" y="78"/>
                  </a:cubicBezTo>
                  <a:cubicBezTo>
                    <a:pt x="686" y="78"/>
                    <a:pt x="686" y="78"/>
                    <a:pt x="686" y="79"/>
                  </a:cubicBezTo>
                  <a:close/>
                  <a:moveTo>
                    <a:pt x="968" y="78"/>
                  </a:moveTo>
                  <a:cubicBezTo>
                    <a:pt x="968" y="78"/>
                    <a:pt x="968" y="79"/>
                    <a:pt x="969" y="79"/>
                  </a:cubicBezTo>
                  <a:cubicBezTo>
                    <a:pt x="969" y="78"/>
                    <a:pt x="969" y="78"/>
                    <a:pt x="968" y="78"/>
                  </a:cubicBezTo>
                  <a:close/>
                  <a:moveTo>
                    <a:pt x="1081" y="41"/>
                  </a:moveTo>
                  <a:cubicBezTo>
                    <a:pt x="1081" y="42"/>
                    <a:pt x="1081" y="42"/>
                    <a:pt x="1081" y="42"/>
                  </a:cubicBezTo>
                  <a:cubicBezTo>
                    <a:pt x="1081" y="42"/>
                    <a:pt x="1081" y="41"/>
                    <a:pt x="1081" y="41"/>
                  </a:cubicBezTo>
                  <a:close/>
                  <a:moveTo>
                    <a:pt x="1150" y="41"/>
                  </a:moveTo>
                  <a:cubicBezTo>
                    <a:pt x="1150" y="42"/>
                    <a:pt x="1150" y="42"/>
                    <a:pt x="1151" y="42"/>
                  </a:cubicBezTo>
                  <a:cubicBezTo>
                    <a:pt x="1151" y="42"/>
                    <a:pt x="1151" y="41"/>
                    <a:pt x="1150" y="41"/>
                  </a:cubicBezTo>
                  <a:close/>
                  <a:moveTo>
                    <a:pt x="1217" y="42"/>
                  </a:moveTo>
                  <a:cubicBezTo>
                    <a:pt x="1217" y="42"/>
                    <a:pt x="1217" y="42"/>
                    <a:pt x="1217" y="41"/>
                  </a:cubicBezTo>
                  <a:cubicBezTo>
                    <a:pt x="1217" y="41"/>
                    <a:pt x="1217" y="42"/>
                    <a:pt x="1217" y="42"/>
                  </a:cubicBezTo>
                  <a:close/>
                  <a:moveTo>
                    <a:pt x="1259" y="41"/>
                  </a:moveTo>
                  <a:cubicBezTo>
                    <a:pt x="1259" y="42"/>
                    <a:pt x="1259" y="42"/>
                    <a:pt x="1259" y="42"/>
                  </a:cubicBezTo>
                  <a:cubicBezTo>
                    <a:pt x="1259" y="42"/>
                    <a:pt x="1259" y="41"/>
                    <a:pt x="1259" y="41"/>
                  </a:cubicBezTo>
                  <a:close/>
                  <a:moveTo>
                    <a:pt x="1360" y="78"/>
                  </a:moveTo>
                  <a:cubicBezTo>
                    <a:pt x="1360" y="78"/>
                    <a:pt x="1360" y="78"/>
                    <a:pt x="1360" y="78"/>
                  </a:cubicBezTo>
                  <a:cubicBezTo>
                    <a:pt x="1360" y="78"/>
                    <a:pt x="1360" y="78"/>
                    <a:pt x="1360" y="78"/>
                  </a:cubicBezTo>
                  <a:close/>
                  <a:moveTo>
                    <a:pt x="1544" y="78"/>
                  </a:moveTo>
                  <a:cubicBezTo>
                    <a:pt x="1544" y="78"/>
                    <a:pt x="1544" y="78"/>
                    <a:pt x="1544" y="79"/>
                  </a:cubicBezTo>
                  <a:cubicBezTo>
                    <a:pt x="1544" y="78"/>
                    <a:pt x="1544" y="78"/>
                    <a:pt x="1544" y="78"/>
                  </a:cubicBezTo>
                  <a:close/>
                  <a:moveTo>
                    <a:pt x="661" y="42"/>
                  </a:moveTo>
                  <a:cubicBezTo>
                    <a:pt x="662" y="42"/>
                    <a:pt x="662" y="42"/>
                    <a:pt x="662" y="42"/>
                  </a:cubicBezTo>
                  <a:cubicBezTo>
                    <a:pt x="662" y="42"/>
                    <a:pt x="661" y="42"/>
                    <a:pt x="661" y="42"/>
                  </a:cubicBezTo>
                  <a:close/>
                  <a:moveTo>
                    <a:pt x="1712" y="78"/>
                  </a:moveTo>
                  <a:cubicBezTo>
                    <a:pt x="1712" y="78"/>
                    <a:pt x="1712" y="78"/>
                    <a:pt x="1712" y="79"/>
                  </a:cubicBezTo>
                  <a:cubicBezTo>
                    <a:pt x="1712" y="78"/>
                    <a:pt x="1712" y="78"/>
                    <a:pt x="1712" y="78"/>
                  </a:cubicBezTo>
                  <a:close/>
                  <a:moveTo>
                    <a:pt x="756" y="42"/>
                  </a:moveTo>
                  <a:cubicBezTo>
                    <a:pt x="757" y="42"/>
                    <a:pt x="757" y="42"/>
                    <a:pt x="757" y="42"/>
                  </a:cubicBezTo>
                  <a:cubicBezTo>
                    <a:pt x="757" y="42"/>
                    <a:pt x="756" y="42"/>
                    <a:pt x="756" y="42"/>
                  </a:cubicBezTo>
                  <a:close/>
                  <a:moveTo>
                    <a:pt x="830" y="42"/>
                  </a:moveTo>
                  <a:cubicBezTo>
                    <a:pt x="830" y="42"/>
                    <a:pt x="830" y="42"/>
                    <a:pt x="830" y="42"/>
                  </a:cubicBezTo>
                  <a:cubicBezTo>
                    <a:pt x="830" y="42"/>
                    <a:pt x="830" y="42"/>
                    <a:pt x="830" y="42"/>
                  </a:cubicBezTo>
                  <a:close/>
                  <a:moveTo>
                    <a:pt x="686" y="79"/>
                  </a:moveTo>
                  <a:cubicBezTo>
                    <a:pt x="686" y="79"/>
                    <a:pt x="686" y="79"/>
                    <a:pt x="686" y="79"/>
                  </a:cubicBezTo>
                  <a:cubicBezTo>
                    <a:pt x="686" y="79"/>
                    <a:pt x="686" y="79"/>
                    <a:pt x="686" y="79"/>
                  </a:cubicBezTo>
                  <a:close/>
                  <a:moveTo>
                    <a:pt x="1038" y="42"/>
                  </a:moveTo>
                  <a:cubicBezTo>
                    <a:pt x="1039" y="42"/>
                    <a:pt x="1039" y="42"/>
                    <a:pt x="1039" y="42"/>
                  </a:cubicBezTo>
                  <a:cubicBezTo>
                    <a:pt x="1039" y="42"/>
                    <a:pt x="1038" y="42"/>
                    <a:pt x="1038" y="42"/>
                  </a:cubicBezTo>
                  <a:close/>
                  <a:moveTo>
                    <a:pt x="1081" y="42"/>
                  </a:moveTo>
                  <a:cubicBezTo>
                    <a:pt x="1081" y="42"/>
                    <a:pt x="1081" y="42"/>
                    <a:pt x="1081" y="42"/>
                  </a:cubicBezTo>
                  <a:cubicBezTo>
                    <a:pt x="1081" y="42"/>
                    <a:pt x="1081" y="42"/>
                    <a:pt x="1081" y="42"/>
                  </a:cubicBezTo>
                  <a:close/>
                  <a:moveTo>
                    <a:pt x="1360" y="78"/>
                  </a:moveTo>
                  <a:cubicBezTo>
                    <a:pt x="1359" y="78"/>
                    <a:pt x="1359" y="79"/>
                    <a:pt x="1359" y="79"/>
                  </a:cubicBezTo>
                  <a:cubicBezTo>
                    <a:pt x="1359" y="79"/>
                    <a:pt x="1360" y="79"/>
                    <a:pt x="1360" y="78"/>
                  </a:cubicBezTo>
                  <a:close/>
                  <a:moveTo>
                    <a:pt x="1216" y="42"/>
                  </a:moveTo>
                  <a:cubicBezTo>
                    <a:pt x="1216" y="42"/>
                    <a:pt x="1217" y="42"/>
                    <a:pt x="1217" y="42"/>
                  </a:cubicBezTo>
                  <a:cubicBezTo>
                    <a:pt x="1216" y="42"/>
                    <a:pt x="1216" y="42"/>
                    <a:pt x="1216" y="42"/>
                  </a:cubicBezTo>
                  <a:close/>
                  <a:moveTo>
                    <a:pt x="1291" y="42"/>
                  </a:moveTo>
                  <a:cubicBezTo>
                    <a:pt x="1291" y="42"/>
                    <a:pt x="1291" y="42"/>
                    <a:pt x="1291" y="42"/>
                  </a:cubicBezTo>
                  <a:cubicBezTo>
                    <a:pt x="1291" y="42"/>
                    <a:pt x="1291" y="42"/>
                    <a:pt x="1291" y="42"/>
                  </a:cubicBezTo>
                  <a:close/>
                  <a:moveTo>
                    <a:pt x="1532" y="79"/>
                  </a:moveTo>
                  <a:cubicBezTo>
                    <a:pt x="1532" y="79"/>
                    <a:pt x="1532" y="79"/>
                    <a:pt x="1532" y="79"/>
                  </a:cubicBezTo>
                  <a:cubicBezTo>
                    <a:pt x="1532" y="79"/>
                    <a:pt x="1532" y="79"/>
                    <a:pt x="1532" y="79"/>
                  </a:cubicBezTo>
                  <a:close/>
                  <a:moveTo>
                    <a:pt x="1544" y="79"/>
                  </a:moveTo>
                  <a:cubicBezTo>
                    <a:pt x="1544" y="79"/>
                    <a:pt x="1543" y="79"/>
                    <a:pt x="1543" y="79"/>
                  </a:cubicBezTo>
                  <a:cubicBezTo>
                    <a:pt x="1544" y="79"/>
                    <a:pt x="1544" y="79"/>
                    <a:pt x="1544" y="79"/>
                  </a:cubicBezTo>
                  <a:close/>
                  <a:moveTo>
                    <a:pt x="756" y="42"/>
                  </a:moveTo>
                  <a:cubicBezTo>
                    <a:pt x="756" y="42"/>
                    <a:pt x="756" y="42"/>
                    <a:pt x="756" y="42"/>
                  </a:cubicBezTo>
                  <a:cubicBezTo>
                    <a:pt x="756" y="42"/>
                    <a:pt x="756" y="42"/>
                    <a:pt x="756" y="42"/>
                  </a:cubicBezTo>
                  <a:close/>
                  <a:moveTo>
                    <a:pt x="1700" y="79"/>
                  </a:moveTo>
                  <a:cubicBezTo>
                    <a:pt x="1700" y="79"/>
                    <a:pt x="1700" y="79"/>
                    <a:pt x="1700" y="79"/>
                  </a:cubicBezTo>
                  <a:cubicBezTo>
                    <a:pt x="1700" y="79"/>
                    <a:pt x="1700" y="79"/>
                    <a:pt x="1700" y="79"/>
                  </a:cubicBezTo>
                  <a:close/>
                  <a:moveTo>
                    <a:pt x="1712" y="79"/>
                  </a:moveTo>
                  <a:cubicBezTo>
                    <a:pt x="1712" y="79"/>
                    <a:pt x="1712" y="79"/>
                    <a:pt x="1712" y="79"/>
                  </a:cubicBezTo>
                  <a:cubicBezTo>
                    <a:pt x="1712" y="79"/>
                    <a:pt x="1712" y="79"/>
                    <a:pt x="1712" y="79"/>
                  </a:cubicBezTo>
                  <a:close/>
                  <a:moveTo>
                    <a:pt x="799" y="42"/>
                  </a:moveTo>
                  <a:cubicBezTo>
                    <a:pt x="799" y="42"/>
                    <a:pt x="799" y="42"/>
                    <a:pt x="800" y="42"/>
                  </a:cubicBezTo>
                  <a:cubicBezTo>
                    <a:pt x="799" y="42"/>
                    <a:pt x="799" y="42"/>
                    <a:pt x="799" y="42"/>
                  </a:cubicBezTo>
                  <a:close/>
                  <a:moveTo>
                    <a:pt x="687" y="79"/>
                  </a:moveTo>
                  <a:cubicBezTo>
                    <a:pt x="687" y="79"/>
                    <a:pt x="687" y="79"/>
                    <a:pt x="686" y="79"/>
                  </a:cubicBezTo>
                  <a:cubicBezTo>
                    <a:pt x="687" y="79"/>
                    <a:pt x="687" y="79"/>
                    <a:pt x="687" y="79"/>
                  </a:cubicBezTo>
                  <a:close/>
                  <a:moveTo>
                    <a:pt x="871" y="42"/>
                  </a:moveTo>
                  <a:cubicBezTo>
                    <a:pt x="871" y="42"/>
                    <a:pt x="871" y="42"/>
                    <a:pt x="871" y="42"/>
                  </a:cubicBezTo>
                  <a:cubicBezTo>
                    <a:pt x="871" y="42"/>
                    <a:pt x="871" y="42"/>
                    <a:pt x="871" y="42"/>
                  </a:cubicBezTo>
                  <a:close/>
                  <a:moveTo>
                    <a:pt x="1112" y="42"/>
                  </a:moveTo>
                  <a:cubicBezTo>
                    <a:pt x="1112" y="42"/>
                    <a:pt x="1112" y="42"/>
                    <a:pt x="1112" y="42"/>
                  </a:cubicBezTo>
                  <a:cubicBezTo>
                    <a:pt x="1112" y="42"/>
                    <a:pt x="1112" y="42"/>
                    <a:pt x="1112" y="42"/>
                  </a:cubicBezTo>
                  <a:close/>
                  <a:moveTo>
                    <a:pt x="1347" y="79"/>
                  </a:moveTo>
                  <a:cubicBezTo>
                    <a:pt x="1347" y="79"/>
                    <a:pt x="1347" y="79"/>
                    <a:pt x="1347" y="79"/>
                  </a:cubicBezTo>
                  <a:cubicBezTo>
                    <a:pt x="1347" y="79"/>
                    <a:pt x="1347" y="79"/>
                    <a:pt x="1347" y="79"/>
                  </a:cubicBezTo>
                  <a:close/>
                  <a:moveTo>
                    <a:pt x="1359" y="79"/>
                  </a:moveTo>
                  <a:cubicBezTo>
                    <a:pt x="1359" y="79"/>
                    <a:pt x="1359" y="79"/>
                    <a:pt x="1359" y="79"/>
                  </a:cubicBezTo>
                  <a:cubicBezTo>
                    <a:pt x="1359" y="79"/>
                    <a:pt x="1359" y="79"/>
                    <a:pt x="1359" y="79"/>
                  </a:cubicBezTo>
                  <a:close/>
                  <a:moveTo>
                    <a:pt x="1216" y="42"/>
                  </a:moveTo>
                  <a:cubicBezTo>
                    <a:pt x="1216" y="42"/>
                    <a:pt x="1216" y="42"/>
                    <a:pt x="1216" y="42"/>
                  </a:cubicBezTo>
                  <a:cubicBezTo>
                    <a:pt x="1216" y="42"/>
                    <a:pt x="1216" y="42"/>
                    <a:pt x="1216" y="42"/>
                  </a:cubicBezTo>
                  <a:close/>
                  <a:moveTo>
                    <a:pt x="1543" y="79"/>
                  </a:moveTo>
                  <a:cubicBezTo>
                    <a:pt x="1543" y="79"/>
                    <a:pt x="1543" y="79"/>
                    <a:pt x="1543" y="79"/>
                  </a:cubicBezTo>
                  <a:cubicBezTo>
                    <a:pt x="1543" y="79"/>
                    <a:pt x="1543" y="79"/>
                    <a:pt x="1543" y="79"/>
                  </a:cubicBezTo>
                  <a:close/>
                  <a:moveTo>
                    <a:pt x="554" y="42"/>
                  </a:moveTo>
                  <a:cubicBezTo>
                    <a:pt x="554" y="43"/>
                    <a:pt x="555" y="43"/>
                    <a:pt x="555" y="43"/>
                  </a:cubicBezTo>
                  <a:cubicBezTo>
                    <a:pt x="555" y="43"/>
                    <a:pt x="555" y="42"/>
                    <a:pt x="554" y="42"/>
                  </a:cubicBezTo>
                  <a:close/>
                  <a:moveTo>
                    <a:pt x="756" y="43"/>
                  </a:moveTo>
                  <a:cubicBezTo>
                    <a:pt x="756" y="43"/>
                    <a:pt x="756" y="43"/>
                    <a:pt x="756" y="42"/>
                  </a:cubicBezTo>
                  <a:cubicBezTo>
                    <a:pt x="756" y="42"/>
                    <a:pt x="756" y="43"/>
                    <a:pt x="756" y="43"/>
                  </a:cubicBezTo>
                  <a:close/>
                  <a:moveTo>
                    <a:pt x="1712" y="79"/>
                  </a:moveTo>
                  <a:cubicBezTo>
                    <a:pt x="1711" y="79"/>
                    <a:pt x="1711" y="79"/>
                    <a:pt x="1711" y="79"/>
                  </a:cubicBezTo>
                  <a:cubicBezTo>
                    <a:pt x="1711" y="79"/>
                    <a:pt x="1711" y="79"/>
                    <a:pt x="1712" y="79"/>
                  </a:cubicBezTo>
                  <a:close/>
                  <a:moveTo>
                    <a:pt x="800" y="42"/>
                  </a:moveTo>
                  <a:cubicBezTo>
                    <a:pt x="800" y="43"/>
                    <a:pt x="800" y="43"/>
                    <a:pt x="800" y="43"/>
                  </a:cubicBezTo>
                  <a:cubicBezTo>
                    <a:pt x="800" y="43"/>
                    <a:pt x="800" y="42"/>
                    <a:pt x="800" y="42"/>
                  </a:cubicBezTo>
                  <a:close/>
                  <a:moveTo>
                    <a:pt x="870" y="43"/>
                  </a:moveTo>
                  <a:cubicBezTo>
                    <a:pt x="870" y="43"/>
                    <a:pt x="871" y="43"/>
                    <a:pt x="871" y="42"/>
                  </a:cubicBezTo>
                  <a:cubicBezTo>
                    <a:pt x="870" y="42"/>
                    <a:pt x="870" y="43"/>
                    <a:pt x="870" y="43"/>
                  </a:cubicBezTo>
                  <a:close/>
                  <a:moveTo>
                    <a:pt x="555" y="43"/>
                  </a:moveTo>
                  <a:cubicBezTo>
                    <a:pt x="555" y="43"/>
                    <a:pt x="555" y="43"/>
                    <a:pt x="555" y="43"/>
                  </a:cubicBezTo>
                  <a:cubicBezTo>
                    <a:pt x="555" y="43"/>
                    <a:pt x="555" y="43"/>
                    <a:pt x="555" y="43"/>
                  </a:cubicBezTo>
                  <a:close/>
                  <a:moveTo>
                    <a:pt x="661" y="43"/>
                  </a:moveTo>
                  <a:cubicBezTo>
                    <a:pt x="661" y="43"/>
                    <a:pt x="661" y="43"/>
                    <a:pt x="661" y="43"/>
                  </a:cubicBezTo>
                  <a:cubicBezTo>
                    <a:pt x="661" y="43"/>
                    <a:pt x="661" y="43"/>
                    <a:pt x="661" y="43"/>
                  </a:cubicBezTo>
                  <a:close/>
                  <a:moveTo>
                    <a:pt x="755" y="43"/>
                  </a:moveTo>
                  <a:cubicBezTo>
                    <a:pt x="756" y="43"/>
                    <a:pt x="756" y="43"/>
                    <a:pt x="756" y="43"/>
                  </a:cubicBezTo>
                  <a:cubicBezTo>
                    <a:pt x="756" y="43"/>
                    <a:pt x="755" y="43"/>
                    <a:pt x="755" y="43"/>
                  </a:cubicBezTo>
                  <a:close/>
                  <a:moveTo>
                    <a:pt x="969" y="79"/>
                  </a:moveTo>
                  <a:cubicBezTo>
                    <a:pt x="969" y="79"/>
                    <a:pt x="969" y="80"/>
                    <a:pt x="969" y="80"/>
                  </a:cubicBezTo>
                  <a:cubicBezTo>
                    <a:pt x="969" y="79"/>
                    <a:pt x="969" y="79"/>
                    <a:pt x="969" y="79"/>
                  </a:cubicBezTo>
                  <a:close/>
                  <a:moveTo>
                    <a:pt x="829" y="43"/>
                  </a:moveTo>
                  <a:cubicBezTo>
                    <a:pt x="829" y="43"/>
                    <a:pt x="829" y="43"/>
                    <a:pt x="829" y="43"/>
                  </a:cubicBezTo>
                  <a:cubicBezTo>
                    <a:pt x="829" y="43"/>
                    <a:pt x="829" y="43"/>
                    <a:pt x="829" y="43"/>
                  </a:cubicBezTo>
                  <a:close/>
                  <a:moveTo>
                    <a:pt x="1082" y="43"/>
                  </a:moveTo>
                  <a:cubicBezTo>
                    <a:pt x="1082" y="43"/>
                    <a:pt x="1082" y="43"/>
                    <a:pt x="1082" y="43"/>
                  </a:cubicBezTo>
                  <a:cubicBezTo>
                    <a:pt x="1082" y="43"/>
                    <a:pt x="1082" y="43"/>
                    <a:pt x="1082" y="43"/>
                  </a:cubicBezTo>
                  <a:close/>
                  <a:moveTo>
                    <a:pt x="1359" y="79"/>
                  </a:moveTo>
                  <a:cubicBezTo>
                    <a:pt x="1359" y="79"/>
                    <a:pt x="1359" y="79"/>
                    <a:pt x="1359" y="80"/>
                  </a:cubicBezTo>
                  <a:cubicBezTo>
                    <a:pt x="1359" y="80"/>
                    <a:pt x="1359" y="79"/>
                    <a:pt x="1359" y="79"/>
                  </a:cubicBezTo>
                  <a:close/>
                  <a:moveTo>
                    <a:pt x="1260" y="43"/>
                  </a:moveTo>
                  <a:cubicBezTo>
                    <a:pt x="1260" y="43"/>
                    <a:pt x="1260" y="43"/>
                    <a:pt x="1260" y="43"/>
                  </a:cubicBezTo>
                  <a:cubicBezTo>
                    <a:pt x="1260" y="43"/>
                    <a:pt x="1260" y="43"/>
                    <a:pt x="1260" y="43"/>
                  </a:cubicBezTo>
                  <a:close/>
                  <a:moveTo>
                    <a:pt x="1037" y="43"/>
                  </a:moveTo>
                  <a:cubicBezTo>
                    <a:pt x="1037" y="43"/>
                    <a:pt x="1038" y="43"/>
                    <a:pt x="1038" y="43"/>
                  </a:cubicBezTo>
                  <a:cubicBezTo>
                    <a:pt x="1038" y="43"/>
                    <a:pt x="1037" y="43"/>
                    <a:pt x="1037" y="43"/>
                  </a:cubicBezTo>
                  <a:close/>
                  <a:moveTo>
                    <a:pt x="675" y="43"/>
                  </a:moveTo>
                  <a:cubicBezTo>
                    <a:pt x="674" y="43"/>
                    <a:pt x="674" y="43"/>
                    <a:pt x="674" y="44"/>
                  </a:cubicBezTo>
                  <a:cubicBezTo>
                    <a:pt x="674" y="44"/>
                    <a:pt x="674" y="44"/>
                    <a:pt x="675" y="43"/>
                  </a:cubicBezTo>
                  <a:close/>
                  <a:moveTo>
                    <a:pt x="800" y="43"/>
                  </a:moveTo>
                  <a:cubicBezTo>
                    <a:pt x="800" y="44"/>
                    <a:pt x="800" y="44"/>
                    <a:pt x="801" y="44"/>
                  </a:cubicBezTo>
                  <a:cubicBezTo>
                    <a:pt x="801" y="44"/>
                    <a:pt x="800" y="43"/>
                    <a:pt x="800" y="43"/>
                  </a:cubicBezTo>
                  <a:close/>
                  <a:moveTo>
                    <a:pt x="838" y="43"/>
                  </a:moveTo>
                  <a:cubicBezTo>
                    <a:pt x="838" y="43"/>
                    <a:pt x="837" y="43"/>
                    <a:pt x="837" y="44"/>
                  </a:cubicBezTo>
                  <a:cubicBezTo>
                    <a:pt x="838" y="44"/>
                    <a:pt x="838" y="44"/>
                    <a:pt x="838" y="43"/>
                  </a:cubicBezTo>
                  <a:close/>
                  <a:moveTo>
                    <a:pt x="870" y="44"/>
                  </a:moveTo>
                  <a:cubicBezTo>
                    <a:pt x="870" y="44"/>
                    <a:pt x="870" y="44"/>
                    <a:pt x="870" y="43"/>
                  </a:cubicBezTo>
                  <a:cubicBezTo>
                    <a:pt x="870" y="43"/>
                    <a:pt x="870" y="44"/>
                    <a:pt x="870" y="44"/>
                  </a:cubicBezTo>
                  <a:close/>
                  <a:moveTo>
                    <a:pt x="881" y="43"/>
                  </a:moveTo>
                  <a:cubicBezTo>
                    <a:pt x="880" y="43"/>
                    <a:pt x="880" y="43"/>
                    <a:pt x="880" y="44"/>
                  </a:cubicBezTo>
                  <a:cubicBezTo>
                    <a:pt x="880" y="44"/>
                    <a:pt x="881" y="44"/>
                    <a:pt x="881" y="43"/>
                  </a:cubicBezTo>
                  <a:close/>
                  <a:moveTo>
                    <a:pt x="1037" y="44"/>
                  </a:moveTo>
                  <a:cubicBezTo>
                    <a:pt x="1037" y="44"/>
                    <a:pt x="1037" y="44"/>
                    <a:pt x="1037" y="43"/>
                  </a:cubicBezTo>
                  <a:cubicBezTo>
                    <a:pt x="1037" y="43"/>
                    <a:pt x="1037" y="44"/>
                    <a:pt x="1037" y="44"/>
                  </a:cubicBezTo>
                  <a:close/>
                  <a:moveTo>
                    <a:pt x="1359" y="80"/>
                  </a:moveTo>
                  <a:cubicBezTo>
                    <a:pt x="1358" y="80"/>
                    <a:pt x="1358" y="80"/>
                    <a:pt x="1358" y="80"/>
                  </a:cubicBezTo>
                  <a:cubicBezTo>
                    <a:pt x="1358" y="80"/>
                    <a:pt x="1358" y="80"/>
                    <a:pt x="1359" y="80"/>
                  </a:cubicBezTo>
                  <a:close/>
                  <a:moveTo>
                    <a:pt x="1531" y="80"/>
                  </a:moveTo>
                  <a:cubicBezTo>
                    <a:pt x="1531" y="80"/>
                    <a:pt x="1531" y="80"/>
                    <a:pt x="1531" y="80"/>
                  </a:cubicBezTo>
                  <a:cubicBezTo>
                    <a:pt x="1531" y="80"/>
                    <a:pt x="1531" y="80"/>
                    <a:pt x="1531" y="80"/>
                  </a:cubicBezTo>
                  <a:close/>
                  <a:moveTo>
                    <a:pt x="1111" y="44"/>
                  </a:moveTo>
                  <a:cubicBezTo>
                    <a:pt x="1111" y="44"/>
                    <a:pt x="1111" y="44"/>
                    <a:pt x="1111" y="43"/>
                  </a:cubicBezTo>
                  <a:cubicBezTo>
                    <a:pt x="1111" y="43"/>
                    <a:pt x="1111" y="44"/>
                    <a:pt x="1111" y="44"/>
                  </a:cubicBezTo>
                  <a:close/>
                  <a:moveTo>
                    <a:pt x="1699" y="80"/>
                  </a:moveTo>
                  <a:cubicBezTo>
                    <a:pt x="1699" y="80"/>
                    <a:pt x="1699" y="80"/>
                    <a:pt x="1699" y="80"/>
                  </a:cubicBezTo>
                  <a:cubicBezTo>
                    <a:pt x="1699" y="80"/>
                    <a:pt x="1699" y="80"/>
                    <a:pt x="1699" y="80"/>
                  </a:cubicBezTo>
                  <a:close/>
                  <a:moveTo>
                    <a:pt x="1122" y="43"/>
                  </a:moveTo>
                  <a:cubicBezTo>
                    <a:pt x="1121" y="43"/>
                    <a:pt x="1121" y="43"/>
                    <a:pt x="1121" y="44"/>
                  </a:cubicBezTo>
                  <a:cubicBezTo>
                    <a:pt x="1121" y="44"/>
                    <a:pt x="1121" y="44"/>
                    <a:pt x="1122" y="43"/>
                  </a:cubicBezTo>
                  <a:close/>
                  <a:moveTo>
                    <a:pt x="687" y="80"/>
                  </a:moveTo>
                  <a:cubicBezTo>
                    <a:pt x="687" y="80"/>
                    <a:pt x="687" y="80"/>
                    <a:pt x="687" y="80"/>
                  </a:cubicBezTo>
                  <a:cubicBezTo>
                    <a:pt x="687" y="80"/>
                    <a:pt x="687" y="80"/>
                    <a:pt x="687" y="80"/>
                  </a:cubicBezTo>
                  <a:close/>
                  <a:moveTo>
                    <a:pt x="1215" y="44"/>
                  </a:moveTo>
                  <a:cubicBezTo>
                    <a:pt x="1215" y="44"/>
                    <a:pt x="1215" y="44"/>
                    <a:pt x="1215" y="43"/>
                  </a:cubicBezTo>
                  <a:cubicBezTo>
                    <a:pt x="1215" y="44"/>
                    <a:pt x="1215" y="44"/>
                    <a:pt x="1215" y="44"/>
                  </a:cubicBezTo>
                  <a:close/>
                  <a:moveTo>
                    <a:pt x="556" y="44"/>
                  </a:moveTo>
                  <a:cubicBezTo>
                    <a:pt x="556" y="44"/>
                    <a:pt x="556" y="44"/>
                    <a:pt x="557" y="44"/>
                  </a:cubicBezTo>
                  <a:cubicBezTo>
                    <a:pt x="556" y="44"/>
                    <a:pt x="556" y="44"/>
                    <a:pt x="556" y="44"/>
                  </a:cubicBezTo>
                  <a:close/>
                  <a:moveTo>
                    <a:pt x="828" y="44"/>
                  </a:moveTo>
                  <a:cubicBezTo>
                    <a:pt x="829" y="44"/>
                    <a:pt x="829" y="44"/>
                    <a:pt x="829" y="44"/>
                  </a:cubicBezTo>
                  <a:cubicBezTo>
                    <a:pt x="829" y="44"/>
                    <a:pt x="829" y="44"/>
                    <a:pt x="828" y="44"/>
                  </a:cubicBezTo>
                  <a:close/>
                  <a:moveTo>
                    <a:pt x="1121" y="44"/>
                  </a:moveTo>
                  <a:cubicBezTo>
                    <a:pt x="1121" y="44"/>
                    <a:pt x="1120" y="44"/>
                    <a:pt x="1120" y="44"/>
                  </a:cubicBezTo>
                  <a:cubicBezTo>
                    <a:pt x="1121" y="44"/>
                    <a:pt x="1121" y="44"/>
                    <a:pt x="1121" y="44"/>
                  </a:cubicBezTo>
                  <a:close/>
                  <a:moveTo>
                    <a:pt x="1215" y="44"/>
                  </a:moveTo>
                  <a:cubicBezTo>
                    <a:pt x="1215" y="44"/>
                    <a:pt x="1215" y="44"/>
                    <a:pt x="1215" y="44"/>
                  </a:cubicBezTo>
                  <a:cubicBezTo>
                    <a:pt x="1215" y="44"/>
                    <a:pt x="1215" y="44"/>
                    <a:pt x="1215" y="44"/>
                  </a:cubicBezTo>
                  <a:close/>
                  <a:moveTo>
                    <a:pt x="1260" y="44"/>
                  </a:moveTo>
                  <a:cubicBezTo>
                    <a:pt x="1260" y="44"/>
                    <a:pt x="1261" y="44"/>
                    <a:pt x="1261" y="44"/>
                  </a:cubicBezTo>
                  <a:cubicBezTo>
                    <a:pt x="1261" y="44"/>
                    <a:pt x="1261" y="44"/>
                    <a:pt x="1260" y="44"/>
                  </a:cubicBezTo>
                  <a:close/>
                  <a:moveTo>
                    <a:pt x="674" y="44"/>
                  </a:moveTo>
                  <a:cubicBezTo>
                    <a:pt x="673" y="44"/>
                    <a:pt x="673" y="44"/>
                    <a:pt x="673" y="44"/>
                  </a:cubicBezTo>
                  <a:cubicBezTo>
                    <a:pt x="673" y="44"/>
                    <a:pt x="673" y="44"/>
                    <a:pt x="674" y="44"/>
                  </a:cubicBezTo>
                  <a:close/>
                  <a:moveTo>
                    <a:pt x="754" y="44"/>
                  </a:moveTo>
                  <a:cubicBezTo>
                    <a:pt x="755" y="44"/>
                    <a:pt x="755" y="44"/>
                    <a:pt x="755" y="44"/>
                  </a:cubicBezTo>
                  <a:cubicBezTo>
                    <a:pt x="754" y="44"/>
                    <a:pt x="754" y="44"/>
                    <a:pt x="754" y="44"/>
                  </a:cubicBezTo>
                  <a:close/>
                  <a:moveTo>
                    <a:pt x="853" y="44"/>
                  </a:moveTo>
                  <a:cubicBezTo>
                    <a:pt x="853" y="44"/>
                    <a:pt x="853" y="44"/>
                    <a:pt x="852" y="44"/>
                  </a:cubicBezTo>
                  <a:cubicBezTo>
                    <a:pt x="853" y="44"/>
                    <a:pt x="853" y="44"/>
                    <a:pt x="853" y="44"/>
                  </a:cubicBezTo>
                  <a:close/>
                  <a:moveTo>
                    <a:pt x="896" y="44"/>
                  </a:moveTo>
                  <a:cubicBezTo>
                    <a:pt x="896" y="44"/>
                    <a:pt x="895" y="44"/>
                    <a:pt x="895" y="44"/>
                  </a:cubicBezTo>
                  <a:cubicBezTo>
                    <a:pt x="895" y="44"/>
                    <a:pt x="896" y="44"/>
                    <a:pt x="896" y="44"/>
                  </a:cubicBezTo>
                  <a:close/>
                  <a:moveTo>
                    <a:pt x="970" y="80"/>
                  </a:moveTo>
                  <a:cubicBezTo>
                    <a:pt x="970" y="80"/>
                    <a:pt x="970" y="81"/>
                    <a:pt x="970" y="81"/>
                  </a:cubicBezTo>
                  <a:cubicBezTo>
                    <a:pt x="970" y="81"/>
                    <a:pt x="970" y="80"/>
                    <a:pt x="970" y="80"/>
                  </a:cubicBezTo>
                  <a:close/>
                  <a:moveTo>
                    <a:pt x="1120" y="44"/>
                  </a:moveTo>
                  <a:cubicBezTo>
                    <a:pt x="1120" y="44"/>
                    <a:pt x="1120" y="44"/>
                    <a:pt x="1120" y="44"/>
                  </a:cubicBezTo>
                  <a:cubicBezTo>
                    <a:pt x="1120" y="44"/>
                    <a:pt x="1120" y="44"/>
                    <a:pt x="1120" y="44"/>
                  </a:cubicBezTo>
                  <a:close/>
                  <a:moveTo>
                    <a:pt x="1531" y="81"/>
                  </a:moveTo>
                  <a:cubicBezTo>
                    <a:pt x="1531" y="81"/>
                    <a:pt x="1531" y="80"/>
                    <a:pt x="1531" y="80"/>
                  </a:cubicBezTo>
                  <a:cubicBezTo>
                    <a:pt x="1531" y="80"/>
                    <a:pt x="1531" y="81"/>
                    <a:pt x="1531" y="81"/>
                  </a:cubicBezTo>
                  <a:close/>
                  <a:moveTo>
                    <a:pt x="1542" y="80"/>
                  </a:moveTo>
                  <a:cubicBezTo>
                    <a:pt x="1542" y="80"/>
                    <a:pt x="1542" y="80"/>
                    <a:pt x="1542" y="81"/>
                  </a:cubicBezTo>
                  <a:cubicBezTo>
                    <a:pt x="1542" y="81"/>
                    <a:pt x="1542" y="80"/>
                    <a:pt x="1542" y="80"/>
                  </a:cubicBezTo>
                  <a:close/>
                  <a:moveTo>
                    <a:pt x="1699" y="81"/>
                  </a:moveTo>
                  <a:cubicBezTo>
                    <a:pt x="1699" y="81"/>
                    <a:pt x="1699" y="80"/>
                    <a:pt x="1699" y="80"/>
                  </a:cubicBezTo>
                  <a:cubicBezTo>
                    <a:pt x="1699" y="80"/>
                    <a:pt x="1699" y="81"/>
                    <a:pt x="1699" y="81"/>
                  </a:cubicBezTo>
                  <a:close/>
                  <a:moveTo>
                    <a:pt x="1710" y="80"/>
                  </a:moveTo>
                  <a:cubicBezTo>
                    <a:pt x="1710" y="80"/>
                    <a:pt x="1710" y="80"/>
                    <a:pt x="1710" y="81"/>
                  </a:cubicBezTo>
                  <a:cubicBezTo>
                    <a:pt x="1710" y="81"/>
                    <a:pt x="1710" y="80"/>
                    <a:pt x="1710" y="80"/>
                  </a:cubicBezTo>
                  <a:close/>
                  <a:moveTo>
                    <a:pt x="1137" y="44"/>
                  </a:moveTo>
                  <a:cubicBezTo>
                    <a:pt x="1137" y="44"/>
                    <a:pt x="1137" y="44"/>
                    <a:pt x="1137" y="44"/>
                  </a:cubicBezTo>
                  <a:cubicBezTo>
                    <a:pt x="1137" y="44"/>
                    <a:pt x="1137" y="44"/>
                    <a:pt x="1137" y="44"/>
                  </a:cubicBezTo>
                  <a:close/>
                  <a:moveTo>
                    <a:pt x="557" y="44"/>
                  </a:moveTo>
                  <a:cubicBezTo>
                    <a:pt x="557" y="45"/>
                    <a:pt x="557" y="45"/>
                    <a:pt x="558" y="45"/>
                  </a:cubicBezTo>
                  <a:cubicBezTo>
                    <a:pt x="558" y="45"/>
                    <a:pt x="557" y="45"/>
                    <a:pt x="557" y="44"/>
                  </a:cubicBezTo>
                  <a:close/>
                  <a:moveTo>
                    <a:pt x="688" y="81"/>
                  </a:moveTo>
                  <a:cubicBezTo>
                    <a:pt x="688" y="81"/>
                    <a:pt x="688" y="81"/>
                    <a:pt x="688" y="80"/>
                  </a:cubicBezTo>
                  <a:cubicBezTo>
                    <a:pt x="688" y="81"/>
                    <a:pt x="688" y="81"/>
                    <a:pt x="688" y="81"/>
                  </a:cubicBezTo>
                  <a:close/>
                  <a:moveTo>
                    <a:pt x="801" y="44"/>
                  </a:moveTo>
                  <a:cubicBezTo>
                    <a:pt x="801" y="45"/>
                    <a:pt x="801" y="45"/>
                    <a:pt x="801" y="45"/>
                  </a:cubicBezTo>
                  <a:cubicBezTo>
                    <a:pt x="801" y="45"/>
                    <a:pt x="801" y="45"/>
                    <a:pt x="801" y="44"/>
                  </a:cubicBezTo>
                  <a:close/>
                  <a:moveTo>
                    <a:pt x="970" y="81"/>
                  </a:moveTo>
                  <a:cubicBezTo>
                    <a:pt x="970" y="81"/>
                    <a:pt x="970" y="81"/>
                    <a:pt x="970" y="81"/>
                  </a:cubicBezTo>
                  <a:cubicBezTo>
                    <a:pt x="970" y="81"/>
                    <a:pt x="970" y="81"/>
                    <a:pt x="970" y="81"/>
                  </a:cubicBezTo>
                  <a:close/>
                  <a:moveTo>
                    <a:pt x="836" y="44"/>
                  </a:moveTo>
                  <a:cubicBezTo>
                    <a:pt x="836" y="44"/>
                    <a:pt x="836" y="45"/>
                    <a:pt x="836" y="45"/>
                  </a:cubicBezTo>
                  <a:cubicBezTo>
                    <a:pt x="836" y="45"/>
                    <a:pt x="836" y="45"/>
                    <a:pt x="836" y="44"/>
                  </a:cubicBezTo>
                  <a:close/>
                  <a:moveTo>
                    <a:pt x="869" y="45"/>
                  </a:moveTo>
                  <a:cubicBezTo>
                    <a:pt x="869" y="45"/>
                    <a:pt x="869" y="45"/>
                    <a:pt x="869" y="44"/>
                  </a:cubicBezTo>
                  <a:cubicBezTo>
                    <a:pt x="869" y="45"/>
                    <a:pt x="869" y="45"/>
                    <a:pt x="869" y="45"/>
                  </a:cubicBezTo>
                  <a:close/>
                  <a:moveTo>
                    <a:pt x="836" y="45"/>
                  </a:moveTo>
                  <a:cubicBezTo>
                    <a:pt x="836" y="45"/>
                    <a:pt x="835" y="45"/>
                    <a:pt x="835" y="45"/>
                  </a:cubicBezTo>
                  <a:cubicBezTo>
                    <a:pt x="836" y="45"/>
                    <a:pt x="836" y="45"/>
                    <a:pt x="836" y="45"/>
                  </a:cubicBezTo>
                  <a:close/>
                  <a:moveTo>
                    <a:pt x="1358" y="81"/>
                  </a:moveTo>
                  <a:cubicBezTo>
                    <a:pt x="1358" y="81"/>
                    <a:pt x="1357" y="81"/>
                    <a:pt x="1357" y="81"/>
                  </a:cubicBezTo>
                  <a:cubicBezTo>
                    <a:pt x="1358" y="81"/>
                    <a:pt x="1358" y="81"/>
                    <a:pt x="1358" y="81"/>
                  </a:cubicBezTo>
                  <a:close/>
                  <a:moveTo>
                    <a:pt x="854" y="45"/>
                  </a:moveTo>
                  <a:cubicBezTo>
                    <a:pt x="854" y="45"/>
                    <a:pt x="854" y="45"/>
                    <a:pt x="853" y="45"/>
                  </a:cubicBezTo>
                  <a:cubicBezTo>
                    <a:pt x="854" y="45"/>
                    <a:pt x="854" y="45"/>
                    <a:pt x="854" y="45"/>
                  </a:cubicBezTo>
                  <a:close/>
                  <a:moveTo>
                    <a:pt x="1542" y="81"/>
                  </a:moveTo>
                  <a:cubicBezTo>
                    <a:pt x="1542" y="81"/>
                    <a:pt x="1542" y="81"/>
                    <a:pt x="1542" y="81"/>
                  </a:cubicBezTo>
                  <a:cubicBezTo>
                    <a:pt x="1542" y="81"/>
                    <a:pt x="1542" y="81"/>
                    <a:pt x="1542" y="81"/>
                  </a:cubicBezTo>
                  <a:close/>
                  <a:moveTo>
                    <a:pt x="1678" y="81"/>
                  </a:moveTo>
                  <a:cubicBezTo>
                    <a:pt x="1678" y="81"/>
                    <a:pt x="1678" y="81"/>
                    <a:pt x="1678" y="81"/>
                  </a:cubicBezTo>
                  <a:cubicBezTo>
                    <a:pt x="1678" y="81"/>
                    <a:pt x="1678" y="81"/>
                    <a:pt x="1678" y="81"/>
                  </a:cubicBezTo>
                  <a:close/>
                  <a:moveTo>
                    <a:pt x="879" y="45"/>
                  </a:moveTo>
                  <a:cubicBezTo>
                    <a:pt x="878" y="45"/>
                    <a:pt x="878" y="45"/>
                    <a:pt x="878" y="45"/>
                  </a:cubicBezTo>
                  <a:cubicBezTo>
                    <a:pt x="878" y="45"/>
                    <a:pt x="878" y="45"/>
                    <a:pt x="879" y="45"/>
                  </a:cubicBezTo>
                  <a:close/>
                  <a:moveTo>
                    <a:pt x="1710" y="81"/>
                  </a:moveTo>
                  <a:cubicBezTo>
                    <a:pt x="1710" y="81"/>
                    <a:pt x="1710" y="81"/>
                    <a:pt x="1710" y="81"/>
                  </a:cubicBezTo>
                  <a:cubicBezTo>
                    <a:pt x="1710" y="81"/>
                    <a:pt x="1710" y="81"/>
                    <a:pt x="1710" y="81"/>
                  </a:cubicBezTo>
                  <a:close/>
                  <a:moveTo>
                    <a:pt x="897" y="45"/>
                  </a:moveTo>
                  <a:cubicBezTo>
                    <a:pt x="897" y="45"/>
                    <a:pt x="897" y="45"/>
                    <a:pt x="896" y="45"/>
                  </a:cubicBezTo>
                  <a:cubicBezTo>
                    <a:pt x="896" y="45"/>
                    <a:pt x="897" y="45"/>
                    <a:pt x="897" y="45"/>
                  </a:cubicBezTo>
                  <a:close/>
                  <a:moveTo>
                    <a:pt x="1036" y="45"/>
                  </a:moveTo>
                  <a:cubicBezTo>
                    <a:pt x="1036" y="45"/>
                    <a:pt x="1036" y="45"/>
                    <a:pt x="1036" y="45"/>
                  </a:cubicBezTo>
                  <a:cubicBezTo>
                    <a:pt x="1036" y="45"/>
                    <a:pt x="1036" y="45"/>
                    <a:pt x="1036" y="45"/>
                  </a:cubicBezTo>
                  <a:close/>
                  <a:moveTo>
                    <a:pt x="1083" y="45"/>
                  </a:moveTo>
                  <a:cubicBezTo>
                    <a:pt x="1083" y="45"/>
                    <a:pt x="1083" y="45"/>
                    <a:pt x="1084" y="45"/>
                  </a:cubicBezTo>
                  <a:cubicBezTo>
                    <a:pt x="1084" y="45"/>
                    <a:pt x="1083" y="45"/>
                    <a:pt x="1083" y="45"/>
                  </a:cubicBezTo>
                  <a:close/>
                  <a:moveTo>
                    <a:pt x="1119" y="45"/>
                  </a:moveTo>
                  <a:cubicBezTo>
                    <a:pt x="1119" y="45"/>
                    <a:pt x="1119" y="45"/>
                    <a:pt x="1119" y="45"/>
                  </a:cubicBezTo>
                  <a:cubicBezTo>
                    <a:pt x="1119" y="45"/>
                    <a:pt x="1119" y="45"/>
                    <a:pt x="1119" y="45"/>
                  </a:cubicBezTo>
                  <a:close/>
                  <a:moveTo>
                    <a:pt x="1138" y="45"/>
                  </a:moveTo>
                  <a:cubicBezTo>
                    <a:pt x="1138" y="45"/>
                    <a:pt x="1138" y="45"/>
                    <a:pt x="1138" y="45"/>
                  </a:cubicBezTo>
                  <a:cubicBezTo>
                    <a:pt x="1138" y="45"/>
                    <a:pt x="1138" y="45"/>
                    <a:pt x="1138" y="45"/>
                  </a:cubicBezTo>
                  <a:close/>
                  <a:moveTo>
                    <a:pt x="1358" y="81"/>
                  </a:moveTo>
                  <a:cubicBezTo>
                    <a:pt x="1357" y="81"/>
                    <a:pt x="1357" y="81"/>
                    <a:pt x="1357" y="81"/>
                  </a:cubicBezTo>
                  <a:cubicBezTo>
                    <a:pt x="1357" y="81"/>
                    <a:pt x="1357" y="81"/>
                    <a:pt x="1358" y="81"/>
                  </a:cubicBezTo>
                  <a:close/>
                  <a:moveTo>
                    <a:pt x="1214" y="45"/>
                  </a:moveTo>
                  <a:cubicBezTo>
                    <a:pt x="1214" y="45"/>
                    <a:pt x="1214" y="45"/>
                    <a:pt x="1214" y="45"/>
                  </a:cubicBezTo>
                  <a:cubicBezTo>
                    <a:pt x="1214" y="45"/>
                    <a:pt x="1214" y="45"/>
                    <a:pt x="1214" y="45"/>
                  </a:cubicBezTo>
                  <a:close/>
                  <a:moveTo>
                    <a:pt x="1312" y="45"/>
                  </a:moveTo>
                  <a:cubicBezTo>
                    <a:pt x="1312" y="45"/>
                    <a:pt x="1311" y="45"/>
                    <a:pt x="1311" y="45"/>
                  </a:cubicBezTo>
                  <a:cubicBezTo>
                    <a:pt x="1311" y="45"/>
                    <a:pt x="1311" y="45"/>
                    <a:pt x="1312" y="45"/>
                  </a:cubicBezTo>
                  <a:close/>
                  <a:moveTo>
                    <a:pt x="1567" y="45"/>
                  </a:moveTo>
                  <a:cubicBezTo>
                    <a:pt x="1567" y="45"/>
                    <a:pt x="1567" y="45"/>
                    <a:pt x="1567" y="45"/>
                  </a:cubicBezTo>
                  <a:cubicBezTo>
                    <a:pt x="1567" y="45"/>
                    <a:pt x="1567" y="45"/>
                    <a:pt x="1567" y="45"/>
                  </a:cubicBezTo>
                  <a:close/>
                  <a:moveTo>
                    <a:pt x="1735" y="45"/>
                  </a:moveTo>
                  <a:cubicBezTo>
                    <a:pt x="1735" y="45"/>
                    <a:pt x="1736" y="45"/>
                    <a:pt x="1736" y="45"/>
                  </a:cubicBezTo>
                  <a:cubicBezTo>
                    <a:pt x="1735" y="45"/>
                    <a:pt x="1735" y="45"/>
                    <a:pt x="1735" y="45"/>
                  </a:cubicBezTo>
                  <a:close/>
                  <a:moveTo>
                    <a:pt x="558" y="45"/>
                  </a:moveTo>
                  <a:cubicBezTo>
                    <a:pt x="558" y="45"/>
                    <a:pt x="558" y="45"/>
                    <a:pt x="559" y="45"/>
                  </a:cubicBezTo>
                  <a:cubicBezTo>
                    <a:pt x="559" y="45"/>
                    <a:pt x="558" y="45"/>
                    <a:pt x="558" y="45"/>
                  </a:cubicBezTo>
                  <a:close/>
                  <a:moveTo>
                    <a:pt x="801" y="45"/>
                  </a:moveTo>
                  <a:cubicBezTo>
                    <a:pt x="801" y="45"/>
                    <a:pt x="801" y="45"/>
                    <a:pt x="802" y="46"/>
                  </a:cubicBezTo>
                  <a:cubicBezTo>
                    <a:pt x="802" y="45"/>
                    <a:pt x="801" y="45"/>
                    <a:pt x="801" y="45"/>
                  </a:cubicBezTo>
                  <a:close/>
                  <a:moveTo>
                    <a:pt x="835" y="45"/>
                  </a:moveTo>
                  <a:cubicBezTo>
                    <a:pt x="835" y="45"/>
                    <a:pt x="835" y="45"/>
                    <a:pt x="835" y="45"/>
                  </a:cubicBezTo>
                  <a:cubicBezTo>
                    <a:pt x="835" y="45"/>
                    <a:pt x="835" y="45"/>
                    <a:pt x="835" y="45"/>
                  </a:cubicBezTo>
                  <a:close/>
                  <a:moveTo>
                    <a:pt x="854" y="45"/>
                  </a:moveTo>
                  <a:cubicBezTo>
                    <a:pt x="854" y="45"/>
                    <a:pt x="854" y="45"/>
                    <a:pt x="854" y="45"/>
                  </a:cubicBezTo>
                  <a:cubicBezTo>
                    <a:pt x="854" y="45"/>
                    <a:pt x="854" y="45"/>
                    <a:pt x="854" y="45"/>
                  </a:cubicBezTo>
                  <a:close/>
                  <a:moveTo>
                    <a:pt x="878" y="45"/>
                  </a:moveTo>
                  <a:cubicBezTo>
                    <a:pt x="878" y="45"/>
                    <a:pt x="878" y="45"/>
                    <a:pt x="878" y="45"/>
                  </a:cubicBezTo>
                  <a:cubicBezTo>
                    <a:pt x="878" y="45"/>
                    <a:pt x="878" y="45"/>
                    <a:pt x="878" y="45"/>
                  </a:cubicBezTo>
                  <a:close/>
                  <a:moveTo>
                    <a:pt x="1346" y="82"/>
                  </a:moveTo>
                  <a:cubicBezTo>
                    <a:pt x="1346" y="82"/>
                    <a:pt x="1346" y="82"/>
                    <a:pt x="1346" y="81"/>
                  </a:cubicBezTo>
                  <a:cubicBezTo>
                    <a:pt x="1346" y="81"/>
                    <a:pt x="1346" y="82"/>
                    <a:pt x="1346" y="82"/>
                  </a:cubicBezTo>
                  <a:close/>
                  <a:moveTo>
                    <a:pt x="897" y="45"/>
                  </a:moveTo>
                  <a:cubicBezTo>
                    <a:pt x="897" y="45"/>
                    <a:pt x="897" y="45"/>
                    <a:pt x="897" y="45"/>
                  </a:cubicBezTo>
                  <a:cubicBezTo>
                    <a:pt x="897" y="45"/>
                    <a:pt x="897" y="45"/>
                    <a:pt x="897" y="45"/>
                  </a:cubicBezTo>
                  <a:close/>
                  <a:moveTo>
                    <a:pt x="1139" y="45"/>
                  </a:moveTo>
                  <a:cubicBezTo>
                    <a:pt x="1139" y="45"/>
                    <a:pt x="1138" y="45"/>
                    <a:pt x="1138" y="45"/>
                  </a:cubicBezTo>
                  <a:cubicBezTo>
                    <a:pt x="1138" y="45"/>
                    <a:pt x="1138" y="45"/>
                    <a:pt x="1139" y="45"/>
                  </a:cubicBezTo>
                  <a:close/>
                  <a:moveTo>
                    <a:pt x="1297" y="45"/>
                  </a:moveTo>
                  <a:cubicBezTo>
                    <a:pt x="1297" y="45"/>
                    <a:pt x="1297" y="45"/>
                    <a:pt x="1297" y="45"/>
                  </a:cubicBezTo>
                  <a:cubicBezTo>
                    <a:pt x="1297" y="45"/>
                    <a:pt x="1297" y="45"/>
                    <a:pt x="1297" y="45"/>
                  </a:cubicBezTo>
                  <a:close/>
                  <a:moveTo>
                    <a:pt x="753" y="46"/>
                  </a:moveTo>
                  <a:cubicBezTo>
                    <a:pt x="754" y="46"/>
                    <a:pt x="754" y="46"/>
                    <a:pt x="754" y="45"/>
                  </a:cubicBezTo>
                  <a:cubicBezTo>
                    <a:pt x="753" y="46"/>
                    <a:pt x="753" y="46"/>
                    <a:pt x="753" y="46"/>
                  </a:cubicBezTo>
                  <a:close/>
                  <a:moveTo>
                    <a:pt x="855" y="46"/>
                  </a:moveTo>
                  <a:cubicBezTo>
                    <a:pt x="855" y="46"/>
                    <a:pt x="854" y="45"/>
                    <a:pt x="854" y="45"/>
                  </a:cubicBezTo>
                  <a:cubicBezTo>
                    <a:pt x="854" y="46"/>
                    <a:pt x="854" y="46"/>
                    <a:pt x="855" y="46"/>
                  </a:cubicBezTo>
                  <a:close/>
                  <a:moveTo>
                    <a:pt x="897" y="46"/>
                  </a:moveTo>
                  <a:cubicBezTo>
                    <a:pt x="897" y="46"/>
                    <a:pt x="897" y="45"/>
                    <a:pt x="897" y="45"/>
                  </a:cubicBezTo>
                  <a:cubicBezTo>
                    <a:pt x="897" y="46"/>
                    <a:pt x="897" y="46"/>
                    <a:pt x="897" y="46"/>
                  </a:cubicBezTo>
                  <a:close/>
                  <a:moveTo>
                    <a:pt x="957" y="82"/>
                  </a:moveTo>
                  <a:cubicBezTo>
                    <a:pt x="957" y="82"/>
                    <a:pt x="957" y="82"/>
                    <a:pt x="957" y="82"/>
                  </a:cubicBezTo>
                  <a:cubicBezTo>
                    <a:pt x="957" y="82"/>
                    <a:pt x="957" y="82"/>
                    <a:pt x="957" y="82"/>
                  </a:cubicBezTo>
                  <a:close/>
                  <a:moveTo>
                    <a:pt x="1139" y="46"/>
                  </a:moveTo>
                  <a:cubicBezTo>
                    <a:pt x="1139" y="46"/>
                    <a:pt x="1139" y="45"/>
                    <a:pt x="1139" y="45"/>
                  </a:cubicBezTo>
                  <a:cubicBezTo>
                    <a:pt x="1139" y="46"/>
                    <a:pt x="1139" y="46"/>
                    <a:pt x="1139" y="46"/>
                  </a:cubicBezTo>
                  <a:close/>
                  <a:moveTo>
                    <a:pt x="1261" y="45"/>
                  </a:moveTo>
                  <a:cubicBezTo>
                    <a:pt x="1261" y="46"/>
                    <a:pt x="1262" y="46"/>
                    <a:pt x="1262" y="46"/>
                  </a:cubicBezTo>
                  <a:cubicBezTo>
                    <a:pt x="1262" y="46"/>
                    <a:pt x="1262" y="46"/>
                    <a:pt x="1261" y="45"/>
                  </a:cubicBezTo>
                  <a:close/>
                  <a:moveTo>
                    <a:pt x="1297" y="45"/>
                  </a:moveTo>
                  <a:cubicBezTo>
                    <a:pt x="1296" y="45"/>
                    <a:pt x="1296" y="46"/>
                    <a:pt x="1296" y="46"/>
                  </a:cubicBezTo>
                  <a:cubicBezTo>
                    <a:pt x="1296" y="46"/>
                    <a:pt x="1297" y="46"/>
                    <a:pt x="1297" y="45"/>
                  </a:cubicBezTo>
                  <a:close/>
                  <a:moveTo>
                    <a:pt x="1541" y="82"/>
                  </a:moveTo>
                  <a:cubicBezTo>
                    <a:pt x="1541" y="82"/>
                    <a:pt x="1541" y="82"/>
                    <a:pt x="1541" y="82"/>
                  </a:cubicBezTo>
                  <a:cubicBezTo>
                    <a:pt x="1541" y="82"/>
                    <a:pt x="1541" y="82"/>
                    <a:pt x="1541" y="82"/>
                  </a:cubicBezTo>
                  <a:close/>
                  <a:moveTo>
                    <a:pt x="1567" y="46"/>
                  </a:moveTo>
                  <a:cubicBezTo>
                    <a:pt x="1567" y="46"/>
                    <a:pt x="1567" y="46"/>
                    <a:pt x="1567" y="45"/>
                  </a:cubicBezTo>
                  <a:cubicBezTo>
                    <a:pt x="1567" y="46"/>
                    <a:pt x="1567" y="46"/>
                    <a:pt x="1567" y="46"/>
                  </a:cubicBezTo>
                  <a:close/>
                  <a:moveTo>
                    <a:pt x="1709" y="82"/>
                  </a:moveTo>
                  <a:cubicBezTo>
                    <a:pt x="1709" y="82"/>
                    <a:pt x="1709" y="82"/>
                    <a:pt x="1709" y="82"/>
                  </a:cubicBezTo>
                  <a:cubicBezTo>
                    <a:pt x="1709" y="82"/>
                    <a:pt x="1709" y="82"/>
                    <a:pt x="1709" y="82"/>
                  </a:cubicBezTo>
                  <a:close/>
                  <a:moveTo>
                    <a:pt x="1735" y="46"/>
                  </a:moveTo>
                  <a:cubicBezTo>
                    <a:pt x="1735" y="46"/>
                    <a:pt x="1735" y="46"/>
                    <a:pt x="1735" y="45"/>
                  </a:cubicBezTo>
                  <a:cubicBezTo>
                    <a:pt x="1735" y="46"/>
                    <a:pt x="1735" y="46"/>
                    <a:pt x="1735" y="46"/>
                  </a:cubicBezTo>
                  <a:close/>
                  <a:moveTo>
                    <a:pt x="559" y="46"/>
                  </a:moveTo>
                  <a:cubicBezTo>
                    <a:pt x="559" y="46"/>
                    <a:pt x="560" y="46"/>
                    <a:pt x="560" y="46"/>
                  </a:cubicBezTo>
                  <a:cubicBezTo>
                    <a:pt x="560" y="46"/>
                    <a:pt x="559" y="46"/>
                    <a:pt x="559" y="46"/>
                  </a:cubicBezTo>
                  <a:close/>
                  <a:moveTo>
                    <a:pt x="696" y="46"/>
                  </a:moveTo>
                  <a:cubicBezTo>
                    <a:pt x="695" y="46"/>
                    <a:pt x="695" y="46"/>
                    <a:pt x="695" y="46"/>
                  </a:cubicBezTo>
                  <a:cubicBezTo>
                    <a:pt x="695" y="46"/>
                    <a:pt x="695" y="46"/>
                    <a:pt x="696" y="46"/>
                  </a:cubicBezTo>
                  <a:close/>
                  <a:moveTo>
                    <a:pt x="855" y="46"/>
                  </a:moveTo>
                  <a:cubicBezTo>
                    <a:pt x="855" y="46"/>
                    <a:pt x="855" y="46"/>
                    <a:pt x="855" y="46"/>
                  </a:cubicBezTo>
                  <a:cubicBezTo>
                    <a:pt x="855" y="46"/>
                    <a:pt x="855" y="46"/>
                    <a:pt x="855" y="46"/>
                  </a:cubicBezTo>
                  <a:close/>
                  <a:moveTo>
                    <a:pt x="971" y="82"/>
                  </a:moveTo>
                  <a:cubicBezTo>
                    <a:pt x="971" y="82"/>
                    <a:pt x="971" y="82"/>
                    <a:pt x="971" y="82"/>
                  </a:cubicBezTo>
                  <a:cubicBezTo>
                    <a:pt x="971" y="82"/>
                    <a:pt x="971" y="82"/>
                    <a:pt x="971" y="82"/>
                  </a:cubicBezTo>
                  <a:close/>
                  <a:moveTo>
                    <a:pt x="898" y="46"/>
                  </a:moveTo>
                  <a:cubicBezTo>
                    <a:pt x="898" y="46"/>
                    <a:pt x="898" y="46"/>
                    <a:pt x="897" y="46"/>
                  </a:cubicBezTo>
                  <a:cubicBezTo>
                    <a:pt x="897" y="46"/>
                    <a:pt x="898" y="46"/>
                    <a:pt x="898" y="46"/>
                  </a:cubicBezTo>
                  <a:close/>
                  <a:moveTo>
                    <a:pt x="1357" y="82"/>
                  </a:moveTo>
                  <a:cubicBezTo>
                    <a:pt x="1357" y="82"/>
                    <a:pt x="1357" y="82"/>
                    <a:pt x="1357" y="82"/>
                  </a:cubicBezTo>
                  <a:cubicBezTo>
                    <a:pt x="1357" y="82"/>
                    <a:pt x="1357" y="82"/>
                    <a:pt x="1357" y="82"/>
                  </a:cubicBezTo>
                  <a:close/>
                  <a:moveTo>
                    <a:pt x="1035" y="46"/>
                  </a:moveTo>
                  <a:cubicBezTo>
                    <a:pt x="1035" y="46"/>
                    <a:pt x="1036" y="46"/>
                    <a:pt x="1036" y="46"/>
                  </a:cubicBezTo>
                  <a:cubicBezTo>
                    <a:pt x="1035" y="46"/>
                    <a:pt x="1035" y="46"/>
                    <a:pt x="1035" y="46"/>
                  </a:cubicBezTo>
                  <a:close/>
                  <a:moveTo>
                    <a:pt x="1118" y="46"/>
                  </a:moveTo>
                  <a:cubicBezTo>
                    <a:pt x="1117" y="46"/>
                    <a:pt x="1117" y="46"/>
                    <a:pt x="1117" y="46"/>
                  </a:cubicBezTo>
                  <a:cubicBezTo>
                    <a:pt x="1117" y="46"/>
                    <a:pt x="1118" y="46"/>
                    <a:pt x="1118" y="46"/>
                  </a:cubicBezTo>
                  <a:close/>
                  <a:moveTo>
                    <a:pt x="1139" y="46"/>
                  </a:moveTo>
                  <a:cubicBezTo>
                    <a:pt x="1139" y="46"/>
                    <a:pt x="1139" y="46"/>
                    <a:pt x="1139" y="46"/>
                  </a:cubicBezTo>
                  <a:cubicBezTo>
                    <a:pt x="1139" y="46"/>
                    <a:pt x="1139" y="46"/>
                    <a:pt x="1139" y="46"/>
                  </a:cubicBezTo>
                  <a:close/>
                  <a:moveTo>
                    <a:pt x="1382" y="46"/>
                  </a:moveTo>
                  <a:cubicBezTo>
                    <a:pt x="1383" y="46"/>
                    <a:pt x="1383" y="46"/>
                    <a:pt x="1383" y="46"/>
                  </a:cubicBezTo>
                  <a:cubicBezTo>
                    <a:pt x="1382" y="46"/>
                    <a:pt x="1382" y="46"/>
                    <a:pt x="1382" y="46"/>
                  </a:cubicBezTo>
                  <a:close/>
                  <a:moveTo>
                    <a:pt x="671" y="46"/>
                  </a:moveTo>
                  <a:cubicBezTo>
                    <a:pt x="671" y="46"/>
                    <a:pt x="671" y="46"/>
                    <a:pt x="671" y="46"/>
                  </a:cubicBezTo>
                  <a:cubicBezTo>
                    <a:pt x="671" y="46"/>
                    <a:pt x="671" y="46"/>
                    <a:pt x="671" y="46"/>
                  </a:cubicBezTo>
                  <a:close/>
                  <a:moveTo>
                    <a:pt x="855" y="47"/>
                  </a:moveTo>
                  <a:cubicBezTo>
                    <a:pt x="855" y="46"/>
                    <a:pt x="855" y="46"/>
                    <a:pt x="855" y="46"/>
                  </a:cubicBezTo>
                  <a:cubicBezTo>
                    <a:pt x="855" y="46"/>
                    <a:pt x="855" y="46"/>
                    <a:pt x="855" y="47"/>
                  </a:cubicBezTo>
                  <a:close/>
                  <a:moveTo>
                    <a:pt x="1117" y="46"/>
                  </a:moveTo>
                  <a:cubicBezTo>
                    <a:pt x="1117" y="46"/>
                    <a:pt x="1117" y="46"/>
                    <a:pt x="1117" y="46"/>
                  </a:cubicBezTo>
                  <a:cubicBezTo>
                    <a:pt x="1117" y="46"/>
                    <a:pt x="1117" y="46"/>
                    <a:pt x="1117" y="46"/>
                  </a:cubicBezTo>
                  <a:close/>
                  <a:moveTo>
                    <a:pt x="1140" y="47"/>
                  </a:moveTo>
                  <a:cubicBezTo>
                    <a:pt x="1140" y="46"/>
                    <a:pt x="1140" y="46"/>
                    <a:pt x="1139" y="46"/>
                  </a:cubicBezTo>
                  <a:cubicBezTo>
                    <a:pt x="1139" y="46"/>
                    <a:pt x="1139" y="46"/>
                    <a:pt x="1140" y="47"/>
                  </a:cubicBezTo>
                  <a:close/>
                  <a:moveTo>
                    <a:pt x="957" y="83"/>
                  </a:moveTo>
                  <a:cubicBezTo>
                    <a:pt x="957" y="82"/>
                    <a:pt x="957" y="82"/>
                    <a:pt x="957" y="82"/>
                  </a:cubicBezTo>
                  <a:cubicBezTo>
                    <a:pt x="957" y="82"/>
                    <a:pt x="957" y="83"/>
                    <a:pt x="957" y="83"/>
                  </a:cubicBezTo>
                  <a:close/>
                  <a:moveTo>
                    <a:pt x="971" y="82"/>
                  </a:moveTo>
                  <a:cubicBezTo>
                    <a:pt x="971" y="83"/>
                    <a:pt x="972" y="83"/>
                    <a:pt x="972" y="83"/>
                  </a:cubicBezTo>
                  <a:cubicBezTo>
                    <a:pt x="972" y="83"/>
                    <a:pt x="972" y="82"/>
                    <a:pt x="971" y="82"/>
                  </a:cubicBezTo>
                  <a:close/>
                  <a:moveTo>
                    <a:pt x="1262" y="46"/>
                  </a:moveTo>
                  <a:cubicBezTo>
                    <a:pt x="1262" y="46"/>
                    <a:pt x="1262" y="47"/>
                    <a:pt x="1262" y="47"/>
                  </a:cubicBezTo>
                  <a:cubicBezTo>
                    <a:pt x="1262" y="46"/>
                    <a:pt x="1262" y="46"/>
                    <a:pt x="1262" y="46"/>
                  </a:cubicBezTo>
                  <a:close/>
                  <a:moveTo>
                    <a:pt x="1296" y="46"/>
                  </a:moveTo>
                  <a:cubicBezTo>
                    <a:pt x="1295" y="46"/>
                    <a:pt x="1295" y="46"/>
                    <a:pt x="1295" y="47"/>
                  </a:cubicBezTo>
                  <a:cubicBezTo>
                    <a:pt x="1295" y="46"/>
                    <a:pt x="1295" y="46"/>
                    <a:pt x="1296" y="46"/>
                  </a:cubicBezTo>
                  <a:close/>
                  <a:moveTo>
                    <a:pt x="671" y="46"/>
                  </a:moveTo>
                  <a:cubicBezTo>
                    <a:pt x="671" y="47"/>
                    <a:pt x="671" y="47"/>
                    <a:pt x="671" y="47"/>
                  </a:cubicBezTo>
                  <a:cubicBezTo>
                    <a:pt x="671" y="47"/>
                    <a:pt x="671" y="47"/>
                    <a:pt x="671" y="46"/>
                  </a:cubicBezTo>
                  <a:close/>
                  <a:moveTo>
                    <a:pt x="1117" y="46"/>
                  </a:moveTo>
                  <a:cubicBezTo>
                    <a:pt x="1117" y="46"/>
                    <a:pt x="1117" y="47"/>
                    <a:pt x="1117" y="47"/>
                  </a:cubicBezTo>
                  <a:cubicBezTo>
                    <a:pt x="1117" y="47"/>
                    <a:pt x="1117" y="47"/>
                    <a:pt x="1117" y="46"/>
                  </a:cubicBezTo>
                  <a:close/>
                  <a:moveTo>
                    <a:pt x="1140" y="47"/>
                  </a:moveTo>
                  <a:cubicBezTo>
                    <a:pt x="1140" y="47"/>
                    <a:pt x="1140" y="47"/>
                    <a:pt x="1140" y="46"/>
                  </a:cubicBezTo>
                  <a:cubicBezTo>
                    <a:pt x="1140" y="47"/>
                    <a:pt x="1140" y="47"/>
                    <a:pt x="1140" y="47"/>
                  </a:cubicBezTo>
                  <a:close/>
                  <a:moveTo>
                    <a:pt x="1295" y="47"/>
                  </a:moveTo>
                  <a:cubicBezTo>
                    <a:pt x="1295" y="47"/>
                    <a:pt x="1295" y="47"/>
                    <a:pt x="1295" y="47"/>
                  </a:cubicBezTo>
                  <a:cubicBezTo>
                    <a:pt x="1295" y="47"/>
                    <a:pt x="1295" y="47"/>
                    <a:pt x="1295" y="47"/>
                  </a:cubicBezTo>
                  <a:close/>
                  <a:moveTo>
                    <a:pt x="1566" y="47"/>
                  </a:moveTo>
                  <a:cubicBezTo>
                    <a:pt x="1566" y="47"/>
                    <a:pt x="1566" y="47"/>
                    <a:pt x="1566" y="47"/>
                  </a:cubicBezTo>
                  <a:cubicBezTo>
                    <a:pt x="1566" y="47"/>
                    <a:pt x="1566" y="47"/>
                    <a:pt x="1566" y="47"/>
                  </a:cubicBezTo>
                  <a:close/>
                  <a:moveTo>
                    <a:pt x="972" y="83"/>
                  </a:moveTo>
                  <a:cubicBezTo>
                    <a:pt x="972" y="83"/>
                    <a:pt x="972" y="83"/>
                    <a:pt x="972" y="83"/>
                  </a:cubicBezTo>
                  <a:cubicBezTo>
                    <a:pt x="972" y="83"/>
                    <a:pt x="972" y="83"/>
                    <a:pt x="972" y="83"/>
                  </a:cubicBezTo>
                  <a:close/>
                  <a:moveTo>
                    <a:pt x="1734" y="47"/>
                  </a:moveTo>
                  <a:cubicBezTo>
                    <a:pt x="1734" y="47"/>
                    <a:pt x="1735" y="47"/>
                    <a:pt x="1735" y="47"/>
                  </a:cubicBezTo>
                  <a:cubicBezTo>
                    <a:pt x="1734" y="47"/>
                    <a:pt x="1734" y="47"/>
                    <a:pt x="1734" y="47"/>
                  </a:cubicBezTo>
                  <a:close/>
                  <a:moveTo>
                    <a:pt x="561" y="47"/>
                  </a:moveTo>
                  <a:cubicBezTo>
                    <a:pt x="561" y="47"/>
                    <a:pt x="561" y="47"/>
                    <a:pt x="561" y="47"/>
                  </a:cubicBezTo>
                  <a:cubicBezTo>
                    <a:pt x="561" y="47"/>
                    <a:pt x="561" y="47"/>
                    <a:pt x="561" y="47"/>
                  </a:cubicBezTo>
                  <a:close/>
                  <a:moveTo>
                    <a:pt x="898" y="47"/>
                  </a:moveTo>
                  <a:cubicBezTo>
                    <a:pt x="898" y="47"/>
                    <a:pt x="898" y="47"/>
                    <a:pt x="898" y="47"/>
                  </a:cubicBezTo>
                  <a:cubicBezTo>
                    <a:pt x="898" y="47"/>
                    <a:pt x="898" y="47"/>
                    <a:pt x="898" y="47"/>
                  </a:cubicBezTo>
                  <a:close/>
                  <a:moveTo>
                    <a:pt x="1356" y="83"/>
                  </a:moveTo>
                  <a:cubicBezTo>
                    <a:pt x="1356" y="83"/>
                    <a:pt x="1356" y="83"/>
                    <a:pt x="1356" y="83"/>
                  </a:cubicBezTo>
                  <a:cubicBezTo>
                    <a:pt x="1356" y="83"/>
                    <a:pt x="1356" y="83"/>
                    <a:pt x="1356" y="83"/>
                  </a:cubicBezTo>
                  <a:close/>
                  <a:moveTo>
                    <a:pt x="1035" y="47"/>
                  </a:moveTo>
                  <a:cubicBezTo>
                    <a:pt x="1035" y="47"/>
                    <a:pt x="1035" y="47"/>
                    <a:pt x="1035" y="47"/>
                  </a:cubicBezTo>
                  <a:cubicBezTo>
                    <a:pt x="1035" y="47"/>
                    <a:pt x="1035" y="47"/>
                    <a:pt x="1035" y="47"/>
                  </a:cubicBezTo>
                  <a:close/>
                  <a:moveTo>
                    <a:pt x="1117" y="47"/>
                  </a:moveTo>
                  <a:cubicBezTo>
                    <a:pt x="1116" y="47"/>
                    <a:pt x="1116" y="47"/>
                    <a:pt x="1116" y="47"/>
                  </a:cubicBezTo>
                  <a:cubicBezTo>
                    <a:pt x="1116" y="47"/>
                    <a:pt x="1117" y="47"/>
                    <a:pt x="1117" y="47"/>
                  </a:cubicBezTo>
                  <a:close/>
                  <a:moveTo>
                    <a:pt x="1212" y="47"/>
                  </a:moveTo>
                  <a:cubicBezTo>
                    <a:pt x="1213" y="47"/>
                    <a:pt x="1213" y="47"/>
                    <a:pt x="1213" y="47"/>
                  </a:cubicBezTo>
                  <a:cubicBezTo>
                    <a:pt x="1213" y="47"/>
                    <a:pt x="1213" y="47"/>
                    <a:pt x="1212" y="47"/>
                  </a:cubicBezTo>
                  <a:close/>
                  <a:moveTo>
                    <a:pt x="1262" y="47"/>
                  </a:moveTo>
                  <a:cubicBezTo>
                    <a:pt x="1262" y="47"/>
                    <a:pt x="1262" y="47"/>
                    <a:pt x="1262" y="47"/>
                  </a:cubicBezTo>
                  <a:cubicBezTo>
                    <a:pt x="1262" y="47"/>
                    <a:pt x="1262" y="47"/>
                    <a:pt x="1262" y="47"/>
                  </a:cubicBezTo>
                  <a:close/>
                  <a:moveTo>
                    <a:pt x="1295" y="47"/>
                  </a:moveTo>
                  <a:cubicBezTo>
                    <a:pt x="1295" y="47"/>
                    <a:pt x="1295" y="47"/>
                    <a:pt x="1295" y="47"/>
                  </a:cubicBezTo>
                  <a:cubicBezTo>
                    <a:pt x="1295" y="47"/>
                    <a:pt x="1295" y="47"/>
                    <a:pt x="1295" y="47"/>
                  </a:cubicBezTo>
                  <a:close/>
                  <a:moveTo>
                    <a:pt x="1382" y="47"/>
                  </a:moveTo>
                  <a:cubicBezTo>
                    <a:pt x="1382" y="47"/>
                    <a:pt x="1382" y="47"/>
                    <a:pt x="1382" y="47"/>
                  </a:cubicBezTo>
                  <a:cubicBezTo>
                    <a:pt x="1382" y="47"/>
                    <a:pt x="1382" y="47"/>
                    <a:pt x="1382" y="47"/>
                  </a:cubicBezTo>
                  <a:close/>
                  <a:moveTo>
                    <a:pt x="1681" y="47"/>
                  </a:moveTo>
                  <a:cubicBezTo>
                    <a:pt x="1680" y="47"/>
                    <a:pt x="1680" y="47"/>
                    <a:pt x="1680" y="47"/>
                  </a:cubicBezTo>
                  <a:cubicBezTo>
                    <a:pt x="1680" y="47"/>
                    <a:pt x="1680" y="47"/>
                    <a:pt x="1681" y="47"/>
                  </a:cubicBezTo>
                  <a:close/>
                  <a:moveTo>
                    <a:pt x="752" y="48"/>
                  </a:moveTo>
                  <a:cubicBezTo>
                    <a:pt x="752" y="48"/>
                    <a:pt x="753" y="47"/>
                    <a:pt x="753" y="47"/>
                  </a:cubicBezTo>
                  <a:cubicBezTo>
                    <a:pt x="752" y="47"/>
                    <a:pt x="752" y="47"/>
                    <a:pt x="752" y="48"/>
                  </a:cubicBezTo>
                  <a:close/>
                  <a:moveTo>
                    <a:pt x="972" y="83"/>
                  </a:moveTo>
                  <a:cubicBezTo>
                    <a:pt x="972" y="83"/>
                    <a:pt x="972" y="83"/>
                    <a:pt x="972" y="83"/>
                  </a:cubicBezTo>
                  <a:cubicBezTo>
                    <a:pt x="972" y="83"/>
                    <a:pt x="972" y="83"/>
                    <a:pt x="972" y="83"/>
                  </a:cubicBezTo>
                  <a:close/>
                  <a:moveTo>
                    <a:pt x="833" y="47"/>
                  </a:moveTo>
                  <a:cubicBezTo>
                    <a:pt x="833" y="47"/>
                    <a:pt x="833" y="47"/>
                    <a:pt x="833" y="48"/>
                  </a:cubicBezTo>
                  <a:cubicBezTo>
                    <a:pt x="833" y="47"/>
                    <a:pt x="833" y="47"/>
                    <a:pt x="833" y="47"/>
                  </a:cubicBezTo>
                  <a:close/>
                  <a:moveTo>
                    <a:pt x="876" y="47"/>
                  </a:moveTo>
                  <a:cubicBezTo>
                    <a:pt x="876" y="47"/>
                    <a:pt x="876" y="47"/>
                    <a:pt x="876" y="48"/>
                  </a:cubicBezTo>
                  <a:cubicBezTo>
                    <a:pt x="876" y="47"/>
                    <a:pt x="876" y="47"/>
                    <a:pt x="876" y="47"/>
                  </a:cubicBezTo>
                  <a:close/>
                  <a:moveTo>
                    <a:pt x="1116" y="47"/>
                  </a:moveTo>
                  <a:cubicBezTo>
                    <a:pt x="1116" y="47"/>
                    <a:pt x="1116" y="47"/>
                    <a:pt x="1116" y="48"/>
                  </a:cubicBezTo>
                  <a:cubicBezTo>
                    <a:pt x="1116" y="47"/>
                    <a:pt x="1116" y="47"/>
                    <a:pt x="1116" y="47"/>
                  </a:cubicBezTo>
                  <a:close/>
                  <a:moveTo>
                    <a:pt x="1295" y="47"/>
                  </a:moveTo>
                  <a:cubicBezTo>
                    <a:pt x="1294" y="47"/>
                    <a:pt x="1294" y="47"/>
                    <a:pt x="1294" y="48"/>
                  </a:cubicBezTo>
                  <a:cubicBezTo>
                    <a:pt x="1294" y="47"/>
                    <a:pt x="1294" y="47"/>
                    <a:pt x="1295" y="47"/>
                  </a:cubicBezTo>
                  <a:close/>
                  <a:moveTo>
                    <a:pt x="833" y="47"/>
                  </a:moveTo>
                  <a:cubicBezTo>
                    <a:pt x="833" y="48"/>
                    <a:pt x="833" y="48"/>
                    <a:pt x="833" y="48"/>
                  </a:cubicBezTo>
                  <a:cubicBezTo>
                    <a:pt x="833" y="48"/>
                    <a:pt x="833" y="48"/>
                    <a:pt x="833" y="47"/>
                  </a:cubicBezTo>
                  <a:close/>
                  <a:moveTo>
                    <a:pt x="856" y="48"/>
                  </a:moveTo>
                  <a:cubicBezTo>
                    <a:pt x="856" y="48"/>
                    <a:pt x="856" y="48"/>
                    <a:pt x="856" y="47"/>
                  </a:cubicBezTo>
                  <a:cubicBezTo>
                    <a:pt x="856" y="48"/>
                    <a:pt x="856" y="48"/>
                    <a:pt x="856" y="48"/>
                  </a:cubicBezTo>
                  <a:close/>
                  <a:moveTo>
                    <a:pt x="876" y="47"/>
                  </a:moveTo>
                  <a:cubicBezTo>
                    <a:pt x="876" y="48"/>
                    <a:pt x="875" y="48"/>
                    <a:pt x="875" y="48"/>
                  </a:cubicBezTo>
                  <a:cubicBezTo>
                    <a:pt x="876" y="48"/>
                    <a:pt x="876" y="48"/>
                    <a:pt x="876" y="47"/>
                  </a:cubicBezTo>
                  <a:close/>
                  <a:moveTo>
                    <a:pt x="1116" y="47"/>
                  </a:moveTo>
                  <a:cubicBezTo>
                    <a:pt x="1116" y="48"/>
                    <a:pt x="1116" y="48"/>
                    <a:pt x="1116" y="48"/>
                  </a:cubicBezTo>
                  <a:cubicBezTo>
                    <a:pt x="1116" y="48"/>
                    <a:pt x="1116" y="48"/>
                    <a:pt x="1116" y="47"/>
                  </a:cubicBezTo>
                  <a:close/>
                  <a:moveTo>
                    <a:pt x="761" y="83"/>
                  </a:moveTo>
                  <a:cubicBezTo>
                    <a:pt x="761" y="84"/>
                    <a:pt x="761" y="84"/>
                    <a:pt x="762" y="84"/>
                  </a:cubicBezTo>
                  <a:cubicBezTo>
                    <a:pt x="762" y="84"/>
                    <a:pt x="761" y="84"/>
                    <a:pt x="761" y="83"/>
                  </a:cubicBezTo>
                  <a:close/>
                  <a:moveTo>
                    <a:pt x="1141" y="48"/>
                  </a:moveTo>
                  <a:cubicBezTo>
                    <a:pt x="1141" y="48"/>
                    <a:pt x="1141" y="48"/>
                    <a:pt x="1140" y="47"/>
                  </a:cubicBezTo>
                  <a:cubicBezTo>
                    <a:pt x="1140" y="48"/>
                    <a:pt x="1141" y="48"/>
                    <a:pt x="1141" y="48"/>
                  </a:cubicBezTo>
                  <a:close/>
                  <a:moveTo>
                    <a:pt x="972" y="83"/>
                  </a:moveTo>
                  <a:cubicBezTo>
                    <a:pt x="972" y="84"/>
                    <a:pt x="973" y="84"/>
                    <a:pt x="973" y="84"/>
                  </a:cubicBezTo>
                  <a:cubicBezTo>
                    <a:pt x="973" y="84"/>
                    <a:pt x="973" y="84"/>
                    <a:pt x="972" y="83"/>
                  </a:cubicBezTo>
                  <a:close/>
                  <a:moveTo>
                    <a:pt x="1294" y="48"/>
                  </a:moveTo>
                  <a:cubicBezTo>
                    <a:pt x="1294" y="48"/>
                    <a:pt x="1294" y="48"/>
                    <a:pt x="1294" y="48"/>
                  </a:cubicBezTo>
                  <a:cubicBezTo>
                    <a:pt x="1294" y="48"/>
                    <a:pt x="1294" y="48"/>
                    <a:pt x="1294" y="48"/>
                  </a:cubicBezTo>
                  <a:close/>
                  <a:moveTo>
                    <a:pt x="1394" y="47"/>
                  </a:moveTo>
                  <a:cubicBezTo>
                    <a:pt x="1393" y="48"/>
                    <a:pt x="1393" y="48"/>
                    <a:pt x="1393" y="48"/>
                  </a:cubicBezTo>
                  <a:cubicBezTo>
                    <a:pt x="1394" y="48"/>
                    <a:pt x="1394" y="48"/>
                    <a:pt x="1394" y="47"/>
                  </a:cubicBezTo>
                  <a:close/>
                  <a:moveTo>
                    <a:pt x="1565" y="48"/>
                  </a:moveTo>
                  <a:cubicBezTo>
                    <a:pt x="1566" y="48"/>
                    <a:pt x="1566" y="48"/>
                    <a:pt x="1566" y="48"/>
                  </a:cubicBezTo>
                  <a:cubicBezTo>
                    <a:pt x="1566" y="48"/>
                    <a:pt x="1565" y="48"/>
                    <a:pt x="1565" y="48"/>
                  </a:cubicBezTo>
                  <a:close/>
                  <a:moveTo>
                    <a:pt x="1734" y="48"/>
                  </a:moveTo>
                  <a:cubicBezTo>
                    <a:pt x="1734" y="48"/>
                    <a:pt x="1734" y="48"/>
                    <a:pt x="1734" y="48"/>
                  </a:cubicBezTo>
                  <a:cubicBezTo>
                    <a:pt x="1734" y="48"/>
                    <a:pt x="1734" y="48"/>
                    <a:pt x="1734" y="48"/>
                  </a:cubicBezTo>
                  <a:close/>
                  <a:moveTo>
                    <a:pt x="563" y="48"/>
                  </a:moveTo>
                  <a:cubicBezTo>
                    <a:pt x="563" y="48"/>
                    <a:pt x="563" y="48"/>
                    <a:pt x="563" y="48"/>
                  </a:cubicBezTo>
                  <a:cubicBezTo>
                    <a:pt x="563" y="48"/>
                    <a:pt x="563" y="48"/>
                    <a:pt x="563" y="48"/>
                  </a:cubicBezTo>
                  <a:close/>
                  <a:moveTo>
                    <a:pt x="833" y="48"/>
                  </a:moveTo>
                  <a:cubicBezTo>
                    <a:pt x="832" y="48"/>
                    <a:pt x="832" y="48"/>
                    <a:pt x="832" y="48"/>
                  </a:cubicBezTo>
                  <a:cubicBezTo>
                    <a:pt x="832" y="48"/>
                    <a:pt x="832" y="48"/>
                    <a:pt x="833" y="48"/>
                  </a:cubicBezTo>
                  <a:close/>
                  <a:moveTo>
                    <a:pt x="875" y="48"/>
                  </a:moveTo>
                  <a:cubicBezTo>
                    <a:pt x="875" y="48"/>
                    <a:pt x="875" y="48"/>
                    <a:pt x="875" y="48"/>
                  </a:cubicBezTo>
                  <a:cubicBezTo>
                    <a:pt x="875" y="48"/>
                    <a:pt x="875" y="48"/>
                    <a:pt x="875" y="48"/>
                  </a:cubicBezTo>
                  <a:close/>
                  <a:moveTo>
                    <a:pt x="973" y="84"/>
                  </a:moveTo>
                  <a:cubicBezTo>
                    <a:pt x="973" y="84"/>
                    <a:pt x="973" y="84"/>
                    <a:pt x="973" y="84"/>
                  </a:cubicBezTo>
                  <a:cubicBezTo>
                    <a:pt x="973" y="84"/>
                    <a:pt x="973" y="84"/>
                    <a:pt x="973" y="84"/>
                  </a:cubicBezTo>
                  <a:close/>
                  <a:moveTo>
                    <a:pt x="899" y="48"/>
                  </a:moveTo>
                  <a:cubicBezTo>
                    <a:pt x="899" y="48"/>
                    <a:pt x="899" y="48"/>
                    <a:pt x="899" y="48"/>
                  </a:cubicBezTo>
                  <a:cubicBezTo>
                    <a:pt x="899" y="48"/>
                    <a:pt x="899" y="48"/>
                    <a:pt x="899" y="48"/>
                  </a:cubicBezTo>
                  <a:close/>
                  <a:moveTo>
                    <a:pt x="1116" y="48"/>
                  </a:moveTo>
                  <a:cubicBezTo>
                    <a:pt x="1115" y="48"/>
                    <a:pt x="1115" y="48"/>
                    <a:pt x="1115" y="48"/>
                  </a:cubicBezTo>
                  <a:cubicBezTo>
                    <a:pt x="1115" y="48"/>
                    <a:pt x="1116" y="48"/>
                    <a:pt x="1116" y="48"/>
                  </a:cubicBezTo>
                  <a:close/>
                  <a:moveTo>
                    <a:pt x="1381" y="48"/>
                  </a:moveTo>
                  <a:cubicBezTo>
                    <a:pt x="1381" y="48"/>
                    <a:pt x="1381" y="48"/>
                    <a:pt x="1381" y="48"/>
                  </a:cubicBezTo>
                  <a:cubicBezTo>
                    <a:pt x="1381" y="48"/>
                    <a:pt x="1381" y="48"/>
                    <a:pt x="1381" y="48"/>
                  </a:cubicBezTo>
                  <a:close/>
                  <a:moveTo>
                    <a:pt x="1565" y="48"/>
                  </a:moveTo>
                  <a:cubicBezTo>
                    <a:pt x="1565" y="48"/>
                    <a:pt x="1565" y="48"/>
                    <a:pt x="1565" y="48"/>
                  </a:cubicBezTo>
                  <a:cubicBezTo>
                    <a:pt x="1565" y="48"/>
                    <a:pt x="1565" y="48"/>
                    <a:pt x="1565" y="48"/>
                  </a:cubicBezTo>
                  <a:close/>
                  <a:moveTo>
                    <a:pt x="1680" y="48"/>
                  </a:moveTo>
                  <a:cubicBezTo>
                    <a:pt x="1680" y="48"/>
                    <a:pt x="1680" y="48"/>
                    <a:pt x="1680" y="48"/>
                  </a:cubicBezTo>
                  <a:cubicBezTo>
                    <a:pt x="1680" y="48"/>
                    <a:pt x="1680" y="48"/>
                    <a:pt x="1680" y="48"/>
                  </a:cubicBezTo>
                  <a:close/>
                  <a:moveTo>
                    <a:pt x="1733" y="48"/>
                  </a:moveTo>
                  <a:cubicBezTo>
                    <a:pt x="1733" y="48"/>
                    <a:pt x="1734" y="48"/>
                    <a:pt x="1734" y="48"/>
                  </a:cubicBezTo>
                  <a:cubicBezTo>
                    <a:pt x="1733" y="48"/>
                    <a:pt x="1733" y="48"/>
                    <a:pt x="1733" y="48"/>
                  </a:cubicBezTo>
                  <a:close/>
                  <a:moveTo>
                    <a:pt x="1115" y="48"/>
                  </a:moveTo>
                  <a:cubicBezTo>
                    <a:pt x="1115" y="48"/>
                    <a:pt x="1115" y="48"/>
                    <a:pt x="1115" y="49"/>
                  </a:cubicBezTo>
                  <a:cubicBezTo>
                    <a:pt x="1115" y="48"/>
                    <a:pt x="1115" y="48"/>
                    <a:pt x="1115" y="48"/>
                  </a:cubicBezTo>
                  <a:close/>
                  <a:moveTo>
                    <a:pt x="1381" y="49"/>
                  </a:moveTo>
                  <a:cubicBezTo>
                    <a:pt x="1381" y="49"/>
                    <a:pt x="1381" y="48"/>
                    <a:pt x="1381" y="48"/>
                  </a:cubicBezTo>
                  <a:cubicBezTo>
                    <a:pt x="1381" y="48"/>
                    <a:pt x="1381" y="48"/>
                    <a:pt x="1381" y="49"/>
                  </a:cubicBezTo>
                  <a:close/>
                  <a:moveTo>
                    <a:pt x="1393" y="48"/>
                  </a:moveTo>
                  <a:cubicBezTo>
                    <a:pt x="1393" y="48"/>
                    <a:pt x="1393" y="48"/>
                    <a:pt x="1393" y="49"/>
                  </a:cubicBezTo>
                  <a:cubicBezTo>
                    <a:pt x="1393" y="48"/>
                    <a:pt x="1393" y="48"/>
                    <a:pt x="1393" y="48"/>
                  </a:cubicBezTo>
                  <a:close/>
                  <a:moveTo>
                    <a:pt x="899" y="49"/>
                  </a:moveTo>
                  <a:cubicBezTo>
                    <a:pt x="899" y="49"/>
                    <a:pt x="899" y="49"/>
                    <a:pt x="899" y="48"/>
                  </a:cubicBezTo>
                  <a:cubicBezTo>
                    <a:pt x="899" y="49"/>
                    <a:pt x="899" y="49"/>
                    <a:pt x="899" y="49"/>
                  </a:cubicBezTo>
                  <a:close/>
                  <a:moveTo>
                    <a:pt x="762" y="84"/>
                  </a:moveTo>
                  <a:cubicBezTo>
                    <a:pt x="762" y="84"/>
                    <a:pt x="762" y="84"/>
                    <a:pt x="762" y="85"/>
                  </a:cubicBezTo>
                  <a:cubicBezTo>
                    <a:pt x="762" y="84"/>
                    <a:pt x="762" y="84"/>
                    <a:pt x="762" y="84"/>
                  </a:cubicBezTo>
                  <a:close/>
                  <a:moveTo>
                    <a:pt x="958" y="84"/>
                  </a:moveTo>
                  <a:cubicBezTo>
                    <a:pt x="958" y="84"/>
                    <a:pt x="958" y="84"/>
                    <a:pt x="958" y="84"/>
                  </a:cubicBezTo>
                  <a:cubicBezTo>
                    <a:pt x="958" y="84"/>
                    <a:pt x="958" y="84"/>
                    <a:pt x="958" y="84"/>
                  </a:cubicBezTo>
                  <a:close/>
                  <a:moveTo>
                    <a:pt x="973" y="84"/>
                  </a:moveTo>
                  <a:cubicBezTo>
                    <a:pt x="973" y="84"/>
                    <a:pt x="973" y="84"/>
                    <a:pt x="974" y="85"/>
                  </a:cubicBezTo>
                  <a:cubicBezTo>
                    <a:pt x="973" y="84"/>
                    <a:pt x="973" y="84"/>
                    <a:pt x="973" y="84"/>
                  </a:cubicBezTo>
                  <a:close/>
                  <a:moveTo>
                    <a:pt x="1141" y="49"/>
                  </a:moveTo>
                  <a:cubicBezTo>
                    <a:pt x="1141" y="49"/>
                    <a:pt x="1141" y="49"/>
                    <a:pt x="1141" y="49"/>
                  </a:cubicBezTo>
                  <a:cubicBezTo>
                    <a:pt x="1141" y="49"/>
                    <a:pt x="1141" y="49"/>
                    <a:pt x="1141" y="49"/>
                  </a:cubicBezTo>
                  <a:close/>
                  <a:moveTo>
                    <a:pt x="1293" y="48"/>
                  </a:moveTo>
                  <a:cubicBezTo>
                    <a:pt x="1293" y="49"/>
                    <a:pt x="1293" y="49"/>
                    <a:pt x="1293" y="49"/>
                  </a:cubicBezTo>
                  <a:cubicBezTo>
                    <a:pt x="1293" y="49"/>
                    <a:pt x="1293" y="49"/>
                    <a:pt x="1293" y="48"/>
                  </a:cubicBezTo>
                  <a:close/>
                  <a:moveTo>
                    <a:pt x="565" y="49"/>
                  </a:moveTo>
                  <a:cubicBezTo>
                    <a:pt x="565" y="49"/>
                    <a:pt x="565" y="49"/>
                    <a:pt x="565" y="49"/>
                  </a:cubicBezTo>
                  <a:cubicBezTo>
                    <a:pt x="565" y="49"/>
                    <a:pt x="565" y="49"/>
                    <a:pt x="565" y="49"/>
                  </a:cubicBezTo>
                  <a:close/>
                  <a:moveTo>
                    <a:pt x="832" y="49"/>
                  </a:moveTo>
                  <a:cubicBezTo>
                    <a:pt x="832" y="49"/>
                    <a:pt x="832" y="49"/>
                    <a:pt x="832" y="49"/>
                  </a:cubicBezTo>
                  <a:cubicBezTo>
                    <a:pt x="832" y="49"/>
                    <a:pt x="832" y="49"/>
                    <a:pt x="832" y="49"/>
                  </a:cubicBezTo>
                  <a:close/>
                  <a:moveTo>
                    <a:pt x="875" y="49"/>
                  </a:moveTo>
                  <a:cubicBezTo>
                    <a:pt x="874" y="49"/>
                    <a:pt x="874" y="49"/>
                    <a:pt x="874" y="49"/>
                  </a:cubicBezTo>
                  <a:cubicBezTo>
                    <a:pt x="875" y="49"/>
                    <a:pt x="875" y="49"/>
                    <a:pt x="875" y="49"/>
                  </a:cubicBezTo>
                  <a:close/>
                  <a:moveTo>
                    <a:pt x="1293" y="49"/>
                  </a:moveTo>
                  <a:cubicBezTo>
                    <a:pt x="1293" y="49"/>
                    <a:pt x="1293" y="49"/>
                    <a:pt x="1293" y="49"/>
                  </a:cubicBezTo>
                  <a:cubicBezTo>
                    <a:pt x="1293" y="49"/>
                    <a:pt x="1293" y="49"/>
                    <a:pt x="1293" y="49"/>
                  </a:cubicBezTo>
                  <a:close/>
                  <a:moveTo>
                    <a:pt x="1564" y="49"/>
                  </a:moveTo>
                  <a:cubicBezTo>
                    <a:pt x="1565" y="49"/>
                    <a:pt x="1565" y="49"/>
                    <a:pt x="1565" y="49"/>
                  </a:cubicBezTo>
                  <a:cubicBezTo>
                    <a:pt x="1565" y="49"/>
                    <a:pt x="1564" y="49"/>
                    <a:pt x="1564" y="49"/>
                  </a:cubicBezTo>
                  <a:close/>
                  <a:moveTo>
                    <a:pt x="1577" y="49"/>
                  </a:moveTo>
                  <a:cubicBezTo>
                    <a:pt x="1577" y="49"/>
                    <a:pt x="1577" y="49"/>
                    <a:pt x="1577" y="49"/>
                  </a:cubicBezTo>
                  <a:cubicBezTo>
                    <a:pt x="1577" y="49"/>
                    <a:pt x="1577" y="49"/>
                    <a:pt x="1577" y="49"/>
                  </a:cubicBezTo>
                  <a:close/>
                  <a:moveTo>
                    <a:pt x="1679" y="49"/>
                  </a:moveTo>
                  <a:cubicBezTo>
                    <a:pt x="1679" y="49"/>
                    <a:pt x="1679" y="49"/>
                    <a:pt x="1679" y="49"/>
                  </a:cubicBezTo>
                  <a:cubicBezTo>
                    <a:pt x="1679" y="49"/>
                    <a:pt x="1679" y="49"/>
                    <a:pt x="1679" y="49"/>
                  </a:cubicBezTo>
                  <a:close/>
                  <a:moveTo>
                    <a:pt x="1732" y="49"/>
                  </a:moveTo>
                  <a:cubicBezTo>
                    <a:pt x="1733" y="49"/>
                    <a:pt x="1733" y="49"/>
                    <a:pt x="1733" y="49"/>
                  </a:cubicBezTo>
                  <a:cubicBezTo>
                    <a:pt x="1733" y="49"/>
                    <a:pt x="1733" y="49"/>
                    <a:pt x="1732" y="49"/>
                  </a:cubicBezTo>
                  <a:close/>
                  <a:moveTo>
                    <a:pt x="974" y="84"/>
                  </a:moveTo>
                  <a:cubicBezTo>
                    <a:pt x="974" y="85"/>
                    <a:pt x="974" y="85"/>
                    <a:pt x="974" y="85"/>
                  </a:cubicBezTo>
                  <a:cubicBezTo>
                    <a:pt x="974" y="85"/>
                    <a:pt x="974" y="85"/>
                    <a:pt x="974" y="84"/>
                  </a:cubicBezTo>
                  <a:close/>
                  <a:moveTo>
                    <a:pt x="1745" y="49"/>
                  </a:moveTo>
                  <a:cubicBezTo>
                    <a:pt x="1745" y="49"/>
                    <a:pt x="1745" y="49"/>
                    <a:pt x="1745" y="49"/>
                  </a:cubicBezTo>
                  <a:cubicBezTo>
                    <a:pt x="1745" y="49"/>
                    <a:pt x="1745" y="49"/>
                    <a:pt x="1745" y="49"/>
                  </a:cubicBezTo>
                  <a:close/>
                  <a:moveTo>
                    <a:pt x="1222" y="84"/>
                  </a:moveTo>
                  <a:cubicBezTo>
                    <a:pt x="1222" y="85"/>
                    <a:pt x="1222" y="85"/>
                    <a:pt x="1222" y="85"/>
                  </a:cubicBezTo>
                  <a:cubicBezTo>
                    <a:pt x="1222" y="85"/>
                    <a:pt x="1222" y="85"/>
                    <a:pt x="1222" y="84"/>
                  </a:cubicBezTo>
                  <a:close/>
                  <a:moveTo>
                    <a:pt x="565" y="49"/>
                  </a:moveTo>
                  <a:cubicBezTo>
                    <a:pt x="565" y="50"/>
                    <a:pt x="565" y="50"/>
                    <a:pt x="566" y="50"/>
                  </a:cubicBezTo>
                  <a:cubicBezTo>
                    <a:pt x="566" y="49"/>
                    <a:pt x="565" y="49"/>
                    <a:pt x="565" y="49"/>
                  </a:cubicBezTo>
                  <a:close/>
                  <a:moveTo>
                    <a:pt x="1142" y="50"/>
                  </a:moveTo>
                  <a:cubicBezTo>
                    <a:pt x="1142" y="49"/>
                    <a:pt x="1142" y="49"/>
                    <a:pt x="1141" y="49"/>
                  </a:cubicBezTo>
                  <a:cubicBezTo>
                    <a:pt x="1141" y="49"/>
                    <a:pt x="1142" y="50"/>
                    <a:pt x="1142" y="50"/>
                  </a:cubicBezTo>
                  <a:close/>
                  <a:moveTo>
                    <a:pt x="1393" y="49"/>
                  </a:moveTo>
                  <a:cubicBezTo>
                    <a:pt x="1392" y="49"/>
                    <a:pt x="1392" y="49"/>
                    <a:pt x="1392" y="50"/>
                  </a:cubicBezTo>
                  <a:cubicBezTo>
                    <a:pt x="1392" y="50"/>
                    <a:pt x="1393" y="49"/>
                    <a:pt x="1393" y="49"/>
                  </a:cubicBezTo>
                  <a:close/>
                  <a:moveTo>
                    <a:pt x="1564" y="50"/>
                  </a:moveTo>
                  <a:cubicBezTo>
                    <a:pt x="1564" y="50"/>
                    <a:pt x="1564" y="50"/>
                    <a:pt x="1564" y="49"/>
                  </a:cubicBezTo>
                  <a:cubicBezTo>
                    <a:pt x="1564" y="49"/>
                    <a:pt x="1564" y="50"/>
                    <a:pt x="1564" y="50"/>
                  </a:cubicBezTo>
                  <a:close/>
                  <a:moveTo>
                    <a:pt x="974" y="85"/>
                  </a:moveTo>
                  <a:cubicBezTo>
                    <a:pt x="974" y="85"/>
                    <a:pt x="974" y="85"/>
                    <a:pt x="974" y="85"/>
                  </a:cubicBezTo>
                  <a:cubicBezTo>
                    <a:pt x="974" y="85"/>
                    <a:pt x="974" y="85"/>
                    <a:pt x="974" y="85"/>
                  </a:cubicBezTo>
                  <a:close/>
                  <a:moveTo>
                    <a:pt x="1679" y="49"/>
                  </a:moveTo>
                  <a:cubicBezTo>
                    <a:pt x="1679" y="49"/>
                    <a:pt x="1678" y="49"/>
                    <a:pt x="1678" y="50"/>
                  </a:cubicBezTo>
                  <a:cubicBezTo>
                    <a:pt x="1679" y="50"/>
                    <a:pt x="1679" y="49"/>
                    <a:pt x="1679" y="49"/>
                  </a:cubicBezTo>
                  <a:close/>
                  <a:moveTo>
                    <a:pt x="1732" y="50"/>
                  </a:moveTo>
                  <a:cubicBezTo>
                    <a:pt x="1732" y="50"/>
                    <a:pt x="1732" y="50"/>
                    <a:pt x="1732" y="49"/>
                  </a:cubicBezTo>
                  <a:cubicBezTo>
                    <a:pt x="1732" y="49"/>
                    <a:pt x="1732" y="50"/>
                    <a:pt x="1732" y="50"/>
                  </a:cubicBezTo>
                  <a:close/>
                  <a:moveTo>
                    <a:pt x="1114" y="50"/>
                  </a:moveTo>
                  <a:cubicBezTo>
                    <a:pt x="1114" y="50"/>
                    <a:pt x="1114" y="50"/>
                    <a:pt x="1114" y="50"/>
                  </a:cubicBezTo>
                  <a:cubicBezTo>
                    <a:pt x="1114" y="50"/>
                    <a:pt x="1114" y="50"/>
                    <a:pt x="1114" y="50"/>
                  </a:cubicBezTo>
                  <a:close/>
                  <a:moveTo>
                    <a:pt x="1379" y="50"/>
                  </a:moveTo>
                  <a:cubicBezTo>
                    <a:pt x="1380" y="50"/>
                    <a:pt x="1380" y="50"/>
                    <a:pt x="1380" y="50"/>
                  </a:cubicBezTo>
                  <a:cubicBezTo>
                    <a:pt x="1380" y="50"/>
                    <a:pt x="1380" y="50"/>
                    <a:pt x="1379" y="50"/>
                  </a:cubicBezTo>
                  <a:close/>
                  <a:moveTo>
                    <a:pt x="1564" y="50"/>
                  </a:moveTo>
                  <a:cubicBezTo>
                    <a:pt x="1564" y="50"/>
                    <a:pt x="1564" y="50"/>
                    <a:pt x="1564" y="50"/>
                  </a:cubicBezTo>
                  <a:cubicBezTo>
                    <a:pt x="1564" y="50"/>
                    <a:pt x="1564" y="50"/>
                    <a:pt x="1564" y="50"/>
                  </a:cubicBezTo>
                  <a:close/>
                  <a:moveTo>
                    <a:pt x="1678" y="50"/>
                  </a:moveTo>
                  <a:cubicBezTo>
                    <a:pt x="1678" y="50"/>
                    <a:pt x="1678" y="50"/>
                    <a:pt x="1678" y="50"/>
                  </a:cubicBezTo>
                  <a:cubicBezTo>
                    <a:pt x="1678" y="50"/>
                    <a:pt x="1678" y="50"/>
                    <a:pt x="1678" y="50"/>
                  </a:cubicBezTo>
                  <a:close/>
                  <a:moveTo>
                    <a:pt x="1732" y="50"/>
                  </a:moveTo>
                  <a:cubicBezTo>
                    <a:pt x="1732" y="50"/>
                    <a:pt x="1732" y="50"/>
                    <a:pt x="1732" y="50"/>
                  </a:cubicBezTo>
                  <a:cubicBezTo>
                    <a:pt x="1732" y="50"/>
                    <a:pt x="1732" y="50"/>
                    <a:pt x="1732" y="50"/>
                  </a:cubicBezTo>
                  <a:close/>
                  <a:moveTo>
                    <a:pt x="874" y="50"/>
                  </a:moveTo>
                  <a:cubicBezTo>
                    <a:pt x="874" y="50"/>
                    <a:pt x="874" y="50"/>
                    <a:pt x="874" y="50"/>
                  </a:cubicBezTo>
                  <a:cubicBezTo>
                    <a:pt x="874" y="50"/>
                    <a:pt x="874" y="50"/>
                    <a:pt x="874" y="50"/>
                  </a:cubicBezTo>
                  <a:close/>
                  <a:moveTo>
                    <a:pt x="1292" y="50"/>
                  </a:moveTo>
                  <a:cubicBezTo>
                    <a:pt x="1292" y="50"/>
                    <a:pt x="1292" y="50"/>
                    <a:pt x="1292" y="50"/>
                  </a:cubicBezTo>
                  <a:cubicBezTo>
                    <a:pt x="1292" y="50"/>
                    <a:pt x="1292" y="50"/>
                    <a:pt x="1292" y="50"/>
                  </a:cubicBezTo>
                  <a:close/>
                  <a:moveTo>
                    <a:pt x="1379" y="50"/>
                  </a:moveTo>
                  <a:cubicBezTo>
                    <a:pt x="1379" y="50"/>
                    <a:pt x="1379" y="50"/>
                    <a:pt x="1379" y="50"/>
                  </a:cubicBezTo>
                  <a:cubicBezTo>
                    <a:pt x="1379" y="50"/>
                    <a:pt x="1379" y="50"/>
                    <a:pt x="1379" y="50"/>
                  </a:cubicBezTo>
                  <a:close/>
                  <a:moveTo>
                    <a:pt x="1563" y="50"/>
                  </a:moveTo>
                  <a:cubicBezTo>
                    <a:pt x="1564" y="50"/>
                    <a:pt x="1564" y="50"/>
                    <a:pt x="1564" y="50"/>
                  </a:cubicBezTo>
                  <a:cubicBezTo>
                    <a:pt x="1563" y="50"/>
                    <a:pt x="1563" y="50"/>
                    <a:pt x="1563" y="50"/>
                  </a:cubicBezTo>
                  <a:close/>
                  <a:moveTo>
                    <a:pt x="762" y="85"/>
                  </a:moveTo>
                  <a:cubicBezTo>
                    <a:pt x="762" y="85"/>
                    <a:pt x="762" y="86"/>
                    <a:pt x="763" y="86"/>
                  </a:cubicBezTo>
                  <a:cubicBezTo>
                    <a:pt x="763" y="85"/>
                    <a:pt x="762" y="85"/>
                    <a:pt x="762" y="85"/>
                  </a:cubicBezTo>
                  <a:close/>
                  <a:moveTo>
                    <a:pt x="959" y="86"/>
                  </a:moveTo>
                  <a:cubicBezTo>
                    <a:pt x="959" y="85"/>
                    <a:pt x="959" y="85"/>
                    <a:pt x="959" y="85"/>
                  </a:cubicBezTo>
                  <a:cubicBezTo>
                    <a:pt x="959" y="85"/>
                    <a:pt x="959" y="85"/>
                    <a:pt x="959" y="86"/>
                  </a:cubicBezTo>
                  <a:close/>
                  <a:moveTo>
                    <a:pt x="974" y="85"/>
                  </a:moveTo>
                  <a:cubicBezTo>
                    <a:pt x="974" y="85"/>
                    <a:pt x="974" y="85"/>
                    <a:pt x="975" y="85"/>
                  </a:cubicBezTo>
                  <a:cubicBezTo>
                    <a:pt x="975" y="85"/>
                    <a:pt x="974" y="85"/>
                    <a:pt x="974" y="85"/>
                  </a:cubicBezTo>
                  <a:close/>
                  <a:moveTo>
                    <a:pt x="1576" y="50"/>
                  </a:moveTo>
                  <a:cubicBezTo>
                    <a:pt x="1576" y="50"/>
                    <a:pt x="1576" y="50"/>
                    <a:pt x="1576" y="50"/>
                  </a:cubicBezTo>
                  <a:cubicBezTo>
                    <a:pt x="1576" y="50"/>
                    <a:pt x="1576" y="50"/>
                    <a:pt x="1576" y="50"/>
                  </a:cubicBezTo>
                  <a:close/>
                  <a:moveTo>
                    <a:pt x="1731" y="50"/>
                  </a:moveTo>
                  <a:cubicBezTo>
                    <a:pt x="1732" y="50"/>
                    <a:pt x="1732" y="50"/>
                    <a:pt x="1732" y="50"/>
                  </a:cubicBezTo>
                  <a:cubicBezTo>
                    <a:pt x="1732" y="50"/>
                    <a:pt x="1731" y="50"/>
                    <a:pt x="1731" y="50"/>
                  </a:cubicBezTo>
                  <a:close/>
                  <a:moveTo>
                    <a:pt x="1745" y="50"/>
                  </a:moveTo>
                  <a:cubicBezTo>
                    <a:pt x="1744" y="50"/>
                    <a:pt x="1744" y="50"/>
                    <a:pt x="1744" y="50"/>
                  </a:cubicBezTo>
                  <a:cubicBezTo>
                    <a:pt x="1744" y="50"/>
                    <a:pt x="1744" y="50"/>
                    <a:pt x="1745" y="50"/>
                  </a:cubicBezTo>
                  <a:close/>
                  <a:moveTo>
                    <a:pt x="1379" y="51"/>
                  </a:moveTo>
                  <a:cubicBezTo>
                    <a:pt x="1379" y="51"/>
                    <a:pt x="1379" y="51"/>
                    <a:pt x="1379" y="50"/>
                  </a:cubicBezTo>
                  <a:cubicBezTo>
                    <a:pt x="1379" y="50"/>
                    <a:pt x="1379" y="51"/>
                    <a:pt x="1379" y="51"/>
                  </a:cubicBezTo>
                  <a:close/>
                  <a:moveTo>
                    <a:pt x="1392" y="50"/>
                  </a:moveTo>
                  <a:cubicBezTo>
                    <a:pt x="1392" y="50"/>
                    <a:pt x="1392" y="50"/>
                    <a:pt x="1392" y="51"/>
                  </a:cubicBezTo>
                  <a:cubicBezTo>
                    <a:pt x="1392" y="51"/>
                    <a:pt x="1392" y="50"/>
                    <a:pt x="1392" y="50"/>
                  </a:cubicBezTo>
                  <a:close/>
                  <a:moveTo>
                    <a:pt x="568" y="51"/>
                  </a:moveTo>
                  <a:cubicBezTo>
                    <a:pt x="568" y="51"/>
                    <a:pt x="568" y="51"/>
                    <a:pt x="568" y="51"/>
                  </a:cubicBezTo>
                  <a:cubicBezTo>
                    <a:pt x="568" y="51"/>
                    <a:pt x="568" y="51"/>
                    <a:pt x="568" y="51"/>
                  </a:cubicBezTo>
                  <a:close/>
                  <a:moveTo>
                    <a:pt x="1113" y="51"/>
                  </a:moveTo>
                  <a:cubicBezTo>
                    <a:pt x="1113" y="51"/>
                    <a:pt x="1113" y="51"/>
                    <a:pt x="1113" y="51"/>
                  </a:cubicBezTo>
                  <a:cubicBezTo>
                    <a:pt x="1113" y="51"/>
                    <a:pt x="1113" y="51"/>
                    <a:pt x="1113" y="51"/>
                  </a:cubicBezTo>
                  <a:close/>
                  <a:moveTo>
                    <a:pt x="1378" y="51"/>
                  </a:moveTo>
                  <a:cubicBezTo>
                    <a:pt x="1379" y="51"/>
                    <a:pt x="1379" y="51"/>
                    <a:pt x="1379" y="51"/>
                  </a:cubicBezTo>
                  <a:cubicBezTo>
                    <a:pt x="1379" y="51"/>
                    <a:pt x="1379" y="51"/>
                    <a:pt x="1378" y="51"/>
                  </a:cubicBezTo>
                  <a:close/>
                  <a:moveTo>
                    <a:pt x="1378" y="51"/>
                  </a:moveTo>
                  <a:cubicBezTo>
                    <a:pt x="1378" y="51"/>
                    <a:pt x="1378" y="51"/>
                    <a:pt x="1379" y="51"/>
                  </a:cubicBezTo>
                  <a:cubicBezTo>
                    <a:pt x="1378" y="51"/>
                    <a:pt x="1378" y="51"/>
                    <a:pt x="1378" y="51"/>
                  </a:cubicBezTo>
                  <a:close/>
                  <a:moveTo>
                    <a:pt x="1045" y="85"/>
                  </a:moveTo>
                  <a:cubicBezTo>
                    <a:pt x="1045" y="86"/>
                    <a:pt x="1045" y="86"/>
                    <a:pt x="1045" y="86"/>
                  </a:cubicBezTo>
                  <a:cubicBezTo>
                    <a:pt x="1045" y="86"/>
                    <a:pt x="1045" y="86"/>
                    <a:pt x="1045" y="85"/>
                  </a:cubicBezTo>
                  <a:close/>
                  <a:moveTo>
                    <a:pt x="1576" y="51"/>
                  </a:moveTo>
                  <a:cubicBezTo>
                    <a:pt x="1576" y="51"/>
                    <a:pt x="1575" y="51"/>
                    <a:pt x="1575" y="51"/>
                  </a:cubicBezTo>
                  <a:cubicBezTo>
                    <a:pt x="1576" y="51"/>
                    <a:pt x="1576" y="51"/>
                    <a:pt x="1576" y="51"/>
                  </a:cubicBezTo>
                  <a:close/>
                  <a:moveTo>
                    <a:pt x="1222" y="86"/>
                  </a:moveTo>
                  <a:cubicBezTo>
                    <a:pt x="1222" y="86"/>
                    <a:pt x="1223" y="86"/>
                    <a:pt x="1223" y="86"/>
                  </a:cubicBezTo>
                  <a:cubicBezTo>
                    <a:pt x="1223" y="86"/>
                    <a:pt x="1223" y="86"/>
                    <a:pt x="1222" y="86"/>
                  </a:cubicBezTo>
                  <a:close/>
                  <a:moveTo>
                    <a:pt x="1744" y="51"/>
                  </a:moveTo>
                  <a:cubicBezTo>
                    <a:pt x="1744" y="51"/>
                    <a:pt x="1744" y="51"/>
                    <a:pt x="1744" y="51"/>
                  </a:cubicBezTo>
                  <a:cubicBezTo>
                    <a:pt x="1744" y="51"/>
                    <a:pt x="1744" y="51"/>
                    <a:pt x="1744" y="51"/>
                  </a:cubicBezTo>
                  <a:close/>
                  <a:moveTo>
                    <a:pt x="1378" y="52"/>
                  </a:moveTo>
                  <a:cubicBezTo>
                    <a:pt x="1378" y="52"/>
                    <a:pt x="1378" y="52"/>
                    <a:pt x="1378" y="51"/>
                  </a:cubicBezTo>
                  <a:cubicBezTo>
                    <a:pt x="1378" y="51"/>
                    <a:pt x="1378" y="52"/>
                    <a:pt x="1378" y="52"/>
                  </a:cubicBezTo>
                  <a:close/>
                  <a:moveTo>
                    <a:pt x="1391" y="51"/>
                  </a:moveTo>
                  <a:cubicBezTo>
                    <a:pt x="1391" y="51"/>
                    <a:pt x="1391" y="52"/>
                    <a:pt x="1391" y="52"/>
                  </a:cubicBezTo>
                  <a:cubicBezTo>
                    <a:pt x="1391" y="52"/>
                    <a:pt x="1391" y="52"/>
                    <a:pt x="1391" y="51"/>
                  </a:cubicBezTo>
                  <a:close/>
                  <a:moveTo>
                    <a:pt x="569" y="52"/>
                  </a:moveTo>
                  <a:cubicBezTo>
                    <a:pt x="569" y="52"/>
                    <a:pt x="570" y="52"/>
                    <a:pt x="570" y="52"/>
                  </a:cubicBezTo>
                  <a:cubicBezTo>
                    <a:pt x="570" y="52"/>
                    <a:pt x="570" y="52"/>
                    <a:pt x="569" y="52"/>
                  </a:cubicBezTo>
                  <a:close/>
                  <a:moveTo>
                    <a:pt x="1377" y="52"/>
                  </a:moveTo>
                  <a:cubicBezTo>
                    <a:pt x="1378" y="52"/>
                    <a:pt x="1378" y="52"/>
                    <a:pt x="1378" y="52"/>
                  </a:cubicBezTo>
                  <a:cubicBezTo>
                    <a:pt x="1378" y="52"/>
                    <a:pt x="1377" y="52"/>
                    <a:pt x="1377" y="52"/>
                  </a:cubicBezTo>
                  <a:close/>
                  <a:moveTo>
                    <a:pt x="570" y="52"/>
                  </a:moveTo>
                  <a:cubicBezTo>
                    <a:pt x="570" y="52"/>
                    <a:pt x="570" y="52"/>
                    <a:pt x="570" y="52"/>
                  </a:cubicBezTo>
                  <a:cubicBezTo>
                    <a:pt x="570" y="52"/>
                    <a:pt x="570" y="52"/>
                    <a:pt x="570" y="52"/>
                  </a:cubicBezTo>
                  <a:close/>
                  <a:moveTo>
                    <a:pt x="1377" y="53"/>
                  </a:moveTo>
                  <a:cubicBezTo>
                    <a:pt x="1377" y="52"/>
                    <a:pt x="1377" y="52"/>
                    <a:pt x="1377" y="52"/>
                  </a:cubicBezTo>
                  <a:cubicBezTo>
                    <a:pt x="1377" y="52"/>
                    <a:pt x="1377" y="52"/>
                    <a:pt x="1377" y="53"/>
                  </a:cubicBezTo>
                  <a:close/>
                  <a:moveTo>
                    <a:pt x="1575" y="52"/>
                  </a:moveTo>
                  <a:cubicBezTo>
                    <a:pt x="1575" y="52"/>
                    <a:pt x="1575" y="52"/>
                    <a:pt x="1575" y="52"/>
                  </a:cubicBezTo>
                  <a:cubicBezTo>
                    <a:pt x="1575" y="52"/>
                    <a:pt x="1575" y="52"/>
                    <a:pt x="1575" y="52"/>
                  </a:cubicBezTo>
                  <a:close/>
                  <a:moveTo>
                    <a:pt x="1743" y="52"/>
                  </a:moveTo>
                  <a:cubicBezTo>
                    <a:pt x="1743" y="52"/>
                    <a:pt x="1743" y="52"/>
                    <a:pt x="1743" y="52"/>
                  </a:cubicBezTo>
                  <a:cubicBezTo>
                    <a:pt x="1743" y="52"/>
                    <a:pt x="1743" y="52"/>
                    <a:pt x="1743" y="52"/>
                  </a:cubicBezTo>
                  <a:close/>
                  <a:moveTo>
                    <a:pt x="1045" y="86"/>
                  </a:moveTo>
                  <a:cubicBezTo>
                    <a:pt x="1045" y="86"/>
                    <a:pt x="1045" y="86"/>
                    <a:pt x="1045" y="86"/>
                  </a:cubicBezTo>
                  <a:cubicBezTo>
                    <a:pt x="1045" y="86"/>
                    <a:pt x="1045" y="86"/>
                    <a:pt x="1045" y="86"/>
                  </a:cubicBezTo>
                  <a:close/>
                  <a:moveTo>
                    <a:pt x="1377" y="53"/>
                  </a:moveTo>
                  <a:cubicBezTo>
                    <a:pt x="1377" y="53"/>
                    <a:pt x="1377" y="53"/>
                    <a:pt x="1377" y="53"/>
                  </a:cubicBezTo>
                  <a:cubicBezTo>
                    <a:pt x="1377" y="53"/>
                    <a:pt x="1377" y="53"/>
                    <a:pt x="1377" y="53"/>
                  </a:cubicBezTo>
                  <a:close/>
                  <a:moveTo>
                    <a:pt x="1575" y="52"/>
                  </a:moveTo>
                  <a:cubicBezTo>
                    <a:pt x="1574" y="52"/>
                    <a:pt x="1574" y="53"/>
                    <a:pt x="1574" y="53"/>
                  </a:cubicBezTo>
                  <a:cubicBezTo>
                    <a:pt x="1575" y="53"/>
                    <a:pt x="1575" y="53"/>
                    <a:pt x="1575" y="52"/>
                  </a:cubicBezTo>
                  <a:close/>
                  <a:moveTo>
                    <a:pt x="1676" y="52"/>
                  </a:moveTo>
                  <a:cubicBezTo>
                    <a:pt x="1675" y="52"/>
                    <a:pt x="1675" y="53"/>
                    <a:pt x="1675" y="53"/>
                  </a:cubicBezTo>
                  <a:cubicBezTo>
                    <a:pt x="1675" y="53"/>
                    <a:pt x="1676" y="53"/>
                    <a:pt x="1676" y="52"/>
                  </a:cubicBezTo>
                  <a:close/>
                  <a:moveTo>
                    <a:pt x="1743" y="52"/>
                  </a:moveTo>
                  <a:cubicBezTo>
                    <a:pt x="1743" y="52"/>
                    <a:pt x="1743" y="53"/>
                    <a:pt x="1742" y="53"/>
                  </a:cubicBezTo>
                  <a:cubicBezTo>
                    <a:pt x="1743" y="53"/>
                    <a:pt x="1743" y="53"/>
                    <a:pt x="1743" y="52"/>
                  </a:cubicBezTo>
                  <a:close/>
                  <a:moveTo>
                    <a:pt x="571" y="53"/>
                  </a:moveTo>
                  <a:cubicBezTo>
                    <a:pt x="571" y="53"/>
                    <a:pt x="571" y="53"/>
                    <a:pt x="572" y="53"/>
                  </a:cubicBezTo>
                  <a:cubicBezTo>
                    <a:pt x="571" y="53"/>
                    <a:pt x="571" y="53"/>
                    <a:pt x="571" y="53"/>
                  </a:cubicBezTo>
                  <a:close/>
                  <a:moveTo>
                    <a:pt x="1376" y="53"/>
                  </a:moveTo>
                  <a:cubicBezTo>
                    <a:pt x="1377" y="53"/>
                    <a:pt x="1377" y="53"/>
                    <a:pt x="1377" y="53"/>
                  </a:cubicBezTo>
                  <a:cubicBezTo>
                    <a:pt x="1377" y="53"/>
                    <a:pt x="1376" y="53"/>
                    <a:pt x="1376" y="53"/>
                  </a:cubicBezTo>
                  <a:close/>
                  <a:moveTo>
                    <a:pt x="1390" y="53"/>
                  </a:moveTo>
                  <a:cubicBezTo>
                    <a:pt x="1390" y="53"/>
                    <a:pt x="1390" y="53"/>
                    <a:pt x="1390" y="53"/>
                  </a:cubicBezTo>
                  <a:cubicBezTo>
                    <a:pt x="1390" y="53"/>
                    <a:pt x="1390" y="53"/>
                    <a:pt x="1390" y="53"/>
                  </a:cubicBezTo>
                  <a:close/>
                  <a:moveTo>
                    <a:pt x="1574" y="53"/>
                  </a:moveTo>
                  <a:cubicBezTo>
                    <a:pt x="1574" y="53"/>
                    <a:pt x="1574" y="53"/>
                    <a:pt x="1574" y="53"/>
                  </a:cubicBezTo>
                  <a:cubicBezTo>
                    <a:pt x="1574" y="53"/>
                    <a:pt x="1574" y="53"/>
                    <a:pt x="1574" y="53"/>
                  </a:cubicBezTo>
                  <a:close/>
                  <a:moveTo>
                    <a:pt x="763" y="86"/>
                  </a:moveTo>
                  <a:cubicBezTo>
                    <a:pt x="763" y="86"/>
                    <a:pt x="763" y="87"/>
                    <a:pt x="763" y="87"/>
                  </a:cubicBezTo>
                  <a:cubicBezTo>
                    <a:pt x="763" y="86"/>
                    <a:pt x="763" y="86"/>
                    <a:pt x="763" y="86"/>
                  </a:cubicBezTo>
                  <a:close/>
                  <a:moveTo>
                    <a:pt x="1675" y="53"/>
                  </a:moveTo>
                  <a:cubicBezTo>
                    <a:pt x="1675" y="53"/>
                    <a:pt x="1675" y="53"/>
                    <a:pt x="1675" y="53"/>
                  </a:cubicBezTo>
                  <a:cubicBezTo>
                    <a:pt x="1675" y="53"/>
                    <a:pt x="1675" y="53"/>
                    <a:pt x="1675" y="53"/>
                  </a:cubicBezTo>
                  <a:close/>
                  <a:moveTo>
                    <a:pt x="960" y="87"/>
                  </a:moveTo>
                  <a:cubicBezTo>
                    <a:pt x="960" y="86"/>
                    <a:pt x="960" y="86"/>
                    <a:pt x="959" y="86"/>
                  </a:cubicBezTo>
                  <a:cubicBezTo>
                    <a:pt x="959" y="86"/>
                    <a:pt x="959" y="86"/>
                    <a:pt x="960" y="87"/>
                  </a:cubicBezTo>
                  <a:close/>
                  <a:moveTo>
                    <a:pt x="976" y="86"/>
                  </a:moveTo>
                  <a:cubicBezTo>
                    <a:pt x="976" y="86"/>
                    <a:pt x="976" y="87"/>
                    <a:pt x="976" y="87"/>
                  </a:cubicBezTo>
                  <a:cubicBezTo>
                    <a:pt x="976" y="86"/>
                    <a:pt x="976" y="86"/>
                    <a:pt x="976" y="86"/>
                  </a:cubicBezTo>
                  <a:close/>
                  <a:moveTo>
                    <a:pt x="1743" y="53"/>
                  </a:moveTo>
                  <a:cubicBezTo>
                    <a:pt x="1742" y="53"/>
                    <a:pt x="1742" y="53"/>
                    <a:pt x="1742" y="53"/>
                  </a:cubicBezTo>
                  <a:cubicBezTo>
                    <a:pt x="1742" y="53"/>
                    <a:pt x="1742" y="53"/>
                    <a:pt x="1743" y="53"/>
                  </a:cubicBezTo>
                  <a:close/>
                  <a:moveTo>
                    <a:pt x="1741" y="54"/>
                  </a:moveTo>
                  <a:cubicBezTo>
                    <a:pt x="1741" y="54"/>
                    <a:pt x="1741" y="54"/>
                    <a:pt x="1741" y="54"/>
                  </a:cubicBezTo>
                  <a:cubicBezTo>
                    <a:pt x="1741" y="54"/>
                    <a:pt x="1741" y="54"/>
                    <a:pt x="1741" y="54"/>
                  </a:cubicBezTo>
                  <a:close/>
                  <a:moveTo>
                    <a:pt x="1083" y="86"/>
                  </a:moveTo>
                  <a:cubicBezTo>
                    <a:pt x="1083" y="87"/>
                    <a:pt x="1083" y="87"/>
                    <a:pt x="1083" y="87"/>
                  </a:cubicBezTo>
                  <a:cubicBezTo>
                    <a:pt x="1083" y="87"/>
                    <a:pt x="1083" y="87"/>
                    <a:pt x="1083" y="87"/>
                  </a:cubicBezTo>
                  <a:cubicBezTo>
                    <a:pt x="1083" y="87"/>
                    <a:pt x="1083" y="87"/>
                    <a:pt x="1083" y="86"/>
                  </a:cubicBezTo>
                  <a:close/>
                  <a:moveTo>
                    <a:pt x="1375" y="54"/>
                  </a:moveTo>
                  <a:cubicBezTo>
                    <a:pt x="1376" y="54"/>
                    <a:pt x="1376" y="54"/>
                    <a:pt x="1376" y="54"/>
                  </a:cubicBezTo>
                  <a:cubicBezTo>
                    <a:pt x="1375" y="54"/>
                    <a:pt x="1375" y="54"/>
                    <a:pt x="1375" y="54"/>
                  </a:cubicBezTo>
                  <a:close/>
                  <a:moveTo>
                    <a:pt x="1375" y="55"/>
                  </a:moveTo>
                  <a:cubicBezTo>
                    <a:pt x="1375" y="55"/>
                    <a:pt x="1375" y="55"/>
                    <a:pt x="1375" y="55"/>
                  </a:cubicBezTo>
                  <a:cubicBezTo>
                    <a:pt x="1375" y="55"/>
                    <a:pt x="1375" y="55"/>
                    <a:pt x="1375" y="55"/>
                  </a:cubicBezTo>
                  <a:close/>
                  <a:moveTo>
                    <a:pt x="1559" y="55"/>
                  </a:moveTo>
                  <a:cubicBezTo>
                    <a:pt x="1559" y="55"/>
                    <a:pt x="1559" y="55"/>
                    <a:pt x="1559" y="55"/>
                  </a:cubicBezTo>
                  <a:cubicBezTo>
                    <a:pt x="1559" y="55"/>
                    <a:pt x="1559" y="55"/>
                    <a:pt x="1559" y="55"/>
                  </a:cubicBezTo>
                  <a:close/>
                  <a:moveTo>
                    <a:pt x="1573" y="54"/>
                  </a:moveTo>
                  <a:cubicBezTo>
                    <a:pt x="1573" y="54"/>
                    <a:pt x="1573" y="55"/>
                    <a:pt x="1573" y="55"/>
                  </a:cubicBezTo>
                  <a:cubicBezTo>
                    <a:pt x="1573" y="55"/>
                    <a:pt x="1573" y="55"/>
                    <a:pt x="1573" y="54"/>
                  </a:cubicBezTo>
                  <a:close/>
                  <a:moveTo>
                    <a:pt x="1727" y="55"/>
                  </a:moveTo>
                  <a:cubicBezTo>
                    <a:pt x="1727" y="55"/>
                    <a:pt x="1727" y="55"/>
                    <a:pt x="1727" y="55"/>
                  </a:cubicBezTo>
                  <a:cubicBezTo>
                    <a:pt x="1727" y="55"/>
                    <a:pt x="1727" y="55"/>
                    <a:pt x="1727" y="55"/>
                  </a:cubicBezTo>
                  <a:close/>
                  <a:moveTo>
                    <a:pt x="1741" y="54"/>
                  </a:moveTo>
                  <a:cubicBezTo>
                    <a:pt x="1741" y="54"/>
                    <a:pt x="1741" y="55"/>
                    <a:pt x="1741" y="55"/>
                  </a:cubicBezTo>
                  <a:cubicBezTo>
                    <a:pt x="1741" y="55"/>
                    <a:pt x="1741" y="55"/>
                    <a:pt x="1741" y="54"/>
                  </a:cubicBezTo>
                  <a:close/>
                  <a:moveTo>
                    <a:pt x="1558" y="55"/>
                  </a:moveTo>
                  <a:cubicBezTo>
                    <a:pt x="1559" y="55"/>
                    <a:pt x="1559" y="55"/>
                    <a:pt x="1559" y="55"/>
                  </a:cubicBezTo>
                  <a:cubicBezTo>
                    <a:pt x="1559" y="55"/>
                    <a:pt x="1558" y="55"/>
                    <a:pt x="1558" y="55"/>
                  </a:cubicBezTo>
                  <a:close/>
                  <a:moveTo>
                    <a:pt x="763" y="87"/>
                  </a:moveTo>
                  <a:cubicBezTo>
                    <a:pt x="763" y="87"/>
                    <a:pt x="763" y="87"/>
                    <a:pt x="764" y="87"/>
                  </a:cubicBezTo>
                  <a:cubicBezTo>
                    <a:pt x="764" y="87"/>
                    <a:pt x="763" y="87"/>
                    <a:pt x="763" y="87"/>
                  </a:cubicBezTo>
                  <a:close/>
                  <a:moveTo>
                    <a:pt x="800" y="87"/>
                  </a:moveTo>
                  <a:cubicBezTo>
                    <a:pt x="800" y="87"/>
                    <a:pt x="801" y="87"/>
                    <a:pt x="801" y="87"/>
                  </a:cubicBezTo>
                  <a:cubicBezTo>
                    <a:pt x="800" y="87"/>
                    <a:pt x="800" y="87"/>
                    <a:pt x="800" y="87"/>
                  </a:cubicBezTo>
                  <a:close/>
                  <a:moveTo>
                    <a:pt x="1573" y="55"/>
                  </a:moveTo>
                  <a:cubicBezTo>
                    <a:pt x="1572" y="55"/>
                    <a:pt x="1572" y="55"/>
                    <a:pt x="1572" y="55"/>
                  </a:cubicBezTo>
                  <a:cubicBezTo>
                    <a:pt x="1572" y="55"/>
                    <a:pt x="1573" y="55"/>
                    <a:pt x="1573" y="55"/>
                  </a:cubicBezTo>
                  <a:close/>
                  <a:moveTo>
                    <a:pt x="960" y="87"/>
                  </a:moveTo>
                  <a:cubicBezTo>
                    <a:pt x="960" y="87"/>
                    <a:pt x="960" y="87"/>
                    <a:pt x="960" y="87"/>
                  </a:cubicBezTo>
                  <a:cubicBezTo>
                    <a:pt x="960" y="87"/>
                    <a:pt x="960" y="87"/>
                    <a:pt x="960" y="87"/>
                  </a:cubicBezTo>
                  <a:close/>
                  <a:moveTo>
                    <a:pt x="976" y="87"/>
                  </a:moveTo>
                  <a:cubicBezTo>
                    <a:pt x="976" y="87"/>
                    <a:pt x="976" y="87"/>
                    <a:pt x="976" y="87"/>
                  </a:cubicBezTo>
                  <a:cubicBezTo>
                    <a:pt x="976" y="87"/>
                    <a:pt x="976" y="87"/>
                    <a:pt x="976" y="87"/>
                  </a:cubicBezTo>
                  <a:close/>
                  <a:moveTo>
                    <a:pt x="1673" y="55"/>
                  </a:moveTo>
                  <a:cubicBezTo>
                    <a:pt x="1672" y="55"/>
                    <a:pt x="1672" y="55"/>
                    <a:pt x="1672" y="55"/>
                  </a:cubicBezTo>
                  <a:cubicBezTo>
                    <a:pt x="1672" y="55"/>
                    <a:pt x="1672" y="55"/>
                    <a:pt x="1673" y="55"/>
                  </a:cubicBezTo>
                  <a:close/>
                  <a:moveTo>
                    <a:pt x="1083" y="87"/>
                  </a:moveTo>
                  <a:cubicBezTo>
                    <a:pt x="1083" y="87"/>
                    <a:pt x="1083" y="87"/>
                    <a:pt x="1083" y="87"/>
                  </a:cubicBezTo>
                  <a:cubicBezTo>
                    <a:pt x="1083" y="87"/>
                    <a:pt x="1083" y="87"/>
                    <a:pt x="1083" y="87"/>
                  </a:cubicBezTo>
                  <a:close/>
                  <a:moveTo>
                    <a:pt x="1727" y="55"/>
                  </a:moveTo>
                  <a:cubicBezTo>
                    <a:pt x="1727" y="55"/>
                    <a:pt x="1727" y="55"/>
                    <a:pt x="1727" y="55"/>
                  </a:cubicBezTo>
                  <a:cubicBezTo>
                    <a:pt x="1727" y="55"/>
                    <a:pt x="1727" y="55"/>
                    <a:pt x="1727" y="55"/>
                  </a:cubicBezTo>
                  <a:close/>
                  <a:moveTo>
                    <a:pt x="1741" y="55"/>
                  </a:moveTo>
                  <a:cubicBezTo>
                    <a:pt x="1741" y="55"/>
                    <a:pt x="1740" y="55"/>
                    <a:pt x="1740" y="55"/>
                  </a:cubicBezTo>
                  <a:cubicBezTo>
                    <a:pt x="1741" y="55"/>
                    <a:pt x="1741" y="55"/>
                    <a:pt x="1741" y="55"/>
                  </a:cubicBezTo>
                  <a:close/>
                  <a:moveTo>
                    <a:pt x="575" y="55"/>
                  </a:moveTo>
                  <a:cubicBezTo>
                    <a:pt x="575" y="55"/>
                    <a:pt x="575" y="56"/>
                    <a:pt x="575" y="56"/>
                  </a:cubicBezTo>
                  <a:cubicBezTo>
                    <a:pt x="575" y="55"/>
                    <a:pt x="575" y="55"/>
                    <a:pt x="575" y="55"/>
                  </a:cubicBezTo>
                  <a:close/>
                  <a:moveTo>
                    <a:pt x="1388" y="55"/>
                  </a:moveTo>
                  <a:cubicBezTo>
                    <a:pt x="1388" y="55"/>
                    <a:pt x="1388" y="55"/>
                    <a:pt x="1388" y="55"/>
                  </a:cubicBezTo>
                  <a:cubicBezTo>
                    <a:pt x="1388" y="55"/>
                    <a:pt x="1388" y="55"/>
                    <a:pt x="1388" y="55"/>
                  </a:cubicBezTo>
                  <a:close/>
                  <a:moveTo>
                    <a:pt x="1558" y="56"/>
                  </a:moveTo>
                  <a:cubicBezTo>
                    <a:pt x="1558" y="56"/>
                    <a:pt x="1558" y="55"/>
                    <a:pt x="1558" y="55"/>
                  </a:cubicBezTo>
                  <a:cubicBezTo>
                    <a:pt x="1558" y="55"/>
                    <a:pt x="1558" y="55"/>
                    <a:pt x="1558" y="56"/>
                  </a:cubicBezTo>
                  <a:close/>
                  <a:moveTo>
                    <a:pt x="1572" y="55"/>
                  </a:moveTo>
                  <a:cubicBezTo>
                    <a:pt x="1572" y="55"/>
                    <a:pt x="1572" y="55"/>
                    <a:pt x="1572" y="56"/>
                  </a:cubicBezTo>
                  <a:cubicBezTo>
                    <a:pt x="1572" y="55"/>
                    <a:pt x="1572" y="55"/>
                    <a:pt x="1572" y="55"/>
                  </a:cubicBezTo>
                  <a:close/>
                  <a:moveTo>
                    <a:pt x="1672" y="55"/>
                  </a:moveTo>
                  <a:cubicBezTo>
                    <a:pt x="1672" y="55"/>
                    <a:pt x="1672" y="55"/>
                    <a:pt x="1671" y="56"/>
                  </a:cubicBezTo>
                  <a:cubicBezTo>
                    <a:pt x="1672" y="56"/>
                    <a:pt x="1672" y="55"/>
                    <a:pt x="1672" y="55"/>
                  </a:cubicBezTo>
                  <a:close/>
                  <a:moveTo>
                    <a:pt x="1726" y="56"/>
                  </a:moveTo>
                  <a:cubicBezTo>
                    <a:pt x="1726" y="56"/>
                    <a:pt x="1726" y="55"/>
                    <a:pt x="1727" y="55"/>
                  </a:cubicBezTo>
                  <a:cubicBezTo>
                    <a:pt x="1726" y="55"/>
                    <a:pt x="1726" y="55"/>
                    <a:pt x="1726" y="56"/>
                  </a:cubicBezTo>
                  <a:close/>
                  <a:moveTo>
                    <a:pt x="764" y="87"/>
                  </a:moveTo>
                  <a:cubicBezTo>
                    <a:pt x="764" y="87"/>
                    <a:pt x="764" y="87"/>
                    <a:pt x="764" y="87"/>
                  </a:cubicBezTo>
                  <a:cubicBezTo>
                    <a:pt x="764" y="87"/>
                    <a:pt x="764" y="87"/>
                    <a:pt x="764" y="87"/>
                  </a:cubicBezTo>
                  <a:close/>
                  <a:moveTo>
                    <a:pt x="800" y="87"/>
                  </a:moveTo>
                  <a:cubicBezTo>
                    <a:pt x="800" y="87"/>
                    <a:pt x="800" y="87"/>
                    <a:pt x="800" y="87"/>
                  </a:cubicBezTo>
                  <a:cubicBezTo>
                    <a:pt x="800" y="87"/>
                    <a:pt x="800" y="87"/>
                    <a:pt x="800" y="87"/>
                  </a:cubicBezTo>
                  <a:close/>
                  <a:moveTo>
                    <a:pt x="1740" y="55"/>
                  </a:moveTo>
                  <a:cubicBezTo>
                    <a:pt x="1740" y="55"/>
                    <a:pt x="1740" y="55"/>
                    <a:pt x="1740" y="56"/>
                  </a:cubicBezTo>
                  <a:cubicBezTo>
                    <a:pt x="1740" y="55"/>
                    <a:pt x="1740" y="55"/>
                    <a:pt x="1740" y="55"/>
                  </a:cubicBezTo>
                  <a:close/>
                  <a:moveTo>
                    <a:pt x="1388" y="55"/>
                  </a:moveTo>
                  <a:cubicBezTo>
                    <a:pt x="1388" y="56"/>
                    <a:pt x="1387" y="56"/>
                    <a:pt x="1387" y="56"/>
                  </a:cubicBezTo>
                  <a:cubicBezTo>
                    <a:pt x="1388" y="56"/>
                    <a:pt x="1388" y="56"/>
                    <a:pt x="1388" y="55"/>
                  </a:cubicBezTo>
                  <a:close/>
                  <a:moveTo>
                    <a:pt x="1572" y="56"/>
                  </a:moveTo>
                  <a:cubicBezTo>
                    <a:pt x="1572" y="56"/>
                    <a:pt x="1572" y="56"/>
                    <a:pt x="1572" y="56"/>
                  </a:cubicBezTo>
                  <a:cubicBezTo>
                    <a:pt x="1572" y="56"/>
                    <a:pt x="1572" y="56"/>
                    <a:pt x="1572" y="56"/>
                  </a:cubicBezTo>
                  <a:close/>
                  <a:moveTo>
                    <a:pt x="1505" y="6"/>
                  </a:moveTo>
                  <a:cubicBezTo>
                    <a:pt x="1505" y="6"/>
                    <a:pt x="1505" y="6"/>
                    <a:pt x="1506" y="5"/>
                  </a:cubicBezTo>
                  <a:cubicBezTo>
                    <a:pt x="1505" y="6"/>
                    <a:pt x="1505" y="6"/>
                    <a:pt x="1505" y="6"/>
                  </a:cubicBezTo>
                  <a:close/>
                  <a:moveTo>
                    <a:pt x="1046" y="87"/>
                  </a:moveTo>
                  <a:cubicBezTo>
                    <a:pt x="1046" y="87"/>
                    <a:pt x="1046" y="87"/>
                    <a:pt x="1046" y="87"/>
                  </a:cubicBezTo>
                  <a:cubicBezTo>
                    <a:pt x="1046" y="87"/>
                    <a:pt x="1046" y="87"/>
                    <a:pt x="1046" y="87"/>
                  </a:cubicBezTo>
                  <a:close/>
                  <a:moveTo>
                    <a:pt x="1505" y="6"/>
                  </a:moveTo>
                  <a:cubicBezTo>
                    <a:pt x="1505" y="6"/>
                    <a:pt x="1505" y="6"/>
                    <a:pt x="1505" y="6"/>
                  </a:cubicBezTo>
                  <a:cubicBezTo>
                    <a:pt x="1505" y="6"/>
                    <a:pt x="1505" y="6"/>
                    <a:pt x="1505" y="6"/>
                  </a:cubicBezTo>
                  <a:close/>
                  <a:moveTo>
                    <a:pt x="1740" y="56"/>
                  </a:moveTo>
                  <a:cubicBezTo>
                    <a:pt x="1740" y="56"/>
                    <a:pt x="1740" y="56"/>
                    <a:pt x="1740" y="56"/>
                  </a:cubicBezTo>
                  <a:cubicBezTo>
                    <a:pt x="1740" y="56"/>
                    <a:pt x="1740" y="56"/>
                    <a:pt x="1740" y="56"/>
                  </a:cubicBezTo>
                  <a:close/>
                  <a:moveTo>
                    <a:pt x="1224" y="87"/>
                  </a:moveTo>
                  <a:cubicBezTo>
                    <a:pt x="1224" y="87"/>
                    <a:pt x="1224" y="87"/>
                    <a:pt x="1224" y="87"/>
                  </a:cubicBezTo>
                  <a:cubicBezTo>
                    <a:pt x="1224" y="87"/>
                    <a:pt x="1224" y="87"/>
                    <a:pt x="1224" y="87"/>
                  </a:cubicBezTo>
                  <a:close/>
                  <a:moveTo>
                    <a:pt x="1504" y="7"/>
                  </a:moveTo>
                  <a:cubicBezTo>
                    <a:pt x="1504" y="7"/>
                    <a:pt x="1504" y="7"/>
                    <a:pt x="1504" y="7"/>
                  </a:cubicBezTo>
                  <a:cubicBezTo>
                    <a:pt x="1504" y="7"/>
                    <a:pt x="1504" y="7"/>
                    <a:pt x="1504" y="7"/>
                  </a:cubicBezTo>
                  <a:close/>
                  <a:moveTo>
                    <a:pt x="1503" y="7"/>
                  </a:moveTo>
                  <a:cubicBezTo>
                    <a:pt x="1504" y="7"/>
                    <a:pt x="1504" y="7"/>
                    <a:pt x="1504" y="7"/>
                  </a:cubicBezTo>
                  <a:cubicBezTo>
                    <a:pt x="1504" y="7"/>
                    <a:pt x="1503" y="7"/>
                    <a:pt x="1503" y="7"/>
                  </a:cubicBezTo>
                  <a:close/>
                  <a:moveTo>
                    <a:pt x="1503" y="7"/>
                  </a:moveTo>
                  <a:cubicBezTo>
                    <a:pt x="1503" y="7"/>
                    <a:pt x="1503" y="7"/>
                    <a:pt x="1503" y="7"/>
                  </a:cubicBezTo>
                  <a:cubicBezTo>
                    <a:pt x="1503" y="7"/>
                    <a:pt x="1503" y="7"/>
                    <a:pt x="1503" y="7"/>
                  </a:cubicBezTo>
                  <a:close/>
                  <a:moveTo>
                    <a:pt x="1727" y="55"/>
                  </a:moveTo>
                  <a:cubicBezTo>
                    <a:pt x="1727" y="55"/>
                    <a:pt x="1728" y="54"/>
                    <a:pt x="1728" y="54"/>
                  </a:cubicBezTo>
                  <a:cubicBezTo>
                    <a:pt x="1727" y="54"/>
                    <a:pt x="1727" y="54"/>
                    <a:pt x="1727" y="55"/>
                  </a:cubicBezTo>
                  <a:close/>
                  <a:moveTo>
                    <a:pt x="1502" y="8"/>
                  </a:moveTo>
                  <a:cubicBezTo>
                    <a:pt x="1502" y="8"/>
                    <a:pt x="1502" y="8"/>
                    <a:pt x="1502" y="8"/>
                  </a:cubicBezTo>
                  <a:cubicBezTo>
                    <a:pt x="1502" y="8"/>
                    <a:pt x="1502" y="8"/>
                    <a:pt x="1502" y="8"/>
                  </a:cubicBezTo>
                  <a:close/>
                  <a:moveTo>
                    <a:pt x="1373" y="56"/>
                  </a:moveTo>
                  <a:cubicBezTo>
                    <a:pt x="1373" y="56"/>
                    <a:pt x="1373" y="56"/>
                    <a:pt x="1373" y="56"/>
                  </a:cubicBezTo>
                  <a:cubicBezTo>
                    <a:pt x="1373" y="56"/>
                    <a:pt x="1373" y="56"/>
                    <a:pt x="1373" y="56"/>
                  </a:cubicBezTo>
                  <a:close/>
                  <a:moveTo>
                    <a:pt x="1387" y="56"/>
                  </a:moveTo>
                  <a:cubicBezTo>
                    <a:pt x="1387" y="56"/>
                    <a:pt x="1387" y="56"/>
                    <a:pt x="1387" y="56"/>
                  </a:cubicBezTo>
                  <a:cubicBezTo>
                    <a:pt x="1387" y="56"/>
                    <a:pt x="1387" y="56"/>
                    <a:pt x="1387" y="56"/>
                  </a:cubicBezTo>
                  <a:close/>
                  <a:moveTo>
                    <a:pt x="977" y="87"/>
                  </a:moveTo>
                  <a:cubicBezTo>
                    <a:pt x="977" y="87"/>
                    <a:pt x="977" y="88"/>
                    <a:pt x="977" y="88"/>
                  </a:cubicBezTo>
                  <a:cubicBezTo>
                    <a:pt x="977" y="87"/>
                    <a:pt x="977" y="87"/>
                    <a:pt x="977" y="87"/>
                  </a:cubicBezTo>
                  <a:close/>
                  <a:moveTo>
                    <a:pt x="1572" y="56"/>
                  </a:moveTo>
                  <a:cubicBezTo>
                    <a:pt x="1571" y="56"/>
                    <a:pt x="1571" y="56"/>
                    <a:pt x="1571" y="56"/>
                  </a:cubicBezTo>
                  <a:cubicBezTo>
                    <a:pt x="1571" y="56"/>
                    <a:pt x="1571" y="56"/>
                    <a:pt x="1572" y="56"/>
                  </a:cubicBezTo>
                  <a:close/>
                  <a:moveTo>
                    <a:pt x="1033" y="88"/>
                  </a:moveTo>
                  <a:cubicBezTo>
                    <a:pt x="1033" y="87"/>
                    <a:pt x="1033" y="87"/>
                    <a:pt x="1033" y="87"/>
                  </a:cubicBezTo>
                  <a:cubicBezTo>
                    <a:pt x="1033" y="87"/>
                    <a:pt x="1033" y="87"/>
                    <a:pt x="1033" y="88"/>
                  </a:cubicBezTo>
                  <a:close/>
                  <a:moveTo>
                    <a:pt x="1046" y="87"/>
                  </a:moveTo>
                  <a:cubicBezTo>
                    <a:pt x="1046" y="87"/>
                    <a:pt x="1046" y="88"/>
                    <a:pt x="1046" y="88"/>
                  </a:cubicBezTo>
                  <a:cubicBezTo>
                    <a:pt x="1046" y="87"/>
                    <a:pt x="1046" y="87"/>
                    <a:pt x="1046" y="87"/>
                  </a:cubicBezTo>
                  <a:close/>
                  <a:moveTo>
                    <a:pt x="1082" y="88"/>
                  </a:moveTo>
                  <a:cubicBezTo>
                    <a:pt x="1082" y="88"/>
                    <a:pt x="1082" y="88"/>
                    <a:pt x="1082" y="87"/>
                  </a:cubicBezTo>
                  <a:cubicBezTo>
                    <a:pt x="1082" y="87"/>
                    <a:pt x="1082" y="87"/>
                    <a:pt x="1082" y="88"/>
                  </a:cubicBezTo>
                  <a:close/>
                  <a:moveTo>
                    <a:pt x="1384" y="9"/>
                  </a:moveTo>
                  <a:cubicBezTo>
                    <a:pt x="1384" y="9"/>
                    <a:pt x="1384" y="9"/>
                    <a:pt x="1385" y="9"/>
                  </a:cubicBezTo>
                  <a:cubicBezTo>
                    <a:pt x="1385" y="9"/>
                    <a:pt x="1384" y="9"/>
                    <a:pt x="1384" y="9"/>
                  </a:cubicBezTo>
                  <a:close/>
                  <a:moveTo>
                    <a:pt x="1740" y="56"/>
                  </a:moveTo>
                  <a:cubicBezTo>
                    <a:pt x="1740" y="56"/>
                    <a:pt x="1739" y="56"/>
                    <a:pt x="1739" y="56"/>
                  </a:cubicBezTo>
                  <a:cubicBezTo>
                    <a:pt x="1739" y="56"/>
                    <a:pt x="1740" y="56"/>
                    <a:pt x="1740" y="56"/>
                  </a:cubicBezTo>
                  <a:close/>
                  <a:moveTo>
                    <a:pt x="1224" y="87"/>
                  </a:moveTo>
                  <a:cubicBezTo>
                    <a:pt x="1224" y="87"/>
                    <a:pt x="1224" y="88"/>
                    <a:pt x="1224" y="88"/>
                  </a:cubicBezTo>
                  <a:cubicBezTo>
                    <a:pt x="1224" y="87"/>
                    <a:pt x="1224" y="87"/>
                    <a:pt x="1224" y="87"/>
                  </a:cubicBezTo>
                  <a:close/>
                  <a:moveTo>
                    <a:pt x="1259" y="88"/>
                  </a:moveTo>
                  <a:cubicBezTo>
                    <a:pt x="1260" y="88"/>
                    <a:pt x="1260" y="87"/>
                    <a:pt x="1260" y="87"/>
                  </a:cubicBezTo>
                  <a:cubicBezTo>
                    <a:pt x="1260" y="87"/>
                    <a:pt x="1260" y="87"/>
                    <a:pt x="1259" y="88"/>
                  </a:cubicBezTo>
                  <a:close/>
                  <a:moveTo>
                    <a:pt x="576" y="56"/>
                  </a:moveTo>
                  <a:cubicBezTo>
                    <a:pt x="576" y="57"/>
                    <a:pt x="577" y="57"/>
                    <a:pt x="577" y="57"/>
                  </a:cubicBezTo>
                  <a:cubicBezTo>
                    <a:pt x="577" y="56"/>
                    <a:pt x="576" y="56"/>
                    <a:pt x="576" y="56"/>
                  </a:cubicBezTo>
                  <a:close/>
                  <a:moveTo>
                    <a:pt x="1501" y="9"/>
                  </a:moveTo>
                  <a:cubicBezTo>
                    <a:pt x="1501" y="9"/>
                    <a:pt x="1501" y="9"/>
                    <a:pt x="1501" y="9"/>
                  </a:cubicBezTo>
                  <a:cubicBezTo>
                    <a:pt x="1501" y="9"/>
                    <a:pt x="1501" y="9"/>
                    <a:pt x="1501" y="9"/>
                  </a:cubicBezTo>
                  <a:close/>
                  <a:moveTo>
                    <a:pt x="671" y="56"/>
                  </a:moveTo>
                  <a:cubicBezTo>
                    <a:pt x="671" y="56"/>
                    <a:pt x="671" y="57"/>
                    <a:pt x="671" y="57"/>
                  </a:cubicBezTo>
                  <a:cubicBezTo>
                    <a:pt x="671" y="57"/>
                    <a:pt x="671" y="56"/>
                    <a:pt x="671" y="56"/>
                  </a:cubicBezTo>
                  <a:close/>
                  <a:moveTo>
                    <a:pt x="1455" y="9"/>
                  </a:moveTo>
                  <a:cubicBezTo>
                    <a:pt x="1455" y="9"/>
                    <a:pt x="1455" y="9"/>
                    <a:pt x="1455" y="9"/>
                  </a:cubicBezTo>
                  <a:cubicBezTo>
                    <a:pt x="1455" y="9"/>
                    <a:pt x="1455" y="9"/>
                    <a:pt x="1455" y="9"/>
                  </a:cubicBezTo>
                  <a:close/>
                  <a:moveTo>
                    <a:pt x="1501" y="9"/>
                  </a:moveTo>
                  <a:cubicBezTo>
                    <a:pt x="1501" y="9"/>
                    <a:pt x="1501" y="9"/>
                    <a:pt x="1501" y="9"/>
                  </a:cubicBezTo>
                  <a:cubicBezTo>
                    <a:pt x="1501" y="9"/>
                    <a:pt x="1501" y="9"/>
                    <a:pt x="1501" y="9"/>
                  </a:cubicBezTo>
                  <a:close/>
                  <a:moveTo>
                    <a:pt x="1426" y="10"/>
                  </a:moveTo>
                  <a:cubicBezTo>
                    <a:pt x="1427" y="10"/>
                    <a:pt x="1427" y="10"/>
                    <a:pt x="1427" y="9"/>
                  </a:cubicBezTo>
                  <a:cubicBezTo>
                    <a:pt x="1427" y="9"/>
                    <a:pt x="1427" y="9"/>
                    <a:pt x="1426" y="10"/>
                  </a:cubicBezTo>
                  <a:close/>
                  <a:moveTo>
                    <a:pt x="1570" y="9"/>
                  </a:moveTo>
                  <a:cubicBezTo>
                    <a:pt x="1570" y="10"/>
                    <a:pt x="1570" y="10"/>
                    <a:pt x="1570" y="10"/>
                  </a:cubicBezTo>
                  <a:cubicBezTo>
                    <a:pt x="1570" y="9"/>
                    <a:pt x="1570" y="9"/>
                    <a:pt x="1570" y="9"/>
                  </a:cubicBezTo>
                  <a:close/>
                  <a:moveTo>
                    <a:pt x="1738" y="9"/>
                  </a:moveTo>
                  <a:cubicBezTo>
                    <a:pt x="1738" y="10"/>
                    <a:pt x="1738" y="10"/>
                    <a:pt x="1738" y="10"/>
                  </a:cubicBezTo>
                  <a:cubicBezTo>
                    <a:pt x="1738" y="9"/>
                    <a:pt x="1738" y="9"/>
                    <a:pt x="1738" y="9"/>
                  </a:cubicBezTo>
                  <a:close/>
                  <a:moveTo>
                    <a:pt x="1373" y="57"/>
                  </a:moveTo>
                  <a:cubicBezTo>
                    <a:pt x="1373" y="57"/>
                    <a:pt x="1373" y="56"/>
                    <a:pt x="1373" y="56"/>
                  </a:cubicBezTo>
                  <a:cubicBezTo>
                    <a:pt x="1373" y="56"/>
                    <a:pt x="1373" y="57"/>
                    <a:pt x="1373" y="57"/>
                  </a:cubicBezTo>
                  <a:close/>
                  <a:moveTo>
                    <a:pt x="1387" y="56"/>
                  </a:moveTo>
                  <a:cubicBezTo>
                    <a:pt x="1387" y="56"/>
                    <a:pt x="1387" y="56"/>
                    <a:pt x="1387" y="57"/>
                  </a:cubicBezTo>
                  <a:cubicBezTo>
                    <a:pt x="1387" y="57"/>
                    <a:pt x="1387" y="56"/>
                    <a:pt x="1387" y="56"/>
                  </a:cubicBezTo>
                  <a:close/>
                  <a:moveTo>
                    <a:pt x="1557" y="57"/>
                  </a:moveTo>
                  <a:cubicBezTo>
                    <a:pt x="1557" y="57"/>
                    <a:pt x="1557" y="57"/>
                    <a:pt x="1557" y="56"/>
                  </a:cubicBezTo>
                  <a:cubicBezTo>
                    <a:pt x="1557" y="56"/>
                    <a:pt x="1557" y="56"/>
                    <a:pt x="1557" y="57"/>
                  </a:cubicBezTo>
                  <a:close/>
                  <a:moveTo>
                    <a:pt x="751" y="88"/>
                  </a:moveTo>
                  <a:cubicBezTo>
                    <a:pt x="751" y="88"/>
                    <a:pt x="751" y="88"/>
                    <a:pt x="751" y="87"/>
                  </a:cubicBezTo>
                  <a:cubicBezTo>
                    <a:pt x="751" y="88"/>
                    <a:pt x="751" y="88"/>
                    <a:pt x="751" y="88"/>
                  </a:cubicBezTo>
                  <a:close/>
                  <a:moveTo>
                    <a:pt x="799" y="88"/>
                  </a:moveTo>
                  <a:cubicBezTo>
                    <a:pt x="799" y="88"/>
                    <a:pt x="799" y="88"/>
                    <a:pt x="799" y="88"/>
                  </a:cubicBezTo>
                  <a:cubicBezTo>
                    <a:pt x="799" y="88"/>
                    <a:pt x="799" y="88"/>
                    <a:pt x="799" y="88"/>
                  </a:cubicBezTo>
                  <a:close/>
                  <a:moveTo>
                    <a:pt x="961" y="88"/>
                  </a:moveTo>
                  <a:cubicBezTo>
                    <a:pt x="961" y="88"/>
                    <a:pt x="961" y="88"/>
                    <a:pt x="960" y="87"/>
                  </a:cubicBezTo>
                  <a:cubicBezTo>
                    <a:pt x="960" y="88"/>
                    <a:pt x="961" y="88"/>
                    <a:pt x="961" y="88"/>
                  </a:cubicBezTo>
                  <a:close/>
                  <a:moveTo>
                    <a:pt x="1571" y="56"/>
                  </a:moveTo>
                  <a:cubicBezTo>
                    <a:pt x="1571" y="56"/>
                    <a:pt x="1571" y="56"/>
                    <a:pt x="1571" y="57"/>
                  </a:cubicBezTo>
                  <a:cubicBezTo>
                    <a:pt x="1571" y="56"/>
                    <a:pt x="1571" y="56"/>
                    <a:pt x="1571" y="56"/>
                  </a:cubicBezTo>
                  <a:close/>
                  <a:moveTo>
                    <a:pt x="549" y="10"/>
                  </a:moveTo>
                  <a:cubicBezTo>
                    <a:pt x="549" y="10"/>
                    <a:pt x="550" y="10"/>
                    <a:pt x="550" y="10"/>
                  </a:cubicBezTo>
                  <a:cubicBezTo>
                    <a:pt x="549" y="10"/>
                    <a:pt x="549" y="10"/>
                    <a:pt x="549" y="10"/>
                  </a:cubicBezTo>
                  <a:close/>
                  <a:moveTo>
                    <a:pt x="1046" y="88"/>
                  </a:moveTo>
                  <a:cubicBezTo>
                    <a:pt x="1046" y="88"/>
                    <a:pt x="1046" y="88"/>
                    <a:pt x="1047" y="88"/>
                  </a:cubicBezTo>
                  <a:cubicBezTo>
                    <a:pt x="1047" y="88"/>
                    <a:pt x="1046" y="88"/>
                    <a:pt x="1046" y="88"/>
                  </a:cubicBezTo>
                  <a:close/>
                  <a:moveTo>
                    <a:pt x="1725" y="57"/>
                  </a:moveTo>
                  <a:cubicBezTo>
                    <a:pt x="1725" y="57"/>
                    <a:pt x="1725" y="57"/>
                    <a:pt x="1725" y="56"/>
                  </a:cubicBezTo>
                  <a:cubicBezTo>
                    <a:pt x="1725" y="56"/>
                    <a:pt x="1725" y="56"/>
                    <a:pt x="1725" y="57"/>
                  </a:cubicBezTo>
                  <a:close/>
                  <a:moveTo>
                    <a:pt x="1224" y="88"/>
                  </a:moveTo>
                  <a:cubicBezTo>
                    <a:pt x="1224" y="88"/>
                    <a:pt x="1224" y="88"/>
                    <a:pt x="1225" y="88"/>
                  </a:cubicBezTo>
                  <a:cubicBezTo>
                    <a:pt x="1224" y="88"/>
                    <a:pt x="1224" y="88"/>
                    <a:pt x="1224" y="88"/>
                  </a:cubicBezTo>
                  <a:close/>
                  <a:moveTo>
                    <a:pt x="1739" y="56"/>
                  </a:moveTo>
                  <a:cubicBezTo>
                    <a:pt x="1739" y="56"/>
                    <a:pt x="1739" y="56"/>
                    <a:pt x="1739" y="57"/>
                  </a:cubicBezTo>
                  <a:cubicBezTo>
                    <a:pt x="1739" y="56"/>
                    <a:pt x="1739" y="56"/>
                    <a:pt x="1739" y="56"/>
                  </a:cubicBezTo>
                  <a:close/>
                  <a:moveTo>
                    <a:pt x="1500" y="10"/>
                  </a:moveTo>
                  <a:cubicBezTo>
                    <a:pt x="1500" y="10"/>
                    <a:pt x="1500" y="10"/>
                    <a:pt x="1500" y="10"/>
                  </a:cubicBezTo>
                  <a:cubicBezTo>
                    <a:pt x="1500" y="10"/>
                    <a:pt x="1500" y="10"/>
                    <a:pt x="1500" y="10"/>
                  </a:cubicBezTo>
                  <a:close/>
                  <a:moveTo>
                    <a:pt x="659" y="88"/>
                  </a:moveTo>
                  <a:cubicBezTo>
                    <a:pt x="659" y="88"/>
                    <a:pt x="659" y="88"/>
                    <a:pt x="660" y="88"/>
                  </a:cubicBezTo>
                  <a:cubicBezTo>
                    <a:pt x="660" y="88"/>
                    <a:pt x="659" y="88"/>
                    <a:pt x="659" y="88"/>
                  </a:cubicBezTo>
                  <a:close/>
                  <a:moveTo>
                    <a:pt x="1537" y="10"/>
                  </a:moveTo>
                  <a:cubicBezTo>
                    <a:pt x="1537" y="10"/>
                    <a:pt x="1538" y="10"/>
                    <a:pt x="1538" y="10"/>
                  </a:cubicBezTo>
                  <a:cubicBezTo>
                    <a:pt x="1537" y="10"/>
                    <a:pt x="1537" y="10"/>
                    <a:pt x="1537" y="10"/>
                  </a:cubicBezTo>
                  <a:close/>
                  <a:moveTo>
                    <a:pt x="1705" y="10"/>
                  </a:moveTo>
                  <a:cubicBezTo>
                    <a:pt x="1705" y="10"/>
                    <a:pt x="1706" y="10"/>
                    <a:pt x="1706" y="10"/>
                  </a:cubicBezTo>
                  <a:cubicBezTo>
                    <a:pt x="1706" y="10"/>
                    <a:pt x="1705" y="10"/>
                    <a:pt x="1705" y="10"/>
                  </a:cubicBezTo>
                  <a:close/>
                  <a:moveTo>
                    <a:pt x="549" y="10"/>
                  </a:moveTo>
                  <a:cubicBezTo>
                    <a:pt x="549" y="10"/>
                    <a:pt x="549" y="10"/>
                    <a:pt x="549" y="10"/>
                  </a:cubicBezTo>
                  <a:cubicBezTo>
                    <a:pt x="549" y="10"/>
                    <a:pt x="549" y="10"/>
                    <a:pt x="549" y="10"/>
                  </a:cubicBezTo>
                  <a:close/>
                  <a:moveTo>
                    <a:pt x="961" y="88"/>
                  </a:moveTo>
                  <a:cubicBezTo>
                    <a:pt x="961" y="88"/>
                    <a:pt x="961" y="88"/>
                    <a:pt x="961" y="88"/>
                  </a:cubicBezTo>
                  <a:cubicBezTo>
                    <a:pt x="961" y="88"/>
                    <a:pt x="961" y="88"/>
                    <a:pt x="961" y="88"/>
                  </a:cubicBezTo>
                  <a:close/>
                  <a:moveTo>
                    <a:pt x="978" y="88"/>
                  </a:moveTo>
                  <a:cubicBezTo>
                    <a:pt x="978" y="88"/>
                    <a:pt x="978" y="88"/>
                    <a:pt x="978" y="88"/>
                  </a:cubicBezTo>
                  <a:cubicBezTo>
                    <a:pt x="978" y="88"/>
                    <a:pt x="978" y="88"/>
                    <a:pt x="978" y="88"/>
                  </a:cubicBezTo>
                  <a:close/>
                  <a:moveTo>
                    <a:pt x="1018" y="88"/>
                  </a:moveTo>
                  <a:cubicBezTo>
                    <a:pt x="1018" y="88"/>
                    <a:pt x="1019" y="88"/>
                    <a:pt x="1019" y="88"/>
                  </a:cubicBezTo>
                  <a:cubicBezTo>
                    <a:pt x="1018" y="88"/>
                    <a:pt x="1018" y="88"/>
                    <a:pt x="1018" y="88"/>
                  </a:cubicBezTo>
                  <a:close/>
                  <a:moveTo>
                    <a:pt x="1033" y="88"/>
                  </a:moveTo>
                  <a:cubicBezTo>
                    <a:pt x="1033" y="88"/>
                    <a:pt x="1033" y="88"/>
                    <a:pt x="1033" y="88"/>
                  </a:cubicBezTo>
                  <a:cubicBezTo>
                    <a:pt x="1033" y="88"/>
                    <a:pt x="1033" y="88"/>
                    <a:pt x="1033" y="88"/>
                  </a:cubicBezTo>
                  <a:close/>
                  <a:moveTo>
                    <a:pt x="1047" y="88"/>
                  </a:moveTo>
                  <a:cubicBezTo>
                    <a:pt x="1047" y="88"/>
                    <a:pt x="1047" y="88"/>
                    <a:pt x="1047" y="88"/>
                  </a:cubicBezTo>
                  <a:cubicBezTo>
                    <a:pt x="1047" y="88"/>
                    <a:pt x="1047" y="88"/>
                    <a:pt x="1047" y="88"/>
                  </a:cubicBezTo>
                  <a:close/>
                  <a:moveTo>
                    <a:pt x="1080" y="88"/>
                  </a:moveTo>
                  <a:cubicBezTo>
                    <a:pt x="1081" y="88"/>
                    <a:pt x="1081" y="88"/>
                    <a:pt x="1081" y="88"/>
                  </a:cubicBezTo>
                  <a:cubicBezTo>
                    <a:pt x="1081" y="88"/>
                    <a:pt x="1081" y="88"/>
                    <a:pt x="1080" y="88"/>
                  </a:cubicBezTo>
                  <a:close/>
                  <a:moveTo>
                    <a:pt x="1352" y="10"/>
                  </a:moveTo>
                  <a:cubicBezTo>
                    <a:pt x="1353" y="10"/>
                    <a:pt x="1353" y="10"/>
                    <a:pt x="1353" y="10"/>
                  </a:cubicBezTo>
                  <a:cubicBezTo>
                    <a:pt x="1353" y="10"/>
                    <a:pt x="1352" y="10"/>
                    <a:pt x="1352" y="10"/>
                  </a:cubicBezTo>
                  <a:close/>
                  <a:moveTo>
                    <a:pt x="1224" y="88"/>
                  </a:moveTo>
                  <a:cubicBezTo>
                    <a:pt x="1225" y="88"/>
                    <a:pt x="1225" y="88"/>
                    <a:pt x="1225" y="88"/>
                  </a:cubicBezTo>
                  <a:cubicBezTo>
                    <a:pt x="1225" y="88"/>
                    <a:pt x="1225" y="88"/>
                    <a:pt x="1224" y="88"/>
                  </a:cubicBezTo>
                  <a:close/>
                  <a:moveTo>
                    <a:pt x="1258" y="88"/>
                  </a:moveTo>
                  <a:cubicBezTo>
                    <a:pt x="1259" y="88"/>
                    <a:pt x="1259" y="88"/>
                    <a:pt x="1259" y="88"/>
                  </a:cubicBezTo>
                  <a:cubicBezTo>
                    <a:pt x="1259" y="88"/>
                    <a:pt x="1258" y="88"/>
                    <a:pt x="1258" y="88"/>
                  </a:cubicBezTo>
                  <a:close/>
                  <a:moveTo>
                    <a:pt x="1387" y="10"/>
                  </a:moveTo>
                  <a:cubicBezTo>
                    <a:pt x="1387" y="10"/>
                    <a:pt x="1387" y="10"/>
                    <a:pt x="1387" y="10"/>
                  </a:cubicBezTo>
                  <a:cubicBezTo>
                    <a:pt x="1387" y="10"/>
                    <a:pt x="1387" y="10"/>
                    <a:pt x="1387" y="10"/>
                  </a:cubicBezTo>
                  <a:close/>
                  <a:moveTo>
                    <a:pt x="1739" y="10"/>
                  </a:moveTo>
                  <a:cubicBezTo>
                    <a:pt x="1739" y="10"/>
                    <a:pt x="1739" y="10"/>
                    <a:pt x="1739" y="10"/>
                  </a:cubicBezTo>
                  <a:cubicBezTo>
                    <a:pt x="1739" y="10"/>
                    <a:pt x="1739" y="10"/>
                    <a:pt x="1739" y="10"/>
                  </a:cubicBezTo>
                  <a:close/>
                  <a:moveTo>
                    <a:pt x="1425" y="11"/>
                  </a:moveTo>
                  <a:cubicBezTo>
                    <a:pt x="1425" y="11"/>
                    <a:pt x="1425" y="11"/>
                    <a:pt x="1425" y="10"/>
                  </a:cubicBezTo>
                  <a:cubicBezTo>
                    <a:pt x="1425" y="10"/>
                    <a:pt x="1425" y="11"/>
                    <a:pt x="1425" y="11"/>
                  </a:cubicBezTo>
                  <a:close/>
                  <a:moveTo>
                    <a:pt x="1387" y="57"/>
                  </a:moveTo>
                  <a:cubicBezTo>
                    <a:pt x="1387" y="57"/>
                    <a:pt x="1386" y="57"/>
                    <a:pt x="1386" y="57"/>
                  </a:cubicBezTo>
                  <a:cubicBezTo>
                    <a:pt x="1387" y="57"/>
                    <a:pt x="1387" y="57"/>
                    <a:pt x="1387" y="57"/>
                  </a:cubicBezTo>
                  <a:close/>
                  <a:moveTo>
                    <a:pt x="1682" y="88"/>
                  </a:moveTo>
                  <a:cubicBezTo>
                    <a:pt x="1682" y="88"/>
                    <a:pt x="1682" y="88"/>
                    <a:pt x="1682" y="88"/>
                  </a:cubicBezTo>
                  <a:cubicBezTo>
                    <a:pt x="1682" y="88"/>
                    <a:pt x="1682" y="88"/>
                    <a:pt x="1682" y="88"/>
                  </a:cubicBezTo>
                  <a:close/>
                  <a:moveTo>
                    <a:pt x="1556" y="57"/>
                  </a:moveTo>
                  <a:cubicBezTo>
                    <a:pt x="1557" y="57"/>
                    <a:pt x="1557" y="57"/>
                    <a:pt x="1557" y="57"/>
                  </a:cubicBezTo>
                  <a:cubicBezTo>
                    <a:pt x="1557" y="57"/>
                    <a:pt x="1556" y="57"/>
                    <a:pt x="1556" y="57"/>
                  </a:cubicBezTo>
                  <a:close/>
                  <a:moveTo>
                    <a:pt x="1571" y="57"/>
                  </a:moveTo>
                  <a:cubicBezTo>
                    <a:pt x="1571" y="57"/>
                    <a:pt x="1571" y="57"/>
                    <a:pt x="1571" y="57"/>
                  </a:cubicBezTo>
                  <a:cubicBezTo>
                    <a:pt x="1571" y="57"/>
                    <a:pt x="1571" y="57"/>
                    <a:pt x="1571" y="57"/>
                  </a:cubicBezTo>
                  <a:close/>
                  <a:moveTo>
                    <a:pt x="1457" y="10"/>
                  </a:moveTo>
                  <a:cubicBezTo>
                    <a:pt x="1457" y="11"/>
                    <a:pt x="1457" y="11"/>
                    <a:pt x="1457" y="11"/>
                  </a:cubicBezTo>
                  <a:cubicBezTo>
                    <a:pt x="1457" y="11"/>
                    <a:pt x="1457" y="10"/>
                    <a:pt x="1457" y="10"/>
                  </a:cubicBezTo>
                  <a:close/>
                  <a:moveTo>
                    <a:pt x="1724" y="57"/>
                  </a:moveTo>
                  <a:cubicBezTo>
                    <a:pt x="1725" y="57"/>
                    <a:pt x="1725" y="57"/>
                    <a:pt x="1725" y="57"/>
                  </a:cubicBezTo>
                  <a:cubicBezTo>
                    <a:pt x="1725" y="57"/>
                    <a:pt x="1725" y="57"/>
                    <a:pt x="1724" y="57"/>
                  </a:cubicBezTo>
                  <a:close/>
                  <a:moveTo>
                    <a:pt x="751" y="89"/>
                  </a:moveTo>
                  <a:cubicBezTo>
                    <a:pt x="752" y="88"/>
                    <a:pt x="751" y="88"/>
                    <a:pt x="751" y="88"/>
                  </a:cubicBezTo>
                  <a:cubicBezTo>
                    <a:pt x="751" y="88"/>
                    <a:pt x="751" y="89"/>
                    <a:pt x="751" y="89"/>
                  </a:cubicBezTo>
                  <a:close/>
                  <a:moveTo>
                    <a:pt x="798" y="89"/>
                  </a:moveTo>
                  <a:cubicBezTo>
                    <a:pt x="798" y="89"/>
                    <a:pt x="798" y="89"/>
                    <a:pt x="798" y="88"/>
                  </a:cubicBezTo>
                  <a:cubicBezTo>
                    <a:pt x="798" y="88"/>
                    <a:pt x="798" y="88"/>
                    <a:pt x="798" y="89"/>
                  </a:cubicBezTo>
                  <a:close/>
                  <a:moveTo>
                    <a:pt x="1739" y="57"/>
                  </a:moveTo>
                  <a:cubicBezTo>
                    <a:pt x="1739" y="57"/>
                    <a:pt x="1739" y="57"/>
                    <a:pt x="1739" y="57"/>
                  </a:cubicBezTo>
                  <a:cubicBezTo>
                    <a:pt x="1739" y="57"/>
                    <a:pt x="1739" y="57"/>
                    <a:pt x="1739" y="57"/>
                  </a:cubicBezTo>
                  <a:close/>
                  <a:moveTo>
                    <a:pt x="979" y="88"/>
                  </a:moveTo>
                  <a:cubicBezTo>
                    <a:pt x="979" y="89"/>
                    <a:pt x="979" y="89"/>
                    <a:pt x="979" y="89"/>
                  </a:cubicBezTo>
                  <a:cubicBezTo>
                    <a:pt x="979" y="88"/>
                    <a:pt x="979" y="88"/>
                    <a:pt x="979" y="88"/>
                  </a:cubicBezTo>
                  <a:close/>
                  <a:moveTo>
                    <a:pt x="1017" y="89"/>
                  </a:moveTo>
                  <a:cubicBezTo>
                    <a:pt x="1018" y="89"/>
                    <a:pt x="1018" y="89"/>
                    <a:pt x="1018" y="88"/>
                  </a:cubicBezTo>
                  <a:cubicBezTo>
                    <a:pt x="1018" y="88"/>
                    <a:pt x="1018" y="88"/>
                    <a:pt x="1017" y="89"/>
                  </a:cubicBezTo>
                  <a:close/>
                  <a:moveTo>
                    <a:pt x="1047" y="88"/>
                  </a:moveTo>
                  <a:cubicBezTo>
                    <a:pt x="1047" y="89"/>
                    <a:pt x="1047" y="89"/>
                    <a:pt x="1047" y="89"/>
                  </a:cubicBezTo>
                  <a:cubicBezTo>
                    <a:pt x="1047" y="89"/>
                    <a:pt x="1047" y="88"/>
                    <a:pt x="1047" y="88"/>
                  </a:cubicBezTo>
                  <a:close/>
                  <a:moveTo>
                    <a:pt x="577" y="57"/>
                  </a:moveTo>
                  <a:cubicBezTo>
                    <a:pt x="577" y="57"/>
                    <a:pt x="578" y="57"/>
                    <a:pt x="578" y="57"/>
                  </a:cubicBezTo>
                  <a:cubicBezTo>
                    <a:pt x="578" y="57"/>
                    <a:pt x="578" y="57"/>
                    <a:pt x="577" y="57"/>
                  </a:cubicBezTo>
                  <a:close/>
                  <a:moveTo>
                    <a:pt x="548" y="11"/>
                  </a:moveTo>
                  <a:cubicBezTo>
                    <a:pt x="548" y="11"/>
                    <a:pt x="548" y="11"/>
                    <a:pt x="548" y="11"/>
                  </a:cubicBezTo>
                  <a:cubicBezTo>
                    <a:pt x="548" y="11"/>
                    <a:pt x="548" y="11"/>
                    <a:pt x="548" y="11"/>
                  </a:cubicBezTo>
                  <a:close/>
                  <a:moveTo>
                    <a:pt x="1225" y="88"/>
                  </a:moveTo>
                  <a:cubicBezTo>
                    <a:pt x="1225" y="89"/>
                    <a:pt x="1225" y="89"/>
                    <a:pt x="1225" y="89"/>
                  </a:cubicBezTo>
                  <a:cubicBezTo>
                    <a:pt x="1225" y="88"/>
                    <a:pt x="1225" y="88"/>
                    <a:pt x="1225" y="88"/>
                  </a:cubicBezTo>
                  <a:close/>
                  <a:moveTo>
                    <a:pt x="1388" y="11"/>
                  </a:moveTo>
                  <a:cubicBezTo>
                    <a:pt x="1388" y="11"/>
                    <a:pt x="1388" y="11"/>
                    <a:pt x="1388" y="11"/>
                  </a:cubicBezTo>
                  <a:cubicBezTo>
                    <a:pt x="1388" y="11"/>
                    <a:pt x="1388" y="11"/>
                    <a:pt x="1388" y="11"/>
                  </a:cubicBezTo>
                  <a:close/>
                  <a:moveTo>
                    <a:pt x="1386" y="57"/>
                  </a:moveTo>
                  <a:cubicBezTo>
                    <a:pt x="1386" y="57"/>
                    <a:pt x="1386" y="57"/>
                    <a:pt x="1386" y="57"/>
                  </a:cubicBezTo>
                  <a:cubicBezTo>
                    <a:pt x="1386" y="57"/>
                    <a:pt x="1386" y="57"/>
                    <a:pt x="1386" y="57"/>
                  </a:cubicBezTo>
                  <a:close/>
                  <a:moveTo>
                    <a:pt x="1556" y="57"/>
                  </a:moveTo>
                  <a:cubicBezTo>
                    <a:pt x="1556" y="57"/>
                    <a:pt x="1556" y="57"/>
                    <a:pt x="1556" y="57"/>
                  </a:cubicBezTo>
                  <a:cubicBezTo>
                    <a:pt x="1556" y="57"/>
                    <a:pt x="1556" y="57"/>
                    <a:pt x="1556" y="57"/>
                  </a:cubicBezTo>
                  <a:close/>
                  <a:moveTo>
                    <a:pt x="1571" y="57"/>
                  </a:moveTo>
                  <a:cubicBezTo>
                    <a:pt x="1570" y="57"/>
                    <a:pt x="1570" y="57"/>
                    <a:pt x="1570" y="57"/>
                  </a:cubicBezTo>
                  <a:cubicBezTo>
                    <a:pt x="1570" y="57"/>
                    <a:pt x="1570" y="57"/>
                    <a:pt x="1571" y="57"/>
                  </a:cubicBezTo>
                  <a:close/>
                  <a:moveTo>
                    <a:pt x="1424" y="11"/>
                  </a:moveTo>
                  <a:cubicBezTo>
                    <a:pt x="1425" y="11"/>
                    <a:pt x="1425" y="11"/>
                    <a:pt x="1425" y="11"/>
                  </a:cubicBezTo>
                  <a:cubicBezTo>
                    <a:pt x="1425" y="11"/>
                    <a:pt x="1424" y="11"/>
                    <a:pt x="1424" y="11"/>
                  </a:cubicBezTo>
                  <a:close/>
                  <a:moveTo>
                    <a:pt x="1724" y="57"/>
                  </a:moveTo>
                  <a:cubicBezTo>
                    <a:pt x="1724" y="57"/>
                    <a:pt x="1724" y="57"/>
                    <a:pt x="1724" y="57"/>
                  </a:cubicBezTo>
                  <a:cubicBezTo>
                    <a:pt x="1724" y="57"/>
                    <a:pt x="1724" y="57"/>
                    <a:pt x="1724" y="57"/>
                  </a:cubicBezTo>
                  <a:close/>
                  <a:moveTo>
                    <a:pt x="1739" y="57"/>
                  </a:moveTo>
                  <a:cubicBezTo>
                    <a:pt x="1738" y="57"/>
                    <a:pt x="1738" y="57"/>
                    <a:pt x="1738" y="57"/>
                  </a:cubicBezTo>
                  <a:cubicBezTo>
                    <a:pt x="1738" y="57"/>
                    <a:pt x="1739" y="57"/>
                    <a:pt x="1739" y="57"/>
                  </a:cubicBezTo>
                  <a:close/>
                  <a:moveTo>
                    <a:pt x="578" y="57"/>
                  </a:moveTo>
                  <a:cubicBezTo>
                    <a:pt x="578" y="58"/>
                    <a:pt x="578" y="58"/>
                    <a:pt x="578" y="58"/>
                  </a:cubicBezTo>
                  <a:cubicBezTo>
                    <a:pt x="578" y="58"/>
                    <a:pt x="578" y="57"/>
                    <a:pt x="578" y="57"/>
                  </a:cubicBezTo>
                  <a:close/>
                  <a:moveTo>
                    <a:pt x="1498" y="11"/>
                  </a:moveTo>
                  <a:cubicBezTo>
                    <a:pt x="1498" y="11"/>
                    <a:pt x="1498" y="11"/>
                    <a:pt x="1498" y="11"/>
                  </a:cubicBezTo>
                  <a:cubicBezTo>
                    <a:pt x="1498" y="11"/>
                    <a:pt x="1498" y="11"/>
                    <a:pt x="1498" y="11"/>
                  </a:cubicBezTo>
                  <a:close/>
                  <a:moveTo>
                    <a:pt x="1535" y="11"/>
                  </a:moveTo>
                  <a:cubicBezTo>
                    <a:pt x="1536" y="11"/>
                    <a:pt x="1536" y="11"/>
                    <a:pt x="1536" y="11"/>
                  </a:cubicBezTo>
                  <a:cubicBezTo>
                    <a:pt x="1536" y="11"/>
                    <a:pt x="1535" y="11"/>
                    <a:pt x="1535" y="11"/>
                  </a:cubicBezTo>
                  <a:close/>
                  <a:moveTo>
                    <a:pt x="1572" y="11"/>
                  </a:moveTo>
                  <a:cubicBezTo>
                    <a:pt x="1572" y="11"/>
                    <a:pt x="1572" y="11"/>
                    <a:pt x="1572" y="11"/>
                  </a:cubicBezTo>
                  <a:cubicBezTo>
                    <a:pt x="1572" y="11"/>
                    <a:pt x="1572" y="11"/>
                    <a:pt x="1572" y="11"/>
                  </a:cubicBezTo>
                  <a:close/>
                  <a:moveTo>
                    <a:pt x="1034" y="89"/>
                  </a:moveTo>
                  <a:cubicBezTo>
                    <a:pt x="1034" y="89"/>
                    <a:pt x="1034" y="89"/>
                    <a:pt x="1034" y="88"/>
                  </a:cubicBezTo>
                  <a:cubicBezTo>
                    <a:pt x="1034" y="89"/>
                    <a:pt x="1034" y="89"/>
                    <a:pt x="1034" y="89"/>
                  </a:cubicBezTo>
                  <a:close/>
                  <a:moveTo>
                    <a:pt x="1047" y="89"/>
                  </a:moveTo>
                  <a:cubicBezTo>
                    <a:pt x="1047" y="89"/>
                    <a:pt x="1048" y="89"/>
                    <a:pt x="1048" y="89"/>
                  </a:cubicBezTo>
                  <a:cubicBezTo>
                    <a:pt x="1048" y="89"/>
                    <a:pt x="1047" y="89"/>
                    <a:pt x="1047" y="89"/>
                  </a:cubicBezTo>
                  <a:close/>
                  <a:moveTo>
                    <a:pt x="1079" y="89"/>
                  </a:moveTo>
                  <a:cubicBezTo>
                    <a:pt x="1080" y="89"/>
                    <a:pt x="1080" y="89"/>
                    <a:pt x="1080" y="89"/>
                  </a:cubicBezTo>
                  <a:cubicBezTo>
                    <a:pt x="1080" y="89"/>
                    <a:pt x="1080" y="89"/>
                    <a:pt x="1079" y="89"/>
                  </a:cubicBezTo>
                  <a:close/>
                  <a:moveTo>
                    <a:pt x="671" y="57"/>
                  </a:moveTo>
                  <a:cubicBezTo>
                    <a:pt x="671" y="58"/>
                    <a:pt x="672" y="58"/>
                    <a:pt x="672" y="58"/>
                  </a:cubicBezTo>
                  <a:cubicBezTo>
                    <a:pt x="672" y="58"/>
                    <a:pt x="672" y="57"/>
                    <a:pt x="671" y="57"/>
                  </a:cubicBezTo>
                  <a:close/>
                  <a:moveTo>
                    <a:pt x="1225" y="89"/>
                  </a:moveTo>
                  <a:cubicBezTo>
                    <a:pt x="1225" y="89"/>
                    <a:pt x="1225" y="89"/>
                    <a:pt x="1226" y="89"/>
                  </a:cubicBezTo>
                  <a:cubicBezTo>
                    <a:pt x="1226" y="89"/>
                    <a:pt x="1225" y="89"/>
                    <a:pt x="1225" y="89"/>
                  </a:cubicBezTo>
                  <a:close/>
                  <a:moveTo>
                    <a:pt x="1257" y="89"/>
                  </a:moveTo>
                  <a:cubicBezTo>
                    <a:pt x="1257" y="89"/>
                    <a:pt x="1258" y="89"/>
                    <a:pt x="1258" y="89"/>
                  </a:cubicBezTo>
                  <a:cubicBezTo>
                    <a:pt x="1258" y="89"/>
                    <a:pt x="1257" y="89"/>
                    <a:pt x="1257" y="89"/>
                  </a:cubicBezTo>
                  <a:close/>
                  <a:moveTo>
                    <a:pt x="1704" y="11"/>
                  </a:moveTo>
                  <a:cubicBezTo>
                    <a:pt x="1704" y="11"/>
                    <a:pt x="1704" y="11"/>
                    <a:pt x="1704" y="11"/>
                  </a:cubicBezTo>
                  <a:cubicBezTo>
                    <a:pt x="1704" y="11"/>
                    <a:pt x="1704" y="11"/>
                    <a:pt x="1704" y="11"/>
                  </a:cubicBezTo>
                  <a:close/>
                  <a:moveTo>
                    <a:pt x="1740" y="11"/>
                  </a:moveTo>
                  <a:cubicBezTo>
                    <a:pt x="1740" y="11"/>
                    <a:pt x="1740" y="11"/>
                    <a:pt x="1740" y="11"/>
                  </a:cubicBezTo>
                  <a:cubicBezTo>
                    <a:pt x="1740" y="11"/>
                    <a:pt x="1740" y="11"/>
                    <a:pt x="1740" y="11"/>
                  </a:cubicBezTo>
                  <a:close/>
                  <a:moveTo>
                    <a:pt x="1371" y="58"/>
                  </a:moveTo>
                  <a:cubicBezTo>
                    <a:pt x="1371" y="58"/>
                    <a:pt x="1371" y="58"/>
                    <a:pt x="1372" y="57"/>
                  </a:cubicBezTo>
                  <a:cubicBezTo>
                    <a:pt x="1371" y="57"/>
                    <a:pt x="1371" y="58"/>
                    <a:pt x="1371" y="58"/>
                  </a:cubicBezTo>
                  <a:close/>
                  <a:moveTo>
                    <a:pt x="1386" y="57"/>
                  </a:moveTo>
                  <a:cubicBezTo>
                    <a:pt x="1386" y="57"/>
                    <a:pt x="1386" y="57"/>
                    <a:pt x="1386" y="58"/>
                  </a:cubicBezTo>
                  <a:cubicBezTo>
                    <a:pt x="1386" y="58"/>
                    <a:pt x="1386" y="57"/>
                    <a:pt x="1386" y="57"/>
                  </a:cubicBezTo>
                  <a:close/>
                  <a:moveTo>
                    <a:pt x="1388" y="11"/>
                  </a:moveTo>
                  <a:cubicBezTo>
                    <a:pt x="1388" y="11"/>
                    <a:pt x="1388" y="11"/>
                    <a:pt x="1389" y="11"/>
                  </a:cubicBezTo>
                  <a:cubicBezTo>
                    <a:pt x="1388" y="11"/>
                    <a:pt x="1388" y="11"/>
                    <a:pt x="1388" y="11"/>
                  </a:cubicBezTo>
                  <a:close/>
                  <a:moveTo>
                    <a:pt x="1570" y="57"/>
                  </a:moveTo>
                  <a:cubicBezTo>
                    <a:pt x="1570" y="57"/>
                    <a:pt x="1570" y="57"/>
                    <a:pt x="1570" y="58"/>
                  </a:cubicBezTo>
                  <a:cubicBezTo>
                    <a:pt x="1570" y="58"/>
                    <a:pt x="1570" y="57"/>
                    <a:pt x="1570" y="57"/>
                  </a:cubicBezTo>
                  <a:close/>
                  <a:moveTo>
                    <a:pt x="661" y="89"/>
                  </a:moveTo>
                  <a:cubicBezTo>
                    <a:pt x="661" y="89"/>
                    <a:pt x="661" y="89"/>
                    <a:pt x="661" y="89"/>
                  </a:cubicBezTo>
                  <a:cubicBezTo>
                    <a:pt x="661" y="89"/>
                    <a:pt x="661" y="89"/>
                    <a:pt x="661" y="89"/>
                  </a:cubicBezTo>
                  <a:close/>
                  <a:moveTo>
                    <a:pt x="687" y="89"/>
                  </a:moveTo>
                  <a:cubicBezTo>
                    <a:pt x="687" y="89"/>
                    <a:pt x="687" y="89"/>
                    <a:pt x="687" y="89"/>
                  </a:cubicBezTo>
                  <a:cubicBezTo>
                    <a:pt x="687" y="89"/>
                    <a:pt x="687" y="89"/>
                    <a:pt x="687" y="89"/>
                  </a:cubicBezTo>
                  <a:close/>
                  <a:moveTo>
                    <a:pt x="766" y="89"/>
                  </a:moveTo>
                  <a:cubicBezTo>
                    <a:pt x="766" y="89"/>
                    <a:pt x="766" y="89"/>
                    <a:pt x="766" y="89"/>
                  </a:cubicBezTo>
                  <a:cubicBezTo>
                    <a:pt x="766" y="89"/>
                    <a:pt x="766" y="89"/>
                    <a:pt x="766" y="89"/>
                  </a:cubicBezTo>
                  <a:close/>
                  <a:moveTo>
                    <a:pt x="797" y="89"/>
                  </a:moveTo>
                  <a:cubicBezTo>
                    <a:pt x="797" y="89"/>
                    <a:pt x="797" y="89"/>
                    <a:pt x="797" y="89"/>
                  </a:cubicBezTo>
                  <a:cubicBezTo>
                    <a:pt x="797" y="89"/>
                    <a:pt x="797" y="89"/>
                    <a:pt x="797" y="89"/>
                  </a:cubicBezTo>
                  <a:close/>
                  <a:moveTo>
                    <a:pt x="1672" y="11"/>
                  </a:moveTo>
                  <a:cubicBezTo>
                    <a:pt x="1673" y="11"/>
                    <a:pt x="1673" y="11"/>
                    <a:pt x="1673" y="11"/>
                  </a:cubicBezTo>
                  <a:cubicBezTo>
                    <a:pt x="1673" y="11"/>
                    <a:pt x="1673" y="11"/>
                    <a:pt x="1672" y="11"/>
                  </a:cubicBezTo>
                  <a:close/>
                  <a:moveTo>
                    <a:pt x="546" y="12"/>
                  </a:moveTo>
                  <a:cubicBezTo>
                    <a:pt x="547" y="12"/>
                    <a:pt x="547" y="12"/>
                    <a:pt x="547" y="11"/>
                  </a:cubicBezTo>
                  <a:cubicBezTo>
                    <a:pt x="547" y="11"/>
                    <a:pt x="547" y="12"/>
                    <a:pt x="546" y="12"/>
                  </a:cubicBezTo>
                  <a:close/>
                  <a:moveTo>
                    <a:pt x="1738" y="57"/>
                  </a:moveTo>
                  <a:cubicBezTo>
                    <a:pt x="1738" y="57"/>
                    <a:pt x="1738" y="57"/>
                    <a:pt x="1738" y="58"/>
                  </a:cubicBezTo>
                  <a:cubicBezTo>
                    <a:pt x="1738" y="58"/>
                    <a:pt x="1738" y="57"/>
                    <a:pt x="1738" y="57"/>
                  </a:cubicBezTo>
                  <a:close/>
                  <a:moveTo>
                    <a:pt x="1048" y="89"/>
                  </a:moveTo>
                  <a:cubicBezTo>
                    <a:pt x="1048" y="89"/>
                    <a:pt x="1048" y="89"/>
                    <a:pt x="1048" y="89"/>
                  </a:cubicBezTo>
                  <a:cubicBezTo>
                    <a:pt x="1048" y="89"/>
                    <a:pt x="1048" y="89"/>
                    <a:pt x="1048" y="89"/>
                  </a:cubicBezTo>
                  <a:close/>
                  <a:moveTo>
                    <a:pt x="1350" y="12"/>
                  </a:moveTo>
                  <a:cubicBezTo>
                    <a:pt x="1350" y="12"/>
                    <a:pt x="1351" y="12"/>
                    <a:pt x="1351" y="11"/>
                  </a:cubicBezTo>
                  <a:cubicBezTo>
                    <a:pt x="1350" y="11"/>
                    <a:pt x="1350" y="12"/>
                    <a:pt x="1350" y="12"/>
                  </a:cubicBezTo>
                  <a:close/>
                  <a:moveTo>
                    <a:pt x="1458" y="11"/>
                  </a:moveTo>
                  <a:cubicBezTo>
                    <a:pt x="1458" y="12"/>
                    <a:pt x="1458" y="12"/>
                    <a:pt x="1458" y="12"/>
                  </a:cubicBezTo>
                  <a:cubicBezTo>
                    <a:pt x="1458" y="12"/>
                    <a:pt x="1458" y="11"/>
                    <a:pt x="1458" y="11"/>
                  </a:cubicBezTo>
                  <a:close/>
                  <a:moveTo>
                    <a:pt x="1226" y="89"/>
                  </a:moveTo>
                  <a:cubicBezTo>
                    <a:pt x="1226" y="89"/>
                    <a:pt x="1226" y="89"/>
                    <a:pt x="1226" y="89"/>
                  </a:cubicBezTo>
                  <a:cubicBezTo>
                    <a:pt x="1226" y="89"/>
                    <a:pt x="1226" y="89"/>
                    <a:pt x="1226" y="89"/>
                  </a:cubicBezTo>
                  <a:close/>
                  <a:moveTo>
                    <a:pt x="1497" y="12"/>
                  </a:moveTo>
                  <a:cubicBezTo>
                    <a:pt x="1497" y="12"/>
                    <a:pt x="1497" y="12"/>
                    <a:pt x="1497" y="11"/>
                  </a:cubicBezTo>
                  <a:cubicBezTo>
                    <a:pt x="1497" y="11"/>
                    <a:pt x="1497" y="12"/>
                    <a:pt x="1497" y="12"/>
                  </a:cubicBezTo>
                  <a:close/>
                  <a:moveTo>
                    <a:pt x="672" y="58"/>
                  </a:moveTo>
                  <a:cubicBezTo>
                    <a:pt x="672" y="58"/>
                    <a:pt x="672" y="58"/>
                    <a:pt x="672" y="58"/>
                  </a:cubicBezTo>
                  <a:cubicBezTo>
                    <a:pt x="672" y="58"/>
                    <a:pt x="672" y="58"/>
                    <a:pt x="672" y="58"/>
                  </a:cubicBezTo>
                  <a:close/>
                  <a:moveTo>
                    <a:pt x="1674" y="54"/>
                  </a:moveTo>
                  <a:cubicBezTo>
                    <a:pt x="1673" y="54"/>
                    <a:pt x="1673" y="54"/>
                    <a:pt x="1673" y="54"/>
                  </a:cubicBezTo>
                  <a:cubicBezTo>
                    <a:pt x="1673" y="54"/>
                    <a:pt x="1674" y="54"/>
                    <a:pt x="1674" y="54"/>
                  </a:cubicBezTo>
                  <a:close/>
                  <a:moveTo>
                    <a:pt x="1534" y="12"/>
                  </a:moveTo>
                  <a:cubicBezTo>
                    <a:pt x="1535" y="12"/>
                    <a:pt x="1535" y="12"/>
                    <a:pt x="1535" y="11"/>
                  </a:cubicBezTo>
                  <a:cubicBezTo>
                    <a:pt x="1535" y="11"/>
                    <a:pt x="1534" y="12"/>
                    <a:pt x="1534" y="12"/>
                  </a:cubicBezTo>
                  <a:close/>
                  <a:moveTo>
                    <a:pt x="1573" y="11"/>
                  </a:moveTo>
                  <a:cubicBezTo>
                    <a:pt x="1573" y="12"/>
                    <a:pt x="1573" y="12"/>
                    <a:pt x="1573" y="12"/>
                  </a:cubicBezTo>
                  <a:cubicBezTo>
                    <a:pt x="1573" y="12"/>
                    <a:pt x="1573" y="11"/>
                    <a:pt x="1573" y="11"/>
                  </a:cubicBezTo>
                  <a:close/>
                  <a:moveTo>
                    <a:pt x="1703" y="12"/>
                  </a:moveTo>
                  <a:cubicBezTo>
                    <a:pt x="1703" y="12"/>
                    <a:pt x="1703" y="12"/>
                    <a:pt x="1703" y="11"/>
                  </a:cubicBezTo>
                  <a:cubicBezTo>
                    <a:pt x="1703" y="11"/>
                    <a:pt x="1703" y="12"/>
                    <a:pt x="1703" y="12"/>
                  </a:cubicBezTo>
                  <a:close/>
                  <a:moveTo>
                    <a:pt x="1423" y="12"/>
                  </a:moveTo>
                  <a:cubicBezTo>
                    <a:pt x="1423" y="12"/>
                    <a:pt x="1423" y="12"/>
                    <a:pt x="1423" y="12"/>
                  </a:cubicBezTo>
                  <a:cubicBezTo>
                    <a:pt x="1423" y="12"/>
                    <a:pt x="1423" y="12"/>
                    <a:pt x="1423" y="12"/>
                  </a:cubicBezTo>
                  <a:close/>
                  <a:moveTo>
                    <a:pt x="1371" y="58"/>
                  </a:moveTo>
                  <a:cubicBezTo>
                    <a:pt x="1371" y="58"/>
                    <a:pt x="1371" y="58"/>
                    <a:pt x="1371" y="58"/>
                  </a:cubicBezTo>
                  <a:cubicBezTo>
                    <a:pt x="1371" y="58"/>
                    <a:pt x="1371" y="58"/>
                    <a:pt x="1371" y="58"/>
                  </a:cubicBezTo>
                  <a:close/>
                  <a:moveTo>
                    <a:pt x="1386" y="58"/>
                  </a:moveTo>
                  <a:cubicBezTo>
                    <a:pt x="1385" y="58"/>
                    <a:pt x="1385" y="58"/>
                    <a:pt x="1385" y="58"/>
                  </a:cubicBezTo>
                  <a:cubicBezTo>
                    <a:pt x="1385" y="58"/>
                    <a:pt x="1386" y="58"/>
                    <a:pt x="1386" y="58"/>
                  </a:cubicBezTo>
                  <a:close/>
                  <a:moveTo>
                    <a:pt x="766" y="89"/>
                  </a:moveTo>
                  <a:cubicBezTo>
                    <a:pt x="766" y="90"/>
                    <a:pt x="766" y="90"/>
                    <a:pt x="766" y="90"/>
                  </a:cubicBezTo>
                  <a:cubicBezTo>
                    <a:pt x="766" y="90"/>
                    <a:pt x="766" y="89"/>
                    <a:pt x="766" y="89"/>
                  </a:cubicBezTo>
                  <a:close/>
                  <a:moveTo>
                    <a:pt x="1555" y="58"/>
                  </a:moveTo>
                  <a:cubicBezTo>
                    <a:pt x="1555" y="58"/>
                    <a:pt x="1555" y="58"/>
                    <a:pt x="1555" y="58"/>
                  </a:cubicBezTo>
                  <a:cubicBezTo>
                    <a:pt x="1555" y="58"/>
                    <a:pt x="1555" y="58"/>
                    <a:pt x="1555" y="58"/>
                  </a:cubicBezTo>
                  <a:close/>
                  <a:moveTo>
                    <a:pt x="962" y="90"/>
                  </a:moveTo>
                  <a:cubicBezTo>
                    <a:pt x="962" y="89"/>
                    <a:pt x="962" y="89"/>
                    <a:pt x="962" y="89"/>
                  </a:cubicBezTo>
                  <a:cubicBezTo>
                    <a:pt x="962" y="89"/>
                    <a:pt x="962" y="90"/>
                    <a:pt x="962" y="90"/>
                  </a:cubicBezTo>
                  <a:close/>
                  <a:moveTo>
                    <a:pt x="1570" y="58"/>
                  </a:moveTo>
                  <a:cubicBezTo>
                    <a:pt x="1570" y="58"/>
                    <a:pt x="1570" y="58"/>
                    <a:pt x="1569" y="58"/>
                  </a:cubicBezTo>
                  <a:cubicBezTo>
                    <a:pt x="1570" y="58"/>
                    <a:pt x="1570" y="58"/>
                    <a:pt x="1570" y="58"/>
                  </a:cubicBezTo>
                  <a:close/>
                  <a:moveTo>
                    <a:pt x="1458" y="12"/>
                  </a:moveTo>
                  <a:cubicBezTo>
                    <a:pt x="1458" y="12"/>
                    <a:pt x="1459" y="12"/>
                    <a:pt x="1459" y="12"/>
                  </a:cubicBezTo>
                  <a:cubicBezTo>
                    <a:pt x="1459" y="12"/>
                    <a:pt x="1459" y="12"/>
                    <a:pt x="1458" y="12"/>
                  </a:cubicBezTo>
                  <a:close/>
                  <a:moveTo>
                    <a:pt x="1723" y="58"/>
                  </a:moveTo>
                  <a:cubicBezTo>
                    <a:pt x="1723" y="58"/>
                    <a:pt x="1723" y="58"/>
                    <a:pt x="1723" y="58"/>
                  </a:cubicBezTo>
                  <a:cubicBezTo>
                    <a:pt x="1723" y="58"/>
                    <a:pt x="1723" y="58"/>
                    <a:pt x="1723" y="58"/>
                  </a:cubicBezTo>
                  <a:close/>
                  <a:moveTo>
                    <a:pt x="1738" y="58"/>
                  </a:moveTo>
                  <a:cubicBezTo>
                    <a:pt x="1738" y="58"/>
                    <a:pt x="1738" y="58"/>
                    <a:pt x="1738" y="58"/>
                  </a:cubicBezTo>
                  <a:cubicBezTo>
                    <a:pt x="1738" y="58"/>
                    <a:pt x="1738" y="58"/>
                    <a:pt x="1738" y="58"/>
                  </a:cubicBezTo>
                  <a:close/>
                  <a:moveTo>
                    <a:pt x="672" y="58"/>
                  </a:moveTo>
                  <a:cubicBezTo>
                    <a:pt x="672" y="58"/>
                    <a:pt x="672" y="58"/>
                    <a:pt x="672" y="58"/>
                  </a:cubicBezTo>
                  <a:cubicBezTo>
                    <a:pt x="672" y="58"/>
                    <a:pt x="672" y="58"/>
                    <a:pt x="672" y="58"/>
                  </a:cubicBezTo>
                  <a:close/>
                  <a:moveTo>
                    <a:pt x="1212" y="90"/>
                  </a:moveTo>
                  <a:cubicBezTo>
                    <a:pt x="1212" y="89"/>
                    <a:pt x="1212" y="89"/>
                    <a:pt x="1212" y="89"/>
                  </a:cubicBezTo>
                  <a:cubicBezTo>
                    <a:pt x="1212" y="89"/>
                    <a:pt x="1212" y="90"/>
                    <a:pt x="1212" y="90"/>
                  </a:cubicBezTo>
                  <a:close/>
                  <a:moveTo>
                    <a:pt x="1534" y="12"/>
                  </a:moveTo>
                  <a:cubicBezTo>
                    <a:pt x="1534" y="12"/>
                    <a:pt x="1534" y="12"/>
                    <a:pt x="1534" y="12"/>
                  </a:cubicBezTo>
                  <a:cubicBezTo>
                    <a:pt x="1534" y="12"/>
                    <a:pt x="1534" y="12"/>
                    <a:pt x="1534" y="12"/>
                  </a:cubicBezTo>
                  <a:close/>
                  <a:moveTo>
                    <a:pt x="1573" y="12"/>
                  </a:moveTo>
                  <a:cubicBezTo>
                    <a:pt x="1573" y="12"/>
                    <a:pt x="1573" y="12"/>
                    <a:pt x="1574" y="12"/>
                  </a:cubicBezTo>
                  <a:cubicBezTo>
                    <a:pt x="1574" y="12"/>
                    <a:pt x="1573" y="12"/>
                    <a:pt x="1573" y="12"/>
                  </a:cubicBezTo>
                  <a:close/>
                  <a:moveTo>
                    <a:pt x="1416" y="90"/>
                  </a:moveTo>
                  <a:cubicBezTo>
                    <a:pt x="1416" y="89"/>
                    <a:pt x="1416" y="89"/>
                    <a:pt x="1416" y="89"/>
                  </a:cubicBezTo>
                  <a:cubicBezTo>
                    <a:pt x="1416" y="89"/>
                    <a:pt x="1416" y="90"/>
                    <a:pt x="1416" y="90"/>
                  </a:cubicBezTo>
                  <a:close/>
                  <a:moveTo>
                    <a:pt x="1463" y="89"/>
                  </a:moveTo>
                  <a:cubicBezTo>
                    <a:pt x="1463" y="89"/>
                    <a:pt x="1463" y="89"/>
                    <a:pt x="1463" y="90"/>
                  </a:cubicBezTo>
                  <a:cubicBezTo>
                    <a:pt x="1463" y="90"/>
                    <a:pt x="1463" y="89"/>
                    <a:pt x="1463" y="89"/>
                  </a:cubicBezTo>
                  <a:close/>
                  <a:moveTo>
                    <a:pt x="1702" y="12"/>
                  </a:moveTo>
                  <a:cubicBezTo>
                    <a:pt x="1702" y="12"/>
                    <a:pt x="1702" y="12"/>
                    <a:pt x="1703" y="12"/>
                  </a:cubicBezTo>
                  <a:cubicBezTo>
                    <a:pt x="1702" y="12"/>
                    <a:pt x="1702" y="12"/>
                    <a:pt x="1702" y="12"/>
                  </a:cubicBezTo>
                  <a:close/>
                  <a:moveTo>
                    <a:pt x="1741" y="12"/>
                  </a:moveTo>
                  <a:cubicBezTo>
                    <a:pt x="1741" y="12"/>
                    <a:pt x="1742" y="12"/>
                    <a:pt x="1742" y="12"/>
                  </a:cubicBezTo>
                  <a:cubicBezTo>
                    <a:pt x="1742" y="12"/>
                    <a:pt x="1742" y="12"/>
                    <a:pt x="1741" y="12"/>
                  </a:cubicBezTo>
                  <a:close/>
                  <a:moveTo>
                    <a:pt x="1555" y="58"/>
                  </a:moveTo>
                  <a:cubicBezTo>
                    <a:pt x="1555" y="58"/>
                    <a:pt x="1555" y="58"/>
                    <a:pt x="1555" y="58"/>
                  </a:cubicBezTo>
                  <a:cubicBezTo>
                    <a:pt x="1555" y="58"/>
                    <a:pt x="1555" y="58"/>
                    <a:pt x="1555" y="58"/>
                  </a:cubicBezTo>
                  <a:close/>
                  <a:moveTo>
                    <a:pt x="1569" y="58"/>
                  </a:moveTo>
                  <a:cubicBezTo>
                    <a:pt x="1569" y="58"/>
                    <a:pt x="1569" y="58"/>
                    <a:pt x="1569" y="58"/>
                  </a:cubicBezTo>
                  <a:cubicBezTo>
                    <a:pt x="1569" y="58"/>
                    <a:pt x="1569" y="58"/>
                    <a:pt x="1569" y="58"/>
                  </a:cubicBezTo>
                  <a:close/>
                  <a:moveTo>
                    <a:pt x="963" y="90"/>
                  </a:moveTo>
                  <a:cubicBezTo>
                    <a:pt x="962" y="90"/>
                    <a:pt x="962" y="90"/>
                    <a:pt x="962" y="90"/>
                  </a:cubicBezTo>
                  <a:cubicBezTo>
                    <a:pt x="962" y="90"/>
                    <a:pt x="962" y="90"/>
                    <a:pt x="963" y="90"/>
                  </a:cubicBezTo>
                  <a:close/>
                  <a:moveTo>
                    <a:pt x="974" y="12"/>
                  </a:moveTo>
                  <a:cubicBezTo>
                    <a:pt x="974" y="12"/>
                    <a:pt x="974" y="12"/>
                    <a:pt x="974" y="12"/>
                  </a:cubicBezTo>
                  <a:cubicBezTo>
                    <a:pt x="974" y="12"/>
                    <a:pt x="974" y="12"/>
                    <a:pt x="974" y="12"/>
                  </a:cubicBezTo>
                  <a:close/>
                  <a:moveTo>
                    <a:pt x="1723" y="58"/>
                  </a:moveTo>
                  <a:cubicBezTo>
                    <a:pt x="1723" y="58"/>
                    <a:pt x="1723" y="58"/>
                    <a:pt x="1723" y="58"/>
                  </a:cubicBezTo>
                  <a:cubicBezTo>
                    <a:pt x="1723" y="58"/>
                    <a:pt x="1723" y="58"/>
                    <a:pt x="1723" y="58"/>
                  </a:cubicBezTo>
                  <a:close/>
                  <a:moveTo>
                    <a:pt x="1738" y="58"/>
                  </a:moveTo>
                  <a:cubicBezTo>
                    <a:pt x="1737" y="58"/>
                    <a:pt x="1737" y="58"/>
                    <a:pt x="1737" y="58"/>
                  </a:cubicBezTo>
                  <a:cubicBezTo>
                    <a:pt x="1737" y="58"/>
                    <a:pt x="1738" y="58"/>
                    <a:pt x="1738" y="58"/>
                  </a:cubicBezTo>
                  <a:close/>
                  <a:moveTo>
                    <a:pt x="1049" y="90"/>
                  </a:moveTo>
                  <a:cubicBezTo>
                    <a:pt x="1049" y="90"/>
                    <a:pt x="1049" y="90"/>
                    <a:pt x="1049" y="90"/>
                  </a:cubicBezTo>
                  <a:cubicBezTo>
                    <a:pt x="1049" y="90"/>
                    <a:pt x="1049" y="90"/>
                    <a:pt x="1049" y="90"/>
                  </a:cubicBezTo>
                  <a:close/>
                  <a:moveTo>
                    <a:pt x="1078" y="90"/>
                  </a:moveTo>
                  <a:cubicBezTo>
                    <a:pt x="1078" y="90"/>
                    <a:pt x="1078" y="90"/>
                    <a:pt x="1078" y="90"/>
                  </a:cubicBezTo>
                  <a:cubicBezTo>
                    <a:pt x="1078" y="90"/>
                    <a:pt x="1078" y="90"/>
                    <a:pt x="1078" y="90"/>
                  </a:cubicBezTo>
                  <a:close/>
                  <a:moveTo>
                    <a:pt x="579" y="58"/>
                  </a:moveTo>
                  <a:cubicBezTo>
                    <a:pt x="579" y="59"/>
                    <a:pt x="579" y="59"/>
                    <a:pt x="580" y="59"/>
                  </a:cubicBezTo>
                  <a:cubicBezTo>
                    <a:pt x="579" y="59"/>
                    <a:pt x="579" y="58"/>
                    <a:pt x="579" y="58"/>
                  </a:cubicBezTo>
                  <a:close/>
                  <a:moveTo>
                    <a:pt x="1349" y="12"/>
                  </a:moveTo>
                  <a:cubicBezTo>
                    <a:pt x="1349" y="12"/>
                    <a:pt x="1350" y="12"/>
                    <a:pt x="1350" y="12"/>
                  </a:cubicBezTo>
                  <a:cubicBezTo>
                    <a:pt x="1349" y="12"/>
                    <a:pt x="1349" y="12"/>
                    <a:pt x="1349" y="12"/>
                  </a:cubicBezTo>
                  <a:close/>
                  <a:moveTo>
                    <a:pt x="1389" y="12"/>
                  </a:moveTo>
                  <a:cubicBezTo>
                    <a:pt x="1390" y="12"/>
                    <a:pt x="1390" y="12"/>
                    <a:pt x="1390" y="12"/>
                  </a:cubicBezTo>
                  <a:cubicBezTo>
                    <a:pt x="1390" y="12"/>
                    <a:pt x="1390" y="12"/>
                    <a:pt x="1389" y="12"/>
                  </a:cubicBezTo>
                  <a:close/>
                  <a:moveTo>
                    <a:pt x="1423" y="12"/>
                  </a:moveTo>
                  <a:cubicBezTo>
                    <a:pt x="1423" y="12"/>
                    <a:pt x="1423" y="12"/>
                    <a:pt x="1423" y="12"/>
                  </a:cubicBezTo>
                  <a:cubicBezTo>
                    <a:pt x="1423" y="12"/>
                    <a:pt x="1423" y="12"/>
                    <a:pt x="1423" y="12"/>
                  </a:cubicBezTo>
                  <a:close/>
                  <a:moveTo>
                    <a:pt x="672" y="58"/>
                  </a:moveTo>
                  <a:cubicBezTo>
                    <a:pt x="673" y="59"/>
                    <a:pt x="673" y="59"/>
                    <a:pt x="673" y="59"/>
                  </a:cubicBezTo>
                  <a:cubicBezTo>
                    <a:pt x="673" y="59"/>
                    <a:pt x="673" y="58"/>
                    <a:pt x="672" y="58"/>
                  </a:cubicBezTo>
                  <a:close/>
                  <a:moveTo>
                    <a:pt x="1459" y="12"/>
                  </a:moveTo>
                  <a:cubicBezTo>
                    <a:pt x="1459" y="12"/>
                    <a:pt x="1459" y="12"/>
                    <a:pt x="1459" y="12"/>
                  </a:cubicBezTo>
                  <a:cubicBezTo>
                    <a:pt x="1459" y="12"/>
                    <a:pt x="1459" y="12"/>
                    <a:pt x="1459" y="12"/>
                  </a:cubicBezTo>
                  <a:close/>
                  <a:moveTo>
                    <a:pt x="1574" y="12"/>
                  </a:moveTo>
                  <a:cubicBezTo>
                    <a:pt x="1574" y="12"/>
                    <a:pt x="1574" y="12"/>
                    <a:pt x="1574" y="12"/>
                  </a:cubicBezTo>
                  <a:cubicBezTo>
                    <a:pt x="1574" y="12"/>
                    <a:pt x="1574" y="12"/>
                    <a:pt x="1574" y="12"/>
                  </a:cubicBezTo>
                  <a:close/>
                  <a:moveTo>
                    <a:pt x="586" y="90"/>
                  </a:moveTo>
                  <a:cubicBezTo>
                    <a:pt x="586" y="90"/>
                    <a:pt x="586" y="90"/>
                    <a:pt x="586" y="90"/>
                  </a:cubicBezTo>
                  <a:cubicBezTo>
                    <a:pt x="586" y="90"/>
                    <a:pt x="586" y="90"/>
                    <a:pt x="586" y="90"/>
                  </a:cubicBezTo>
                  <a:close/>
                  <a:moveTo>
                    <a:pt x="1370" y="59"/>
                  </a:moveTo>
                  <a:cubicBezTo>
                    <a:pt x="1370" y="59"/>
                    <a:pt x="1370" y="59"/>
                    <a:pt x="1370" y="58"/>
                  </a:cubicBezTo>
                  <a:cubicBezTo>
                    <a:pt x="1370" y="58"/>
                    <a:pt x="1370" y="59"/>
                    <a:pt x="1370" y="59"/>
                  </a:cubicBezTo>
                  <a:close/>
                  <a:moveTo>
                    <a:pt x="662" y="90"/>
                  </a:moveTo>
                  <a:cubicBezTo>
                    <a:pt x="662" y="90"/>
                    <a:pt x="663" y="90"/>
                    <a:pt x="663" y="90"/>
                  </a:cubicBezTo>
                  <a:cubicBezTo>
                    <a:pt x="663" y="90"/>
                    <a:pt x="663" y="90"/>
                    <a:pt x="662" y="90"/>
                  </a:cubicBezTo>
                  <a:close/>
                  <a:moveTo>
                    <a:pt x="686" y="90"/>
                  </a:moveTo>
                  <a:cubicBezTo>
                    <a:pt x="687" y="90"/>
                    <a:pt x="687" y="90"/>
                    <a:pt x="687" y="90"/>
                  </a:cubicBezTo>
                  <a:cubicBezTo>
                    <a:pt x="687" y="90"/>
                    <a:pt x="686" y="90"/>
                    <a:pt x="686" y="90"/>
                  </a:cubicBezTo>
                  <a:close/>
                  <a:moveTo>
                    <a:pt x="1674" y="12"/>
                  </a:moveTo>
                  <a:cubicBezTo>
                    <a:pt x="1674" y="12"/>
                    <a:pt x="1674" y="12"/>
                    <a:pt x="1675" y="12"/>
                  </a:cubicBezTo>
                  <a:cubicBezTo>
                    <a:pt x="1675" y="12"/>
                    <a:pt x="1674" y="12"/>
                    <a:pt x="1674" y="12"/>
                  </a:cubicBezTo>
                  <a:close/>
                  <a:moveTo>
                    <a:pt x="1569" y="58"/>
                  </a:moveTo>
                  <a:cubicBezTo>
                    <a:pt x="1569" y="58"/>
                    <a:pt x="1569" y="58"/>
                    <a:pt x="1569" y="59"/>
                  </a:cubicBezTo>
                  <a:cubicBezTo>
                    <a:pt x="1569" y="59"/>
                    <a:pt x="1569" y="58"/>
                    <a:pt x="1569" y="58"/>
                  </a:cubicBezTo>
                  <a:close/>
                  <a:moveTo>
                    <a:pt x="1742" y="12"/>
                  </a:moveTo>
                  <a:cubicBezTo>
                    <a:pt x="1742" y="12"/>
                    <a:pt x="1742" y="12"/>
                    <a:pt x="1742" y="12"/>
                  </a:cubicBezTo>
                  <a:cubicBezTo>
                    <a:pt x="1742" y="12"/>
                    <a:pt x="1742" y="12"/>
                    <a:pt x="1742" y="12"/>
                  </a:cubicBezTo>
                  <a:close/>
                  <a:moveTo>
                    <a:pt x="545" y="13"/>
                  </a:moveTo>
                  <a:cubicBezTo>
                    <a:pt x="545" y="13"/>
                    <a:pt x="545" y="13"/>
                    <a:pt x="546" y="12"/>
                  </a:cubicBezTo>
                  <a:cubicBezTo>
                    <a:pt x="545" y="12"/>
                    <a:pt x="545" y="13"/>
                    <a:pt x="545" y="13"/>
                  </a:cubicBezTo>
                  <a:close/>
                  <a:moveTo>
                    <a:pt x="963" y="90"/>
                  </a:moveTo>
                  <a:cubicBezTo>
                    <a:pt x="963" y="90"/>
                    <a:pt x="963" y="90"/>
                    <a:pt x="962" y="90"/>
                  </a:cubicBezTo>
                  <a:cubicBezTo>
                    <a:pt x="963" y="90"/>
                    <a:pt x="963" y="90"/>
                    <a:pt x="963" y="90"/>
                  </a:cubicBezTo>
                  <a:close/>
                  <a:moveTo>
                    <a:pt x="1737" y="58"/>
                  </a:moveTo>
                  <a:cubicBezTo>
                    <a:pt x="1737" y="58"/>
                    <a:pt x="1737" y="58"/>
                    <a:pt x="1737" y="59"/>
                  </a:cubicBezTo>
                  <a:cubicBezTo>
                    <a:pt x="1737" y="59"/>
                    <a:pt x="1737" y="58"/>
                    <a:pt x="1737" y="58"/>
                  </a:cubicBezTo>
                  <a:close/>
                  <a:moveTo>
                    <a:pt x="580" y="59"/>
                  </a:moveTo>
                  <a:cubicBezTo>
                    <a:pt x="580" y="59"/>
                    <a:pt x="580" y="59"/>
                    <a:pt x="580" y="59"/>
                  </a:cubicBezTo>
                  <a:cubicBezTo>
                    <a:pt x="580" y="59"/>
                    <a:pt x="580" y="59"/>
                    <a:pt x="580" y="59"/>
                  </a:cubicBezTo>
                  <a:close/>
                  <a:moveTo>
                    <a:pt x="1049" y="90"/>
                  </a:moveTo>
                  <a:cubicBezTo>
                    <a:pt x="1049" y="90"/>
                    <a:pt x="1049" y="90"/>
                    <a:pt x="1049" y="90"/>
                  </a:cubicBezTo>
                  <a:cubicBezTo>
                    <a:pt x="1049" y="90"/>
                    <a:pt x="1049" y="90"/>
                    <a:pt x="1049" y="90"/>
                  </a:cubicBezTo>
                  <a:close/>
                  <a:moveTo>
                    <a:pt x="1077" y="90"/>
                  </a:moveTo>
                  <a:cubicBezTo>
                    <a:pt x="1077" y="90"/>
                    <a:pt x="1077" y="90"/>
                    <a:pt x="1077" y="90"/>
                  </a:cubicBezTo>
                  <a:cubicBezTo>
                    <a:pt x="1077" y="90"/>
                    <a:pt x="1077" y="90"/>
                    <a:pt x="1077" y="90"/>
                  </a:cubicBezTo>
                  <a:close/>
                  <a:moveTo>
                    <a:pt x="1227" y="90"/>
                  </a:moveTo>
                  <a:cubicBezTo>
                    <a:pt x="1227" y="90"/>
                    <a:pt x="1227" y="90"/>
                    <a:pt x="1227" y="90"/>
                  </a:cubicBezTo>
                  <a:cubicBezTo>
                    <a:pt x="1227" y="90"/>
                    <a:pt x="1227" y="90"/>
                    <a:pt x="1227" y="90"/>
                  </a:cubicBezTo>
                  <a:close/>
                  <a:moveTo>
                    <a:pt x="1255" y="90"/>
                  </a:moveTo>
                  <a:cubicBezTo>
                    <a:pt x="1255" y="90"/>
                    <a:pt x="1255" y="90"/>
                    <a:pt x="1255" y="90"/>
                  </a:cubicBezTo>
                  <a:cubicBezTo>
                    <a:pt x="1255" y="90"/>
                    <a:pt x="1255" y="90"/>
                    <a:pt x="1255" y="90"/>
                  </a:cubicBezTo>
                  <a:close/>
                  <a:moveTo>
                    <a:pt x="1349" y="13"/>
                  </a:moveTo>
                  <a:cubicBezTo>
                    <a:pt x="1349" y="13"/>
                    <a:pt x="1349" y="13"/>
                    <a:pt x="1349" y="12"/>
                  </a:cubicBezTo>
                  <a:cubicBezTo>
                    <a:pt x="1349" y="13"/>
                    <a:pt x="1349" y="13"/>
                    <a:pt x="1349" y="13"/>
                  </a:cubicBezTo>
                  <a:close/>
                  <a:moveTo>
                    <a:pt x="1390" y="12"/>
                  </a:moveTo>
                  <a:cubicBezTo>
                    <a:pt x="1390" y="13"/>
                    <a:pt x="1390" y="13"/>
                    <a:pt x="1390" y="13"/>
                  </a:cubicBezTo>
                  <a:cubicBezTo>
                    <a:pt x="1390" y="13"/>
                    <a:pt x="1390" y="12"/>
                    <a:pt x="1390" y="12"/>
                  </a:cubicBezTo>
                  <a:close/>
                  <a:moveTo>
                    <a:pt x="1422" y="13"/>
                  </a:moveTo>
                  <a:cubicBezTo>
                    <a:pt x="1422" y="13"/>
                    <a:pt x="1423" y="13"/>
                    <a:pt x="1423" y="12"/>
                  </a:cubicBezTo>
                  <a:cubicBezTo>
                    <a:pt x="1423" y="13"/>
                    <a:pt x="1422" y="13"/>
                    <a:pt x="1422" y="13"/>
                  </a:cubicBezTo>
                  <a:close/>
                  <a:moveTo>
                    <a:pt x="1459" y="12"/>
                  </a:moveTo>
                  <a:cubicBezTo>
                    <a:pt x="1459" y="13"/>
                    <a:pt x="1459" y="13"/>
                    <a:pt x="1460" y="13"/>
                  </a:cubicBezTo>
                  <a:cubicBezTo>
                    <a:pt x="1459" y="13"/>
                    <a:pt x="1459" y="13"/>
                    <a:pt x="1459" y="12"/>
                  </a:cubicBezTo>
                  <a:close/>
                  <a:moveTo>
                    <a:pt x="1369" y="59"/>
                  </a:moveTo>
                  <a:cubicBezTo>
                    <a:pt x="1370" y="59"/>
                    <a:pt x="1370" y="59"/>
                    <a:pt x="1370" y="59"/>
                  </a:cubicBezTo>
                  <a:cubicBezTo>
                    <a:pt x="1370" y="59"/>
                    <a:pt x="1369" y="59"/>
                    <a:pt x="1369" y="59"/>
                  </a:cubicBezTo>
                  <a:close/>
                  <a:moveTo>
                    <a:pt x="686" y="91"/>
                  </a:moveTo>
                  <a:cubicBezTo>
                    <a:pt x="686" y="91"/>
                    <a:pt x="686" y="91"/>
                    <a:pt x="686" y="90"/>
                  </a:cubicBezTo>
                  <a:cubicBezTo>
                    <a:pt x="686" y="90"/>
                    <a:pt x="686" y="91"/>
                    <a:pt x="686" y="91"/>
                  </a:cubicBezTo>
                  <a:close/>
                  <a:moveTo>
                    <a:pt x="1554" y="59"/>
                  </a:moveTo>
                  <a:cubicBezTo>
                    <a:pt x="1554" y="59"/>
                    <a:pt x="1554" y="59"/>
                    <a:pt x="1554" y="59"/>
                  </a:cubicBezTo>
                  <a:cubicBezTo>
                    <a:pt x="1554" y="59"/>
                    <a:pt x="1554" y="59"/>
                    <a:pt x="1554" y="59"/>
                  </a:cubicBezTo>
                  <a:close/>
                  <a:moveTo>
                    <a:pt x="1569" y="59"/>
                  </a:moveTo>
                  <a:cubicBezTo>
                    <a:pt x="1569" y="59"/>
                    <a:pt x="1568" y="59"/>
                    <a:pt x="1568" y="59"/>
                  </a:cubicBezTo>
                  <a:cubicBezTo>
                    <a:pt x="1569" y="59"/>
                    <a:pt x="1569" y="59"/>
                    <a:pt x="1569" y="59"/>
                  </a:cubicBezTo>
                  <a:close/>
                  <a:moveTo>
                    <a:pt x="1722" y="59"/>
                  </a:moveTo>
                  <a:cubicBezTo>
                    <a:pt x="1722" y="59"/>
                    <a:pt x="1722" y="59"/>
                    <a:pt x="1722" y="59"/>
                  </a:cubicBezTo>
                  <a:cubicBezTo>
                    <a:pt x="1722" y="59"/>
                    <a:pt x="1722" y="59"/>
                    <a:pt x="1722" y="59"/>
                  </a:cubicBezTo>
                  <a:close/>
                  <a:moveTo>
                    <a:pt x="963" y="91"/>
                  </a:moveTo>
                  <a:cubicBezTo>
                    <a:pt x="963" y="90"/>
                    <a:pt x="963" y="90"/>
                    <a:pt x="963" y="90"/>
                  </a:cubicBezTo>
                  <a:cubicBezTo>
                    <a:pt x="963" y="91"/>
                    <a:pt x="963" y="91"/>
                    <a:pt x="963" y="91"/>
                  </a:cubicBezTo>
                  <a:close/>
                  <a:moveTo>
                    <a:pt x="1737" y="59"/>
                  </a:moveTo>
                  <a:cubicBezTo>
                    <a:pt x="1737" y="59"/>
                    <a:pt x="1737" y="59"/>
                    <a:pt x="1736" y="59"/>
                  </a:cubicBezTo>
                  <a:cubicBezTo>
                    <a:pt x="1737" y="59"/>
                    <a:pt x="1737" y="59"/>
                    <a:pt x="1737" y="59"/>
                  </a:cubicBezTo>
                  <a:close/>
                  <a:moveTo>
                    <a:pt x="580" y="59"/>
                  </a:moveTo>
                  <a:cubicBezTo>
                    <a:pt x="580" y="59"/>
                    <a:pt x="580" y="59"/>
                    <a:pt x="580" y="59"/>
                  </a:cubicBezTo>
                  <a:cubicBezTo>
                    <a:pt x="580" y="59"/>
                    <a:pt x="580" y="59"/>
                    <a:pt x="580" y="59"/>
                  </a:cubicBezTo>
                  <a:close/>
                  <a:moveTo>
                    <a:pt x="1035" y="91"/>
                  </a:moveTo>
                  <a:cubicBezTo>
                    <a:pt x="1035" y="91"/>
                    <a:pt x="1035" y="90"/>
                    <a:pt x="1035" y="90"/>
                  </a:cubicBezTo>
                  <a:cubicBezTo>
                    <a:pt x="1035" y="90"/>
                    <a:pt x="1035" y="91"/>
                    <a:pt x="1035" y="91"/>
                  </a:cubicBezTo>
                  <a:close/>
                  <a:moveTo>
                    <a:pt x="1533" y="13"/>
                  </a:moveTo>
                  <a:cubicBezTo>
                    <a:pt x="1533" y="13"/>
                    <a:pt x="1533" y="13"/>
                    <a:pt x="1533" y="12"/>
                  </a:cubicBezTo>
                  <a:cubicBezTo>
                    <a:pt x="1533" y="12"/>
                    <a:pt x="1533" y="13"/>
                    <a:pt x="1533" y="13"/>
                  </a:cubicBezTo>
                  <a:close/>
                  <a:moveTo>
                    <a:pt x="1574" y="12"/>
                  </a:moveTo>
                  <a:cubicBezTo>
                    <a:pt x="1574" y="13"/>
                    <a:pt x="1574" y="13"/>
                    <a:pt x="1574" y="13"/>
                  </a:cubicBezTo>
                  <a:cubicBezTo>
                    <a:pt x="1574" y="13"/>
                    <a:pt x="1574" y="13"/>
                    <a:pt x="1574" y="12"/>
                  </a:cubicBezTo>
                  <a:close/>
                  <a:moveTo>
                    <a:pt x="1187" y="90"/>
                  </a:moveTo>
                  <a:cubicBezTo>
                    <a:pt x="1187" y="91"/>
                    <a:pt x="1187" y="91"/>
                    <a:pt x="1188" y="91"/>
                  </a:cubicBezTo>
                  <a:cubicBezTo>
                    <a:pt x="1188" y="91"/>
                    <a:pt x="1187" y="90"/>
                    <a:pt x="1187" y="90"/>
                  </a:cubicBezTo>
                  <a:close/>
                  <a:moveTo>
                    <a:pt x="1701" y="13"/>
                  </a:moveTo>
                  <a:cubicBezTo>
                    <a:pt x="1701" y="13"/>
                    <a:pt x="1701" y="13"/>
                    <a:pt x="1702" y="12"/>
                  </a:cubicBezTo>
                  <a:cubicBezTo>
                    <a:pt x="1701" y="12"/>
                    <a:pt x="1701" y="13"/>
                    <a:pt x="1701" y="13"/>
                  </a:cubicBezTo>
                  <a:close/>
                  <a:moveTo>
                    <a:pt x="673" y="59"/>
                  </a:moveTo>
                  <a:cubicBezTo>
                    <a:pt x="674" y="59"/>
                    <a:pt x="674" y="59"/>
                    <a:pt x="674" y="59"/>
                  </a:cubicBezTo>
                  <a:cubicBezTo>
                    <a:pt x="674" y="59"/>
                    <a:pt x="674" y="59"/>
                    <a:pt x="673" y="59"/>
                  </a:cubicBezTo>
                  <a:close/>
                  <a:moveTo>
                    <a:pt x="1742" y="12"/>
                  </a:moveTo>
                  <a:cubicBezTo>
                    <a:pt x="1742" y="13"/>
                    <a:pt x="1742" y="13"/>
                    <a:pt x="1743" y="13"/>
                  </a:cubicBezTo>
                  <a:cubicBezTo>
                    <a:pt x="1742" y="13"/>
                    <a:pt x="1742" y="13"/>
                    <a:pt x="1742" y="12"/>
                  </a:cubicBezTo>
                  <a:close/>
                  <a:moveTo>
                    <a:pt x="1384" y="59"/>
                  </a:moveTo>
                  <a:cubicBezTo>
                    <a:pt x="1384" y="59"/>
                    <a:pt x="1384" y="59"/>
                    <a:pt x="1384" y="59"/>
                  </a:cubicBezTo>
                  <a:cubicBezTo>
                    <a:pt x="1384" y="59"/>
                    <a:pt x="1384" y="59"/>
                    <a:pt x="1384" y="59"/>
                  </a:cubicBezTo>
                  <a:close/>
                  <a:moveTo>
                    <a:pt x="1553" y="59"/>
                  </a:moveTo>
                  <a:cubicBezTo>
                    <a:pt x="1553" y="59"/>
                    <a:pt x="1554" y="59"/>
                    <a:pt x="1554" y="59"/>
                  </a:cubicBezTo>
                  <a:cubicBezTo>
                    <a:pt x="1553" y="59"/>
                    <a:pt x="1553" y="59"/>
                    <a:pt x="1553" y="59"/>
                  </a:cubicBezTo>
                  <a:close/>
                  <a:moveTo>
                    <a:pt x="545" y="13"/>
                  </a:moveTo>
                  <a:cubicBezTo>
                    <a:pt x="545" y="13"/>
                    <a:pt x="545" y="13"/>
                    <a:pt x="545" y="13"/>
                  </a:cubicBezTo>
                  <a:cubicBezTo>
                    <a:pt x="545" y="13"/>
                    <a:pt x="545" y="13"/>
                    <a:pt x="545" y="13"/>
                  </a:cubicBezTo>
                  <a:close/>
                  <a:moveTo>
                    <a:pt x="1390" y="13"/>
                  </a:moveTo>
                  <a:cubicBezTo>
                    <a:pt x="1390" y="13"/>
                    <a:pt x="1390" y="13"/>
                    <a:pt x="1391" y="13"/>
                  </a:cubicBezTo>
                  <a:cubicBezTo>
                    <a:pt x="1391" y="13"/>
                    <a:pt x="1390" y="13"/>
                    <a:pt x="1390" y="13"/>
                  </a:cubicBezTo>
                  <a:close/>
                  <a:moveTo>
                    <a:pt x="1721" y="59"/>
                  </a:moveTo>
                  <a:cubicBezTo>
                    <a:pt x="1721" y="59"/>
                    <a:pt x="1722" y="59"/>
                    <a:pt x="1722" y="59"/>
                  </a:cubicBezTo>
                  <a:cubicBezTo>
                    <a:pt x="1722" y="59"/>
                    <a:pt x="1721" y="59"/>
                    <a:pt x="1721" y="59"/>
                  </a:cubicBezTo>
                  <a:close/>
                  <a:moveTo>
                    <a:pt x="686" y="91"/>
                  </a:moveTo>
                  <a:cubicBezTo>
                    <a:pt x="686" y="91"/>
                    <a:pt x="686" y="91"/>
                    <a:pt x="686" y="91"/>
                  </a:cubicBezTo>
                  <a:cubicBezTo>
                    <a:pt x="686" y="91"/>
                    <a:pt x="686" y="91"/>
                    <a:pt x="686" y="91"/>
                  </a:cubicBezTo>
                  <a:close/>
                  <a:moveTo>
                    <a:pt x="768" y="91"/>
                  </a:moveTo>
                  <a:cubicBezTo>
                    <a:pt x="768" y="91"/>
                    <a:pt x="768" y="91"/>
                    <a:pt x="769" y="91"/>
                  </a:cubicBezTo>
                  <a:cubicBezTo>
                    <a:pt x="768" y="91"/>
                    <a:pt x="768" y="91"/>
                    <a:pt x="768" y="91"/>
                  </a:cubicBezTo>
                  <a:close/>
                  <a:moveTo>
                    <a:pt x="1422" y="13"/>
                  </a:moveTo>
                  <a:cubicBezTo>
                    <a:pt x="1422" y="13"/>
                    <a:pt x="1422" y="13"/>
                    <a:pt x="1422" y="13"/>
                  </a:cubicBezTo>
                  <a:cubicBezTo>
                    <a:pt x="1422" y="13"/>
                    <a:pt x="1422" y="13"/>
                    <a:pt x="1422" y="13"/>
                  </a:cubicBezTo>
                  <a:close/>
                  <a:moveTo>
                    <a:pt x="964" y="91"/>
                  </a:moveTo>
                  <a:cubicBezTo>
                    <a:pt x="963" y="91"/>
                    <a:pt x="963" y="91"/>
                    <a:pt x="963" y="91"/>
                  </a:cubicBezTo>
                  <a:cubicBezTo>
                    <a:pt x="963" y="91"/>
                    <a:pt x="963" y="91"/>
                    <a:pt x="964" y="91"/>
                  </a:cubicBezTo>
                  <a:close/>
                  <a:moveTo>
                    <a:pt x="1459" y="13"/>
                  </a:moveTo>
                  <a:cubicBezTo>
                    <a:pt x="1460" y="13"/>
                    <a:pt x="1460" y="13"/>
                    <a:pt x="1460" y="13"/>
                  </a:cubicBezTo>
                  <a:cubicBezTo>
                    <a:pt x="1460" y="13"/>
                    <a:pt x="1460" y="13"/>
                    <a:pt x="1459" y="13"/>
                  </a:cubicBezTo>
                  <a:close/>
                  <a:moveTo>
                    <a:pt x="1494" y="13"/>
                  </a:moveTo>
                  <a:cubicBezTo>
                    <a:pt x="1495" y="13"/>
                    <a:pt x="1495" y="13"/>
                    <a:pt x="1495" y="13"/>
                  </a:cubicBezTo>
                  <a:cubicBezTo>
                    <a:pt x="1495" y="13"/>
                    <a:pt x="1494" y="13"/>
                    <a:pt x="1494" y="13"/>
                  </a:cubicBezTo>
                  <a:close/>
                  <a:moveTo>
                    <a:pt x="1533" y="13"/>
                  </a:moveTo>
                  <a:cubicBezTo>
                    <a:pt x="1533" y="13"/>
                    <a:pt x="1533" y="13"/>
                    <a:pt x="1533" y="13"/>
                  </a:cubicBezTo>
                  <a:cubicBezTo>
                    <a:pt x="1533" y="13"/>
                    <a:pt x="1533" y="13"/>
                    <a:pt x="1533" y="13"/>
                  </a:cubicBezTo>
                  <a:close/>
                  <a:moveTo>
                    <a:pt x="1574" y="13"/>
                  </a:moveTo>
                  <a:cubicBezTo>
                    <a:pt x="1574" y="13"/>
                    <a:pt x="1575" y="13"/>
                    <a:pt x="1575" y="13"/>
                  </a:cubicBezTo>
                  <a:cubicBezTo>
                    <a:pt x="1575" y="13"/>
                    <a:pt x="1575" y="13"/>
                    <a:pt x="1574" y="13"/>
                  </a:cubicBezTo>
                  <a:close/>
                  <a:moveTo>
                    <a:pt x="1701" y="13"/>
                  </a:moveTo>
                  <a:cubicBezTo>
                    <a:pt x="1701" y="13"/>
                    <a:pt x="1701" y="13"/>
                    <a:pt x="1701" y="13"/>
                  </a:cubicBezTo>
                  <a:cubicBezTo>
                    <a:pt x="1701" y="13"/>
                    <a:pt x="1701" y="13"/>
                    <a:pt x="1701" y="13"/>
                  </a:cubicBezTo>
                  <a:close/>
                  <a:moveTo>
                    <a:pt x="1368" y="60"/>
                  </a:moveTo>
                  <a:cubicBezTo>
                    <a:pt x="1369" y="60"/>
                    <a:pt x="1369" y="60"/>
                    <a:pt x="1369" y="59"/>
                  </a:cubicBezTo>
                  <a:cubicBezTo>
                    <a:pt x="1369" y="59"/>
                    <a:pt x="1368" y="60"/>
                    <a:pt x="1368" y="60"/>
                  </a:cubicBezTo>
                  <a:close/>
                  <a:moveTo>
                    <a:pt x="1384" y="59"/>
                  </a:moveTo>
                  <a:cubicBezTo>
                    <a:pt x="1383" y="59"/>
                    <a:pt x="1383" y="60"/>
                    <a:pt x="1383" y="60"/>
                  </a:cubicBezTo>
                  <a:cubicBezTo>
                    <a:pt x="1383" y="60"/>
                    <a:pt x="1384" y="60"/>
                    <a:pt x="1384" y="59"/>
                  </a:cubicBezTo>
                  <a:close/>
                  <a:moveTo>
                    <a:pt x="1743" y="13"/>
                  </a:moveTo>
                  <a:cubicBezTo>
                    <a:pt x="1743" y="13"/>
                    <a:pt x="1743" y="13"/>
                    <a:pt x="1743" y="13"/>
                  </a:cubicBezTo>
                  <a:cubicBezTo>
                    <a:pt x="1743" y="13"/>
                    <a:pt x="1743" y="13"/>
                    <a:pt x="1743" y="13"/>
                  </a:cubicBezTo>
                  <a:close/>
                  <a:moveTo>
                    <a:pt x="544" y="13"/>
                  </a:moveTo>
                  <a:cubicBezTo>
                    <a:pt x="545" y="13"/>
                    <a:pt x="545" y="13"/>
                    <a:pt x="545" y="13"/>
                  </a:cubicBezTo>
                  <a:cubicBezTo>
                    <a:pt x="545" y="13"/>
                    <a:pt x="545" y="13"/>
                    <a:pt x="544" y="13"/>
                  </a:cubicBezTo>
                  <a:close/>
                  <a:moveTo>
                    <a:pt x="972" y="13"/>
                  </a:moveTo>
                  <a:cubicBezTo>
                    <a:pt x="972" y="13"/>
                    <a:pt x="972" y="13"/>
                    <a:pt x="972" y="13"/>
                  </a:cubicBezTo>
                  <a:cubicBezTo>
                    <a:pt x="972" y="13"/>
                    <a:pt x="972" y="13"/>
                    <a:pt x="972" y="13"/>
                  </a:cubicBezTo>
                  <a:close/>
                  <a:moveTo>
                    <a:pt x="1391" y="13"/>
                  </a:moveTo>
                  <a:cubicBezTo>
                    <a:pt x="1391" y="13"/>
                    <a:pt x="1391" y="13"/>
                    <a:pt x="1391" y="14"/>
                  </a:cubicBezTo>
                  <a:cubicBezTo>
                    <a:pt x="1391" y="13"/>
                    <a:pt x="1391" y="13"/>
                    <a:pt x="1391" y="13"/>
                  </a:cubicBezTo>
                  <a:close/>
                  <a:moveTo>
                    <a:pt x="1422" y="13"/>
                  </a:moveTo>
                  <a:cubicBezTo>
                    <a:pt x="1422" y="13"/>
                    <a:pt x="1422" y="13"/>
                    <a:pt x="1422" y="13"/>
                  </a:cubicBezTo>
                  <a:cubicBezTo>
                    <a:pt x="1422" y="13"/>
                    <a:pt x="1422" y="13"/>
                    <a:pt x="1422" y="13"/>
                  </a:cubicBezTo>
                  <a:close/>
                  <a:moveTo>
                    <a:pt x="685" y="91"/>
                  </a:moveTo>
                  <a:cubicBezTo>
                    <a:pt x="686" y="91"/>
                    <a:pt x="686" y="91"/>
                    <a:pt x="686" y="91"/>
                  </a:cubicBezTo>
                  <a:cubicBezTo>
                    <a:pt x="686" y="91"/>
                    <a:pt x="685" y="91"/>
                    <a:pt x="685" y="91"/>
                  </a:cubicBezTo>
                  <a:close/>
                  <a:moveTo>
                    <a:pt x="675" y="60"/>
                  </a:moveTo>
                  <a:cubicBezTo>
                    <a:pt x="675" y="60"/>
                    <a:pt x="675" y="60"/>
                    <a:pt x="675" y="60"/>
                  </a:cubicBezTo>
                  <a:cubicBezTo>
                    <a:pt x="675" y="60"/>
                    <a:pt x="675" y="60"/>
                    <a:pt x="675" y="60"/>
                  </a:cubicBezTo>
                  <a:close/>
                  <a:moveTo>
                    <a:pt x="728" y="91"/>
                  </a:moveTo>
                  <a:cubicBezTo>
                    <a:pt x="728" y="91"/>
                    <a:pt x="728" y="91"/>
                    <a:pt x="728" y="91"/>
                  </a:cubicBezTo>
                  <a:cubicBezTo>
                    <a:pt x="728" y="91"/>
                    <a:pt x="728" y="91"/>
                    <a:pt x="728" y="91"/>
                  </a:cubicBezTo>
                  <a:close/>
                  <a:moveTo>
                    <a:pt x="1368" y="60"/>
                  </a:moveTo>
                  <a:cubicBezTo>
                    <a:pt x="1368" y="60"/>
                    <a:pt x="1368" y="60"/>
                    <a:pt x="1368" y="60"/>
                  </a:cubicBezTo>
                  <a:cubicBezTo>
                    <a:pt x="1368" y="60"/>
                    <a:pt x="1368" y="60"/>
                    <a:pt x="1368" y="60"/>
                  </a:cubicBezTo>
                  <a:close/>
                  <a:moveTo>
                    <a:pt x="1383" y="60"/>
                  </a:moveTo>
                  <a:cubicBezTo>
                    <a:pt x="1383" y="60"/>
                    <a:pt x="1383" y="60"/>
                    <a:pt x="1383" y="60"/>
                  </a:cubicBezTo>
                  <a:cubicBezTo>
                    <a:pt x="1383" y="60"/>
                    <a:pt x="1383" y="60"/>
                    <a:pt x="1383" y="60"/>
                  </a:cubicBezTo>
                  <a:close/>
                  <a:moveTo>
                    <a:pt x="1552" y="60"/>
                  </a:moveTo>
                  <a:cubicBezTo>
                    <a:pt x="1552" y="60"/>
                    <a:pt x="1552" y="60"/>
                    <a:pt x="1553" y="60"/>
                  </a:cubicBezTo>
                  <a:cubicBezTo>
                    <a:pt x="1552" y="60"/>
                    <a:pt x="1552" y="60"/>
                    <a:pt x="1552" y="60"/>
                  </a:cubicBezTo>
                  <a:close/>
                  <a:moveTo>
                    <a:pt x="964" y="91"/>
                  </a:moveTo>
                  <a:cubicBezTo>
                    <a:pt x="964" y="91"/>
                    <a:pt x="964" y="91"/>
                    <a:pt x="964" y="91"/>
                  </a:cubicBezTo>
                  <a:cubicBezTo>
                    <a:pt x="964" y="91"/>
                    <a:pt x="964" y="91"/>
                    <a:pt x="964" y="91"/>
                  </a:cubicBezTo>
                  <a:close/>
                  <a:moveTo>
                    <a:pt x="1666" y="60"/>
                  </a:moveTo>
                  <a:cubicBezTo>
                    <a:pt x="1666" y="60"/>
                    <a:pt x="1666" y="60"/>
                    <a:pt x="1666" y="60"/>
                  </a:cubicBezTo>
                  <a:cubicBezTo>
                    <a:pt x="1666" y="60"/>
                    <a:pt x="1666" y="60"/>
                    <a:pt x="1666" y="60"/>
                  </a:cubicBezTo>
                  <a:close/>
                  <a:moveTo>
                    <a:pt x="1720" y="60"/>
                  </a:moveTo>
                  <a:cubicBezTo>
                    <a:pt x="1720" y="60"/>
                    <a:pt x="1721" y="60"/>
                    <a:pt x="1721" y="60"/>
                  </a:cubicBezTo>
                  <a:cubicBezTo>
                    <a:pt x="1720" y="60"/>
                    <a:pt x="1720" y="60"/>
                    <a:pt x="1720" y="60"/>
                  </a:cubicBezTo>
                  <a:close/>
                  <a:moveTo>
                    <a:pt x="1051" y="91"/>
                  </a:moveTo>
                  <a:cubicBezTo>
                    <a:pt x="1051" y="91"/>
                    <a:pt x="1051" y="91"/>
                    <a:pt x="1051" y="91"/>
                  </a:cubicBezTo>
                  <a:cubicBezTo>
                    <a:pt x="1051" y="91"/>
                    <a:pt x="1051" y="91"/>
                    <a:pt x="1051" y="91"/>
                  </a:cubicBezTo>
                  <a:close/>
                  <a:moveTo>
                    <a:pt x="1736" y="60"/>
                  </a:moveTo>
                  <a:cubicBezTo>
                    <a:pt x="1735" y="60"/>
                    <a:pt x="1735" y="60"/>
                    <a:pt x="1735" y="60"/>
                  </a:cubicBezTo>
                  <a:cubicBezTo>
                    <a:pt x="1735" y="60"/>
                    <a:pt x="1735" y="60"/>
                    <a:pt x="1736" y="60"/>
                  </a:cubicBezTo>
                  <a:close/>
                  <a:moveTo>
                    <a:pt x="581" y="60"/>
                  </a:moveTo>
                  <a:cubicBezTo>
                    <a:pt x="581" y="60"/>
                    <a:pt x="581" y="61"/>
                    <a:pt x="582" y="61"/>
                  </a:cubicBezTo>
                  <a:cubicBezTo>
                    <a:pt x="582" y="60"/>
                    <a:pt x="581" y="60"/>
                    <a:pt x="581" y="60"/>
                  </a:cubicBezTo>
                  <a:close/>
                  <a:moveTo>
                    <a:pt x="1229" y="91"/>
                  </a:moveTo>
                  <a:cubicBezTo>
                    <a:pt x="1229" y="91"/>
                    <a:pt x="1229" y="91"/>
                    <a:pt x="1229" y="91"/>
                  </a:cubicBezTo>
                  <a:cubicBezTo>
                    <a:pt x="1229" y="91"/>
                    <a:pt x="1229" y="91"/>
                    <a:pt x="1229" y="91"/>
                  </a:cubicBezTo>
                  <a:close/>
                  <a:moveTo>
                    <a:pt x="1460" y="13"/>
                  </a:moveTo>
                  <a:cubicBezTo>
                    <a:pt x="1460" y="13"/>
                    <a:pt x="1460" y="13"/>
                    <a:pt x="1460" y="13"/>
                  </a:cubicBezTo>
                  <a:cubicBezTo>
                    <a:pt x="1460" y="13"/>
                    <a:pt x="1460" y="13"/>
                    <a:pt x="1460" y="13"/>
                  </a:cubicBezTo>
                  <a:close/>
                  <a:moveTo>
                    <a:pt x="1417" y="91"/>
                  </a:moveTo>
                  <a:cubicBezTo>
                    <a:pt x="1417" y="91"/>
                    <a:pt x="1417" y="91"/>
                    <a:pt x="1417" y="91"/>
                  </a:cubicBezTo>
                  <a:cubicBezTo>
                    <a:pt x="1417" y="91"/>
                    <a:pt x="1417" y="91"/>
                    <a:pt x="1417" y="91"/>
                  </a:cubicBezTo>
                  <a:close/>
                  <a:moveTo>
                    <a:pt x="1532" y="13"/>
                  </a:moveTo>
                  <a:cubicBezTo>
                    <a:pt x="1532" y="13"/>
                    <a:pt x="1533" y="13"/>
                    <a:pt x="1533" y="13"/>
                  </a:cubicBezTo>
                  <a:cubicBezTo>
                    <a:pt x="1533" y="13"/>
                    <a:pt x="1532" y="13"/>
                    <a:pt x="1532" y="13"/>
                  </a:cubicBezTo>
                  <a:close/>
                  <a:moveTo>
                    <a:pt x="1575" y="13"/>
                  </a:moveTo>
                  <a:cubicBezTo>
                    <a:pt x="1575" y="13"/>
                    <a:pt x="1575" y="13"/>
                    <a:pt x="1575" y="13"/>
                  </a:cubicBezTo>
                  <a:cubicBezTo>
                    <a:pt x="1575" y="13"/>
                    <a:pt x="1575" y="13"/>
                    <a:pt x="1575" y="13"/>
                  </a:cubicBezTo>
                  <a:close/>
                  <a:moveTo>
                    <a:pt x="1676" y="13"/>
                  </a:moveTo>
                  <a:cubicBezTo>
                    <a:pt x="1676" y="13"/>
                    <a:pt x="1676" y="13"/>
                    <a:pt x="1676" y="13"/>
                  </a:cubicBezTo>
                  <a:cubicBezTo>
                    <a:pt x="1676" y="13"/>
                    <a:pt x="1676" y="13"/>
                    <a:pt x="1676" y="13"/>
                  </a:cubicBezTo>
                  <a:close/>
                  <a:moveTo>
                    <a:pt x="1573" y="54"/>
                  </a:moveTo>
                  <a:cubicBezTo>
                    <a:pt x="1573" y="54"/>
                    <a:pt x="1573" y="54"/>
                    <a:pt x="1573" y="54"/>
                  </a:cubicBezTo>
                  <a:cubicBezTo>
                    <a:pt x="1573" y="54"/>
                    <a:pt x="1573" y="54"/>
                    <a:pt x="1573" y="54"/>
                  </a:cubicBezTo>
                  <a:close/>
                  <a:moveTo>
                    <a:pt x="1559" y="55"/>
                  </a:moveTo>
                  <a:cubicBezTo>
                    <a:pt x="1559" y="55"/>
                    <a:pt x="1559" y="54"/>
                    <a:pt x="1560" y="54"/>
                  </a:cubicBezTo>
                  <a:cubicBezTo>
                    <a:pt x="1559" y="54"/>
                    <a:pt x="1559" y="54"/>
                    <a:pt x="1559" y="55"/>
                  </a:cubicBezTo>
                  <a:close/>
                  <a:moveTo>
                    <a:pt x="1700" y="13"/>
                  </a:moveTo>
                  <a:cubicBezTo>
                    <a:pt x="1701" y="13"/>
                    <a:pt x="1701" y="13"/>
                    <a:pt x="1701" y="13"/>
                  </a:cubicBezTo>
                  <a:cubicBezTo>
                    <a:pt x="1701" y="13"/>
                    <a:pt x="1701" y="13"/>
                    <a:pt x="1700" y="13"/>
                  </a:cubicBezTo>
                  <a:close/>
                  <a:moveTo>
                    <a:pt x="728" y="91"/>
                  </a:moveTo>
                  <a:cubicBezTo>
                    <a:pt x="728" y="92"/>
                    <a:pt x="728" y="92"/>
                    <a:pt x="729" y="92"/>
                  </a:cubicBezTo>
                  <a:cubicBezTo>
                    <a:pt x="728" y="92"/>
                    <a:pt x="728" y="92"/>
                    <a:pt x="728" y="91"/>
                  </a:cubicBezTo>
                  <a:close/>
                  <a:moveTo>
                    <a:pt x="1743" y="13"/>
                  </a:moveTo>
                  <a:cubicBezTo>
                    <a:pt x="1743" y="13"/>
                    <a:pt x="1743" y="13"/>
                    <a:pt x="1743" y="13"/>
                  </a:cubicBezTo>
                  <a:cubicBezTo>
                    <a:pt x="1743" y="13"/>
                    <a:pt x="1743" y="13"/>
                    <a:pt x="1743" y="13"/>
                  </a:cubicBezTo>
                  <a:close/>
                  <a:moveTo>
                    <a:pt x="1383" y="60"/>
                  </a:moveTo>
                  <a:cubicBezTo>
                    <a:pt x="1383" y="60"/>
                    <a:pt x="1383" y="60"/>
                    <a:pt x="1383" y="60"/>
                  </a:cubicBezTo>
                  <a:cubicBezTo>
                    <a:pt x="1383" y="60"/>
                    <a:pt x="1383" y="60"/>
                    <a:pt x="1383" y="60"/>
                  </a:cubicBezTo>
                  <a:close/>
                  <a:moveTo>
                    <a:pt x="1552" y="60"/>
                  </a:moveTo>
                  <a:cubicBezTo>
                    <a:pt x="1552" y="60"/>
                    <a:pt x="1552" y="60"/>
                    <a:pt x="1552" y="60"/>
                  </a:cubicBezTo>
                  <a:cubicBezTo>
                    <a:pt x="1552" y="60"/>
                    <a:pt x="1552" y="60"/>
                    <a:pt x="1552" y="60"/>
                  </a:cubicBezTo>
                  <a:close/>
                  <a:moveTo>
                    <a:pt x="964" y="92"/>
                  </a:moveTo>
                  <a:cubicBezTo>
                    <a:pt x="964" y="92"/>
                    <a:pt x="964" y="91"/>
                    <a:pt x="964" y="91"/>
                  </a:cubicBezTo>
                  <a:cubicBezTo>
                    <a:pt x="964" y="92"/>
                    <a:pt x="964" y="92"/>
                    <a:pt x="964" y="92"/>
                  </a:cubicBezTo>
                  <a:close/>
                  <a:moveTo>
                    <a:pt x="1567" y="60"/>
                  </a:moveTo>
                  <a:cubicBezTo>
                    <a:pt x="1567" y="60"/>
                    <a:pt x="1567" y="60"/>
                    <a:pt x="1567" y="60"/>
                  </a:cubicBezTo>
                  <a:cubicBezTo>
                    <a:pt x="1567" y="60"/>
                    <a:pt x="1567" y="60"/>
                    <a:pt x="1567" y="60"/>
                  </a:cubicBezTo>
                  <a:close/>
                  <a:moveTo>
                    <a:pt x="544" y="14"/>
                  </a:moveTo>
                  <a:cubicBezTo>
                    <a:pt x="544" y="14"/>
                    <a:pt x="544" y="14"/>
                    <a:pt x="544" y="13"/>
                  </a:cubicBezTo>
                  <a:cubicBezTo>
                    <a:pt x="544" y="14"/>
                    <a:pt x="544" y="14"/>
                    <a:pt x="544" y="14"/>
                  </a:cubicBezTo>
                  <a:close/>
                  <a:moveTo>
                    <a:pt x="1036" y="92"/>
                  </a:moveTo>
                  <a:cubicBezTo>
                    <a:pt x="1036" y="92"/>
                    <a:pt x="1035" y="91"/>
                    <a:pt x="1035" y="91"/>
                  </a:cubicBezTo>
                  <a:cubicBezTo>
                    <a:pt x="1035" y="92"/>
                    <a:pt x="1035" y="92"/>
                    <a:pt x="1036" y="92"/>
                  </a:cubicBezTo>
                  <a:close/>
                  <a:moveTo>
                    <a:pt x="1347" y="14"/>
                  </a:moveTo>
                  <a:cubicBezTo>
                    <a:pt x="1348" y="14"/>
                    <a:pt x="1348" y="14"/>
                    <a:pt x="1348" y="14"/>
                  </a:cubicBezTo>
                  <a:cubicBezTo>
                    <a:pt x="1348" y="14"/>
                    <a:pt x="1348" y="14"/>
                    <a:pt x="1347" y="14"/>
                  </a:cubicBezTo>
                  <a:close/>
                  <a:moveTo>
                    <a:pt x="1735" y="60"/>
                  </a:moveTo>
                  <a:cubicBezTo>
                    <a:pt x="1735" y="60"/>
                    <a:pt x="1735" y="60"/>
                    <a:pt x="1735" y="60"/>
                  </a:cubicBezTo>
                  <a:cubicBezTo>
                    <a:pt x="1735" y="60"/>
                    <a:pt x="1735" y="60"/>
                    <a:pt x="1735" y="60"/>
                  </a:cubicBezTo>
                  <a:close/>
                  <a:moveTo>
                    <a:pt x="582" y="61"/>
                  </a:moveTo>
                  <a:cubicBezTo>
                    <a:pt x="582" y="61"/>
                    <a:pt x="582" y="61"/>
                    <a:pt x="582" y="61"/>
                  </a:cubicBezTo>
                  <a:cubicBezTo>
                    <a:pt x="582" y="61"/>
                    <a:pt x="582" y="61"/>
                    <a:pt x="582" y="61"/>
                  </a:cubicBezTo>
                  <a:close/>
                  <a:moveTo>
                    <a:pt x="1213" y="92"/>
                  </a:moveTo>
                  <a:cubicBezTo>
                    <a:pt x="1213" y="92"/>
                    <a:pt x="1213" y="91"/>
                    <a:pt x="1213" y="91"/>
                  </a:cubicBezTo>
                  <a:cubicBezTo>
                    <a:pt x="1213" y="92"/>
                    <a:pt x="1213" y="92"/>
                    <a:pt x="1213" y="92"/>
                  </a:cubicBezTo>
                  <a:close/>
                  <a:moveTo>
                    <a:pt x="1391" y="13"/>
                  </a:moveTo>
                  <a:cubicBezTo>
                    <a:pt x="1391" y="14"/>
                    <a:pt x="1391" y="14"/>
                    <a:pt x="1391" y="14"/>
                  </a:cubicBezTo>
                  <a:cubicBezTo>
                    <a:pt x="1391" y="14"/>
                    <a:pt x="1391" y="14"/>
                    <a:pt x="1391" y="13"/>
                  </a:cubicBezTo>
                  <a:close/>
                  <a:moveTo>
                    <a:pt x="1421" y="14"/>
                  </a:moveTo>
                  <a:cubicBezTo>
                    <a:pt x="1421" y="14"/>
                    <a:pt x="1422" y="14"/>
                    <a:pt x="1422" y="13"/>
                  </a:cubicBezTo>
                  <a:cubicBezTo>
                    <a:pt x="1421" y="14"/>
                    <a:pt x="1421" y="14"/>
                    <a:pt x="1421" y="14"/>
                  </a:cubicBezTo>
                  <a:close/>
                  <a:moveTo>
                    <a:pt x="1375" y="55"/>
                  </a:moveTo>
                  <a:cubicBezTo>
                    <a:pt x="1375" y="55"/>
                    <a:pt x="1375" y="54"/>
                    <a:pt x="1375" y="54"/>
                  </a:cubicBezTo>
                  <a:cubicBezTo>
                    <a:pt x="1375" y="54"/>
                    <a:pt x="1375" y="54"/>
                    <a:pt x="1375" y="55"/>
                  </a:cubicBezTo>
                  <a:close/>
                  <a:moveTo>
                    <a:pt x="1462" y="91"/>
                  </a:moveTo>
                  <a:cubicBezTo>
                    <a:pt x="1462" y="91"/>
                    <a:pt x="1462" y="92"/>
                    <a:pt x="1462" y="92"/>
                  </a:cubicBezTo>
                  <a:cubicBezTo>
                    <a:pt x="1462" y="92"/>
                    <a:pt x="1462" y="92"/>
                    <a:pt x="1462" y="91"/>
                  </a:cubicBezTo>
                  <a:close/>
                  <a:moveTo>
                    <a:pt x="573" y="54"/>
                  </a:moveTo>
                  <a:cubicBezTo>
                    <a:pt x="573" y="54"/>
                    <a:pt x="573" y="54"/>
                    <a:pt x="573" y="54"/>
                  </a:cubicBezTo>
                  <a:cubicBezTo>
                    <a:pt x="573" y="54"/>
                    <a:pt x="573" y="54"/>
                    <a:pt x="573" y="54"/>
                  </a:cubicBezTo>
                  <a:close/>
                  <a:moveTo>
                    <a:pt x="1367" y="61"/>
                  </a:moveTo>
                  <a:cubicBezTo>
                    <a:pt x="1367" y="61"/>
                    <a:pt x="1367" y="61"/>
                    <a:pt x="1367" y="60"/>
                  </a:cubicBezTo>
                  <a:cubicBezTo>
                    <a:pt x="1367" y="61"/>
                    <a:pt x="1367" y="61"/>
                    <a:pt x="1367" y="61"/>
                  </a:cubicBezTo>
                  <a:close/>
                  <a:moveTo>
                    <a:pt x="1460" y="13"/>
                  </a:moveTo>
                  <a:cubicBezTo>
                    <a:pt x="1460" y="14"/>
                    <a:pt x="1460" y="14"/>
                    <a:pt x="1461" y="14"/>
                  </a:cubicBezTo>
                  <a:cubicBezTo>
                    <a:pt x="1460" y="14"/>
                    <a:pt x="1460" y="14"/>
                    <a:pt x="1460" y="13"/>
                  </a:cubicBezTo>
                  <a:close/>
                  <a:moveTo>
                    <a:pt x="1390" y="53"/>
                  </a:moveTo>
                  <a:cubicBezTo>
                    <a:pt x="1389" y="54"/>
                    <a:pt x="1389" y="54"/>
                    <a:pt x="1389" y="54"/>
                  </a:cubicBezTo>
                  <a:cubicBezTo>
                    <a:pt x="1389" y="54"/>
                    <a:pt x="1389" y="54"/>
                    <a:pt x="1390" y="53"/>
                  </a:cubicBezTo>
                  <a:close/>
                  <a:moveTo>
                    <a:pt x="585" y="92"/>
                  </a:moveTo>
                  <a:cubicBezTo>
                    <a:pt x="585" y="92"/>
                    <a:pt x="585" y="92"/>
                    <a:pt x="585" y="92"/>
                  </a:cubicBezTo>
                  <a:cubicBezTo>
                    <a:pt x="585" y="92"/>
                    <a:pt x="585" y="92"/>
                    <a:pt x="585" y="92"/>
                  </a:cubicBezTo>
                  <a:close/>
                  <a:moveTo>
                    <a:pt x="1575" y="13"/>
                  </a:moveTo>
                  <a:cubicBezTo>
                    <a:pt x="1575" y="14"/>
                    <a:pt x="1575" y="14"/>
                    <a:pt x="1575" y="14"/>
                  </a:cubicBezTo>
                  <a:cubicBezTo>
                    <a:pt x="1575" y="14"/>
                    <a:pt x="1575" y="14"/>
                    <a:pt x="1575" y="13"/>
                  </a:cubicBezTo>
                  <a:close/>
                  <a:moveTo>
                    <a:pt x="1567" y="60"/>
                  </a:moveTo>
                  <a:cubicBezTo>
                    <a:pt x="1567" y="60"/>
                    <a:pt x="1566" y="61"/>
                    <a:pt x="1566" y="61"/>
                  </a:cubicBezTo>
                  <a:cubicBezTo>
                    <a:pt x="1567" y="61"/>
                    <a:pt x="1567" y="61"/>
                    <a:pt x="1567" y="60"/>
                  </a:cubicBezTo>
                  <a:close/>
                  <a:moveTo>
                    <a:pt x="684" y="92"/>
                  </a:moveTo>
                  <a:cubicBezTo>
                    <a:pt x="685" y="92"/>
                    <a:pt x="685" y="92"/>
                    <a:pt x="685" y="92"/>
                  </a:cubicBezTo>
                  <a:cubicBezTo>
                    <a:pt x="685" y="92"/>
                    <a:pt x="684" y="92"/>
                    <a:pt x="684" y="92"/>
                  </a:cubicBezTo>
                  <a:close/>
                  <a:moveTo>
                    <a:pt x="1735" y="60"/>
                  </a:moveTo>
                  <a:cubicBezTo>
                    <a:pt x="1735" y="60"/>
                    <a:pt x="1734" y="61"/>
                    <a:pt x="1734" y="61"/>
                  </a:cubicBezTo>
                  <a:cubicBezTo>
                    <a:pt x="1735" y="61"/>
                    <a:pt x="1735" y="61"/>
                    <a:pt x="1735" y="60"/>
                  </a:cubicBezTo>
                  <a:close/>
                  <a:moveTo>
                    <a:pt x="582" y="61"/>
                  </a:moveTo>
                  <a:cubicBezTo>
                    <a:pt x="582" y="61"/>
                    <a:pt x="582" y="61"/>
                    <a:pt x="582" y="61"/>
                  </a:cubicBezTo>
                  <a:cubicBezTo>
                    <a:pt x="582" y="61"/>
                    <a:pt x="582" y="61"/>
                    <a:pt x="582" y="61"/>
                  </a:cubicBezTo>
                  <a:close/>
                  <a:moveTo>
                    <a:pt x="1676" y="13"/>
                  </a:moveTo>
                  <a:cubicBezTo>
                    <a:pt x="1676" y="14"/>
                    <a:pt x="1676" y="14"/>
                    <a:pt x="1676" y="14"/>
                  </a:cubicBezTo>
                  <a:cubicBezTo>
                    <a:pt x="1676" y="14"/>
                    <a:pt x="1676" y="14"/>
                    <a:pt x="1676" y="13"/>
                  </a:cubicBezTo>
                  <a:close/>
                  <a:moveTo>
                    <a:pt x="1376" y="54"/>
                  </a:moveTo>
                  <a:cubicBezTo>
                    <a:pt x="1376" y="54"/>
                    <a:pt x="1376" y="54"/>
                    <a:pt x="1376" y="54"/>
                  </a:cubicBezTo>
                  <a:cubicBezTo>
                    <a:pt x="1376" y="54"/>
                    <a:pt x="1376" y="54"/>
                    <a:pt x="1376" y="54"/>
                  </a:cubicBezTo>
                  <a:close/>
                  <a:moveTo>
                    <a:pt x="1743" y="13"/>
                  </a:moveTo>
                  <a:cubicBezTo>
                    <a:pt x="1743" y="14"/>
                    <a:pt x="1743" y="14"/>
                    <a:pt x="1744" y="14"/>
                  </a:cubicBezTo>
                  <a:cubicBezTo>
                    <a:pt x="1743" y="14"/>
                    <a:pt x="1743" y="14"/>
                    <a:pt x="1743" y="13"/>
                  </a:cubicBezTo>
                  <a:close/>
                  <a:moveTo>
                    <a:pt x="660" y="61"/>
                  </a:moveTo>
                  <a:cubicBezTo>
                    <a:pt x="660" y="61"/>
                    <a:pt x="660" y="61"/>
                    <a:pt x="660" y="61"/>
                  </a:cubicBezTo>
                  <a:cubicBezTo>
                    <a:pt x="660" y="61"/>
                    <a:pt x="660" y="61"/>
                    <a:pt x="660" y="61"/>
                  </a:cubicBezTo>
                  <a:close/>
                  <a:moveTo>
                    <a:pt x="965" y="92"/>
                  </a:moveTo>
                  <a:cubicBezTo>
                    <a:pt x="965" y="92"/>
                    <a:pt x="964" y="92"/>
                    <a:pt x="964" y="92"/>
                  </a:cubicBezTo>
                  <a:cubicBezTo>
                    <a:pt x="964" y="92"/>
                    <a:pt x="964" y="92"/>
                    <a:pt x="965" y="92"/>
                  </a:cubicBezTo>
                  <a:close/>
                  <a:moveTo>
                    <a:pt x="544" y="14"/>
                  </a:moveTo>
                  <a:cubicBezTo>
                    <a:pt x="544" y="14"/>
                    <a:pt x="544" y="14"/>
                    <a:pt x="544" y="14"/>
                  </a:cubicBezTo>
                  <a:cubicBezTo>
                    <a:pt x="544" y="14"/>
                    <a:pt x="544" y="14"/>
                    <a:pt x="544" y="14"/>
                  </a:cubicBezTo>
                  <a:close/>
                  <a:moveTo>
                    <a:pt x="971" y="14"/>
                  </a:moveTo>
                  <a:cubicBezTo>
                    <a:pt x="971" y="14"/>
                    <a:pt x="971" y="14"/>
                    <a:pt x="971" y="14"/>
                  </a:cubicBezTo>
                  <a:cubicBezTo>
                    <a:pt x="971" y="14"/>
                    <a:pt x="971" y="14"/>
                    <a:pt x="971" y="14"/>
                  </a:cubicBezTo>
                  <a:close/>
                  <a:moveTo>
                    <a:pt x="1347" y="14"/>
                  </a:moveTo>
                  <a:cubicBezTo>
                    <a:pt x="1347" y="14"/>
                    <a:pt x="1347" y="14"/>
                    <a:pt x="1348" y="14"/>
                  </a:cubicBezTo>
                  <a:cubicBezTo>
                    <a:pt x="1347" y="14"/>
                    <a:pt x="1347" y="14"/>
                    <a:pt x="1347" y="14"/>
                  </a:cubicBezTo>
                  <a:close/>
                  <a:moveTo>
                    <a:pt x="1551" y="61"/>
                  </a:moveTo>
                  <a:cubicBezTo>
                    <a:pt x="1551" y="61"/>
                    <a:pt x="1551" y="61"/>
                    <a:pt x="1551" y="61"/>
                  </a:cubicBezTo>
                  <a:cubicBezTo>
                    <a:pt x="1551" y="61"/>
                    <a:pt x="1551" y="61"/>
                    <a:pt x="1551" y="61"/>
                  </a:cubicBezTo>
                  <a:close/>
                  <a:moveTo>
                    <a:pt x="1566" y="61"/>
                  </a:moveTo>
                  <a:cubicBezTo>
                    <a:pt x="1566" y="61"/>
                    <a:pt x="1566" y="61"/>
                    <a:pt x="1566" y="61"/>
                  </a:cubicBezTo>
                  <a:cubicBezTo>
                    <a:pt x="1566" y="61"/>
                    <a:pt x="1566" y="61"/>
                    <a:pt x="1566" y="61"/>
                  </a:cubicBezTo>
                  <a:close/>
                  <a:moveTo>
                    <a:pt x="1189" y="92"/>
                  </a:moveTo>
                  <a:cubicBezTo>
                    <a:pt x="1189" y="92"/>
                    <a:pt x="1189" y="92"/>
                    <a:pt x="1189" y="92"/>
                  </a:cubicBezTo>
                  <a:cubicBezTo>
                    <a:pt x="1189" y="92"/>
                    <a:pt x="1189" y="92"/>
                    <a:pt x="1189" y="92"/>
                  </a:cubicBezTo>
                  <a:close/>
                  <a:moveTo>
                    <a:pt x="1201" y="92"/>
                  </a:moveTo>
                  <a:cubicBezTo>
                    <a:pt x="1201" y="92"/>
                    <a:pt x="1202" y="92"/>
                    <a:pt x="1202" y="92"/>
                  </a:cubicBezTo>
                  <a:cubicBezTo>
                    <a:pt x="1202" y="92"/>
                    <a:pt x="1201" y="92"/>
                    <a:pt x="1201" y="92"/>
                  </a:cubicBezTo>
                  <a:close/>
                  <a:moveTo>
                    <a:pt x="1667" y="61"/>
                  </a:moveTo>
                  <a:cubicBezTo>
                    <a:pt x="1667" y="61"/>
                    <a:pt x="1667" y="61"/>
                    <a:pt x="1667" y="61"/>
                  </a:cubicBezTo>
                  <a:cubicBezTo>
                    <a:pt x="1667" y="61"/>
                    <a:pt x="1667" y="61"/>
                    <a:pt x="1667" y="61"/>
                  </a:cubicBezTo>
                  <a:close/>
                  <a:moveTo>
                    <a:pt x="1719" y="61"/>
                  </a:moveTo>
                  <a:cubicBezTo>
                    <a:pt x="1719" y="61"/>
                    <a:pt x="1719" y="61"/>
                    <a:pt x="1719" y="61"/>
                  </a:cubicBezTo>
                  <a:cubicBezTo>
                    <a:pt x="1719" y="61"/>
                    <a:pt x="1719" y="61"/>
                    <a:pt x="1719" y="61"/>
                  </a:cubicBezTo>
                  <a:close/>
                  <a:moveTo>
                    <a:pt x="1734" y="61"/>
                  </a:moveTo>
                  <a:cubicBezTo>
                    <a:pt x="1734" y="61"/>
                    <a:pt x="1734" y="61"/>
                    <a:pt x="1734" y="61"/>
                  </a:cubicBezTo>
                  <a:cubicBezTo>
                    <a:pt x="1734" y="61"/>
                    <a:pt x="1734" y="61"/>
                    <a:pt x="1734" y="61"/>
                  </a:cubicBezTo>
                  <a:close/>
                  <a:moveTo>
                    <a:pt x="582" y="61"/>
                  </a:moveTo>
                  <a:cubicBezTo>
                    <a:pt x="582" y="61"/>
                    <a:pt x="582" y="62"/>
                    <a:pt x="583" y="62"/>
                  </a:cubicBezTo>
                  <a:cubicBezTo>
                    <a:pt x="583" y="61"/>
                    <a:pt x="582" y="61"/>
                    <a:pt x="582" y="61"/>
                  </a:cubicBezTo>
                  <a:close/>
                  <a:moveTo>
                    <a:pt x="1391" y="14"/>
                  </a:moveTo>
                  <a:cubicBezTo>
                    <a:pt x="1391" y="14"/>
                    <a:pt x="1391" y="14"/>
                    <a:pt x="1392" y="14"/>
                  </a:cubicBezTo>
                  <a:cubicBezTo>
                    <a:pt x="1392" y="14"/>
                    <a:pt x="1391" y="14"/>
                    <a:pt x="1391" y="14"/>
                  </a:cubicBezTo>
                  <a:close/>
                  <a:moveTo>
                    <a:pt x="1421" y="14"/>
                  </a:moveTo>
                  <a:cubicBezTo>
                    <a:pt x="1421" y="14"/>
                    <a:pt x="1421" y="14"/>
                    <a:pt x="1421" y="14"/>
                  </a:cubicBezTo>
                  <a:cubicBezTo>
                    <a:pt x="1421" y="14"/>
                    <a:pt x="1421" y="14"/>
                    <a:pt x="1421" y="14"/>
                  </a:cubicBezTo>
                  <a:close/>
                  <a:moveTo>
                    <a:pt x="1461" y="14"/>
                  </a:moveTo>
                  <a:cubicBezTo>
                    <a:pt x="1461" y="14"/>
                    <a:pt x="1461" y="14"/>
                    <a:pt x="1461" y="14"/>
                  </a:cubicBezTo>
                  <a:cubicBezTo>
                    <a:pt x="1461" y="14"/>
                    <a:pt x="1461" y="14"/>
                    <a:pt x="1461" y="14"/>
                  </a:cubicBezTo>
                  <a:close/>
                  <a:moveTo>
                    <a:pt x="585" y="92"/>
                  </a:moveTo>
                  <a:cubicBezTo>
                    <a:pt x="585" y="92"/>
                    <a:pt x="585" y="92"/>
                    <a:pt x="585" y="92"/>
                  </a:cubicBezTo>
                  <a:cubicBezTo>
                    <a:pt x="585" y="92"/>
                    <a:pt x="585" y="92"/>
                    <a:pt x="585" y="92"/>
                  </a:cubicBezTo>
                  <a:close/>
                  <a:moveTo>
                    <a:pt x="1575" y="14"/>
                  </a:moveTo>
                  <a:cubicBezTo>
                    <a:pt x="1575" y="14"/>
                    <a:pt x="1576" y="14"/>
                    <a:pt x="1576" y="14"/>
                  </a:cubicBezTo>
                  <a:cubicBezTo>
                    <a:pt x="1576" y="14"/>
                    <a:pt x="1576" y="14"/>
                    <a:pt x="1575" y="14"/>
                  </a:cubicBezTo>
                  <a:close/>
                  <a:moveTo>
                    <a:pt x="1744" y="14"/>
                  </a:moveTo>
                  <a:cubicBezTo>
                    <a:pt x="1744" y="14"/>
                    <a:pt x="1744" y="14"/>
                    <a:pt x="1744" y="14"/>
                  </a:cubicBezTo>
                  <a:cubicBezTo>
                    <a:pt x="1744" y="14"/>
                    <a:pt x="1744" y="14"/>
                    <a:pt x="1744" y="14"/>
                  </a:cubicBezTo>
                  <a:close/>
                  <a:moveTo>
                    <a:pt x="1382" y="61"/>
                  </a:moveTo>
                  <a:cubicBezTo>
                    <a:pt x="1381" y="61"/>
                    <a:pt x="1381" y="61"/>
                    <a:pt x="1381" y="61"/>
                  </a:cubicBezTo>
                  <a:cubicBezTo>
                    <a:pt x="1381" y="61"/>
                    <a:pt x="1381" y="61"/>
                    <a:pt x="1382" y="61"/>
                  </a:cubicBezTo>
                  <a:close/>
                  <a:moveTo>
                    <a:pt x="729" y="92"/>
                  </a:moveTo>
                  <a:cubicBezTo>
                    <a:pt x="729" y="92"/>
                    <a:pt x="729" y="92"/>
                    <a:pt x="730" y="92"/>
                  </a:cubicBezTo>
                  <a:cubicBezTo>
                    <a:pt x="729" y="92"/>
                    <a:pt x="729" y="92"/>
                    <a:pt x="729" y="92"/>
                  </a:cubicBezTo>
                  <a:close/>
                  <a:moveTo>
                    <a:pt x="543" y="14"/>
                  </a:moveTo>
                  <a:cubicBezTo>
                    <a:pt x="544" y="14"/>
                    <a:pt x="544" y="14"/>
                    <a:pt x="544" y="14"/>
                  </a:cubicBezTo>
                  <a:cubicBezTo>
                    <a:pt x="544" y="14"/>
                    <a:pt x="543" y="14"/>
                    <a:pt x="543" y="14"/>
                  </a:cubicBezTo>
                  <a:close/>
                  <a:moveTo>
                    <a:pt x="754" y="92"/>
                  </a:moveTo>
                  <a:cubicBezTo>
                    <a:pt x="754" y="92"/>
                    <a:pt x="754" y="92"/>
                    <a:pt x="754" y="92"/>
                  </a:cubicBezTo>
                  <a:cubicBezTo>
                    <a:pt x="754" y="92"/>
                    <a:pt x="754" y="92"/>
                    <a:pt x="754" y="92"/>
                  </a:cubicBezTo>
                  <a:close/>
                  <a:moveTo>
                    <a:pt x="970" y="14"/>
                  </a:moveTo>
                  <a:cubicBezTo>
                    <a:pt x="971" y="14"/>
                    <a:pt x="971" y="14"/>
                    <a:pt x="971" y="14"/>
                  </a:cubicBezTo>
                  <a:cubicBezTo>
                    <a:pt x="971" y="14"/>
                    <a:pt x="971" y="14"/>
                    <a:pt x="970" y="14"/>
                  </a:cubicBezTo>
                  <a:close/>
                  <a:moveTo>
                    <a:pt x="1667" y="61"/>
                  </a:moveTo>
                  <a:cubicBezTo>
                    <a:pt x="1667" y="61"/>
                    <a:pt x="1667" y="62"/>
                    <a:pt x="1668" y="62"/>
                  </a:cubicBezTo>
                  <a:cubicBezTo>
                    <a:pt x="1668" y="61"/>
                    <a:pt x="1667" y="61"/>
                    <a:pt x="1667" y="61"/>
                  </a:cubicBezTo>
                  <a:close/>
                  <a:moveTo>
                    <a:pt x="965" y="92"/>
                  </a:moveTo>
                  <a:cubicBezTo>
                    <a:pt x="965" y="92"/>
                    <a:pt x="965" y="92"/>
                    <a:pt x="965" y="92"/>
                  </a:cubicBezTo>
                  <a:cubicBezTo>
                    <a:pt x="965" y="92"/>
                    <a:pt x="965" y="92"/>
                    <a:pt x="965" y="92"/>
                  </a:cubicBezTo>
                  <a:close/>
                  <a:moveTo>
                    <a:pt x="1347" y="15"/>
                  </a:moveTo>
                  <a:cubicBezTo>
                    <a:pt x="1347" y="15"/>
                    <a:pt x="1347" y="14"/>
                    <a:pt x="1347" y="14"/>
                  </a:cubicBezTo>
                  <a:cubicBezTo>
                    <a:pt x="1347" y="14"/>
                    <a:pt x="1347" y="14"/>
                    <a:pt x="1347" y="15"/>
                  </a:cubicBezTo>
                  <a:close/>
                  <a:moveTo>
                    <a:pt x="1392" y="14"/>
                  </a:moveTo>
                  <a:cubicBezTo>
                    <a:pt x="1392" y="14"/>
                    <a:pt x="1392" y="15"/>
                    <a:pt x="1392" y="15"/>
                  </a:cubicBezTo>
                  <a:cubicBezTo>
                    <a:pt x="1392" y="14"/>
                    <a:pt x="1392" y="14"/>
                    <a:pt x="1392" y="14"/>
                  </a:cubicBezTo>
                  <a:close/>
                  <a:moveTo>
                    <a:pt x="583" y="62"/>
                  </a:moveTo>
                  <a:cubicBezTo>
                    <a:pt x="583" y="62"/>
                    <a:pt x="583" y="62"/>
                    <a:pt x="583" y="62"/>
                  </a:cubicBezTo>
                  <a:cubicBezTo>
                    <a:pt x="583" y="62"/>
                    <a:pt x="583" y="62"/>
                    <a:pt x="583" y="62"/>
                  </a:cubicBezTo>
                  <a:close/>
                  <a:moveTo>
                    <a:pt x="661" y="62"/>
                  </a:moveTo>
                  <a:cubicBezTo>
                    <a:pt x="661" y="62"/>
                    <a:pt x="661" y="61"/>
                    <a:pt x="660" y="61"/>
                  </a:cubicBezTo>
                  <a:cubicBezTo>
                    <a:pt x="660" y="62"/>
                    <a:pt x="660" y="62"/>
                    <a:pt x="661" y="62"/>
                  </a:cubicBezTo>
                  <a:close/>
                  <a:moveTo>
                    <a:pt x="1421" y="15"/>
                  </a:moveTo>
                  <a:cubicBezTo>
                    <a:pt x="1421" y="15"/>
                    <a:pt x="1421" y="14"/>
                    <a:pt x="1421" y="14"/>
                  </a:cubicBezTo>
                  <a:cubicBezTo>
                    <a:pt x="1421" y="14"/>
                    <a:pt x="1421" y="14"/>
                    <a:pt x="1421" y="15"/>
                  </a:cubicBezTo>
                  <a:close/>
                  <a:moveTo>
                    <a:pt x="1576" y="14"/>
                  </a:moveTo>
                  <a:cubicBezTo>
                    <a:pt x="1576" y="14"/>
                    <a:pt x="1576" y="14"/>
                    <a:pt x="1576" y="15"/>
                  </a:cubicBezTo>
                  <a:cubicBezTo>
                    <a:pt x="1576" y="14"/>
                    <a:pt x="1576" y="14"/>
                    <a:pt x="1576" y="14"/>
                  </a:cubicBezTo>
                  <a:close/>
                  <a:moveTo>
                    <a:pt x="1366" y="62"/>
                  </a:moveTo>
                  <a:cubicBezTo>
                    <a:pt x="1366" y="62"/>
                    <a:pt x="1366" y="62"/>
                    <a:pt x="1366" y="62"/>
                  </a:cubicBezTo>
                  <a:cubicBezTo>
                    <a:pt x="1366" y="62"/>
                    <a:pt x="1366" y="62"/>
                    <a:pt x="1366" y="62"/>
                  </a:cubicBezTo>
                  <a:close/>
                  <a:moveTo>
                    <a:pt x="1381" y="61"/>
                  </a:moveTo>
                  <a:cubicBezTo>
                    <a:pt x="1381" y="61"/>
                    <a:pt x="1381" y="62"/>
                    <a:pt x="1381" y="62"/>
                  </a:cubicBezTo>
                  <a:cubicBezTo>
                    <a:pt x="1381" y="62"/>
                    <a:pt x="1381" y="62"/>
                    <a:pt x="1381" y="61"/>
                  </a:cubicBezTo>
                  <a:close/>
                  <a:moveTo>
                    <a:pt x="1744" y="14"/>
                  </a:moveTo>
                  <a:cubicBezTo>
                    <a:pt x="1744" y="14"/>
                    <a:pt x="1744" y="14"/>
                    <a:pt x="1744" y="15"/>
                  </a:cubicBezTo>
                  <a:cubicBezTo>
                    <a:pt x="1744" y="14"/>
                    <a:pt x="1744" y="14"/>
                    <a:pt x="1744" y="14"/>
                  </a:cubicBezTo>
                  <a:close/>
                  <a:moveTo>
                    <a:pt x="1418" y="92"/>
                  </a:moveTo>
                  <a:cubicBezTo>
                    <a:pt x="1418" y="92"/>
                    <a:pt x="1418" y="92"/>
                    <a:pt x="1418" y="92"/>
                  </a:cubicBezTo>
                  <a:cubicBezTo>
                    <a:pt x="1418" y="92"/>
                    <a:pt x="1418" y="92"/>
                    <a:pt x="1418" y="92"/>
                  </a:cubicBezTo>
                  <a:close/>
                  <a:moveTo>
                    <a:pt x="1668" y="62"/>
                  </a:moveTo>
                  <a:cubicBezTo>
                    <a:pt x="1668" y="62"/>
                    <a:pt x="1668" y="62"/>
                    <a:pt x="1668" y="62"/>
                  </a:cubicBezTo>
                  <a:cubicBezTo>
                    <a:pt x="1668" y="62"/>
                    <a:pt x="1668" y="62"/>
                    <a:pt x="1668" y="62"/>
                  </a:cubicBezTo>
                  <a:close/>
                  <a:moveTo>
                    <a:pt x="583" y="62"/>
                  </a:moveTo>
                  <a:cubicBezTo>
                    <a:pt x="583" y="62"/>
                    <a:pt x="583" y="62"/>
                    <a:pt x="583" y="62"/>
                  </a:cubicBezTo>
                  <a:cubicBezTo>
                    <a:pt x="583" y="62"/>
                    <a:pt x="583" y="62"/>
                    <a:pt x="583" y="62"/>
                  </a:cubicBezTo>
                  <a:close/>
                  <a:moveTo>
                    <a:pt x="543" y="15"/>
                  </a:moveTo>
                  <a:cubicBezTo>
                    <a:pt x="543" y="15"/>
                    <a:pt x="543" y="15"/>
                    <a:pt x="543" y="14"/>
                  </a:cubicBezTo>
                  <a:cubicBezTo>
                    <a:pt x="543" y="15"/>
                    <a:pt x="543" y="15"/>
                    <a:pt x="543" y="15"/>
                  </a:cubicBezTo>
                  <a:close/>
                  <a:moveTo>
                    <a:pt x="1420" y="15"/>
                  </a:moveTo>
                  <a:cubicBezTo>
                    <a:pt x="1420" y="15"/>
                    <a:pt x="1421" y="15"/>
                    <a:pt x="1421" y="15"/>
                  </a:cubicBezTo>
                  <a:cubicBezTo>
                    <a:pt x="1420" y="15"/>
                    <a:pt x="1420" y="15"/>
                    <a:pt x="1420" y="15"/>
                  </a:cubicBezTo>
                  <a:close/>
                  <a:moveTo>
                    <a:pt x="1576" y="15"/>
                  </a:moveTo>
                  <a:cubicBezTo>
                    <a:pt x="1576" y="15"/>
                    <a:pt x="1576" y="15"/>
                    <a:pt x="1576" y="15"/>
                  </a:cubicBezTo>
                  <a:cubicBezTo>
                    <a:pt x="1576" y="15"/>
                    <a:pt x="1576" y="15"/>
                    <a:pt x="1576" y="15"/>
                  </a:cubicBezTo>
                  <a:close/>
                  <a:moveTo>
                    <a:pt x="1744" y="15"/>
                  </a:moveTo>
                  <a:cubicBezTo>
                    <a:pt x="1744" y="15"/>
                    <a:pt x="1744" y="15"/>
                    <a:pt x="1745" y="15"/>
                  </a:cubicBezTo>
                  <a:cubicBezTo>
                    <a:pt x="1745" y="15"/>
                    <a:pt x="1744" y="15"/>
                    <a:pt x="1744" y="15"/>
                  </a:cubicBezTo>
                  <a:close/>
                  <a:moveTo>
                    <a:pt x="543" y="15"/>
                  </a:moveTo>
                  <a:cubicBezTo>
                    <a:pt x="543" y="15"/>
                    <a:pt x="543" y="15"/>
                    <a:pt x="543" y="15"/>
                  </a:cubicBezTo>
                  <a:cubicBezTo>
                    <a:pt x="543" y="15"/>
                    <a:pt x="543" y="15"/>
                    <a:pt x="543" y="15"/>
                  </a:cubicBezTo>
                  <a:close/>
                  <a:moveTo>
                    <a:pt x="969" y="15"/>
                  </a:moveTo>
                  <a:cubicBezTo>
                    <a:pt x="970" y="15"/>
                    <a:pt x="970" y="15"/>
                    <a:pt x="970" y="15"/>
                  </a:cubicBezTo>
                  <a:cubicBezTo>
                    <a:pt x="970" y="15"/>
                    <a:pt x="969" y="15"/>
                    <a:pt x="969" y="15"/>
                  </a:cubicBezTo>
                  <a:close/>
                  <a:moveTo>
                    <a:pt x="542" y="16"/>
                  </a:moveTo>
                  <a:cubicBezTo>
                    <a:pt x="543" y="16"/>
                    <a:pt x="543" y="15"/>
                    <a:pt x="543" y="15"/>
                  </a:cubicBezTo>
                  <a:cubicBezTo>
                    <a:pt x="543" y="15"/>
                    <a:pt x="542" y="15"/>
                    <a:pt x="542" y="16"/>
                  </a:cubicBezTo>
                  <a:close/>
                  <a:moveTo>
                    <a:pt x="1381" y="62"/>
                  </a:moveTo>
                  <a:cubicBezTo>
                    <a:pt x="1381" y="62"/>
                    <a:pt x="1380" y="62"/>
                    <a:pt x="1380" y="62"/>
                  </a:cubicBezTo>
                  <a:cubicBezTo>
                    <a:pt x="1381" y="62"/>
                    <a:pt x="1381" y="62"/>
                    <a:pt x="1381" y="62"/>
                  </a:cubicBezTo>
                  <a:close/>
                  <a:moveTo>
                    <a:pt x="1549" y="62"/>
                  </a:moveTo>
                  <a:cubicBezTo>
                    <a:pt x="1550" y="62"/>
                    <a:pt x="1550" y="62"/>
                    <a:pt x="1550" y="62"/>
                  </a:cubicBezTo>
                  <a:cubicBezTo>
                    <a:pt x="1550" y="62"/>
                    <a:pt x="1549" y="62"/>
                    <a:pt x="1549" y="62"/>
                  </a:cubicBezTo>
                  <a:close/>
                  <a:moveTo>
                    <a:pt x="1565" y="62"/>
                  </a:moveTo>
                  <a:cubicBezTo>
                    <a:pt x="1565" y="62"/>
                    <a:pt x="1565" y="62"/>
                    <a:pt x="1565" y="62"/>
                  </a:cubicBezTo>
                  <a:cubicBezTo>
                    <a:pt x="1565" y="62"/>
                    <a:pt x="1565" y="62"/>
                    <a:pt x="1565" y="62"/>
                  </a:cubicBezTo>
                  <a:close/>
                  <a:moveTo>
                    <a:pt x="1392" y="15"/>
                  </a:moveTo>
                  <a:cubicBezTo>
                    <a:pt x="1392" y="15"/>
                    <a:pt x="1392" y="16"/>
                    <a:pt x="1393" y="16"/>
                  </a:cubicBezTo>
                  <a:cubicBezTo>
                    <a:pt x="1393" y="15"/>
                    <a:pt x="1392" y="15"/>
                    <a:pt x="1392" y="15"/>
                  </a:cubicBezTo>
                  <a:close/>
                  <a:moveTo>
                    <a:pt x="965" y="93"/>
                  </a:moveTo>
                  <a:cubicBezTo>
                    <a:pt x="965" y="93"/>
                    <a:pt x="965" y="92"/>
                    <a:pt x="965" y="92"/>
                  </a:cubicBezTo>
                  <a:cubicBezTo>
                    <a:pt x="965" y="93"/>
                    <a:pt x="965" y="93"/>
                    <a:pt x="965" y="93"/>
                  </a:cubicBezTo>
                  <a:close/>
                  <a:moveTo>
                    <a:pt x="1462" y="15"/>
                  </a:moveTo>
                  <a:cubicBezTo>
                    <a:pt x="1462" y="15"/>
                    <a:pt x="1462" y="16"/>
                    <a:pt x="1462" y="16"/>
                  </a:cubicBezTo>
                  <a:cubicBezTo>
                    <a:pt x="1462" y="15"/>
                    <a:pt x="1462" y="15"/>
                    <a:pt x="1462" y="15"/>
                  </a:cubicBezTo>
                  <a:close/>
                  <a:moveTo>
                    <a:pt x="1668" y="62"/>
                  </a:moveTo>
                  <a:cubicBezTo>
                    <a:pt x="1668" y="62"/>
                    <a:pt x="1668" y="62"/>
                    <a:pt x="1668" y="62"/>
                  </a:cubicBezTo>
                  <a:cubicBezTo>
                    <a:pt x="1668" y="62"/>
                    <a:pt x="1668" y="62"/>
                    <a:pt x="1668" y="62"/>
                  </a:cubicBezTo>
                  <a:close/>
                  <a:moveTo>
                    <a:pt x="1036" y="93"/>
                  </a:moveTo>
                  <a:cubicBezTo>
                    <a:pt x="1036" y="93"/>
                    <a:pt x="1036" y="92"/>
                    <a:pt x="1036" y="92"/>
                  </a:cubicBezTo>
                  <a:cubicBezTo>
                    <a:pt x="1036" y="93"/>
                    <a:pt x="1036" y="93"/>
                    <a:pt x="1036" y="93"/>
                  </a:cubicBezTo>
                  <a:close/>
                  <a:moveTo>
                    <a:pt x="1717" y="62"/>
                  </a:moveTo>
                  <a:cubicBezTo>
                    <a:pt x="1718" y="62"/>
                    <a:pt x="1718" y="62"/>
                    <a:pt x="1718" y="62"/>
                  </a:cubicBezTo>
                  <a:cubicBezTo>
                    <a:pt x="1718" y="62"/>
                    <a:pt x="1718" y="62"/>
                    <a:pt x="1717" y="62"/>
                  </a:cubicBezTo>
                  <a:close/>
                  <a:moveTo>
                    <a:pt x="1733" y="62"/>
                  </a:moveTo>
                  <a:cubicBezTo>
                    <a:pt x="1733" y="62"/>
                    <a:pt x="1733" y="62"/>
                    <a:pt x="1733" y="62"/>
                  </a:cubicBezTo>
                  <a:cubicBezTo>
                    <a:pt x="1733" y="62"/>
                    <a:pt x="1733" y="62"/>
                    <a:pt x="1733" y="62"/>
                  </a:cubicBezTo>
                  <a:close/>
                  <a:moveTo>
                    <a:pt x="542" y="16"/>
                  </a:moveTo>
                  <a:cubicBezTo>
                    <a:pt x="542" y="16"/>
                    <a:pt x="542" y="16"/>
                    <a:pt x="542" y="16"/>
                  </a:cubicBezTo>
                  <a:cubicBezTo>
                    <a:pt x="542" y="16"/>
                    <a:pt x="542" y="16"/>
                    <a:pt x="542" y="16"/>
                  </a:cubicBezTo>
                  <a:close/>
                  <a:moveTo>
                    <a:pt x="1393" y="16"/>
                  </a:moveTo>
                  <a:cubicBezTo>
                    <a:pt x="1393" y="16"/>
                    <a:pt x="1393" y="16"/>
                    <a:pt x="1393" y="16"/>
                  </a:cubicBezTo>
                  <a:cubicBezTo>
                    <a:pt x="1393" y="16"/>
                    <a:pt x="1393" y="16"/>
                    <a:pt x="1393" y="16"/>
                  </a:cubicBezTo>
                  <a:close/>
                  <a:moveTo>
                    <a:pt x="1214" y="93"/>
                  </a:moveTo>
                  <a:cubicBezTo>
                    <a:pt x="1214" y="93"/>
                    <a:pt x="1214" y="92"/>
                    <a:pt x="1214" y="92"/>
                  </a:cubicBezTo>
                  <a:cubicBezTo>
                    <a:pt x="1214" y="93"/>
                    <a:pt x="1214" y="93"/>
                    <a:pt x="1214" y="93"/>
                  </a:cubicBezTo>
                  <a:close/>
                  <a:moveTo>
                    <a:pt x="1462" y="16"/>
                  </a:moveTo>
                  <a:cubicBezTo>
                    <a:pt x="1462" y="16"/>
                    <a:pt x="1462" y="16"/>
                    <a:pt x="1462" y="16"/>
                  </a:cubicBezTo>
                  <a:cubicBezTo>
                    <a:pt x="1462" y="16"/>
                    <a:pt x="1462" y="16"/>
                    <a:pt x="1462" y="16"/>
                  </a:cubicBezTo>
                  <a:close/>
                  <a:moveTo>
                    <a:pt x="542" y="16"/>
                  </a:moveTo>
                  <a:cubicBezTo>
                    <a:pt x="542" y="16"/>
                    <a:pt x="542" y="16"/>
                    <a:pt x="542" y="16"/>
                  </a:cubicBezTo>
                  <a:cubicBezTo>
                    <a:pt x="542" y="16"/>
                    <a:pt x="542" y="16"/>
                    <a:pt x="542" y="16"/>
                  </a:cubicBezTo>
                  <a:close/>
                  <a:moveTo>
                    <a:pt x="968" y="16"/>
                  </a:moveTo>
                  <a:cubicBezTo>
                    <a:pt x="968" y="16"/>
                    <a:pt x="968" y="16"/>
                    <a:pt x="968" y="16"/>
                  </a:cubicBezTo>
                  <a:cubicBezTo>
                    <a:pt x="968" y="16"/>
                    <a:pt x="968" y="16"/>
                    <a:pt x="968" y="16"/>
                  </a:cubicBezTo>
                  <a:close/>
                  <a:moveTo>
                    <a:pt x="1461" y="92"/>
                  </a:moveTo>
                  <a:cubicBezTo>
                    <a:pt x="1461" y="92"/>
                    <a:pt x="1461" y="93"/>
                    <a:pt x="1461" y="93"/>
                  </a:cubicBezTo>
                  <a:cubicBezTo>
                    <a:pt x="1461" y="93"/>
                    <a:pt x="1461" y="93"/>
                    <a:pt x="1461" y="92"/>
                  </a:cubicBezTo>
                  <a:close/>
                  <a:moveTo>
                    <a:pt x="1419" y="16"/>
                  </a:moveTo>
                  <a:cubicBezTo>
                    <a:pt x="1419" y="16"/>
                    <a:pt x="1419" y="16"/>
                    <a:pt x="1419" y="16"/>
                  </a:cubicBezTo>
                  <a:cubicBezTo>
                    <a:pt x="1419" y="16"/>
                    <a:pt x="1419" y="16"/>
                    <a:pt x="1419" y="16"/>
                  </a:cubicBezTo>
                  <a:close/>
                  <a:moveTo>
                    <a:pt x="1565" y="62"/>
                  </a:moveTo>
                  <a:cubicBezTo>
                    <a:pt x="1564" y="62"/>
                    <a:pt x="1564" y="62"/>
                    <a:pt x="1564" y="62"/>
                  </a:cubicBezTo>
                  <a:cubicBezTo>
                    <a:pt x="1564" y="62"/>
                    <a:pt x="1565" y="62"/>
                    <a:pt x="1565" y="62"/>
                  </a:cubicBezTo>
                  <a:close/>
                  <a:moveTo>
                    <a:pt x="1577" y="16"/>
                  </a:moveTo>
                  <a:cubicBezTo>
                    <a:pt x="1577" y="16"/>
                    <a:pt x="1577" y="16"/>
                    <a:pt x="1577" y="16"/>
                  </a:cubicBezTo>
                  <a:cubicBezTo>
                    <a:pt x="1577" y="16"/>
                    <a:pt x="1577" y="16"/>
                    <a:pt x="1577" y="16"/>
                  </a:cubicBezTo>
                  <a:close/>
                  <a:moveTo>
                    <a:pt x="1745" y="16"/>
                  </a:moveTo>
                  <a:cubicBezTo>
                    <a:pt x="1745" y="16"/>
                    <a:pt x="1745" y="16"/>
                    <a:pt x="1746" y="16"/>
                  </a:cubicBezTo>
                  <a:cubicBezTo>
                    <a:pt x="1746" y="16"/>
                    <a:pt x="1745" y="16"/>
                    <a:pt x="1745" y="16"/>
                  </a:cubicBezTo>
                  <a:close/>
                  <a:moveTo>
                    <a:pt x="968" y="17"/>
                  </a:moveTo>
                  <a:cubicBezTo>
                    <a:pt x="968" y="17"/>
                    <a:pt x="968" y="16"/>
                    <a:pt x="968" y="16"/>
                  </a:cubicBezTo>
                  <a:cubicBezTo>
                    <a:pt x="968" y="16"/>
                    <a:pt x="968" y="16"/>
                    <a:pt x="968" y="17"/>
                  </a:cubicBezTo>
                  <a:close/>
                  <a:moveTo>
                    <a:pt x="1733" y="62"/>
                  </a:moveTo>
                  <a:cubicBezTo>
                    <a:pt x="1733" y="62"/>
                    <a:pt x="1732" y="62"/>
                    <a:pt x="1732" y="62"/>
                  </a:cubicBezTo>
                  <a:cubicBezTo>
                    <a:pt x="1733" y="62"/>
                    <a:pt x="1733" y="62"/>
                    <a:pt x="1733" y="62"/>
                  </a:cubicBezTo>
                  <a:close/>
                  <a:moveTo>
                    <a:pt x="1419" y="17"/>
                  </a:moveTo>
                  <a:cubicBezTo>
                    <a:pt x="1419" y="17"/>
                    <a:pt x="1419" y="16"/>
                    <a:pt x="1419" y="16"/>
                  </a:cubicBezTo>
                  <a:cubicBezTo>
                    <a:pt x="1419" y="16"/>
                    <a:pt x="1419" y="16"/>
                    <a:pt x="1419" y="17"/>
                  </a:cubicBezTo>
                  <a:close/>
                  <a:moveTo>
                    <a:pt x="661" y="63"/>
                  </a:moveTo>
                  <a:cubicBezTo>
                    <a:pt x="661" y="63"/>
                    <a:pt x="661" y="63"/>
                    <a:pt x="661" y="62"/>
                  </a:cubicBezTo>
                  <a:cubicBezTo>
                    <a:pt x="661" y="63"/>
                    <a:pt x="661" y="63"/>
                    <a:pt x="661" y="63"/>
                  </a:cubicBezTo>
                  <a:close/>
                  <a:moveTo>
                    <a:pt x="1037" y="93"/>
                  </a:moveTo>
                  <a:cubicBezTo>
                    <a:pt x="1037" y="93"/>
                    <a:pt x="1036" y="93"/>
                    <a:pt x="1036" y="93"/>
                  </a:cubicBezTo>
                  <a:cubicBezTo>
                    <a:pt x="1036" y="93"/>
                    <a:pt x="1036" y="93"/>
                    <a:pt x="1037" y="93"/>
                  </a:cubicBezTo>
                  <a:close/>
                  <a:moveTo>
                    <a:pt x="1679" y="16"/>
                  </a:moveTo>
                  <a:cubicBezTo>
                    <a:pt x="1679" y="16"/>
                    <a:pt x="1679" y="17"/>
                    <a:pt x="1679" y="17"/>
                  </a:cubicBezTo>
                  <a:cubicBezTo>
                    <a:pt x="1679" y="16"/>
                    <a:pt x="1679" y="16"/>
                    <a:pt x="1679" y="16"/>
                  </a:cubicBezTo>
                  <a:close/>
                  <a:moveTo>
                    <a:pt x="1364" y="63"/>
                  </a:moveTo>
                  <a:cubicBezTo>
                    <a:pt x="1364" y="63"/>
                    <a:pt x="1365" y="63"/>
                    <a:pt x="1365" y="63"/>
                  </a:cubicBezTo>
                  <a:cubicBezTo>
                    <a:pt x="1364" y="63"/>
                    <a:pt x="1364" y="63"/>
                    <a:pt x="1364" y="63"/>
                  </a:cubicBezTo>
                  <a:close/>
                  <a:moveTo>
                    <a:pt x="1380" y="63"/>
                  </a:moveTo>
                  <a:cubicBezTo>
                    <a:pt x="1380" y="63"/>
                    <a:pt x="1379" y="63"/>
                    <a:pt x="1379" y="63"/>
                  </a:cubicBezTo>
                  <a:cubicBezTo>
                    <a:pt x="1380" y="63"/>
                    <a:pt x="1380" y="63"/>
                    <a:pt x="1380" y="63"/>
                  </a:cubicBezTo>
                  <a:close/>
                  <a:moveTo>
                    <a:pt x="967" y="17"/>
                  </a:moveTo>
                  <a:cubicBezTo>
                    <a:pt x="968" y="17"/>
                    <a:pt x="968" y="17"/>
                    <a:pt x="968" y="17"/>
                  </a:cubicBezTo>
                  <a:cubicBezTo>
                    <a:pt x="968" y="17"/>
                    <a:pt x="967" y="17"/>
                    <a:pt x="967" y="17"/>
                  </a:cubicBezTo>
                  <a:close/>
                  <a:moveTo>
                    <a:pt x="1214" y="93"/>
                  </a:moveTo>
                  <a:cubicBezTo>
                    <a:pt x="1214" y="93"/>
                    <a:pt x="1214" y="93"/>
                    <a:pt x="1214" y="93"/>
                  </a:cubicBezTo>
                  <a:cubicBezTo>
                    <a:pt x="1214" y="93"/>
                    <a:pt x="1214" y="93"/>
                    <a:pt x="1214" y="93"/>
                  </a:cubicBezTo>
                  <a:close/>
                  <a:moveTo>
                    <a:pt x="1393" y="17"/>
                  </a:moveTo>
                  <a:cubicBezTo>
                    <a:pt x="1393" y="17"/>
                    <a:pt x="1393" y="17"/>
                    <a:pt x="1394" y="17"/>
                  </a:cubicBezTo>
                  <a:cubicBezTo>
                    <a:pt x="1394" y="17"/>
                    <a:pt x="1393" y="17"/>
                    <a:pt x="1393" y="17"/>
                  </a:cubicBezTo>
                  <a:close/>
                  <a:moveTo>
                    <a:pt x="1463" y="17"/>
                  </a:moveTo>
                  <a:cubicBezTo>
                    <a:pt x="1463" y="17"/>
                    <a:pt x="1463" y="17"/>
                    <a:pt x="1463" y="17"/>
                  </a:cubicBezTo>
                  <a:cubicBezTo>
                    <a:pt x="1463" y="17"/>
                    <a:pt x="1463" y="17"/>
                    <a:pt x="1463" y="17"/>
                  </a:cubicBezTo>
                  <a:close/>
                  <a:moveTo>
                    <a:pt x="1461" y="93"/>
                  </a:moveTo>
                  <a:cubicBezTo>
                    <a:pt x="1461" y="93"/>
                    <a:pt x="1461" y="93"/>
                    <a:pt x="1461" y="93"/>
                  </a:cubicBezTo>
                  <a:cubicBezTo>
                    <a:pt x="1461" y="93"/>
                    <a:pt x="1461" y="93"/>
                    <a:pt x="1461" y="93"/>
                  </a:cubicBezTo>
                  <a:close/>
                  <a:moveTo>
                    <a:pt x="1679" y="17"/>
                  </a:moveTo>
                  <a:cubicBezTo>
                    <a:pt x="1679" y="17"/>
                    <a:pt x="1679" y="17"/>
                    <a:pt x="1679" y="17"/>
                  </a:cubicBezTo>
                  <a:cubicBezTo>
                    <a:pt x="1679" y="17"/>
                    <a:pt x="1679" y="17"/>
                    <a:pt x="1679" y="17"/>
                  </a:cubicBezTo>
                  <a:close/>
                  <a:moveTo>
                    <a:pt x="541" y="17"/>
                  </a:moveTo>
                  <a:cubicBezTo>
                    <a:pt x="541" y="17"/>
                    <a:pt x="541" y="17"/>
                    <a:pt x="541" y="17"/>
                  </a:cubicBezTo>
                  <a:cubicBezTo>
                    <a:pt x="541" y="17"/>
                    <a:pt x="541" y="17"/>
                    <a:pt x="541" y="17"/>
                  </a:cubicBezTo>
                  <a:close/>
                  <a:moveTo>
                    <a:pt x="584" y="93"/>
                  </a:moveTo>
                  <a:cubicBezTo>
                    <a:pt x="584" y="93"/>
                    <a:pt x="584" y="93"/>
                    <a:pt x="584" y="93"/>
                  </a:cubicBezTo>
                  <a:cubicBezTo>
                    <a:pt x="584" y="93"/>
                    <a:pt x="584" y="93"/>
                    <a:pt x="584" y="93"/>
                  </a:cubicBezTo>
                  <a:close/>
                  <a:moveTo>
                    <a:pt x="1578" y="17"/>
                  </a:moveTo>
                  <a:cubicBezTo>
                    <a:pt x="1578" y="17"/>
                    <a:pt x="1578" y="17"/>
                    <a:pt x="1578" y="17"/>
                  </a:cubicBezTo>
                  <a:cubicBezTo>
                    <a:pt x="1578" y="17"/>
                    <a:pt x="1578" y="17"/>
                    <a:pt x="1578" y="17"/>
                  </a:cubicBezTo>
                  <a:close/>
                  <a:moveTo>
                    <a:pt x="1679" y="17"/>
                  </a:moveTo>
                  <a:cubicBezTo>
                    <a:pt x="1679" y="17"/>
                    <a:pt x="1680" y="17"/>
                    <a:pt x="1680" y="17"/>
                  </a:cubicBezTo>
                  <a:cubicBezTo>
                    <a:pt x="1680" y="17"/>
                    <a:pt x="1680" y="17"/>
                    <a:pt x="1679" y="17"/>
                  </a:cubicBezTo>
                  <a:close/>
                  <a:moveTo>
                    <a:pt x="1746" y="17"/>
                  </a:moveTo>
                  <a:cubicBezTo>
                    <a:pt x="1746" y="17"/>
                    <a:pt x="1746" y="17"/>
                    <a:pt x="1746" y="17"/>
                  </a:cubicBezTo>
                  <a:cubicBezTo>
                    <a:pt x="1746" y="17"/>
                    <a:pt x="1746" y="17"/>
                    <a:pt x="1746" y="17"/>
                  </a:cubicBezTo>
                  <a:close/>
                  <a:moveTo>
                    <a:pt x="697" y="93"/>
                  </a:moveTo>
                  <a:cubicBezTo>
                    <a:pt x="697" y="93"/>
                    <a:pt x="697" y="93"/>
                    <a:pt x="697" y="94"/>
                  </a:cubicBezTo>
                  <a:cubicBezTo>
                    <a:pt x="697" y="93"/>
                    <a:pt x="697" y="93"/>
                    <a:pt x="697" y="93"/>
                  </a:cubicBezTo>
                  <a:close/>
                  <a:moveTo>
                    <a:pt x="541" y="18"/>
                  </a:moveTo>
                  <a:cubicBezTo>
                    <a:pt x="541" y="18"/>
                    <a:pt x="541" y="17"/>
                    <a:pt x="541" y="17"/>
                  </a:cubicBezTo>
                  <a:cubicBezTo>
                    <a:pt x="541" y="17"/>
                    <a:pt x="541" y="18"/>
                    <a:pt x="541" y="18"/>
                  </a:cubicBezTo>
                  <a:close/>
                  <a:moveTo>
                    <a:pt x="1418" y="18"/>
                  </a:moveTo>
                  <a:cubicBezTo>
                    <a:pt x="1418" y="18"/>
                    <a:pt x="1418" y="17"/>
                    <a:pt x="1418" y="17"/>
                  </a:cubicBezTo>
                  <a:cubicBezTo>
                    <a:pt x="1418" y="17"/>
                    <a:pt x="1418" y="18"/>
                    <a:pt x="1418" y="18"/>
                  </a:cubicBezTo>
                  <a:close/>
                  <a:moveTo>
                    <a:pt x="966" y="18"/>
                  </a:moveTo>
                  <a:cubicBezTo>
                    <a:pt x="966" y="18"/>
                    <a:pt x="966" y="18"/>
                    <a:pt x="966" y="18"/>
                  </a:cubicBezTo>
                  <a:cubicBezTo>
                    <a:pt x="966" y="18"/>
                    <a:pt x="966" y="18"/>
                    <a:pt x="966" y="18"/>
                  </a:cubicBezTo>
                  <a:close/>
                  <a:moveTo>
                    <a:pt x="1380" y="18"/>
                  </a:moveTo>
                  <a:cubicBezTo>
                    <a:pt x="1379" y="18"/>
                    <a:pt x="1379" y="18"/>
                    <a:pt x="1379" y="18"/>
                  </a:cubicBezTo>
                  <a:cubicBezTo>
                    <a:pt x="1379" y="18"/>
                    <a:pt x="1379" y="18"/>
                    <a:pt x="1380" y="18"/>
                  </a:cubicBezTo>
                  <a:close/>
                  <a:moveTo>
                    <a:pt x="1037" y="94"/>
                  </a:moveTo>
                  <a:cubicBezTo>
                    <a:pt x="1037" y="93"/>
                    <a:pt x="1037" y="93"/>
                    <a:pt x="1037" y="93"/>
                  </a:cubicBezTo>
                  <a:cubicBezTo>
                    <a:pt x="1037" y="93"/>
                    <a:pt x="1037" y="93"/>
                    <a:pt x="1037" y="94"/>
                  </a:cubicBezTo>
                  <a:close/>
                  <a:moveTo>
                    <a:pt x="1564" y="18"/>
                  </a:moveTo>
                  <a:cubicBezTo>
                    <a:pt x="1564" y="18"/>
                    <a:pt x="1563" y="18"/>
                    <a:pt x="1563" y="18"/>
                  </a:cubicBezTo>
                  <a:cubicBezTo>
                    <a:pt x="1563" y="18"/>
                    <a:pt x="1563" y="18"/>
                    <a:pt x="1564" y="18"/>
                  </a:cubicBezTo>
                  <a:close/>
                  <a:moveTo>
                    <a:pt x="1379" y="63"/>
                  </a:moveTo>
                  <a:cubicBezTo>
                    <a:pt x="1379" y="63"/>
                    <a:pt x="1379" y="63"/>
                    <a:pt x="1379" y="63"/>
                  </a:cubicBezTo>
                  <a:cubicBezTo>
                    <a:pt x="1379" y="63"/>
                    <a:pt x="1379" y="63"/>
                    <a:pt x="1379" y="63"/>
                  </a:cubicBezTo>
                  <a:close/>
                  <a:moveTo>
                    <a:pt x="1548" y="63"/>
                  </a:moveTo>
                  <a:cubicBezTo>
                    <a:pt x="1548" y="63"/>
                    <a:pt x="1548" y="63"/>
                    <a:pt x="1548" y="63"/>
                  </a:cubicBezTo>
                  <a:cubicBezTo>
                    <a:pt x="1548" y="63"/>
                    <a:pt x="1548" y="63"/>
                    <a:pt x="1548" y="63"/>
                  </a:cubicBezTo>
                  <a:close/>
                  <a:moveTo>
                    <a:pt x="1564" y="63"/>
                  </a:moveTo>
                  <a:cubicBezTo>
                    <a:pt x="1563" y="63"/>
                    <a:pt x="1563" y="63"/>
                    <a:pt x="1563" y="63"/>
                  </a:cubicBezTo>
                  <a:cubicBezTo>
                    <a:pt x="1563" y="63"/>
                    <a:pt x="1563" y="63"/>
                    <a:pt x="1564" y="63"/>
                  </a:cubicBezTo>
                  <a:close/>
                  <a:moveTo>
                    <a:pt x="1654" y="63"/>
                  </a:moveTo>
                  <a:cubicBezTo>
                    <a:pt x="1654" y="63"/>
                    <a:pt x="1654" y="63"/>
                    <a:pt x="1654" y="63"/>
                  </a:cubicBezTo>
                  <a:cubicBezTo>
                    <a:pt x="1654" y="63"/>
                    <a:pt x="1654" y="63"/>
                    <a:pt x="1654" y="63"/>
                  </a:cubicBezTo>
                  <a:close/>
                  <a:moveTo>
                    <a:pt x="1716" y="63"/>
                  </a:moveTo>
                  <a:cubicBezTo>
                    <a:pt x="1716" y="63"/>
                    <a:pt x="1716" y="63"/>
                    <a:pt x="1716" y="63"/>
                  </a:cubicBezTo>
                  <a:cubicBezTo>
                    <a:pt x="1716" y="63"/>
                    <a:pt x="1716" y="63"/>
                    <a:pt x="1716" y="63"/>
                  </a:cubicBezTo>
                  <a:close/>
                  <a:moveTo>
                    <a:pt x="1732" y="63"/>
                  </a:moveTo>
                  <a:cubicBezTo>
                    <a:pt x="1732" y="63"/>
                    <a:pt x="1731" y="63"/>
                    <a:pt x="1731" y="63"/>
                  </a:cubicBezTo>
                  <a:cubicBezTo>
                    <a:pt x="1731" y="63"/>
                    <a:pt x="1732" y="63"/>
                    <a:pt x="1732" y="63"/>
                  </a:cubicBezTo>
                  <a:close/>
                  <a:moveTo>
                    <a:pt x="584" y="63"/>
                  </a:moveTo>
                  <a:cubicBezTo>
                    <a:pt x="584" y="63"/>
                    <a:pt x="584" y="64"/>
                    <a:pt x="584" y="64"/>
                  </a:cubicBezTo>
                  <a:cubicBezTo>
                    <a:pt x="584" y="63"/>
                    <a:pt x="584" y="63"/>
                    <a:pt x="584" y="63"/>
                  </a:cubicBezTo>
                  <a:close/>
                  <a:moveTo>
                    <a:pt x="1732" y="18"/>
                  </a:moveTo>
                  <a:cubicBezTo>
                    <a:pt x="1732" y="18"/>
                    <a:pt x="1732" y="18"/>
                    <a:pt x="1731" y="18"/>
                  </a:cubicBezTo>
                  <a:cubicBezTo>
                    <a:pt x="1731" y="18"/>
                    <a:pt x="1732" y="18"/>
                    <a:pt x="1732" y="18"/>
                  </a:cubicBezTo>
                  <a:close/>
                  <a:moveTo>
                    <a:pt x="584" y="93"/>
                  </a:moveTo>
                  <a:cubicBezTo>
                    <a:pt x="584" y="93"/>
                    <a:pt x="584" y="94"/>
                    <a:pt x="584" y="94"/>
                  </a:cubicBezTo>
                  <a:cubicBezTo>
                    <a:pt x="584" y="94"/>
                    <a:pt x="584" y="94"/>
                    <a:pt x="584" y="93"/>
                  </a:cubicBezTo>
                  <a:close/>
                  <a:moveTo>
                    <a:pt x="966" y="18"/>
                  </a:moveTo>
                  <a:cubicBezTo>
                    <a:pt x="966" y="18"/>
                    <a:pt x="966" y="18"/>
                    <a:pt x="966" y="18"/>
                  </a:cubicBezTo>
                  <a:cubicBezTo>
                    <a:pt x="966" y="18"/>
                    <a:pt x="966" y="18"/>
                    <a:pt x="966" y="18"/>
                  </a:cubicBezTo>
                  <a:close/>
                  <a:moveTo>
                    <a:pt x="1680" y="18"/>
                  </a:moveTo>
                  <a:cubicBezTo>
                    <a:pt x="1680" y="18"/>
                    <a:pt x="1680" y="18"/>
                    <a:pt x="1681" y="18"/>
                  </a:cubicBezTo>
                  <a:cubicBezTo>
                    <a:pt x="1680" y="18"/>
                    <a:pt x="1680" y="18"/>
                    <a:pt x="1680" y="18"/>
                  </a:cubicBezTo>
                  <a:close/>
                  <a:moveTo>
                    <a:pt x="1563" y="63"/>
                  </a:moveTo>
                  <a:cubicBezTo>
                    <a:pt x="1563" y="63"/>
                    <a:pt x="1563" y="63"/>
                    <a:pt x="1563" y="64"/>
                  </a:cubicBezTo>
                  <a:cubicBezTo>
                    <a:pt x="1563" y="63"/>
                    <a:pt x="1563" y="63"/>
                    <a:pt x="1563" y="63"/>
                  </a:cubicBezTo>
                  <a:close/>
                  <a:moveTo>
                    <a:pt x="1655" y="64"/>
                  </a:moveTo>
                  <a:cubicBezTo>
                    <a:pt x="1655" y="63"/>
                    <a:pt x="1655" y="63"/>
                    <a:pt x="1654" y="63"/>
                  </a:cubicBezTo>
                  <a:cubicBezTo>
                    <a:pt x="1655" y="63"/>
                    <a:pt x="1655" y="64"/>
                    <a:pt x="1655" y="64"/>
                  </a:cubicBezTo>
                  <a:close/>
                  <a:moveTo>
                    <a:pt x="1669" y="63"/>
                  </a:moveTo>
                  <a:cubicBezTo>
                    <a:pt x="1669" y="63"/>
                    <a:pt x="1669" y="64"/>
                    <a:pt x="1669" y="64"/>
                  </a:cubicBezTo>
                  <a:cubicBezTo>
                    <a:pt x="1669" y="63"/>
                    <a:pt x="1669" y="63"/>
                    <a:pt x="1669" y="63"/>
                  </a:cubicBezTo>
                  <a:close/>
                  <a:moveTo>
                    <a:pt x="755" y="94"/>
                  </a:moveTo>
                  <a:cubicBezTo>
                    <a:pt x="755" y="94"/>
                    <a:pt x="755" y="93"/>
                    <a:pt x="755" y="93"/>
                  </a:cubicBezTo>
                  <a:cubicBezTo>
                    <a:pt x="755" y="94"/>
                    <a:pt x="755" y="94"/>
                    <a:pt x="755" y="94"/>
                  </a:cubicBezTo>
                  <a:close/>
                  <a:moveTo>
                    <a:pt x="965" y="19"/>
                  </a:moveTo>
                  <a:cubicBezTo>
                    <a:pt x="965" y="19"/>
                    <a:pt x="966" y="19"/>
                    <a:pt x="966" y="18"/>
                  </a:cubicBezTo>
                  <a:cubicBezTo>
                    <a:pt x="965" y="18"/>
                    <a:pt x="965" y="19"/>
                    <a:pt x="965" y="19"/>
                  </a:cubicBezTo>
                  <a:close/>
                  <a:moveTo>
                    <a:pt x="967" y="94"/>
                  </a:moveTo>
                  <a:cubicBezTo>
                    <a:pt x="967" y="94"/>
                    <a:pt x="966" y="94"/>
                    <a:pt x="966" y="94"/>
                  </a:cubicBezTo>
                  <a:cubicBezTo>
                    <a:pt x="966" y="94"/>
                    <a:pt x="967" y="94"/>
                    <a:pt x="967" y="94"/>
                  </a:cubicBezTo>
                  <a:close/>
                  <a:moveTo>
                    <a:pt x="1731" y="63"/>
                  </a:moveTo>
                  <a:cubicBezTo>
                    <a:pt x="1731" y="63"/>
                    <a:pt x="1731" y="63"/>
                    <a:pt x="1731" y="64"/>
                  </a:cubicBezTo>
                  <a:cubicBezTo>
                    <a:pt x="1731" y="63"/>
                    <a:pt x="1731" y="63"/>
                    <a:pt x="1731" y="63"/>
                  </a:cubicBezTo>
                  <a:close/>
                  <a:moveTo>
                    <a:pt x="574" y="55"/>
                  </a:moveTo>
                  <a:cubicBezTo>
                    <a:pt x="574" y="55"/>
                    <a:pt x="574" y="55"/>
                    <a:pt x="574" y="55"/>
                  </a:cubicBezTo>
                  <a:cubicBezTo>
                    <a:pt x="574" y="55"/>
                    <a:pt x="574" y="55"/>
                    <a:pt x="574" y="55"/>
                  </a:cubicBezTo>
                  <a:close/>
                  <a:moveTo>
                    <a:pt x="584" y="64"/>
                  </a:moveTo>
                  <a:cubicBezTo>
                    <a:pt x="584" y="64"/>
                    <a:pt x="585" y="64"/>
                    <a:pt x="585" y="64"/>
                  </a:cubicBezTo>
                  <a:cubicBezTo>
                    <a:pt x="585" y="64"/>
                    <a:pt x="585" y="64"/>
                    <a:pt x="584" y="64"/>
                  </a:cubicBezTo>
                  <a:close/>
                  <a:moveTo>
                    <a:pt x="1394" y="18"/>
                  </a:moveTo>
                  <a:cubicBezTo>
                    <a:pt x="1394" y="19"/>
                    <a:pt x="1395" y="19"/>
                    <a:pt x="1395" y="19"/>
                  </a:cubicBezTo>
                  <a:cubicBezTo>
                    <a:pt x="1395" y="19"/>
                    <a:pt x="1395" y="18"/>
                    <a:pt x="1394" y="18"/>
                  </a:cubicBezTo>
                  <a:close/>
                  <a:moveTo>
                    <a:pt x="1417" y="19"/>
                  </a:moveTo>
                  <a:cubicBezTo>
                    <a:pt x="1418" y="19"/>
                    <a:pt x="1418" y="19"/>
                    <a:pt x="1418" y="18"/>
                  </a:cubicBezTo>
                  <a:cubicBezTo>
                    <a:pt x="1418" y="18"/>
                    <a:pt x="1417" y="19"/>
                    <a:pt x="1417" y="19"/>
                  </a:cubicBezTo>
                  <a:close/>
                  <a:moveTo>
                    <a:pt x="1419" y="94"/>
                  </a:moveTo>
                  <a:cubicBezTo>
                    <a:pt x="1419" y="94"/>
                    <a:pt x="1419" y="93"/>
                    <a:pt x="1419" y="93"/>
                  </a:cubicBezTo>
                  <a:cubicBezTo>
                    <a:pt x="1419" y="94"/>
                    <a:pt x="1419" y="94"/>
                    <a:pt x="1419" y="94"/>
                  </a:cubicBezTo>
                  <a:close/>
                  <a:moveTo>
                    <a:pt x="662" y="64"/>
                  </a:moveTo>
                  <a:cubicBezTo>
                    <a:pt x="662" y="64"/>
                    <a:pt x="662" y="64"/>
                    <a:pt x="662" y="63"/>
                  </a:cubicBezTo>
                  <a:cubicBezTo>
                    <a:pt x="662" y="64"/>
                    <a:pt x="662" y="64"/>
                    <a:pt x="662" y="64"/>
                  </a:cubicBezTo>
                  <a:close/>
                  <a:moveTo>
                    <a:pt x="1464" y="18"/>
                  </a:moveTo>
                  <a:cubicBezTo>
                    <a:pt x="1464" y="19"/>
                    <a:pt x="1464" y="19"/>
                    <a:pt x="1464" y="19"/>
                  </a:cubicBezTo>
                  <a:cubicBezTo>
                    <a:pt x="1464" y="19"/>
                    <a:pt x="1464" y="18"/>
                    <a:pt x="1464" y="18"/>
                  </a:cubicBezTo>
                  <a:close/>
                  <a:moveTo>
                    <a:pt x="584" y="94"/>
                  </a:moveTo>
                  <a:cubicBezTo>
                    <a:pt x="583" y="94"/>
                    <a:pt x="583" y="94"/>
                    <a:pt x="583" y="94"/>
                  </a:cubicBezTo>
                  <a:cubicBezTo>
                    <a:pt x="584" y="94"/>
                    <a:pt x="584" y="94"/>
                    <a:pt x="584" y="94"/>
                  </a:cubicBezTo>
                  <a:close/>
                  <a:moveTo>
                    <a:pt x="1363" y="64"/>
                  </a:moveTo>
                  <a:cubicBezTo>
                    <a:pt x="1363" y="64"/>
                    <a:pt x="1363" y="64"/>
                    <a:pt x="1363" y="64"/>
                  </a:cubicBezTo>
                  <a:cubicBezTo>
                    <a:pt x="1363" y="64"/>
                    <a:pt x="1363" y="64"/>
                    <a:pt x="1363" y="64"/>
                  </a:cubicBezTo>
                  <a:close/>
                  <a:moveTo>
                    <a:pt x="755" y="94"/>
                  </a:moveTo>
                  <a:cubicBezTo>
                    <a:pt x="755" y="94"/>
                    <a:pt x="755" y="94"/>
                    <a:pt x="755" y="94"/>
                  </a:cubicBezTo>
                  <a:cubicBezTo>
                    <a:pt x="755" y="94"/>
                    <a:pt x="755" y="94"/>
                    <a:pt x="755" y="94"/>
                  </a:cubicBezTo>
                  <a:close/>
                  <a:moveTo>
                    <a:pt x="967" y="94"/>
                  </a:moveTo>
                  <a:cubicBezTo>
                    <a:pt x="967" y="94"/>
                    <a:pt x="967" y="94"/>
                    <a:pt x="967" y="94"/>
                  </a:cubicBezTo>
                  <a:cubicBezTo>
                    <a:pt x="967" y="94"/>
                    <a:pt x="967" y="94"/>
                    <a:pt x="967" y="94"/>
                  </a:cubicBezTo>
                  <a:close/>
                  <a:moveTo>
                    <a:pt x="1419" y="94"/>
                  </a:moveTo>
                  <a:cubicBezTo>
                    <a:pt x="1419" y="94"/>
                    <a:pt x="1419" y="94"/>
                    <a:pt x="1419" y="94"/>
                  </a:cubicBezTo>
                  <a:cubicBezTo>
                    <a:pt x="1419" y="94"/>
                    <a:pt x="1419" y="94"/>
                    <a:pt x="1419" y="94"/>
                  </a:cubicBezTo>
                  <a:close/>
                  <a:moveTo>
                    <a:pt x="1460" y="94"/>
                  </a:moveTo>
                  <a:cubicBezTo>
                    <a:pt x="1460" y="94"/>
                    <a:pt x="1460" y="94"/>
                    <a:pt x="1460" y="94"/>
                  </a:cubicBezTo>
                  <a:cubicBezTo>
                    <a:pt x="1460" y="94"/>
                    <a:pt x="1460" y="94"/>
                    <a:pt x="1460" y="94"/>
                  </a:cubicBezTo>
                  <a:close/>
                  <a:moveTo>
                    <a:pt x="583" y="94"/>
                  </a:moveTo>
                  <a:cubicBezTo>
                    <a:pt x="583" y="94"/>
                    <a:pt x="583" y="94"/>
                    <a:pt x="583" y="95"/>
                  </a:cubicBezTo>
                  <a:cubicBezTo>
                    <a:pt x="583" y="94"/>
                    <a:pt x="583" y="94"/>
                    <a:pt x="583" y="94"/>
                  </a:cubicBezTo>
                  <a:close/>
                  <a:moveTo>
                    <a:pt x="1378" y="64"/>
                  </a:moveTo>
                  <a:cubicBezTo>
                    <a:pt x="1378" y="64"/>
                    <a:pt x="1378" y="64"/>
                    <a:pt x="1378" y="64"/>
                  </a:cubicBezTo>
                  <a:cubicBezTo>
                    <a:pt x="1378" y="64"/>
                    <a:pt x="1378" y="64"/>
                    <a:pt x="1378" y="64"/>
                  </a:cubicBezTo>
                  <a:close/>
                  <a:moveTo>
                    <a:pt x="696" y="94"/>
                  </a:moveTo>
                  <a:cubicBezTo>
                    <a:pt x="696" y="94"/>
                    <a:pt x="696" y="94"/>
                    <a:pt x="696" y="95"/>
                  </a:cubicBezTo>
                  <a:cubicBezTo>
                    <a:pt x="696" y="94"/>
                    <a:pt x="696" y="94"/>
                    <a:pt x="696" y="94"/>
                  </a:cubicBezTo>
                  <a:close/>
                  <a:moveTo>
                    <a:pt x="1565" y="19"/>
                  </a:moveTo>
                  <a:cubicBezTo>
                    <a:pt x="1565" y="18"/>
                    <a:pt x="1565" y="18"/>
                    <a:pt x="1564" y="18"/>
                  </a:cubicBezTo>
                  <a:cubicBezTo>
                    <a:pt x="1564" y="18"/>
                    <a:pt x="1565" y="19"/>
                    <a:pt x="1565" y="19"/>
                  </a:cubicBezTo>
                  <a:close/>
                  <a:moveTo>
                    <a:pt x="756" y="95"/>
                  </a:moveTo>
                  <a:cubicBezTo>
                    <a:pt x="756" y="94"/>
                    <a:pt x="756" y="94"/>
                    <a:pt x="755" y="94"/>
                  </a:cubicBezTo>
                  <a:cubicBezTo>
                    <a:pt x="755" y="94"/>
                    <a:pt x="756" y="94"/>
                    <a:pt x="756" y="95"/>
                  </a:cubicBezTo>
                  <a:close/>
                  <a:moveTo>
                    <a:pt x="967" y="94"/>
                  </a:moveTo>
                  <a:cubicBezTo>
                    <a:pt x="967" y="94"/>
                    <a:pt x="967" y="94"/>
                    <a:pt x="967" y="94"/>
                  </a:cubicBezTo>
                  <a:cubicBezTo>
                    <a:pt x="967" y="94"/>
                    <a:pt x="967" y="94"/>
                    <a:pt x="967" y="94"/>
                  </a:cubicBezTo>
                  <a:close/>
                  <a:moveTo>
                    <a:pt x="1733" y="19"/>
                  </a:moveTo>
                  <a:cubicBezTo>
                    <a:pt x="1733" y="18"/>
                    <a:pt x="1733" y="18"/>
                    <a:pt x="1732" y="18"/>
                  </a:cubicBezTo>
                  <a:cubicBezTo>
                    <a:pt x="1733" y="18"/>
                    <a:pt x="1733" y="19"/>
                    <a:pt x="1733" y="19"/>
                  </a:cubicBezTo>
                  <a:close/>
                  <a:moveTo>
                    <a:pt x="1216" y="94"/>
                  </a:moveTo>
                  <a:cubicBezTo>
                    <a:pt x="1216" y="94"/>
                    <a:pt x="1215" y="94"/>
                    <a:pt x="1215" y="94"/>
                  </a:cubicBezTo>
                  <a:cubicBezTo>
                    <a:pt x="1215" y="94"/>
                    <a:pt x="1215" y="94"/>
                    <a:pt x="1216" y="94"/>
                  </a:cubicBezTo>
                  <a:close/>
                  <a:moveTo>
                    <a:pt x="1669" y="64"/>
                  </a:moveTo>
                  <a:cubicBezTo>
                    <a:pt x="1669" y="64"/>
                    <a:pt x="1669" y="64"/>
                    <a:pt x="1670" y="64"/>
                  </a:cubicBezTo>
                  <a:cubicBezTo>
                    <a:pt x="1670" y="64"/>
                    <a:pt x="1670" y="64"/>
                    <a:pt x="1669" y="64"/>
                  </a:cubicBezTo>
                  <a:close/>
                  <a:moveTo>
                    <a:pt x="1460" y="94"/>
                  </a:moveTo>
                  <a:cubicBezTo>
                    <a:pt x="1460" y="94"/>
                    <a:pt x="1459" y="94"/>
                    <a:pt x="1459" y="95"/>
                  </a:cubicBezTo>
                  <a:cubicBezTo>
                    <a:pt x="1460" y="94"/>
                    <a:pt x="1460" y="94"/>
                    <a:pt x="1460" y="94"/>
                  </a:cubicBezTo>
                  <a:close/>
                  <a:moveTo>
                    <a:pt x="965" y="19"/>
                  </a:moveTo>
                  <a:cubicBezTo>
                    <a:pt x="965" y="19"/>
                    <a:pt x="965" y="19"/>
                    <a:pt x="965" y="19"/>
                  </a:cubicBezTo>
                  <a:cubicBezTo>
                    <a:pt x="965" y="19"/>
                    <a:pt x="965" y="19"/>
                    <a:pt x="965" y="19"/>
                  </a:cubicBezTo>
                  <a:close/>
                  <a:moveTo>
                    <a:pt x="583" y="95"/>
                  </a:moveTo>
                  <a:cubicBezTo>
                    <a:pt x="583" y="95"/>
                    <a:pt x="583" y="95"/>
                    <a:pt x="583" y="95"/>
                  </a:cubicBezTo>
                  <a:cubicBezTo>
                    <a:pt x="583" y="95"/>
                    <a:pt x="583" y="95"/>
                    <a:pt x="583" y="95"/>
                  </a:cubicBezTo>
                  <a:close/>
                  <a:moveTo>
                    <a:pt x="696" y="95"/>
                  </a:moveTo>
                  <a:cubicBezTo>
                    <a:pt x="696" y="95"/>
                    <a:pt x="696" y="95"/>
                    <a:pt x="696" y="95"/>
                  </a:cubicBezTo>
                  <a:cubicBezTo>
                    <a:pt x="696" y="95"/>
                    <a:pt x="696" y="95"/>
                    <a:pt x="696" y="95"/>
                  </a:cubicBezTo>
                  <a:close/>
                  <a:moveTo>
                    <a:pt x="756" y="95"/>
                  </a:moveTo>
                  <a:cubicBezTo>
                    <a:pt x="756" y="95"/>
                    <a:pt x="756" y="95"/>
                    <a:pt x="756" y="95"/>
                  </a:cubicBezTo>
                  <a:cubicBezTo>
                    <a:pt x="756" y="95"/>
                    <a:pt x="756" y="95"/>
                    <a:pt x="756" y="95"/>
                  </a:cubicBezTo>
                  <a:close/>
                  <a:moveTo>
                    <a:pt x="1381" y="19"/>
                  </a:moveTo>
                  <a:cubicBezTo>
                    <a:pt x="1381" y="19"/>
                    <a:pt x="1381" y="19"/>
                    <a:pt x="1381" y="19"/>
                  </a:cubicBezTo>
                  <a:cubicBezTo>
                    <a:pt x="1381" y="19"/>
                    <a:pt x="1381" y="19"/>
                    <a:pt x="1381" y="19"/>
                  </a:cubicBezTo>
                  <a:close/>
                  <a:moveTo>
                    <a:pt x="1038" y="95"/>
                  </a:moveTo>
                  <a:cubicBezTo>
                    <a:pt x="1038" y="95"/>
                    <a:pt x="1038" y="94"/>
                    <a:pt x="1038" y="94"/>
                  </a:cubicBezTo>
                  <a:cubicBezTo>
                    <a:pt x="1038" y="95"/>
                    <a:pt x="1038" y="95"/>
                    <a:pt x="1038" y="95"/>
                  </a:cubicBezTo>
                  <a:close/>
                  <a:moveTo>
                    <a:pt x="1216" y="95"/>
                  </a:moveTo>
                  <a:cubicBezTo>
                    <a:pt x="1216" y="95"/>
                    <a:pt x="1216" y="95"/>
                    <a:pt x="1216" y="94"/>
                  </a:cubicBezTo>
                  <a:cubicBezTo>
                    <a:pt x="1216" y="95"/>
                    <a:pt x="1216" y="95"/>
                    <a:pt x="1216" y="95"/>
                  </a:cubicBezTo>
                  <a:close/>
                  <a:moveTo>
                    <a:pt x="1459" y="94"/>
                  </a:moveTo>
                  <a:cubicBezTo>
                    <a:pt x="1459" y="95"/>
                    <a:pt x="1459" y="95"/>
                    <a:pt x="1459" y="95"/>
                  </a:cubicBezTo>
                  <a:cubicBezTo>
                    <a:pt x="1459" y="95"/>
                    <a:pt x="1459" y="95"/>
                    <a:pt x="1459" y="94"/>
                  </a:cubicBezTo>
                  <a:close/>
                  <a:moveTo>
                    <a:pt x="1541" y="19"/>
                  </a:moveTo>
                  <a:cubicBezTo>
                    <a:pt x="1540" y="19"/>
                    <a:pt x="1540" y="19"/>
                    <a:pt x="1540" y="19"/>
                  </a:cubicBezTo>
                  <a:cubicBezTo>
                    <a:pt x="1540" y="19"/>
                    <a:pt x="1541" y="19"/>
                    <a:pt x="1541" y="19"/>
                  </a:cubicBezTo>
                  <a:close/>
                  <a:moveTo>
                    <a:pt x="583" y="95"/>
                  </a:moveTo>
                  <a:cubicBezTo>
                    <a:pt x="582" y="95"/>
                    <a:pt x="582" y="95"/>
                    <a:pt x="582" y="95"/>
                  </a:cubicBezTo>
                  <a:cubicBezTo>
                    <a:pt x="582" y="95"/>
                    <a:pt x="583" y="95"/>
                    <a:pt x="583" y="95"/>
                  </a:cubicBezTo>
                  <a:close/>
                  <a:moveTo>
                    <a:pt x="1565" y="19"/>
                  </a:moveTo>
                  <a:cubicBezTo>
                    <a:pt x="1565" y="19"/>
                    <a:pt x="1565" y="19"/>
                    <a:pt x="1565" y="19"/>
                  </a:cubicBezTo>
                  <a:cubicBezTo>
                    <a:pt x="1565" y="19"/>
                    <a:pt x="1565" y="19"/>
                    <a:pt x="1565" y="19"/>
                  </a:cubicBezTo>
                  <a:close/>
                  <a:moveTo>
                    <a:pt x="662" y="64"/>
                  </a:moveTo>
                  <a:cubicBezTo>
                    <a:pt x="662" y="64"/>
                    <a:pt x="662" y="64"/>
                    <a:pt x="662" y="64"/>
                  </a:cubicBezTo>
                  <a:cubicBezTo>
                    <a:pt x="662" y="64"/>
                    <a:pt x="662" y="64"/>
                    <a:pt x="662" y="64"/>
                  </a:cubicBezTo>
                  <a:close/>
                  <a:moveTo>
                    <a:pt x="1709" y="19"/>
                  </a:moveTo>
                  <a:cubicBezTo>
                    <a:pt x="1709" y="19"/>
                    <a:pt x="1708" y="19"/>
                    <a:pt x="1708" y="19"/>
                  </a:cubicBezTo>
                  <a:cubicBezTo>
                    <a:pt x="1709" y="19"/>
                    <a:pt x="1709" y="19"/>
                    <a:pt x="1709" y="19"/>
                  </a:cubicBezTo>
                  <a:close/>
                  <a:moveTo>
                    <a:pt x="756" y="95"/>
                  </a:moveTo>
                  <a:cubicBezTo>
                    <a:pt x="756" y="95"/>
                    <a:pt x="756" y="95"/>
                    <a:pt x="756" y="95"/>
                  </a:cubicBezTo>
                  <a:cubicBezTo>
                    <a:pt x="756" y="95"/>
                    <a:pt x="756" y="95"/>
                    <a:pt x="756" y="95"/>
                  </a:cubicBezTo>
                  <a:close/>
                  <a:moveTo>
                    <a:pt x="968" y="95"/>
                  </a:moveTo>
                  <a:cubicBezTo>
                    <a:pt x="968" y="95"/>
                    <a:pt x="968" y="95"/>
                    <a:pt x="968" y="95"/>
                  </a:cubicBezTo>
                  <a:cubicBezTo>
                    <a:pt x="968" y="95"/>
                    <a:pt x="968" y="95"/>
                    <a:pt x="968" y="95"/>
                  </a:cubicBezTo>
                  <a:close/>
                  <a:moveTo>
                    <a:pt x="1038" y="95"/>
                  </a:moveTo>
                  <a:cubicBezTo>
                    <a:pt x="1038" y="95"/>
                    <a:pt x="1038" y="95"/>
                    <a:pt x="1038" y="95"/>
                  </a:cubicBezTo>
                  <a:cubicBezTo>
                    <a:pt x="1038" y="95"/>
                    <a:pt x="1038" y="95"/>
                    <a:pt x="1038" y="95"/>
                  </a:cubicBezTo>
                  <a:close/>
                  <a:moveTo>
                    <a:pt x="1733" y="19"/>
                  </a:moveTo>
                  <a:cubicBezTo>
                    <a:pt x="1733" y="19"/>
                    <a:pt x="1733" y="19"/>
                    <a:pt x="1733" y="19"/>
                  </a:cubicBezTo>
                  <a:cubicBezTo>
                    <a:pt x="1733" y="19"/>
                    <a:pt x="1733" y="19"/>
                    <a:pt x="1733" y="19"/>
                  </a:cubicBezTo>
                  <a:close/>
                  <a:moveTo>
                    <a:pt x="1216" y="95"/>
                  </a:moveTo>
                  <a:cubicBezTo>
                    <a:pt x="1216" y="95"/>
                    <a:pt x="1216" y="95"/>
                    <a:pt x="1216" y="95"/>
                  </a:cubicBezTo>
                  <a:cubicBezTo>
                    <a:pt x="1216" y="95"/>
                    <a:pt x="1216" y="95"/>
                    <a:pt x="1216" y="95"/>
                  </a:cubicBezTo>
                  <a:close/>
                  <a:moveTo>
                    <a:pt x="1459" y="95"/>
                  </a:moveTo>
                  <a:cubicBezTo>
                    <a:pt x="1459" y="95"/>
                    <a:pt x="1459" y="95"/>
                    <a:pt x="1459" y="95"/>
                  </a:cubicBezTo>
                  <a:cubicBezTo>
                    <a:pt x="1459" y="95"/>
                    <a:pt x="1459" y="95"/>
                    <a:pt x="1459" y="95"/>
                  </a:cubicBezTo>
                  <a:close/>
                  <a:moveTo>
                    <a:pt x="582" y="95"/>
                  </a:moveTo>
                  <a:cubicBezTo>
                    <a:pt x="582" y="95"/>
                    <a:pt x="582" y="95"/>
                    <a:pt x="582" y="96"/>
                  </a:cubicBezTo>
                  <a:cubicBezTo>
                    <a:pt x="582" y="96"/>
                    <a:pt x="582" y="95"/>
                    <a:pt x="582" y="95"/>
                  </a:cubicBezTo>
                  <a:close/>
                  <a:moveTo>
                    <a:pt x="1362" y="64"/>
                  </a:moveTo>
                  <a:cubicBezTo>
                    <a:pt x="1363" y="64"/>
                    <a:pt x="1363" y="64"/>
                    <a:pt x="1363" y="64"/>
                  </a:cubicBezTo>
                  <a:cubicBezTo>
                    <a:pt x="1363" y="64"/>
                    <a:pt x="1363" y="64"/>
                    <a:pt x="1362" y="64"/>
                  </a:cubicBezTo>
                  <a:close/>
                  <a:moveTo>
                    <a:pt x="757" y="96"/>
                  </a:moveTo>
                  <a:cubicBezTo>
                    <a:pt x="757" y="95"/>
                    <a:pt x="757" y="95"/>
                    <a:pt x="756" y="95"/>
                  </a:cubicBezTo>
                  <a:cubicBezTo>
                    <a:pt x="756" y="95"/>
                    <a:pt x="757" y="95"/>
                    <a:pt x="757" y="96"/>
                  </a:cubicBezTo>
                  <a:close/>
                  <a:moveTo>
                    <a:pt x="1378" y="64"/>
                  </a:moveTo>
                  <a:cubicBezTo>
                    <a:pt x="1378" y="64"/>
                    <a:pt x="1378" y="64"/>
                    <a:pt x="1378" y="64"/>
                  </a:cubicBezTo>
                  <a:cubicBezTo>
                    <a:pt x="1378" y="64"/>
                    <a:pt x="1378" y="64"/>
                    <a:pt x="1378" y="64"/>
                  </a:cubicBezTo>
                  <a:close/>
                  <a:moveTo>
                    <a:pt x="1039" y="96"/>
                  </a:moveTo>
                  <a:cubicBezTo>
                    <a:pt x="1039" y="95"/>
                    <a:pt x="1039" y="95"/>
                    <a:pt x="1038" y="95"/>
                  </a:cubicBezTo>
                  <a:cubicBezTo>
                    <a:pt x="1038" y="95"/>
                    <a:pt x="1039" y="96"/>
                    <a:pt x="1039" y="96"/>
                  </a:cubicBezTo>
                  <a:close/>
                  <a:moveTo>
                    <a:pt x="1217" y="96"/>
                  </a:moveTo>
                  <a:cubicBezTo>
                    <a:pt x="1217" y="95"/>
                    <a:pt x="1216" y="95"/>
                    <a:pt x="1216" y="95"/>
                  </a:cubicBezTo>
                  <a:cubicBezTo>
                    <a:pt x="1216" y="95"/>
                    <a:pt x="1216" y="96"/>
                    <a:pt x="1217" y="96"/>
                  </a:cubicBezTo>
                  <a:close/>
                  <a:moveTo>
                    <a:pt x="1421" y="96"/>
                  </a:moveTo>
                  <a:cubicBezTo>
                    <a:pt x="1421" y="95"/>
                    <a:pt x="1420" y="95"/>
                    <a:pt x="1420" y="95"/>
                  </a:cubicBezTo>
                  <a:cubicBezTo>
                    <a:pt x="1420" y="95"/>
                    <a:pt x="1420" y="95"/>
                    <a:pt x="1421" y="96"/>
                  </a:cubicBezTo>
                  <a:close/>
                  <a:moveTo>
                    <a:pt x="1459" y="95"/>
                  </a:moveTo>
                  <a:cubicBezTo>
                    <a:pt x="1459" y="95"/>
                    <a:pt x="1458" y="95"/>
                    <a:pt x="1458" y="96"/>
                  </a:cubicBezTo>
                  <a:cubicBezTo>
                    <a:pt x="1459" y="95"/>
                    <a:pt x="1459" y="95"/>
                    <a:pt x="1459" y="95"/>
                  </a:cubicBezTo>
                  <a:close/>
                  <a:moveTo>
                    <a:pt x="1547" y="64"/>
                  </a:moveTo>
                  <a:cubicBezTo>
                    <a:pt x="1547" y="64"/>
                    <a:pt x="1547" y="64"/>
                    <a:pt x="1547" y="64"/>
                  </a:cubicBezTo>
                  <a:cubicBezTo>
                    <a:pt x="1547" y="64"/>
                    <a:pt x="1547" y="64"/>
                    <a:pt x="1547" y="64"/>
                  </a:cubicBezTo>
                  <a:close/>
                  <a:moveTo>
                    <a:pt x="1685" y="95"/>
                  </a:moveTo>
                  <a:cubicBezTo>
                    <a:pt x="1685" y="95"/>
                    <a:pt x="1685" y="96"/>
                    <a:pt x="1685" y="96"/>
                  </a:cubicBezTo>
                  <a:cubicBezTo>
                    <a:pt x="1685" y="96"/>
                    <a:pt x="1685" y="95"/>
                    <a:pt x="1685" y="95"/>
                  </a:cubicBezTo>
                  <a:close/>
                  <a:moveTo>
                    <a:pt x="582" y="96"/>
                  </a:moveTo>
                  <a:cubicBezTo>
                    <a:pt x="582" y="96"/>
                    <a:pt x="582" y="96"/>
                    <a:pt x="582" y="96"/>
                  </a:cubicBezTo>
                  <a:cubicBezTo>
                    <a:pt x="582" y="96"/>
                    <a:pt x="582" y="96"/>
                    <a:pt x="582" y="96"/>
                  </a:cubicBezTo>
                  <a:close/>
                  <a:moveTo>
                    <a:pt x="1562" y="64"/>
                  </a:moveTo>
                  <a:cubicBezTo>
                    <a:pt x="1562" y="64"/>
                    <a:pt x="1562" y="64"/>
                    <a:pt x="1562" y="64"/>
                  </a:cubicBezTo>
                  <a:cubicBezTo>
                    <a:pt x="1562" y="64"/>
                    <a:pt x="1562" y="64"/>
                    <a:pt x="1562" y="64"/>
                  </a:cubicBezTo>
                  <a:close/>
                  <a:moveTo>
                    <a:pt x="1656" y="64"/>
                  </a:moveTo>
                  <a:cubicBezTo>
                    <a:pt x="1656" y="64"/>
                    <a:pt x="1656" y="64"/>
                    <a:pt x="1655" y="64"/>
                  </a:cubicBezTo>
                  <a:cubicBezTo>
                    <a:pt x="1656" y="64"/>
                    <a:pt x="1656" y="64"/>
                    <a:pt x="1656" y="64"/>
                  </a:cubicBezTo>
                  <a:close/>
                  <a:moveTo>
                    <a:pt x="757" y="96"/>
                  </a:moveTo>
                  <a:cubicBezTo>
                    <a:pt x="757" y="96"/>
                    <a:pt x="757" y="96"/>
                    <a:pt x="757" y="96"/>
                  </a:cubicBezTo>
                  <a:cubicBezTo>
                    <a:pt x="757" y="96"/>
                    <a:pt x="757" y="96"/>
                    <a:pt x="757" y="96"/>
                  </a:cubicBezTo>
                  <a:close/>
                  <a:moveTo>
                    <a:pt x="1039" y="96"/>
                  </a:moveTo>
                  <a:cubicBezTo>
                    <a:pt x="1039" y="96"/>
                    <a:pt x="1039" y="96"/>
                    <a:pt x="1039" y="96"/>
                  </a:cubicBezTo>
                  <a:cubicBezTo>
                    <a:pt x="1039" y="96"/>
                    <a:pt x="1039" y="96"/>
                    <a:pt x="1039" y="96"/>
                  </a:cubicBezTo>
                  <a:close/>
                  <a:moveTo>
                    <a:pt x="1177" y="96"/>
                  </a:moveTo>
                  <a:cubicBezTo>
                    <a:pt x="1177" y="96"/>
                    <a:pt x="1177" y="96"/>
                    <a:pt x="1177" y="96"/>
                  </a:cubicBezTo>
                  <a:cubicBezTo>
                    <a:pt x="1177" y="96"/>
                    <a:pt x="1177" y="96"/>
                    <a:pt x="1177" y="96"/>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82" y="96"/>
                  </a:moveTo>
                  <a:cubicBezTo>
                    <a:pt x="581" y="96"/>
                    <a:pt x="581" y="96"/>
                    <a:pt x="581" y="96"/>
                  </a:cubicBezTo>
                  <a:cubicBezTo>
                    <a:pt x="581" y="96"/>
                    <a:pt x="582" y="96"/>
                    <a:pt x="582" y="96"/>
                  </a:cubicBezTo>
                  <a:close/>
                  <a:moveTo>
                    <a:pt x="540" y="19"/>
                  </a:moveTo>
                  <a:cubicBezTo>
                    <a:pt x="540" y="19"/>
                    <a:pt x="540" y="19"/>
                    <a:pt x="540" y="19"/>
                  </a:cubicBezTo>
                  <a:cubicBezTo>
                    <a:pt x="540" y="19"/>
                    <a:pt x="540" y="19"/>
                    <a:pt x="540" y="19"/>
                  </a:cubicBezTo>
                  <a:close/>
                  <a:moveTo>
                    <a:pt x="695" y="96"/>
                  </a:moveTo>
                  <a:cubicBezTo>
                    <a:pt x="695" y="96"/>
                    <a:pt x="695" y="96"/>
                    <a:pt x="695" y="96"/>
                  </a:cubicBezTo>
                  <a:cubicBezTo>
                    <a:pt x="695" y="96"/>
                    <a:pt x="695" y="96"/>
                    <a:pt x="695" y="96"/>
                  </a:cubicBezTo>
                  <a:close/>
                  <a:moveTo>
                    <a:pt x="757" y="96"/>
                  </a:moveTo>
                  <a:cubicBezTo>
                    <a:pt x="757" y="96"/>
                    <a:pt x="757" y="96"/>
                    <a:pt x="757" y="96"/>
                  </a:cubicBezTo>
                  <a:cubicBezTo>
                    <a:pt x="757" y="96"/>
                    <a:pt x="757" y="96"/>
                    <a:pt x="757" y="96"/>
                  </a:cubicBezTo>
                  <a:close/>
                  <a:moveTo>
                    <a:pt x="1715" y="64"/>
                  </a:moveTo>
                  <a:cubicBezTo>
                    <a:pt x="1715" y="64"/>
                    <a:pt x="1715" y="64"/>
                    <a:pt x="1715" y="64"/>
                  </a:cubicBezTo>
                  <a:cubicBezTo>
                    <a:pt x="1715" y="64"/>
                    <a:pt x="1715" y="64"/>
                    <a:pt x="1715" y="64"/>
                  </a:cubicBezTo>
                  <a:close/>
                  <a:moveTo>
                    <a:pt x="1039" y="96"/>
                  </a:moveTo>
                  <a:cubicBezTo>
                    <a:pt x="1039" y="96"/>
                    <a:pt x="1039" y="96"/>
                    <a:pt x="1039" y="96"/>
                  </a:cubicBezTo>
                  <a:cubicBezTo>
                    <a:pt x="1039" y="96"/>
                    <a:pt x="1039" y="96"/>
                    <a:pt x="1039" y="96"/>
                  </a:cubicBezTo>
                  <a:close/>
                  <a:moveTo>
                    <a:pt x="1730" y="64"/>
                  </a:moveTo>
                  <a:cubicBezTo>
                    <a:pt x="1730" y="64"/>
                    <a:pt x="1730" y="64"/>
                    <a:pt x="1730" y="64"/>
                  </a:cubicBezTo>
                  <a:cubicBezTo>
                    <a:pt x="1730" y="64"/>
                    <a:pt x="1730" y="64"/>
                    <a:pt x="1730" y="64"/>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54" y="19"/>
                  </a:moveTo>
                  <a:cubicBezTo>
                    <a:pt x="554" y="19"/>
                    <a:pt x="554" y="19"/>
                    <a:pt x="554" y="19"/>
                  </a:cubicBezTo>
                  <a:cubicBezTo>
                    <a:pt x="554" y="19"/>
                    <a:pt x="554" y="19"/>
                    <a:pt x="554" y="19"/>
                  </a:cubicBezTo>
                  <a:close/>
                  <a:moveTo>
                    <a:pt x="663" y="65"/>
                  </a:moveTo>
                  <a:cubicBezTo>
                    <a:pt x="663" y="64"/>
                    <a:pt x="663" y="64"/>
                    <a:pt x="662" y="64"/>
                  </a:cubicBezTo>
                  <a:cubicBezTo>
                    <a:pt x="663" y="64"/>
                    <a:pt x="663" y="64"/>
                    <a:pt x="663" y="65"/>
                  </a:cubicBezTo>
                  <a:close/>
                  <a:moveTo>
                    <a:pt x="965" y="19"/>
                  </a:moveTo>
                  <a:cubicBezTo>
                    <a:pt x="965" y="19"/>
                    <a:pt x="965" y="19"/>
                    <a:pt x="965" y="19"/>
                  </a:cubicBezTo>
                  <a:cubicBezTo>
                    <a:pt x="965" y="19"/>
                    <a:pt x="965" y="19"/>
                    <a:pt x="965" y="19"/>
                  </a:cubicBezTo>
                  <a:close/>
                  <a:moveTo>
                    <a:pt x="695" y="96"/>
                  </a:moveTo>
                  <a:cubicBezTo>
                    <a:pt x="694" y="96"/>
                    <a:pt x="694" y="96"/>
                    <a:pt x="694" y="97"/>
                  </a:cubicBezTo>
                  <a:cubicBezTo>
                    <a:pt x="695" y="97"/>
                    <a:pt x="695" y="96"/>
                    <a:pt x="695" y="96"/>
                  </a:cubicBezTo>
                  <a:close/>
                  <a:moveTo>
                    <a:pt x="1356" y="19"/>
                  </a:moveTo>
                  <a:cubicBezTo>
                    <a:pt x="1356" y="19"/>
                    <a:pt x="1355" y="19"/>
                    <a:pt x="1355" y="19"/>
                  </a:cubicBezTo>
                  <a:cubicBezTo>
                    <a:pt x="1356" y="19"/>
                    <a:pt x="1356" y="19"/>
                    <a:pt x="1356" y="19"/>
                  </a:cubicBezTo>
                  <a:close/>
                  <a:moveTo>
                    <a:pt x="758" y="97"/>
                  </a:moveTo>
                  <a:cubicBezTo>
                    <a:pt x="758" y="96"/>
                    <a:pt x="758" y="96"/>
                    <a:pt x="757" y="96"/>
                  </a:cubicBezTo>
                  <a:cubicBezTo>
                    <a:pt x="758" y="96"/>
                    <a:pt x="758" y="96"/>
                    <a:pt x="758" y="97"/>
                  </a:cubicBezTo>
                  <a:close/>
                  <a:moveTo>
                    <a:pt x="1381" y="19"/>
                  </a:moveTo>
                  <a:cubicBezTo>
                    <a:pt x="1381" y="19"/>
                    <a:pt x="1381" y="19"/>
                    <a:pt x="1381" y="19"/>
                  </a:cubicBezTo>
                  <a:cubicBezTo>
                    <a:pt x="1381" y="19"/>
                    <a:pt x="1381" y="19"/>
                    <a:pt x="1381" y="19"/>
                  </a:cubicBezTo>
                  <a:close/>
                  <a:moveTo>
                    <a:pt x="1218" y="97"/>
                  </a:moveTo>
                  <a:cubicBezTo>
                    <a:pt x="1218" y="96"/>
                    <a:pt x="1218" y="96"/>
                    <a:pt x="1217" y="96"/>
                  </a:cubicBezTo>
                  <a:cubicBezTo>
                    <a:pt x="1217" y="96"/>
                    <a:pt x="1217" y="97"/>
                    <a:pt x="1218" y="97"/>
                  </a:cubicBezTo>
                  <a:close/>
                  <a:moveTo>
                    <a:pt x="1422" y="97"/>
                  </a:moveTo>
                  <a:cubicBezTo>
                    <a:pt x="1422" y="96"/>
                    <a:pt x="1421" y="96"/>
                    <a:pt x="1421" y="96"/>
                  </a:cubicBezTo>
                  <a:cubicBezTo>
                    <a:pt x="1421" y="96"/>
                    <a:pt x="1421" y="97"/>
                    <a:pt x="1422" y="97"/>
                  </a:cubicBezTo>
                  <a:close/>
                  <a:moveTo>
                    <a:pt x="1458" y="96"/>
                  </a:moveTo>
                  <a:cubicBezTo>
                    <a:pt x="1458" y="96"/>
                    <a:pt x="1457" y="96"/>
                    <a:pt x="1457" y="97"/>
                  </a:cubicBezTo>
                  <a:cubicBezTo>
                    <a:pt x="1458" y="97"/>
                    <a:pt x="1458" y="96"/>
                    <a:pt x="1458" y="96"/>
                  </a:cubicBezTo>
                  <a:close/>
                  <a:moveTo>
                    <a:pt x="581" y="97"/>
                  </a:moveTo>
                  <a:cubicBezTo>
                    <a:pt x="580" y="97"/>
                    <a:pt x="580" y="97"/>
                    <a:pt x="580" y="97"/>
                  </a:cubicBezTo>
                  <a:cubicBezTo>
                    <a:pt x="580" y="97"/>
                    <a:pt x="580" y="97"/>
                    <a:pt x="581" y="97"/>
                  </a:cubicBezTo>
                  <a:close/>
                  <a:moveTo>
                    <a:pt x="1395" y="19"/>
                  </a:moveTo>
                  <a:cubicBezTo>
                    <a:pt x="1395" y="19"/>
                    <a:pt x="1395" y="19"/>
                    <a:pt x="1395" y="20"/>
                  </a:cubicBezTo>
                  <a:cubicBezTo>
                    <a:pt x="1395" y="19"/>
                    <a:pt x="1395" y="19"/>
                    <a:pt x="1395" y="19"/>
                  </a:cubicBezTo>
                  <a:close/>
                  <a:moveTo>
                    <a:pt x="1546" y="65"/>
                  </a:moveTo>
                  <a:cubicBezTo>
                    <a:pt x="1546" y="65"/>
                    <a:pt x="1547" y="64"/>
                    <a:pt x="1547" y="64"/>
                  </a:cubicBezTo>
                  <a:cubicBezTo>
                    <a:pt x="1546" y="64"/>
                    <a:pt x="1546" y="64"/>
                    <a:pt x="1546" y="65"/>
                  </a:cubicBezTo>
                  <a:close/>
                  <a:moveTo>
                    <a:pt x="758" y="97"/>
                  </a:moveTo>
                  <a:cubicBezTo>
                    <a:pt x="758" y="97"/>
                    <a:pt x="758" y="97"/>
                    <a:pt x="758" y="97"/>
                  </a:cubicBezTo>
                  <a:cubicBezTo>
                    <a:pt x="758" y="97"/>
                    <a:pt x="758" y="97"/>
                    <a:pt x="758" y="97"/>
                  </a:cubicBezTo>
                  <a:close/>
                  <a:moveTo>
                    <a:pt x="1562" y="64"/>
                  </a:moveTo>
                  <a:cubicBezTo>
                    <a:pt x="1562" y="64"/>
                    <a:pt x="1561" y="64"/>
                    <a:pt x="1561" y="65"/>
                  </a:cubicBezTo>
                  <a:cubicBezTo>
                    <a:pt x="1562" y="65"/>
                    <a:pt x="1562" y="64"/>
                    <a:pt x="1562" y="64"/>
                  </a:cubicBezTo>
                  <a:close/>
                  <a:moveTo>
                    <a:pt x="1083" y="97"/>
                  </a:moveTo>
                  <a:cubicBezTo>
                    <a:pt x="1083" y="97"/>
                    <a:pt x="1083" y="97"/>
                    <a:pt x="1083" y="97"/>
                  </a:cubicBezTo>
                  <a:cubicBezTo>
                    <a:pt x="1083" y="97"/>
                    <a:pt x="1083" y="97"/>
                    <a:pt x="1083" y="97"/>
                  </a:cubicBezTo>
                  <a:close/>
                  <a:moveTo>
                    <a:pt x="1178" y="97"/>
                  </a:moveTo>
                  <a:cubicBezTo>
                    <a:pt x="1178" y="97"/>
                    <a:pt x="1178" y="97"/>
                    <a:pt x="1178" y="97"/>
                  </a:cubicBezTo>
                  <a:cubicBezTo>
                    <a:pt x="1178" y="97"/>
                    <a:pt x="1178" y="97"/>
                    <a:pt x="1178" y="97"/>
                  </a:cubicBezTo>
                  <a:close/>
                  <a:moveTo>
                    <a:pt x="1656" y="65"/>
                  </a:moveTo>
                  <a:cubicBezTo>
                    <a:pt x="1656" y="64"/>
                    <a:pt x="1656" y="64"/>
                    <a:pt x="1656" y="64"/>
                  </a:cubicBezTo>
                  <a:cubicBezTo>
                    <a:pt x="1656" y="64"/>
                    <a:pt x="1656" y="65"/>
                    <a:pt x="1656" y="65"/>
                  </a:cubicBezTo>
                  <a:close/>
                  <a:moveTo>
                    <a:pt x="1422" y="97"/>
                  </a:moveTo>
                  <a:cubicBezTo>
                    <a:pt x="1422" y="97"/>
                    <a:pt x="1422" y="97"/>
                    <a:pt x="1422" y="97"/>
                  </a:cubicBezTo>
                  <a:cubicBezTo>
                    <a:pt x="1422" y="97"/>
                    <a:pt x="1422" y="97"/>
                    <a:pt x="1422" y="97"/>
                  </a:cubicBezTo>
                  <a:close/>
                  <a:moveTo>
                    <a:pt x="1457" y="97"/>
                  </a:moveTo>
                  <a:cubicBezTo>
                    <a:pt x="1457" y="97"/>
                    <a:pt x="1457" y="97"/>
                    <a:pt x="1457" y="97"/>
                  </a:cubicBezTo>
                  <a:cubicBezTo>
                    <a:pt x="1457" y="97"/>
                    <a:pt x="1457" y="97"/>
                    <a:pt x="1457" y="97"/>
                  </a:cubicBezTo>
                  <a:close/>
                  <a:moveTo>
                    <a:pt x="1714" y="65"/>
                  </a:moveTo>
                  <a:cubicBezTo>
                    <a:pt x="1715" y="65"/>
                    <a:pt x="1715" y="64"/>
                    <a:pt x="1715" y="64"/>
                  </a:cubicBezTo>
                  <a:cubicBezTo>
                    <a:pt x="1715" y="64"/>
                    <a:pt x="1714" y="64"/>
                    <a:pt x="1714" y="65"/>
                  </a:cubicBezTo>
                  <a:close/>
                  <a:moveTo>
                    <a:pt x="580" y="97"/>
                  </a:moveTo>
                  <a:cubicBezTo>
                    <a:pt x="580" y="97"/>
                    <a:pt x="580" y="97"/>
                    <a:pt x="580" y="97"/>
                  </a:cubicBezTo>
                  <a:cubicBezTo>
                    <a:pt x="580" y="97"/>
                    <a:pt x="580" y="97"/>
                    <a:pt x="580" y="97"/>
                  </a:cubicBezTo>
                  <a:close/>
                  <a:moveTo>
                    <a:pt x="1730" y="64"/>
                  </a:moveTo>
                  <a:cubicBezTo>
                    <a:pt x="1730" y="64"/>
                    <a:pt x="1730" y="64"/>
                    <a:pt x="1730" y="65"/>
                  </a:cubicBezTo>
                  <a:cubicBezTo>
                    <a:pt x="1730" y="65"/>
                    <a:pt x="1730" y="64"/>
                    <a:pt x="1730" y="64"/>
                  </a:cubicBezTo>
                  <a:close/>
                  <a:moveTo>
                    <a:pt x="554" y="19"/>
                  </a:moveTo>
                  <a:cubicBezTo>
                    <a:pt x="554" y="19"/>
                    <a:pt x="554" y="19"/>
                    <a:pt x="554" y="20"/>
                  </a:cubicBezTo>
                  <a:cubicBezTo>
                    <a:pt x="554" y="20"/>
                    <a:pt x="554" y="20"/>
                    <a:pt x="554" y="19"/>
                  </a:cubicBezTo>
                  <a:close/>
                  <a:moveTo>
                    <a:pt x="972" y="97"/>
                  </a:moveTo>
                  <a:cubicBezTo>
                    <a:pt x="972" y="97"/>
                    <a:pt x="971" y="97"/>
                    <a:pt x="971" y="97"/>
                  </a:cubicBezTo>
                  <a:cubicBezTo>
                    <a:pt x="971" y="97"/>
                    <a:pt x="971" y="97"/>
                    <a:pt x="972" y="97"/>
                  </a:cubicBezTo>
                  <a:close/>
                  <a:moveTo>
                    <a:pt x="1041" y="97"/>
                  </a:moveTo>
                  <a:cubicBezTo>
                    <a:pt x="1041" y="97"/>
                    <a:pt x="1041" y="97"/>
                    <a:pt x="1040" y="97"/>
                  </a:cubicBezTo>
                  <a:cubicBezTo>
                    <a:pt x="1041" y="97"/>
                    <a:pt x="1041" y="97"/>
                    <a:pt x="1041" y="97"/>
                  </a:cubicBezTo>
                  <a:close/>
                  <a:moveTo>
                    <a:pt x="1083" y="97"/>
                  </a:moveTo>
                  <a:cubicBezTo>
                    <a:pt x="1083" y="97"/>
                    <a:pt x="1083" y="97"/>
                    <a:pt x="1082" y="97"/>
                  </a:cubicBezTo>
                  <a:cubicBezTo>
                    <a:pt x="1083" y="97"/>
                    <a:pt x="1083" y="97"/>
                    <a:pt x="1083" y="97"/>
                  </a:cubicBezTo>
                  <a:close/>
                  <a:moveTo>
                    <a:pt x="964" y="20"/>
                  </a:moveTo>
                  <a:cubicBezTo>
                    <a:pt x="964" y="20"/>
                    <a:pt x="965" y="20"/>
                    <a:pt x="965" y="19"/>
                  </a:cubicBezTo>
                  <a:cubicBezTo>
                    <a:pt x="964" y="19"/>
                    <a:pt x="964" y="20"/>
                    <a:pt x="964" y="20"/>
                  </a:cubicBezTo>
                  <a:close/>
                  <a:moveTo>
                    <a:pt x="663" y="65"/>
                  </a:moveTo>
                  <a:cubicBezTo>
                    <a:pt x="663" y="65"/>
                    <a:pt x="663" y="65"/>
                    <a:pt x="663" y="65"/>
                  </a:cubicBezTo>
                  <a:cubicBezTo>
                    <a:pt x="663" y="65"/>
                    <a:pt x="663" y="65"/>
                    <a:pt x="663" y="65"/>
                  </a:cubicBezTo>
                  <a:close/>
                  <a:moveTo>
                    <a:pt x="1382" y="20"/>
                  </a:moveTo>
                  <a:cubicBezTo>
                    <a:pt x="1382" y="19"/>
                    <a:pt x="1381" y="19"/>
                    <a:pt x="1381" y="19"/>
                  </a:cubicBezTo>
                  <a:cubicBezTo>
                    <a:pt x="1381" y="20"/>
                    <a:pt x="1381" y="20"/>
                    <a:pt x="1382" y="20"/>
                  </a:cubicBezTo>
                  <a:close/>
                  <a:moveTo>
                    <a:pt x="1457" y="97"/>
                  </a:moveTo>
                  <a:cubicBezTo>
                    <a:pt x="1457" y="97"/>
                    <a:pt x="1457" y="97"/>
                    <a:pt x="1457" y="97"/>
                  </a:cubicBezTo>
                  <a:cubicBezTo>
                    <a:pt x="1457" y="97"/>
                    <a:pt x="1457" y="97"/>
                    <a:pt x="1457" y="97"/>
                  </a:cubicBezTo>
                  <a:close/>
                  <a:moveTo>
                    <a:pt x="1361" y="65"/>
                  </a:moveTo>
                  <a:cubicBezTo>
                    <a:pt x="1362" y="65"/>
                    <a:pt x="1362" y="65"/>
                    <a:pt x="1362" y="65"/>
                  </a:cubicBezTo>
                  <a:cubicBezTo>
                    <a:pt x="1362" y="65"/>
                    <a:pt x="1361" y="65"/>
                    <a:pt x="1361" y="65"/>
                  </a:cubicBezTo>
                  <a:close/>
                  <a:moveTo>
                    <a:pt x="1377" y="65"/>
                  </a:moveTo>
                  <a:cubicBezTo>
                    <a:pt x="1377" y="65"/>
                    <a:pt x="1377" y="65"/>
                    <a:pt x="1377" y="65"/>
                  </a:cubicBezTo>
                  <a:cubicBezTo>
                    <a:pt x="1377" y="65"/>
                    <a:pt x="1377" y="65"/>
                    <a:pt x="1377" y="65"/>
                  </a:cubicBezTo>
                  <a:close/>
                  <a:moveTo>
                    <a:pt x="583" y="20"/>
                  </a:moveTo>
                  <a:cubicBezTo>
                    <a:pt x="583" y="20"/>
                    <a:pt x="583" y="20"/>
                    <a:pt x="582" y="20"/>
                  </a:cubicBezTo>
                  <a:cubicBezTo>
                    <a:pt x="582" y="20"/>
                    <a:pt x="583" y="20"/>
                    <a:pt x="583" y="20"/>
                  </a:cubicBezTo>
                  <a:close/>
                  <a:moveTo>
                    <a:pt x="718" y="98"/>
                  </a:moveTo>
                  <a:cubicBezTo>
                    <a:pt x="718" y="97"/>
                    <a:pt x="718" y="97"/>
                    <a:pt x="718" y="97"/>
                  </a:cubicBezTo>
                  <a:cubicBezTo>
                    <a:pt x="718" y="97"/>
                    <a:pt x="718" y="98"/>
                    <a:pt x="718" y="98"/>
                  </a:cubicBezTo>
                  <a:close/>
                  <a:moveTo>
                    <a:pt x="800" y="97"/>
                  </a:moveTo>
                  <a:cubicBezTo>
                    <a:pt x="800" y="97"/>
                    <a:pt x="800" y="97"/>
                    <a:pt x="800" y="98"/>
                  </a:cubicBezTo>
                  <a:cubicBezTo>
                    <a:pt x="800" y="98"/>
                    <a:pt x="800" y="98"/>
                    <a:pt x="800" y="97"/>
                  </a:cubicBezTo>
                  <a:close/>
                  <a:moveTo>
                    <a:pt x="964" y="20"/>
                  </a:moveTo>
                  <a:cubicBezTo>
                    <a:pt x="964" y="20"/>
                    <a:pt x="964" y="20"/>
                    <a:pt x="964" y="20"/>
                  </a:cubicBezTo>
                  <a:cubicBezTo>
                    <a:pt x="964" y="20"/>
                    <a:pt x="964" y="20"/>
                    <a:pt x="964" y="20"/>
                  </a:cubicBezTo>
                  <a:close/>
                  <a:moveTo>
                    <a:pt x="1041" y="98"/>
                  </a:moveTo>
                  <a:cubicBezTo>
                    <a:pt x="1041" y="97"/>
                    <a:pt x="1041" y="97"/>
                    <a:pt x="1041" y="97"/>
                  </a:cubicBezTo>
                  <a:cubicBezTo>
                    <a:pt x="1041" y="97"/>
                    <a:pt x="1041" y="98"/>
                    <a:pt x="1041" y="98"/>
                  </a:cubicBezTo>
                  <a:close/>
                  <a:moveTo>
                    <a:pt x="1382" y="20"/>
                  </a:moveTo>
                  <a:cubicBezTo>
                    <a:pt x="1382" y="20"/>
                    <a:pt x="1382" y="20"/>
                    <a:pt x="1382" y="20"/>
                  </a:cubicBezTo>
                  <a:cubicBezTo>
                    <a:pt x="1382" y="20"/>
                    <a:pt x="1382" y="20"/>
                    <a:pt x="1382" y="20"/>
                  </a:cubicBezTo>
                  <a:close/>
                  <a:moveTo>
                    <a:pt x="1219" y="98"/>
                  </a:moveTo>
                  <a:cubicBezTo>
                    <a:pt x="1219" y="97"/>
                    <a:pt x="1219" y="97"/>
                    <a:pt x="1219" y="97"/>
                  </a:cubicBezTo>
                  <a:cubicBezTo>
                    <a:pt x="1219" y="97"/>
                    <a:pt x="1219" y="98"/>
                    <a:pt x="1219" y="98"/>
                  </a:cubicBezTo>
                  <a:close/>
                  <a:moveTo>
                    <a:pt x="1260" y="97"/>
                  </a:moveTo>
                  <a:cubicBezTo>
                    <a:pt x="1260" y="97"/>
                    <a:pt x="1260" y="97"/>
                    <a:pt x="1260" y="98"/>
                  </a:cubicBezTo>
                  <a:cubicBezTo>
                    <a:pt x="1260" y="98"/>
                    <a:pt x="1260" y="97"/>
                    <a:pt x="1260" y="97"/>
                  </a:cubicBezTo>
                  <a:close/>
                  <a:moveTo>
                    <a:pt x="1670" y="65"/>
                  </a:moveTo>
                  <a:cubicBezTo>
                    <a:pt x="1670" y="65"/>
                    <a:pt x="1670" y="65"/>
                    <a:pt x="1670" y="65"/>
                  </a:cubicBezTo>
                  <a:cubicBezTo>
                    <a:pt x="1670" y="65"/>
                    <a:pt x="1670" y="65"/>
                    <a:pt x="1670" y="65"/>
                  </a:cubicBezTo>
                  <a:close/>
                  <a:moveTo>
                    <a:pt x="1539" y="20"/>
                  </a:moveTo>
                  <a:cubicBezTo>
                    <a:pt x="1539" y="20"/>
                    <a:pt x="1539" y="20"/>
                    <a:pt x="1538" y="20"/>
                  </a:cubicBezTo>
                  <a:cubicBezTo>
                    <a:pt x="1539" y="20"/>
                    <a:pt x="1539" y="20"/>
                    <a:pt x="1539" y="20"/>
                  </a:cubicBezTo>
                  <a:close/>
                  <a:moveTo>
                    <a:pt x="579" y="98"/>
                  </a:moveTo>
                  <a:cubicBezTo>
                    <a:pt x="579" y="98"/>
                    <a:pt x="579" y="98"/>
                    <a:pt x="579" y="98"/>
                  </a:cubicBezTo>
                  <a:cubicBezTo>
                    <a:pt x="579" y="98"/>
                    <a:pt x="579" y="98"/>
                    <a:pt x="579" y="98"/>
                  </a:cubicBezTo>
                  <a:close/>
                  <a:moveTo>
                    <a:pt x="1681" y="20"/>
                  </a:moveTo>
                  <a:cubicBezTo>
                    <a:pt x="1681" y="20"/>
                    <a:pt x="1681" y="20"/>
                    <a:pt x="1682" y="20"/>
                  </a:cubicBezTo>
                  <a:cubicBezTo>
                    <a:pt x="1681" y="20"/>
                    <a:pt x="1681" y="20"/>
                    <a:pt x="1681" y="20"/>
                  </a:cubicBezTo>
                  <a:close/>
                  <a:moveTo>
                    <a:pt x="693" y="98"/>
                  </a:moveTo>
                  <a:cubicBezTo>
                    <a:pt x="693" y="98"/>
                    <a:pt x="693" y="98"/>
                    <a:pt x="693" y="98"/>
                  </a:cubicBezTo>
                  <a:cubicBezTo>
                    <a:pt x="693" y="98"/>
                    <a:pt x="693" y="98"/>
                    <a:pt x="693" y="98"/>
                  </a:cubicBezTo>
                  <a:close/>
                  <a:moveTo>
                    <a:pt x="719" y="98"/>
                  </a:moveTo>
                  <a:cubicBezTo>
                    <a:pt x="719" y="98"/>
                    <a:pt x="719" y="98"/>
                    <a:pt x="718" y="98"/>
                  </a:cubicBezTo>
                  <a:cubicBezTo>
                    <a:pt x="719" y="98"/>
                    <a:pt x="719" y="98"/>
                    <a:pt x="719" y="98"/>
                  </a:cubicBezTo>
                  <a:close/>
                  <a:moveTo>
                    <a:pt x="760" y="98"/>
                  </a:moveTo>
                  <a:cubicBezTo>
                    <a:pt x="760" y="98"/>
                    <a:pt x="759" y="98"/>
                    <a:pt x="759" y="98"/>
                  </a:cubicBezTo>
                  <a:cubicBezTo>
                    <a:pt x="759" y="98"/>
                    <a:pt x="759" y="98"/>
                    <a:pt x="760" y="98"/>
                  </a:cubicBezTo>
                  <a:close/>
                  <a:moveTo>
                    <a:pt x="585" y="65"/>
                  </a:moveTo>
                  <a:cubicBezTo>
                    <a:pt x="585" y="65"/>
                    <a:pt x="586" y="65"/>
                    <a:pt x="586" y="65"/>
                  </a:cubicBezTo>
                  <a:cubicBezTo>
                    <a:pt x="586" y="65"/>
                    <a:pt x="586" y="65"/>
                    <a:pt x="585" y="65"/>
                  </a:cubicBezTo>
                  <a:close/>
                  <a:moveTo>
                    <a:pt x="1707" y="20"/>
                  </a:moveTo>
                  <a:cubicBezTo>
                    <a:pt x="1707" y="20"/>
                    <a:pt x="1707" y="20"/>
                    <a:pt x="1707" y="20"/>
                  </a:cubicBezTo>
                  <a:cubicBezTo>
                    <a:pt x="1707" y="20"/>
                    <a:pt x="1707" y="20"/>
                    <a:pt x="1707" y="20"/>
                  </a:cubicBezTo>
                  <a:close/>
                  <a:moveTo>
                    <a:pt x="1021" y="98"/>
                  </a:moveTo>
                  <a:cubicBezTo>
                    <a:pt x="1021" y="98"/>
                    <a:pt x="1021" y="98"/>
                    <a:pt x="1020" y="98"/>
                  </a:cubicBezTo>
                  <a:cubicBezTo>
                    <a:pt x="1021" y="98"/>
                    <a:pt x="1021" y="98"/>
                    <a:pt x="1021" y="98"/>
                  </a:cubicBezTo>
                  <a:close/>
                  <a:moveTo>
                    <a:pt x="663" y="65"/>
                  </a:moveTo>
                  <a:cubicBezTo>
                    <a:pt x="663" y="65"/>
                    <a:pt x="663" y="65"/>
                    <a:pt x="663" y="65"/>
                  </a:cubicBezTo>
                  <a:cubicBezTo>
                    <a:pt x="663" y="65"/>
                    <a:pt x="663" y="65"/>
                    <a:pt x="663" y="65"/>
                  </a:cubicBezTo>
                  <a:close/>
                  <a:moveTo>
                    <a:pt x="964" y="21"/>
                  </a:moveTo>
                  <a:cubicBezTo>
                    <a:pt x="964" y="20"/>
                    <a:pt x="964" y="20"/>
                    <a:pt x="964" y="20"/>
                  </a:cubicBezTo>
                  <a:cubicBezTo>
                    <a:pt x="964" y="20"/>
                    <a:pt x="964" y="20"/>
                    <a:pt x="964" y="21"/>
                  </a:cubicBezTo>
                  <a:close/>
                  <a:moveTo>
                    <a:pt x="1179" y="98"/>
                  </a:moveTo>
                  <a:cubicBezTo>
                    <a:pt x="1179" y="98"/>
                    <a:pt x="1179" y="98"/>
                    <a:pt x="1178" y="98"/>
                  </a:cubicBezTo>
                  <a:cubicBezTo>
                    <a:pt x="1178" y="98"/>
                    <a:pt x="1178" y="98"/>
                    <a:pt x="1179" y="98"/>
                  </a:cubicBezTo>
                  <a:close/>
                  <a:moveTo>
                    <a:pt x="1219" y="98"/>
                  </a:moveTo>
                  <a:cubicBezTo>
                    <a:pt x="1219" y="98"/>
                    <a:pt x="1219" y="98"/>
                    <a:pt x="1219" y="98"/>
                  </a:cubicBezTo>
                  <a:cubicBezTo>
                    <a:pt x="1219" y="98"/>
                    <a:pt x="1219" y="98"/>
                    <a:pt x="1219" y="98"/>
                  </a:cubicBezTo>
                  <a:close/>
                  <a:moveTo>
                    <a:pt x="1382" y="20"/>
                  </a:moveTo>
                  <a:cubicBezTo>
                    <a:pt x="1382" y="20"/>
                    <a:pt x="1382" y="20"/>
                    <a:pt x="1382" y="20"/>
                  </a:cubicBezTo>
                  <a:cubicBezTo>
                    <a:pt x="1382" y="20"/>
                    <a:pt x="1382" y="20"/>
                    <a:pt x="1382" y="20"/>
                  </a:cubicBezTo>
                  <a:close/>
                  <a:moveTo>
                    <a:pt x="1423" y="98"/>
                  </a:moveTo>
                  <a:cubicBezTo>
                    <a:pt x="1423" y="98"/>
                    <a:pt x="1423" y="98"/>
                    <a:pt x="1423" y="98"/>
                  </a:cubicBezTo>
                  <a:cubicBezTo>
                    <a:pt x="1423" y="98"/>
                    <a:pt x="1423" y="98"/>
                    <a:pt x="1423" y="98"/>
                  </a:cubicBezTo>
                  <a:close/>
                  <a:moveTo>
                    <a:pt x="1361" y="65"/>
                  </a:moveTo>
                  <a:cubicBezTo>
                    <a:pt x="1361" y="65"/>
                    <a:pt x="1361" y="65"/>
                    <a:pt x="1361" y="65"/>
                  </a:cubicBezTo>
                  <a:cubicBezTo>
                    <a:pt x="1361" y="65"/>
                    <a:pt x="1361" y="65"/>
                    <a:pt x="1361" y="65"/>
                  </a:cubicBezTo>
                  <a:close/>
                  <a:moveTo>
                    <a:pt x="1377" y="65"/>
                  </a:moveTo>
                  <a:cubicBezTo>
                    <a:pt x="1376" y="65"/>
                    <a:pt x="1376" y="65"/>
                    <a:pt x="1376" y="65"/>
                  </a:cubicBezTo>
                  <a:cubicBezTo>
                    <a:pt x="1376" y="65"/>
                    <a:pt x="1377" y="65"/>
                    <a:pt x="1377" y="65"/>
                  </a:cubicBezTo>
                  <a:close/>
                  <a:moveTo>
                    <a:pt x="693" y="98"/>
                  </a:moveTo>
                  <a:cubicBezTo>
                    <a:pt x="692" y="98"/>
                    <a:pt x="692" y="98"/>
                    <a:pt x="692" y="98"/>
                  </a:cubicBezTo>
                  <a:cubicBezTo>
                    <a:pt x="692" y="98"/>
                    <a:pt x="693" y="98"/>
                    <a:pt x="693" y="98"/>
                  </a:cubicBezTo>
                  <a:close/>
                  <a:moveTo>
                    <a:pt x="1545" y="65"/>
                  </a:moveTo>
                  <a:cubicBezTo>
                    <a:pt x="1545" y="65"/>
                    <a:pt x="1546" y="65"/>
                    <a:pt x="1546" y="65"/>
                  </a:cubicBezTo>
                  <a:cubicBezTo>
                    <a:pt x="1545" y="65"/>
                    <a:pt x="1545" y="65"/>
                    <a:pt x="1545" y="65"/>
                  </a:cubicBezTo>
                  <a:close/>
                  <a:moveTo>
                    <a:pt x="1561" y="65"/>
                  </a:moveTo>
                  <a:cubicBezTo>
                    <a:pt x="1561" y="65"/>
                    <a:pt x="1560" y="65"/>
                    <a:pt x="1560" y="65"/>
                  </a:cubicBezTo>
                  <a:cubicBezTo>
                    <a:pt x="1561" y="65"/>
                    <a:pt x="1561" y="65"/>
                    <a:pt x="1561" y="65"/>
                  </a:cubicBezTo>
                  <a:close/>
                  <a:moveTo>
                    <a:pt x="1416" y="21"/>
                  </a:moveTo>
                  <a:cubicBezTo>
                    <a:pt x="1417" y="20"/>
                    <a:pt x="1417" y="20"/>
                    <a:pt x="1417" y="20"/>
                  </a:cubicBezTo>
                  <a:cubicBezTo>
                    <a:pt x="1417" y="20"/>
                    <a:pt x="1416" y="20"/>
                    <a:pt x="1416" y="21"/>
                  </a:cubicBezTo>
                  <a:close/>
                  <a:moveTo>
                    <a:pt x="1713" y="65"/>
                  </a:moveTo>
                  <a:cubicBezTo>
                    <a:pt x="1714" y="65"/>
                    <a:pt x="1714" y="65"/>
                    <a:pt x="1714" y="65"/>
                  </a:cubicBezTo>
                  <a:cubicBezTo>
                    <a:pt x="1714" y="65"/>
                    <a:pt x="1713" y="65"/>
                    <a:pt x="1713" y="65"/>
                  </a:cubicBezTo>
                  <a:close/>
                  <a:moveTo>
                    <a:pt x="1020" y="98"/>
                  </a:moveTo>
                  <a:cubicBezTo>
                    <a:pt x="1020" y="98"/>
                    <a:pt x="1020" y="98"/>
                    <a:pt x="1020" y="98"/>
                  </a:cubicBezTo>
                  <a:cubicBezTo>
                    <a:pt x="1020" y="98"/>
                    <a:pt x="1020" y="98"/>
                    <a:pt x="1020" y="98"/>
                  </a:cubicBezTo>
                  <a:close/>
                  <a:moveTo>
                    <a:pt x="1042" y="98"/>
                  </a:moveTo>
                  <a:cubicBezTo>
                    <a:pt x="1042" y="98"/>
                    <a:pt x="1042" y="98"/>
                    <a:pt x="1042" y="98"/>
                  </a:cubicBezTo>
                  <a:cubicBezTo>
                    <a:pt x="1042" y="98"/>
                    <a:pt x="1042" y="98"/>
                    <a:pt x="1042" y="98"/>
                  </a:cubicBezTo>
                  <a:close/>
                  <a:moveTo>
                    <a:pt x="1081" y="98"/>
                  </a:moveTo>
                  <a:cubicBezTo>
                    <a:pt x="1081" y="98"/>
                    <a:pt x="1081" y="98"/>
                    <a:pt x="1081" y="98"/>
                  </a:cubicBezTo>
                  <a:cubicBezTo>
                    <a:pt x="1081" y="98"/>
                    <a:pt x="1081" y="98"/>
                    <a:pt x="1081" y="98"/>
                  </a:cubicBezTo>
                  <a:close/>
                  <a:moveTo>
                    <a:pt x="1179" y="98"/>
                  </a:moveTo>
                  <a:cubicBezTo>
                    <a:pt x="1179" y="98"/>
                    <a:pt x="1179" y="98"/>
                    <a:pt x="1179" y="98"/>
                  </a:cubicBezTo>
                  <a:cubicBezTo>
                    <a:pt x="1179" y="98"/>
                    <a:pt x="1179" y="98"/>
                    <a:pt x="1179" y="98"/>
                  </a:cubicBezTo>
                  <a:close/>
                  <a:moveTo>
                    <a:pt x="1729" y="65"/>
                  </a:moveTo>
                  <a:cubicBezTo>
                    <a:pt x="1729" y="65"/>
                    <a:pt x="1729" y="65"/>
                    <a:pt x="1729" y="65"/>
                  </a:cubicBezTo>
                  <a:cubicBezTo>
                    <a:pt x="1729" y="65"/>
                    <a:pt x="1729" y="65"/>
                    <a:pt x="1729" y="65"/>
                  </a:cubicBezTo>
                  <a:close/>
                  <a:moveTo>
                    <a:pt x="1259" y="98"/>
                  </a:moveTo>
                  <a:cubicBezTo>
                    <a:pt x="1259" y="98"/>
                    <a:pt x="1259" y="98"/>
                    <a:pt x="1259" y="98"/>
                  </a:cubicBezTo>
                  <a:cubicBezTo>
                    <a:pt x="1259" y="98"/>
                    <a:pt x="1259" y="98"/>
                    <a:pt x="1259" y="98"/>
                  </a:cubicBezTo>
                  <a:close/>
                  <a:moveTo>
                    <a:pt x="1424" y="98"/>
                  </a:moveTo>
                  <a:cubicBezTo>
                    <a:pt x="1424" y="98"/>
                    <a:pt x="1424" y="98"/>
                    <a:pt x="1423" y="98"/>
                  </a:cubicBezTo>
                  <a:cubicBezTo>
                    <a:pt x="1423" y="98"/>
                    <a:pt x="1424" y="98"/>
                    <a:pt x="1424" y="98"/>
                  </a:cubicBezTo>
                  <a:close/>
                  <a:moveTo>
                    <a:pt x="1456" y="98"/>
                  </a:moveTo>
                  <a:cubicBezTo>
                    <a:pt x="1455" y="98"/>
                    <a:pt x="1455" y="98"/>
                    <a:pt x="1455" y="98"/>
                  </a:cubicBezTo>
                  <a:cubicBezTo>
                    <a:pt x="1455" y="98"/>
                    <a:pt x="1456" y="98"/>
                    <a:pt x="1456" y="98"/>
                  </a:cubicBezTo>
                  <a:close/>
                  <a:moveTo>
                    <a:pt x="553" y="20"/>
                  </a:moveTo>
                  <a:cubicBezTo>
                    <a:pt x="553" y="20"/>
                    <a:pt x="552" y="21"/>
                    <a:pt x="552" y="21"/>
                  </a:cubicBezTo>
                  <a:cubicBezTo>
                    <a:pt x="553" y="21"/>
                    <a:pt x="553" y="21"/>
                    <a:pt x="553" y="20"/>
                  </a:cubicBezTo>
                  <a:close/>
                  <a:moveTo>
                    <a:pt x="578" y="98"/>
                  </a:moveTo>
                  <a:cubicBezTo>
                    <a:pt x="578" y="98"/>
                    <a:pt x="578" y="98"/>
                    <a:pt x="578" y="99"/>
                  </a:cubicBezTo>
                  <a:cubicBezTo>
                    <a:pt x="578" y="99"/>
                    <a:pt x="578" y="99"/>
                    <a:pt x="578" y="98"/>
                  </a:cubicBezTo>
                  <a:close/>
                  <a:moveTo>
                    <a:pt x="1354" y="20"/>
                  </a:moveTo>
                  <a:cubicBezTo>
                    <a:pt x="1353" y="20"/>
                    <a:pt x="1353" y="20"/>
                    <a:pt x="1353" y="21"/>
                  </a:cubicBezTo>
                  <a:cubicBezTo>
                    <a:pt x="1353" y="21"/>
                    <a:pt x="1354" y="21"/>
                    <a:pt x="1354" y="20"/>
                  </a:cubicBezTo>
                  <a:close/>
                  <a:moveTo>
                    <a:pt x="1383" y="21"/>
                  </a:moveTo>
                  <a:cubicBezTo>
                    <a:pt x="1383" y="21"/>
                    <a:pt x="1382" y="20"/>
                    <a:pt x="1382" y="20"/>
                  </a:cubicBezTo>
                  <a:cubicBezTo>
                    <a:pt x="1382" y="21"/>
                    <a:pt x="1382" y="21"/>
                    <a:pt x="1383" y="21"/>
                  </a:cubicBezTo>
                  <a:close/>
                  <a:moveTo>
                    <a:pt x="798" y="98"/>
                  </a:moveTo>
                  <a:cubicBezTo>
                    <a:pt x="798" y="98"/>
                    <a:pt x="798" y="98"/>
                    <a:pt x="798" y="99"/>
                  </a:cubicBezTo>
                  <a:cubicBezTo>
                    <a:pt x="798" y="99"/>
                    <a:pt x="798" y="99"/>
                    <a:pt x="798" y="98"/>
                  </a:cubicBezTo>
                  <a:close/>
                  <a:moveTo>
                    <a:pt x="664" y="66"/>
                  </a:moveTo>
                  <a:cubicBezTo>
                    <a:pt x="664" y="65"/>
                    <a:pt x="664" y="65"/>
                    <a:pt x="663" y="65"/>
                  </a:cubicBezTo>
                  <a:cubicBezTo>
                    <a:pt x="664" y="65"/>
                    <a:pt x="664" y="66"/>
                    <a:pt x="664" y="66"/>
                  </a:cubicBezTo>
                  <a:close/>
                  <a:moveTo>
                    <a:pt x="1020" y="98"/>
                  </a:moveTo>
                  <a:cubicBezTo>
                    <a:pt x="1019" y="98"/>
                    <a:pt x="1019" y="98"/>
                    <a:pt x="1019" y="99"/>
                  </a:cubicBezTo>
                  <a:cubicBezTo>
                    <a:pt x="1019" y="99"/>
                    <a:pt x="1019" y="99"/>
                    <a:pt x="1020" y="98"/>
                  </a:cubicBezTo>
                  <a:close/>
                  <a:moveTo>
                    <a:pt x="1538" y="20"/>
                  </a:moveTo>
                  <a:cubicBezTo>
                    <a:pt x="1538" y="20"/>
                    <a:pt x="1537" y="21"/>
                    <a:pt x="1537" y="21"/>
                  </a:cubicBezTo>
                  <a:cubicBezTo>
                    <a:pt x="1538" y="21"/>
                    <a:pt x="1538" y="21"/>
                    <a:pt x="1538" y="20"/>
                  </a:cubicBezTo>
                  <a:close/>
                  <a:moveTo>
                    <a:pt x="1706" y="20"/>
                  </a:moveTo>
                  <a:cubicBezTo>
                    <a:pt x="1706" y="20"/>
                    <a:pt x="1706" y="21"/>
                    <a:pt x="1706" y="21"/>
                  </a:cubicBezTo>
                  <a:cubicBezTo>
                    <a:pt x="1706" y="21"/>
                    <a:pt x="1706" y="21"/>
                    <a:pt x="1706" y="20"/>
                  </a:cubicBezTo>
                  <a:close/>
                  <a:moveTo>
                    <a:pt x="1179" y="99"/>
                  </a:moveTo>
                  <a:cubicBezTo>
                    <a:pt x="1179" y="99"/>
                    <a:pt x="1179" y="98"/>
                    <a:pt x="1179" y="98"/>
                  </a:cubicBezTo>
                  <a:cubicBezTo>
                    <a:pt x="1179" y="99"/>
                    <a:pt x="1179" y="99"/>
                    <a:pt x="1179" y="99"/>
                  </a:cubicBezTo>
                  <a:close/>
                  <a:moveTo>
                    <a:pt x="1220" y="99"/>
                  </a:moveTo>
                  <a:cubicBezTo>
                    <a:pt x="1220" y="98"/>
                    <a:pt x="1220" y="98"/>
                    <a:pt x="1220" y="98"/>
                  </a:cubicBezTo>
                  <a:cubicBezTo>
                    <a:pt x="1220" y="99"/>
                    <a:pt x="1220" y="99"/>
                    <a:pt x="1220" y="99"/>
                  </a:cubicBezTo>
                  <a:close/>
                  <a:moveTo>
                    <a:pt x="552" y="21"/>
                  </a:moveTo>
                  <a:cubicBezTo>
                    <a:pt x="552" y="21"/>
                    <a:pt x="552" y="21"/>
                    <a:pt x="552" y="21"/>
                  </a:cubicBezTo>
                  <a:cubicBezTo>
                    <a:pt x="552" y="21"/>
                    <a:pt x="552" y="21"/>
                    <a:pt x="552" y="21"/>
                  </a:cubicBezTo>
                  <a:close/>
                  <a:moveTo>
                    <a:pt x="1545" y="66"/>
                  </a:moveTo>
                  <a:cubicBezTo>
                    <a:pt x="1545" y="66"/>
                    <a:pt x="1545" y="66"/>
                    <a:pt x="1545" y="65"/>
                  </a:cubicBezTo>
                  <a:cubicBezTo>
                    <a:pt x="1545" y="65"/>
                    <a:pt x="1545" y="65"/>
                    <a:pt x="1545" y="66"/>
                  </a:cubicBezTo>
                  <a:close/>
                  <a:moveTo>
                    <a:pt x="1560" y="65"/>
                  </a:moveTo>
                  <a:cubicBezTo>
                    <a:pt x="1560" y="65"/>
                    <a:pt x="1560" y="65"/>
                    <a:pt x="1560" y="66"/>
                  </a:cubicBezTo>
                  <a:cubicBezTo>
                    <a:pt x="1560" y="66"/>
                    <a:pt x="1560" y="65"/>
                    <a:pt x="1560" y="65"/>
                  </a:cubicBezTo>
                  <a:close/>
                  <a:moveTo>
                    <a:pt x="1713" y="66"/>
                  </a:moveTo>
                  <a:cubicBezTo>
                    <a:pt x="1713" y="66"/>
                    <a:pt x="1713" y="66"/>
                    <a:pt x="1713" y="65"/>
                  </a:cubicBezTo>
                  <a:cubicBezTo>
                    <a:pt x="1713" y="65"/>
                    <a:pt x="1713" y="65"/>
                    <a:pt x="1713" y="66"/>
                  </a:cubicBezTo>
                  <a:close/>
                  <a:moveTo>
                    <a:pt x="584" y="21"/>
                  </a:moveTo>
                  <a:cubicBezTo>
                    <a:pt x="584" y="21"/>
                    <a:pt x="584" y="21"/>
                    <a:pt x="584" y="21"/>
                  </a:cubicBezTo>
                  <a:cubicBezTo>
                    <a:pt x="584" y="21"/>
                    <a:pt x="584" y="21"/>
                    <a:pt x="584" y="21"/>
                  </a:cubicBezTo>
                  <a:close/>
                  <a:moveTo>
                    <a:pt x="980" y="21"/>
                  </a:moveTo>
                  <a:cubicBezTo>
                    <a:pt x="980" y="21"/>
                    <a:pt x="979" y="21"/>
                    <a:pt x="979" y="21"/>
                  </a:cubicBezTo>
                  <a:cubicBezTo>
                    <a:pt x="980" y="21"/>
                    <a:pt x="980" y="21"/>
                    <a:pt x="980" y="21"/>
                  </a:cubicBezTo>
                  <a:close/>
                  <a:moveTo>
                    <a:pt x="692" y="99"/>
                  </a:moveTo>
                  <a:cubicBezTo>
                    <a:pt x="691" y="99"/>
                    <a:pt x="691" y="99"/>
                    <a:pt x="691" y="99"/>
                  </a:cubicBezTo>
                  <a:cubicBezTo>
                    <a:pt x="691" y="99"/>
                    <a:pt x="691" y="99"/>
                    <a:pt x="692" y="99"/>
                  </a:cubicBezTo>
                  <a:close/>
                  <a:moveTo>
                    <a:pt x="1383" y="21"/>
                  </a:moveTo>
                  <a:cubicBezTo>
                    <a:pt x="1383" y="21"/>
                    <a:pt x="1383" y="21"/>
                    <a:pt x="1383" y="21"/>
                  </a:cubicBezTo>
                  <a:cubicBezTo>
                    <a:pt x="1383" y="21"/>
                    <a:pt x="1383" y="21"/>
                    <a:pt x="1383" y="21"/>
                  </a:cubicBezTo>
                  <a:close/>
                  <a:moveTo>
                    <a:pt x="664" y="66"/>
                  </a:moveTo>
                  <a:cubicBezTo>
                    <a:pt x="664" y="66"/>
                    <a:pt x="664" y="66"/>
                    <a:pt x="664" y="66"/>
                  </a:cubicBezTo>
                  <a:cubicBezTo>
                    <a:pt x="664" y="66"/>
                    <a:pt x="664" y="66"/>
                    <a:pt x="664" y="66"/>
                  </a:cubicBezTo>
                  <a:close/>
                  <a:moveTo>
                    <a:pt x="1416" y="21"/>
                  </a:moveTo>
                  <a:cubicBezTo>
                    <a:pt x="1416" y="21"/>
                    <a:pt x="1416" y="21"/>
                    <a:pt x="1416" y="21"/>
                  </a:cubicBezTo>
                  <a:cubicBezTo>
                    <a:pt x="1416" y="21"/>
                    <a:pt x="1416" y="21"/>
                    <a:pt x="1416" y="21"/>
                  </a:cubicBezTo>
                  <a:close/>
                  <a:moveTo>
                    <a:pt x="1567" y="21"/>
                  </a:moveTo>
                  <a:cubicBezTo>
                    <a:pt x="1567" y="21"/>
                    <a:pt x="1567" y="21"/>
                    <a:pt x="1567" y="21"/>
                  </a:cubicBezTo>
                  <a:cubicBezTo>
                    <a:pt x="1567" y="21"/>
                    <a:pt x="1567" y="21"/>
                    <a:pt x="1567" y="21"/>
                  </a:cubicBezTo>
                  <a:close/>
                  <a:moveTo>
                    <a:pt x="1043" y="99"/>
                  </a:moveTo>
                  <a:cubicBezTo>
                    <a:pt x="1043" y="99"/>
                    <a:pt x="1043" y="99"/>
                    <a:pt x="1043" y="99"/>
                  </a:cubicBezTo>
                  <a:cubicBezTo>
                    <a:pt x="1043" y="99"/>
                    <a:pt x="1043" y="99"/>
                    <a:pt x="1043" y="99"/>
                  </a:cubicBezTo>
                  <a:close/>
                  <a:moveTo>
                    <a:pt x="1376" y="66"/>
                  </a:moveTo>
                  <a:cubicBezTo>
                    <a:pt x="1375" y="66"/>
                    <a:pt x="1375" y="66"/>
                    <a:pt x="1375" y="66"/>
                  </a:cubicBezTo>
                  <a:cubicBezTo>
                    <a:pt x="1375" y="66"/>
                    <a:pt x="1376" y="66"/>
                    <a:pt x="1376" y="66"/>
                  </a:cubicBezTo>
                  <a:close/>
                  <a:moveTo>
                    <a:pt x="1180" y="99"/>
                  </a:moveTo>
                  <a:cubicBezTo>
                    <a:pt x="1180" y="99"/>
                    <a:pt x="1180" y="99"/>
                    <a:pt x="1179" y="99"/>
                  </a:cubicBezTo>
                  <a:cubicBezTo>
                    <a:pt x="1179" y="99"/>
                    <a:pt x="1180" y="99"/>
                    <a:pt x="1180" y="99"/>
                  </a:cubicBezTo>
                  <a:close/>
                  <a:moveTo>
                    <a:pt x="1544" y="66"/>
                  </a:moveTo>
                  <a:cubicBezTo>
                    <a:pt x="1545" y="66"/>
                    <a:pt x="1545" y="66"/>
                    <a:pt x="1545" y="66"/>
                  </a:cubicBezTo>
                  <a:cubicBezTo>
                    <a:pt x="1545" y="66"/>
                    <a:pt x="1545" y="66"/>
                    <a:pt x="1544" y="66"/>
                  </a:cubicBezTo>
                  <a:close/>
                  <a:moveTo>
                    <a:pt x="1735" y="21"/>
                  </a:moveTo>
                  <a:cubicBezTo>
                    <a:pt x="1735" y="21"/>
                    <a:pt x="1735" y="21"/>
                    <a:pt x="1735" y="21"/>
                  </a:cubicBezTo>
                  <a:cubicBezTo>
                    <a:pt x="1735" y="21"/>
                    <a:pt x="1735" y="21"/>
                    <a:pt x="1735" y="21"/>
                  </a:cubicBezTo>
                  <a:close/>
                  <a:moveTo>
                    <a:pt x="1455" y="99"/>
                  </a:moveTo>
                  <a:cubicBezTo>
                    <a:pt x="1454" y="99"/>
                    <a:pt x="1454" y="99"/>
                    <a:pt x="1454" y="99"/>
                  </a:cubicBezTo>
                  <a:cubicBezTo>
                    <a:pt x="1454" y="99"/>
                    <a:pt x="1455" y="99"/>
                    <a:pt x="1455" y="99"/>
                  </a:cubicBezTo>
                  <a:close/>
                  <a:moveTo>
                    <a:pt x="552" y="21"/>
                  </a:moveTo>
                  <a:cubicBezTo>
                    <a:pt x="552" y="21"/>
                    <a:pt x="552" y="21"/>
                    <a:pt x="552" y="21"/>
                  </a:cubicBezTo>
                  <a:cubicBezTo>
                    <a:pt x="552" y="21"/>
                    <a:pt x="552" y="21"/>
                    <a:pt x="552" y="21"/>
                  </a:cubicBezTo>
                  <a:close/>
                  <a:moveTo>
                    <a:pt x="585" y="21"/>
                  </a:moveTo>
                  <a:cubicBezTo>
                    <a:pt x="585" y="21"/>
                    <a:pt x="585" y="21"/>
                    <a:pt x="584" y="21"/>
                  </a:cubicBezTo>
                  <a:cubicBezTo>
                    <a:pt x="585" y="21"/>
                    <a:pt x="585" y="21"/>
                    <a:pt x="585" y="21"/>
                  </a:cubicBezTo>
                  <a:close/>
                  <a:moveTo>
                    <a:pt x="659" y="99"/>
                  </a:moveTo>
                  <a:cubicBezTo>
                    <a:pt x="659" y="99"/>
                    <a:pt x="658" y="99"/>
                    <a:pt x="658" y="99"/>
                  </a:cubicBezTo>
                  <a:cubicBezTo>
                    <a:pt x="658" y="99"/>
                    <a:pt x="658" y="99"/>
                    <a:pt x="659" y="99"/>
                  </a:cubicBezTo>
                  <a:close/>
                  <a:moveTo>
                    <a:pt x="1353" y="21"/>
                  </a:moveTo>
                  <a:cubicBezTo>
                    <a:pt x="1352" y="21"/>
                    <a:pt x="1352" y="21"/>
                    <a:pt x="1352" y="21"/>
                  </a:cubicBezTo>
                  <a:cubicBezTo>
                    <a:pt x="1352" y="21"/>
                    <a:pt x="1353" y="21"/>
                    <a:pt x="1353" y="21"/>
                  </a:cubicBezTo>
                  <a:close/>
                  <a:moveTo>
                    <a:pt x="762" y="99"/>
                  </a:moveTo>
                  <a:cubicBezTo>
                    <a:pt x="762" y="99"/>
                    <a:pt x="761" y="99"/>
                    <a:pt x="761" y="99"/>
                  </a:cubicBezTo>
                  <a:cubicBezTo>
                    <a:pt x="761" y="99"/>
                    <a:pt x="762" y="99"/>
                    <a:pt x="762" y="99"/>
                  </a:cubicBezTo>
                  <a:close/>
                  <a:moveTo>
                    <a:pt x="1498" y="21"/>
                  </a:moveTo>
                  <a:cubicBezTo>
                    <a:pt x="1498" y="21"/>
                    <a:pt x="1498" y="21"/>
                    <a:pt x="1498" y="21"/>
                  </a:cubicBezTo>
                  <a:cubicBezTo>
                    <a:pt x="1498" y="21"/>
                    <a:pt x="1498" y="21"/>
                    <a:pt x="1498" y="21"/>
                  </a:cubicBezTo>
                  <a:close/>
                  <a:moveTo>
                    <a:pt x="665" y="66"/>
                  </a:moveTo>
                  <a:cubicBezTo>
                    <a:pt x="665" y="66"/>
                    <a:pt x="664" y="66"/>
                    <a:pt x="664" y="66"/>
                  </a:cubicBezTo>
                  <a:cubicBezTo>
                    <a:pt x="664" y="66"/>
                    <a:pt x="664" y="66"/>
                    <a:pt x="665" y="66"/>
                  </a:cubicBezTo>
                  <a:close/>
                  <a:moveTo>
                    <a:pt x="1567" y="21"/>
                  </a:moveTo>
                  <a:cubicBezTo>
                    <a:pt x="1567" y="21"/>
                    <a:pt x="1567" y="21"/>
                    <a:pt x="1567" y="21"/>
                  </a:cubicBezTo>
                  <a:cubicBezTo>
                    <a:pt x="1567" y="21"/>
                    <a:pt x="1567" y="21"/>
                    <a:pt x="1567" y="21"/>
                  </a:cubicBezTo>
                  <a:close/>
                  <a:moveTo>
                    <a:pt x="1736" y="21"/>
                  </a:moveTo>
                  <a:cubicBezTo>
                    <a:pt x="1736" y="21"/>
                    <a:pt x="1735" y="21"/>
                    <a:pt x="1735" y="21"/>
                  </a:cubicBezTo>
                  <a:cubicBezTo>
                    <a:pt x="1735" y="21"/>
                    <a:pt x="1735" y="21"/>
                    <a:pt x="1736" y="21"/>
                  </a:cubicBezTo>
                  <a:close/>
                  <a:moveTo>
                    <a:pt x="1360" y="66"/>
                  </a:moveTo>
                  <a:cubicBezTo>
                    <a:pt x="1360" y="66"/>
                    <a:pt x="1360" y="66"/>
                    <a:pt x="1360" y="66"/>
                  </a:cubicBezTo>
                  <a:cubicBezTo>
                    <a:pt x="1360" y="66"/>
                    <a:pt x="1360" y="66"/>
                    <a:pt x="1360" y="66"/>
                  </a:cubicBezTo>
                  <a:close/>
                  <a:moveTo>
                    <a:pt x="1180" y="99"/>
                  </a:moveTo>
                  <a:cubicBezTo>
                    <a:pt x="1180" y="99"/>
                    <a:pt x="1180" y="99"/>
                    <a:pt x="1180" y="99"/>
                  </a:cubicBezTo>
                  <a:cubicBezTo>
                    <a:pt x="1180" y="99"/>
                    <a:pt x="1180" y="99"/>
                    <a:pt x="1180" y="99"/>
                  </a:cubicBezTo>
                  <a:close/>
                  <a:moveTo>
                    <a:pt x="962" y="22"/>
                  </a:moveTo>
                  <a:cubicBezTo>
                    <a:pt x="963" y="22"/>
                    <a:pt x="963" y="22"/>
                    <a:pt x="963" y="21"/>
                  </a:cubicBezTo>
                  <a:cubicBezTo>
                    <a:pt x="963" y="22"/>
                    <a:pt x="963" y="22"/>
                    <a:pt x="962" y="22"/>
                  </a:cubicBezTo>
                  <a:close/>
                  <a:moveTo>
                    <a:pt x="1021" y="22"/>
                  </a:moveTo>
                  <a:cubicBezTo>
                    <a:pt x="1021" y="22"/>
                    <a:pt x="1021" y="21"/>
                    <a:pt x="1021" y="21"/>
                  </a:cubicBezTo>
                  <a:cubicBezTo>
                    <a:pt x="1021" y="21"/>
                    <a:pt x="1021" y="21"/>
                    <a:pt x="1021" y="21"/>
                  </a:cubicBezTo>
                  <a:cubicBezTo>
                    <a:pt x="1021" y="21"/>
                    <a:pt x="1021" y="22"/>
                    <a:pt x="1021" y="22"/>
                  </a:cubicBezTo>
                  <a:close/>
                  <a:moveTo>
                    <a:pt x="1425" y="99"/>
                  </a:moveTo>
                  <a:cubicBezTo>
                    <a:pt x="1425" y="99"/>
                    <a:pt x="1425" y="99"/>
                    <a:pt x="1425" y="99"/>
                  </a:cubicBezTo>
                  <a:cubicBezTo>
                    <a:pt x="1425" y="99"/>
                    <a:pt x="1425" y="99"/>
                    <a:pt x="1425" y="99"/>
                  </a:cubicBezTo>
                  <a:close/>
                  <a:moveTo>
                    <a:pt x="1352" y="21"/>
                  </a:moveTo>
                  <a:cubicBezTo>
                    <a:pt x="1352" y="21"/>
                    <a:pt x="1352" y="21"/>
                    <a:pt x="1352" y="22"/>
                  </a:cubicBezTo>
                  <a:cubicBezTo>
                    <a:pt x="1352" y="22"/>
                    <a:pt x="1352" y="22"/>
                    <a:pt x="1352" y="21"/>
                  </a:cubicBezTo>
                  <a:close/>
                  <a:moveTo>
                    <a:pt x="1559" y="66"/>
                  </a:moveTo>
                  <a:cubicBezTo>
                    <a:pt x="1559" y="66"/>
                    <a:pt x="1559" y="66"/>
                    <a:pt x="1559" y="66"/>
                  </a:cubicBezTo>
                  <a:cubicBezTo>
                    <a:pt x="1559" y="66"/>
                    <a:pt x="1559" y="66"/>
                    <a:pt x="1559" y="66"/>
                  </a:cubicBezTo>
                  <a:close/>
                  <a:moveTo>
                    <a:pt x="1728" y="66"/>
                  </a:moveTo>
                  <a:cubicBezTo>
                    <a:pt x="1727" y="66"/>
                    <a:pt x="1727" y="66"/>
                    <a:pt x="1727" y="66"/>
                  </a:cubicBezTo>
                  <a:cubicBezTo>
                    <a:pt x="1727" y="66"/>
                    <a:pt x="1727" y="66"/>
                    <a:pt x="1728" y="66"/>
                  </a:cubicBezTo>
                  <a:close/>
                  <a:moveTo>
                    <a:pt x="1536" y="21"/>
                  </a:moveTo>
                  <a:cubicBezTo>
                    <a:pt x="1536" y="21"/>
                    <a:pt x="1536" y="22"/>
                    <a:pt x="1536" y="22"/>
                  </a:cubicBezTo>
                  <a:cubicBezTo>
                    <a:pt x="1536" y="22"/>
                    <a:pt x="1536" y="22"/>
                    <a:pt x="1536" y="21"/>
                  </a:cubicBezTo>
                  <a:close/>
                  <a:moveTo>
                    <a:pt x="1705" y="21"/>
                  </a:moveTo>
                  <a:cubicBezTo>
                    <a:pt x="1704" y="21"/>
                    <a:pt x="1704" y="22"/>
                    <a:pt x="1704" y="22"/>
                  </a:cubicBezTo>
                  <a:cubicBezTo>
                    <a:pt x="1704" y="22"/>
                    <a:pt x="1704" y="22"/>
                    <a:pt x="1705" y="21"/>
                  </a:cubicBezTo>
                  <a:close/>
                  <a:moveTo>
                    <a:pt x="962" y="22"/>
                  </a:moveTo>
                  <a:cubicBezTo>
                    <a:pt x="962" y="22"/>
                    <a:pt x="962" y="22"/>
                    <a:pt x="962" y="22"/>
                  </a:cubicBezTo>
                  <a:cubicBezTo>
                    <a:pt x="962" y="22"/>
                    <a:pt x="962" y="22"/>
                    <a:pt x="962" y="22"/>
                  </a:cubicBezTo>
                  <a:close/>
                  <a:moveTo>
                    <a:pt x="691" y="99"/>
                  </a:moveTo>
                  <a:cubicBezTo>
                    <a:pt x="690" y="99"/>
                    <a:pt x="690" y="100"/>
                    <a:pt x="690" y="100"/>
                  </a:cubicBezTo>
                  <a:cubicBezTo>
                    <a:pt x="690" y="100"/>
                    <a:pt x="690" y="100"/>
                    <a:pt x="691" y="99"/>
                  </a:cubicBezTo>
                  <a:close/>
                  <a:moveTo>
                    <a:pt x="721" y="100"/>
                  </a:moveTo>
                  <a:cubicBezTo>
                    <a:pt x="721" y="100"/>
                    <a:pt x="720" y="99"/>
                    <a:pt x="720" y="99"/>
                  </a:cubicBezTo>
                  <a:cubicBezTo>
                    <a:pt x="720" y="100"/>
                    <a:pt x="720" y="100"/>
                    <a:pt x="721" y="100"/>
                  </a:cubicBezTo>
                  <a:close/>
                  <a:moveTo>
                    <a:pt x="1359" y="67"/>
                  </a:moveTo>
                  <a:cubicBezTo>
                    <a:pt x="1359" y="67"/>
                    <a:pt x="1360" y="67"/>
                    <a:pt x="1360" y="66"/>
                  </a:cubicBezTo>
                  <a:cubicBezTo>
                    <a:pt x="1360" y="66"/>
                    <a:pt x="1359" y="67"/>
                    <a:pt x="1359" y="67"/>
                  </a:cubicBezTo>
                  <a:close/>
                  <a:moveTo>
                    <a:pt x="1375" y="66"/>
                  </a:moveTo>
                  <a:cubicBezTo>
                    <a:pt x="1374" y="66"/>
                    <a:pt x="1374" y="66"/>
                    <a:pt x="1374" y="67"/>
                  </a:cubicBezTo>
                  <a:cubicBezTo>
                    <a:pt x="1374" y="67"/>
                    <a:pt x="1374" y="66"/>
                    <a:pt x="1375" y="66"/>
                  </a:cubicBezTo>
                  <a:close/>
                  <a:moveTo>
                    <a:pt x="1384" y="22"/>
                  </a:moveTo>
                  <a:cubicBezTo>
                    <a:pt x="1384" y="22"/>
                    <a:pt x="1384" y="22"/>
                    <a:pt x="1383" y="22"/>
                  </a:cubicBezTo>
                  <a:cubicBezTo>
                    <a:pt x="1383" y="22"/>
                    <a:pt x="1383" y="22"/>
                    <a:pt x="1384" y="22"/>
                  </a:cubicBezTo>
                  <a:close/>
                  <a:moveTo>
                    <a:pt x="1543" y="67"/>
                  </a:moveTo>
                  <a:cubicBezTo>
                    <a:pt x="1544" y="67"/>
                    <a:pt x="1544" y="67"/>
                    <a:pt x="1544" y="66"/>
                  </a:cubicBezTo>
                  <a:cubicBezTo>
                    <a:pt x="1544" y="66"/>
                    <a:pt x="1544" y="67"/>
                    <a:pt x="1543" y="67"/>
                  </a:cubicBezTo>
                  <a:close/>
                  <a:moveTo>
                    <a:pt x="1536" y="22"/>
                  </a:moveTo>
                  <a:cubicBezTo>
                    <a:pt x="1536" y="22"/>
                    <a:pt x="1536" y="22"/>
                    <a:pt x="1536" y="22"/>
                  </a:cubicBezTo>
                  <a:cubicBezTo>
                    <a:pt x="1536" y="22"/>
                    <a:pt x="1536" y="22"/>
                    <a:pt x="1536" y="22"/>
                  </a:cubicBezTo>
                  <a:close/>
                  <a:moveTo>
                    <a:pt x="1671" y="66"/>
                  </a:moveTo>
                  <a:cubicBezTo>
                    <a:pt x="1671" y="67"/>
                    <a:pt x="1671" y="67"/>
                    <a:pt x="1671" y="67"/>
                  </a:cubicBezTo>
                  <a:cubicBezTo>
                    <a:pt x="1671" y="67"/>
                    <a:pt x="1671" y="66"/>
                    <a:pt x="1671" y="66"/>
                  </a:cubicBezTo>
                  <a:close/>
                  <a:moveTo>
                    <a:pt x="1180" y="100"/>
                  </a:moveTo>
                  <a:cubicBezTo>
                    <a:pt x="1180" y="99"/>
                    <a:pt x="1180" y="99"/>
                    <a:pt x="1180" y="99"/>
                  </a:cubicBezTo>
                  <a:cubicBezTo>
                    <a:pt x="1180" y="100"/>
                    <a:pt x="1180" y="100"/>
                    <a:pt x="1180" y="100"/>
                  </a:cubicBezTo>
                  <a:close/>
                  <a:moveTo>
                    <a:pt x="1222" y="100"/>
                  </a:moveTo>
                  <a:cubicBezTo>
                    <a:pt x="1222" y="100"/>
                    <a:pt x="1222" y="99"/>
                    <a:pt x="1222" y="99"/>
                  </a:cubicBezTo>
                  <a:cubicBezTo>
                    <a:pt x="1222" y="100"/>
                    <a:pt x="1222" y="100"/>
                    <a:pt x="1222" y="100"/>
                  </a:cubicBezTo>
                  <a:close/>
                  <a:moveTo>
                    <a:pt x="1712" y="67"/>
                  </a:moveTo>
                  <a:cubicBezTo>
                    <a:pt x="1712" y="67"/>
                    <a:pt x="1712" y="67"/>
                    <a:pt x="1712" y="66"/>
                  </a:cubicBezTo>
                  <a:cubicBezTo>
                    <a:pt x="1712" y="66"/>
                    <a:pt x="1712" y="67"/>
                    <a:pt x="1712" y="67"/>
                  </a:cubicBezTo>
                  <a:close/>
                  <a:moveTo>
                    <a:pt x="1704" y="22"/>
                  </a:moveTo>
                  <a:cubicBezTo>
                    <a:pt x="1704" y="22"/>
                    <a:pt x="1704" y="22"/>
                    <a:pt x="1704" y="22"/>
                  </a:cubicBezTo>
                  <a:cubicBezTo>
                    <a:pt x="1704" y="22"/>
                    <a:pt x="1704" y="22"/>
                    <a:pt x="1704" y="22"/>
                  </a:cubicBezTo>
                  <a:close/>
                  <a:moveTo>
                    <a:pt x="1454" y="99"/>
                  </a:moveTo>
                  <a:cubicBezTo>
                    <a:pt x="1453" y="99"/>
                    <a:pt x="1453" y="100"/>
                    <a:pt x="1453" y="100"/>
                  </a:cubicBezTo>
                  <a:cubicBezTo>
                    <a:pt x="1453" y="100"/>
                    <a:pt x="1454" y="100"/>
                    <a:pt x="1454" y="99"/>
                  </a:cubicBezTo>
                  <a:close/>
                  <a:moveTo>
                    <a:pt x="587" y="67"/>
                  </a:moveTo>
                  <a:cubicBezTo>
                    <a:pt x="587" y="67"/>
                    <a:pt x="587" y="67"/>
                    <a:pt x="587" y="67"/>
                  </a:cubicBezTo>
                  <a:cubicBezTo>
                    <a:pt x="587" y="67"/>
                    <a:pt x="587" y="67"/>
                    <a:pt x="587" y="67"/>
                  </a:cubicBezTo>
                  <a:close/>
                  <a:moveTo>
                    <a:pt x="962" y="23"/>
                  </a:moveTo>
                  <a:cubicBezTo>
                    <a:pt x="962" y="23"/>
                    <a:pt x="962" y="22"/>
                    <a:pt x="962" y="22"/>
                  </a:cubicBezTo>
                  <a:cubicBezTo>
                    <a:pt x="962" y="22"/>
                    <a:pt x="962" y="22"/>
                    <a:pt x="962" y="23"/>
                  </a:cubicBezTo>
                  <a:close/>
                  <a:moveTo>
                    <a:pt x="978" y="22"/>
                  </a:moveTo>
                  <a:cubicBezTo>
                    <a:pt x="978" y="22"/>
                    <a:pt x="977" y="22"/>
                    <a:pt x="977" y="22"/>
                  </a:cubicBezTo>
                  <a:cubicBezTo>
                    <a:pt x="978" y="22"/>
                    <a:pt x="978" y="22"/>
                    <a:pt x="978" y="22"/>
                  </a:cubicBezTo>
                  <a:close/>
                  <a:moveTo>
                    <a:pt x="690" y="100"/>
                  </a:moveTo>
                  <a:cubicBezTo>
                    <a:pt x="690" y="100"/>
                    <a:pt x="690" y="100"/>
                    <a:pt x="689" y="100"/>
                  </a:cubicBezTo>
                  <a:cubicBezTo>
                    <a:pt x="690" y="100"/>
                    <a:pt x="690" y="100"/>
                    <a:pt x="690" y="100"/>
                  </a:cubicBezTo>
                  <a:close/>
                  <a:moveTo>
                    <a:pt x="721" y="100"/>
                  </a:moveTo>
                  <a:cubicBezTo>
                    <a:pt x="721" y="100"/>
                    <a:pt x="721" y="100"/>
                    <a:pt x="721" y="100"/>
                  </a:cubicBezTo>
                  <a:cubicBezTo>
                    <a:pt x="721" y="100"/>
                    <a:pt x="721" y="100"/>
                    <a:pt x="721" y="100"/>
                  </a:cubicBezTo>
                  <a:close/>
                  <a:moveTo>
                    <a:pt x="666" y="67"/>
                  </a:moveTo>
                  <a:cubicBezTo>
                    <a:pt x="666" y="67"/>
                    <a:pt x="665" y="67"/>
                    <a:pt x="665" y="67"/>
                  </a:cubicBezTo>
                  <a:cubicBezTo>
                    <a:pt x="665" y="67"/>
                    <a:pt x="665" y="67"/>
                    <a:pt x="666" y="67"/>
                  </a:cubicBezTo>
                  <a:close/>
                  <a:moveTo>
                    <a:pt x="689" y="67"/>
                  </a:moveTo>
                  <a:cubicBezTo>
                    <a:pt x="689" y="67"/>
                    <a:pt x="689" y="67"/>
                    <a:pt x="689" y="67"/>
                  </a:cubicBezTo>
                  <a:cubicBezTo>
                    <a:pt x="689" y="67"/>
                    <a:pt x="689" y="67"/>
                    <a:pt x="689" y="67"/>
                  </a:cubicBezTo>
                  <a:close/>
                  <a:moveTo>
                    <a:pt x="1351" y="22"/>
                  </a:moveTo>
                  <a:cubicBezTo>
                    <a:pt x="1351" y="22"/>
                    <a:pt x="1351" y="22"/>
                    <a:pt x="1351" y="22"/>
                  </a:cubicBezTo>
                  <a:cubicBezTo>
                    <a:pt x="1351" y="22"/>
                    <a:pt x="1351" y="22"/>
                    <a:pt x="1351" y="22"/>
                  </a:cubicBezTo>
                  <a:close/>
                  <a:moveTo>
                    <a:pt x="1374" y="67"/>
                  </a:moveTo>
                  <a:cubicBezTo>
                    <a:pt x="1374" y="67"/>
                    <a:pt x="1374" y="67"/>
                    <a:pt x="1374" y="67"/>
                  </a:cubicBezTo>
                  <a:cubicBezTo>
                    <a:pt x="1374" y="67"/>
                    <a:pt x="1374" y="67"/>
                    <a:pt x="1374" y="67"/>
                  </a:cubicBezTo>
                  <a:close/>
                  <a:moveTo>
                    <a:pt x="1045" y="100"/>
                  </a:moveTo>
                  <a:cubicBezTo>
                    <a:pt x="1045" y="100"/>
                    <a:pt x="1045" y="100"/>
                    <a:pt x="1045" y="100"/>
                  </a:cubicBezTo>
                  <a:cubicBezTo>
                    <a:pt x="1045" y="100"/>
                    <a:pt x="1045" y="100"/>
                    <a:pt x="1045" y="100"/>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223" y="100"/>
                  </a:moveTo>
                  <a:cubicBezTo>
                    <a:pt x="1223" y="100"/>
                    <a:pt x="1223" y="100"/>
                    <a:pt x="1222" y="100"/>
                  </a:cubicBezTo>
                  <a:cubicBezTo>
                    <a:pt x="1223" y="100"/>
                    <a:pt x="1223" y="100"/>
                    <a:pt x="1223" y="100"/>
                  </a:cubicBezTo>
                  <a:close/>
                  <a:moveTo>
                    <a:pt x="1659" y="67"/>
                  </a:moveTo>
                  <a:cubicBezTo>
                    <a:pt x="1659" y="67"/>
                    <a:pt x="1659" y="67"/>
                    <a:pt x="1658" y="67"/>
                  </a:cubicBezTo>
                  <a:cubicBezTo>
                    <a:pt x="1658" y="67"/>
                    <a:pt x="1658" y="67"/>
                    <a:pt x="1659" y="67"/>
                  </a:cubicBezTo>
                  <a:close/>
                  <a:moveTo>
                    <a:pt x="1497" y="22"/>
                  </a:moveTo>
                  <a:cubicBezTo>
                    <a:pt x="1497" y="22"/>
                    <a:pt x="1497" y="22"/>
                    <a:pt x="1497" y="22"/>
                  </a:cubicBezTo>
                  <a:cubicBezTo>
                    <a:pt x="1497" y="22"/>
                    <a:pt x="1497" y="22"/>
                    <a:pt x="1497" y="22"/>
                  </a:cubicBezTo>
                  <a:close/>
                  <a:moveTo>
                    <a:pt x="1711" y="67"/>
                  </a:moveTo>
                  <a:cubicBezTo>
                    <a:pt x="1711" y="67"/>
                    <a:pt x="1712" y="67"/>
                    <a:pt x="1712" y="67"/>
                  </a:cubicBezTo>
                  <a:cubicBezTo>
                    <a:pt x="1711" y="67"/>
                    <a:pt x="1711" y="67"/>
                    <a:pt x="1711" y="67"/>
                  </a:cubicBezTo>
                  <a:close/>
                  <a:moveTo>
                    <a:pt x="1727" y="67"/>
                  </a:moveTo>
                  <a:cubicBezTo>
                    <a:pt x="1726" y="67"/>
                    <a:pt x="1726" y="67"/>
                    <a:pt x="1726" y="67"/>
                  </a:cubicBezTo>
                  <a:cubicBezTo>
                    <a:pt x="1726" y="67"/>
                    <a:pt x="1726" y="67"/>
                    <a:pt x="1727" y="67"/>
                  </a:cubicBezTo>
                  <a:close/>
                  <a:moveTo>
                    <a:pt x="1568" y="23"/>
                  </a:moveTo>
                  <a:cubicBezTo>
                    <a:pt x="1568" y="22"/>
                    <a:pt x="1568" y="22"/>
                    <a:pt x="1568" y="22"/>
                  </a:cubicBezTo>
                  <a:cubicBezTo>
                    <a:pt x="1568" y="22"/>
                    <a:pt x="1568" y="22"/>
                    <a:pt x="1568" y="23"/>
                  </a:cubicBezTo>
                  <a:close/>
                  <a:moveTo>
                    <a:pt x="666" y="67"/>
                  </a:moveTo>
                  <a:cubicBezTo>
                    <a:pt x="666" y="67"/>
                    <a:pt x="666" y="67"/>
                    <a:pt x="666" y="67"/>
                  </a:cubicBezTo>
                  <a:cubicBezTo>
                    <a:pt x="666" y="67"/>
                    <a:pt x="666" y="67"/>
                    <a:pt x="666" y="67"/>
                  </a:cubicBezTo>
                  <a:close/>
                  <a:moveTo>
                    <a:pt x="1736" y="23"/>
                  </a:moveTo>
                  <a:cubicBezTo>
                    <a:pt x="1736" y="22"/>
                    <a:pt x="1736" y="22"/>
                    <a:pt x="1736" y="22"/>
                  </a:cubicBezTo>
                  <a:cubicBezTo>
                    <a:pt x="1736" y="22"/>
                    <a:pt x="1736" y="22"/>
                    <a:pt x="1736" y="23"/>
                  </a:cubicBezTo>
                  <a:close/>
                  <a:moveTo>
                    <a:pt x="551" y="22"/>
                  </a:moveTo>
                  <a:cubicBezTo>
                    <a:pt x="551" y="22"/>
                    <a:pt x="551" y="23"/>
                    <a:pt x="551" y="23"/>
                  </a:cubicBezTo>
                  <a:cubicBezTo>
                    <a:pt x="551" y="23"/>
                    <a:pt x="551" y="23"/>
                    <a:pt x="551" y="22"/>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659" y="67"/>
                  </a:moveTo>
                  <a:cubicBezTo>
                    <a:pt x="1659" y="67"/>
                    <a:pt x="1659" y="67"/>
                    <a:pt x="1659" y="67"/>
                  </a:cubicBezTo>
                  <a:cubicBezTo>
                    <a:pt x="1659" y="67"/>
                    <a:pt x="1659" y="67"/>
                    <a:pt x="1659" y="67"/>
                  </a:cubicBezTo>
                  <a:close/>
                  <a:moveTo>
                    <a:pt x="1711" y="67"/>
                  </a:moveTo>
                  <a:cubicBezTo>
                    <a:pt x="1711" y="67"/>
                    <a:pt x="1711" y="67"/>
                    <a:pt x="1711" y="67"/>
                  </a:cubicBezTo>
                  <a:cubicBezTo>
                    <a:pt x="1711" y="67"/>
                    <a:pt x="1711" y="67"/>
                    <a:pt x="1711" y="67"/>
                  </a:cubicBezTo>
                  <a:close/>
                  <a:moveTo>
                    <a:pt x="1046" y="100"/>
                  </a:moveTo>
                  <a:cubicBezTo>
                    <a:pt x="1046" y="100"/>
                    <a:pt x="1046" y="100"/>
                    <a:pt x="1045" y="100"/>
                  </a:cubicBezTo>
                  <a:cubicBezTo>
                    <a:pt x="1045" y="100"/>
                    <a:pt x="1046" y="100"/>
                    <a:pt x="1046" y="100"/>
                  </a:cubicBezTo>
                  <a:close/>
                  <a:moveTo>
                    <a:pt x="1726" y="67"/>
                  </a:moveTo>
                  <a:cubicBezTo>
                    <a:pt x="1726" y="67"/>
                    <a:pt x="1726" y="67"/>
                    <a:pt x="1726" y="67"/>
                  </a:cubicBezTo>
                  <a:cubicBezTo>
                    <a:pt x="1726" y="67"/>
                    <a:pt x="1726" y="67"/>
                    <a:pt x="1726" y="67"/>
                  </a:cubicBezTo>
                  <a:close/>
                  <a:moveTo>
                    <a:pt x="1181" y="100"/>
                  </a:moveTo>
                  <a:cubicBezTo>
                    <a:pt x="1181" y="100"/>
                    <a:pt x="1181" y="100"/>
                    <a:pt x="1181" y="100"/>
                  </a:cubicBezTo>
                  <a:cubicBezTo>
                    <a:pt x="1181" y="100"/>
                    <a:pt x="1181" y="100"/>
                    <a:pt x="1181" y="100"/>
                  </a:cubicBezTo>
                  <a:close/>
                  <a:moveTo>
                    <a:pt x="587" y="67"/>
                  </a:moveTo>
                  <a:cubicBezTo>
                    <a:pt x="587" y="68"/>
                    <a:pt x="587" y="68"/>
                    <a:pt x="587" y="68"/>
                  </a:cubicBezTo>
                  <a:cubicBezTo>
                    <a:pt x="587" y="68"/>
                    <a:pt x="587" y="68"/>
                    <a:pt x="587" y="67"/>
                  </a:cubicBezTo>
                  <a:close/>
                  <a:moveTo>
                    <a:pt x="1351" y="22"/>
                  </a:moveTo>
                  <a:cubicBezTo>
                    <a:pt x="1351" y="22"/>
                    <a:pt x="1351" y="23"/>
                    <a:pt x="1351" y="23"/>
                  </a:cubicBezTo>
                  <a:cubicBezTo>
                    <a:pt x="1351" y="23"/>
                    <a:pt x="1351" y="23"/>
                    <a:pt x="1351" y="22"/>
                  </a:cubicBezTo>
                  <a:close/>
                  <a:moveTo>
                    <a:pt x="1535" y="23"/>
                  </a:moveTo>
                  <a:cubicBezTo>
                    <a:pt x="1535" y="23"/>
                    <a:pt x="1535" y="23"/>
                    <a:pt x="1535" y="23"/>
                  </a:cubicBezTo>
                  <a:cubicBezTo>
                    <a:pt x="1535" y="23"/>
                    <a:pt x="1535" y="23"/>
                    <a:pt x="1535" y="23"/>
                  </a:cubicBezTo>
                  <a:close/>
                  <a:moveTo>
                    <a:pt x="1703" y="23"/>
                  </a:moveTo>
                  <a:cubicBezTo>
                    <a:pt x="1703" y="23"/>
                    <a:pt x="1703" y="23"/>
                    <a:pt x="1703" y="23"/>
                  </a:cubicBezTo>
                  <a:cubicBezTo>
                    <a:pt x="1703" y="23"/>
                    <a:pt x="1703" y="23"/>
                    <a:pt x="1703" y="23"/>
                  </a:cubicBezTo>
                  <a:close/>
                  <a:moveTo>
                    <a:pt x="977" y="23"/>
                  </a:moveTo>
                  <a:cubicBezTo>
                    <a:pt x="977" y="23"/>
                    <a:pt x="976" y="23"/>
                    <a:pt x="976" y="23"/>
                  </a:cubicBezTo>
                  <a:cubicBezTo>
                    <a:pt x="976" y="23"/>
                    <a:pt x="977" y="23"/>
                    <a:pt x="977" y="23"/>
                  </a:cubicBezTo>
                  <a:close/>
                  <a:moveTo>
                    <a:pt x="1358" y="68"/>
                  </a:moveTo>
                  <a:cubicBezTo>
                    <a:pt x="1358" y="68"/>
                    <a:pt x="1358" y="68"/>
                    <a:pt x="1358" y="67"/>
                  </a:cubicBezTo>
                  <a:cubicBezTo>
                    <a:pt x="1358" y="67"/>
                    <a:pt x="1358" y="68"/>
                    <a:pt x="1358" y="68"/>
                  </a:cubicBezTo>
                  <a:close/>
                  <a:moveTo>
                    <a:pt x="1373" y="67"/>
                  </a:moveTo>
                  <a:cubicBezTo>
                    <a:pt x="1373" y="67"/>
                    <a:pt x="1373" y="68"/>
                    <a:pt x="1373" y="68"/>
                  </a:cubicBezTo>
                  <a:cubicBezTo>
                    <a:pt x="1373" y="68"/>
                    <a:pt x="1373" y="68"/>
                    <a:pt x="1373" y="67"/>
                  </a:cubicBezTo>
                  <a:close/>
                  <a:moveTo>
                    <a:pt x="1351" y="23"/>
                  </a:moveTo>
                  <a:cubicBezTo>
                    <a:pt x="1350" y="23"/>
                    <a:pt x="1350" y="23"/>
                    <a:pt x="1350" y="23"/>
                  </a:cubicBezTo>
                  <a:cubicBezTo>
                    <a:pt x="1350" y="23"/>
                    <a:pt x="1350" y="23"/>
                    <a:pt x="1351" y="23"/>
                  </a:cubicBezTo>
                  <a:close/>
                  <a:moveTo>
                    <a:pt x="1496" y="23"/>
                  </a:moveTo>
                  <a:cubicBezTo>
                    <a:pt x="1496" y="23"/>
                    <a:pt x="1496" y="23"/>
                    <a:pt x="1496" y="23"/>
                  </a:cubicBezTo>
                  <a:cubicBezTo>
                    <a:pt x="1496" y="23"/>
                    <a:pt x="1496" y="23"/>
                    <a:pt x="1496" y="23"/>
                  </a:cubicBezTo>
                  <a:close/>
                  <a:moveTo>
                    <a:pt x="1535" y="23"/>
                  </a:moveTo>
                  <a:cubicBezTo>
                    <a:pt x="1534" y="23"/>
                    <a:pt x="1534" y="23"/>
                    <a:pt x="1534" y="23"/>
                  </a:cubicBezTo>
                  <a:cubicBezTo>
                    <a:pt x="1534" y="23"/>
                    <a:pt x="1535" y="23"/>
                    <a:pt x="1535" y="23"/>
                  </a:cubicBezTo>
                  <a:close/>
                  <a:moveTo>
                    <a:pt x="722" y="101"/>
                  </a:moveTo>
                  <a:cubicBezTo>
                    <a:pt x="722" y="101"/>
                    <a:pt x="722" y="100"/>
                    <a:pt x="722" y="100"/>
                  </a:cubicBezTo>
                  <a:cubicBezTo>
                    <a:pt x="722" y="101"/>
                    <a:pt x="722" y="101"/>
                    <a:pt x="722" y="101"/>
                  </a:cubicBezTo>
                  <a:close/>
                  <a:moveTo>
                    <a:pt x="1703" y="23"/>
                  </a:moveTo>
                  <a:cubicBezTo>
                    <a:pt x="1703" y="23"/>
                    <a:pt x="1702" y="23"/>
                    <a:pt x="1702" y="23"/>
                  </a:cubicBezTo>
                  <a:cubicBezTo>
                    <a:pt x="1703" y="23"/>
                    <a:pt x="1703" y="23"/>
                    <a:pt x="1703" y="23"/>
                  </a:cubicBezTo>
                  <a:close/>
                  <a:moveTo>
                    <a:pt x="976" y="23"/>
                  </a:moveTo>
                  <a:cubicBezTo>
                    <a:pt x="976" y="23"/>
                    <a:pt x="976" y="23"/>
                    <a:pt x="976" y="23"/>
                  </a:cubicBezTo>
                  <a:cubicBezTo>
                    <a:pt x="976" y="23"/>
                    <a:pt x="976" y="23"/>
                    <a:pt x="976" y="23"/>
                  </a:cubicBezTo>
                  <a:close/>
                  <a:moveTo>
                    <a:pt x="1350" y="23"/>
                  </a:moveTo>
                  <a:cubicBezTo>
                    <a:pt x="1350" y="23"/>
                    <a:pt x="1350" y="23"/>
                    <a:pt x="1350" y="23"/>
                  </a:cubicBezTo>
                  <a:cubicBezTo>
                    <a:pt x="1350" y="23"/>
                    <a:pt x="1350" y="23"/>
                    <a:pt x="1350" y="23"/>
                  </a:cubicBezTo>
                  <a:close/>
                  <a:moveTo>
                    <a:pt x="1534" y="23"/>
                  </a:moveTo>
                  <a:cubicBezTo>
                    <a:pt x="1534" y="23"/>
                    <a:pt x="1534" y="23"/>
                    <a:pt x="1534" y="24"/>
                  </a:cubicBezTo>
                  <a:cubicBezTo>
                    <a:pt x="1534" y="23"/>
                    <a:pt x="1534" y="23"/>
                    <a:pt x="1534" y="23"/>
                  </a:cubicBezTo>
                  <a:close/>
                  <a:moveTo>
                    <a:pt x="1702" y="23"/>
                  </a:moveTo>
                  <a:cubicBezTo>
                    <a:pt x="1702" y="23"/>
                    <a:pt x="1702" y="23"/>
                    <a:pt x="1702" y="24"/>
                  </a:cubicBezTo>
                  <a:cubicBezTo>
                    <a:pt x="1702" y="23"/>
                    <a:pt x="1702" y="23"/>
                    <a:pt x="1702" y="23"/>
                  </a:cubicBezTo>
                  <a:close/>
                  <a:moveTo>
                    <a:pt x="961" y="24"/>
                  </a:moveTo>
                  <a:cubicBezTo>
                    <a:pt x="961" y="24"/>
                    <a:pt x="961" y="24"/>
                    <a:pt x="961" y="24"/>
                  </a:cubicBezTo>
                  <a:cubicBezTo>
                    <a:pt x="961" y="24"/>
                    <a:pt x="961" y="24"/>
                    <a:pt x="961" y="24"/>
                  </a:cubicBezTo>
                  <a:close/>
                  <a:moveTo>
                    <a:pt x="667" y="68"/>
                  </a:moveTo>
                  <a:cubicBezTo>
                    <a:pt x="667" y="68"/>
                    <a:pt x="667" y="68"/>
                    <a:pt x="667" y="68"/>
                  </a:cubicBezTo>
                  <a:cubicBezTo>
                    <a:pt x="667" y="68"/>
                    <a:pt x="667" y="68"/>
                    <a:pt x="667" y="68"/>
                  </a:cubicBezTo>
                  <a:close/>
                  <a:moveTo>
                    <a:pt x="690" y="68"/>
                  </a:moveTo>
                  <a:cubicBezTo>
                    <a:pt x="691" y="68"/>
                    <a:pt x="691" y="68"/>
                    <a:pt x="691" y="68"/>
                  </a:cubicBezTo>
                  <a:cubicBezTo>
                    <a:pt x="691" y="68"/>
                    <a:pt x="691" y="68"/>
                    <a:pt x="690" y="68"/>
                  </a:cubicBezTo>
                  <a:close/>
                  <a:moveTo>
                    <a:pt x="1495" y="24"/>
                  </a:moveTo>
                  <a:cubicBezTo>
                    <a:pt x="1495" y="24"/>
                    <a:pt x="1495" y="24"/>
                    <a:pt x="1495" y="24"/>
                  </a:cubicBezTo>
                  <a:cubicBezTo>
                    <a:pt x="1495" y="24"/>
                    <a:pt x="1495" y="24"/>
                    <a:pt x="1495" y="24"/>
                  </a:cubicBezTo>
                  <a:close/>
                  <a:moveTo>
                    <a:pt x="1358" y="68"/>
                  </a:moveTo>
                  <a:cubicBezTo>
                    <a:pt x="1358" y="68"/>
                    <a:pt x="1358" y="68"/>
                    <a:pt x="1358" y="68"/>
                  </a:cubicBezTo>
                  <a:cubicBezTo>
                    <a:pt x="1358" y="68"/>
                    <a:pt x="1358" y="68"/>
                    <a:pt x="1358" y="68"/>
                  </a:cubicBezTo>
                  <a:close/>
                  <a:moveTo>
                    <a:pt x="1534" y="23"/>
                  </a:moveTo>
                  <a:cubicBezTo>
                    <a:pt x="1534" y="24"/>
                    <a:pt x="1534" y="24"/>
                    <a:pt x="1534" y="24"/>
                  </a:cubicBezTo>
                  <a:cubicBezTo>
                    <a:pt x="1534" y="24"/>
                    <a:pt x="1534" y="24"/>
                    <a:pt x="1534" y="23"/>
                  </a:cubicBezTo>
                  <a:close/>
                  <a:moveTo>
                    <a:pt x="1557" y="68"/>
                  </a:moveTo>
                  <a:cubicBezTo>
                    <a:pt x="1557" y="68"/>
                    <a:pt x="1557" y="68"/>
                    <a:pt x="1557" y="68"/>
                  </a:cubicBezTo>
                  <a:cubicBezTo>
                    <a:pt x="1557" y="68"/>
                    <a:pt x="1557" y="68"/>
                    <a:pt x="1557" y="68"/>
                  </a:cubicBezTo>
                  <a:close/>
                  <a:moveTo>
                    <a:pt x="1710" y="68"/>
                  </a:moveTo>
                  <a:cubicBezTo>
                    <a:pt x="1710" y="68"/>
                    <a:pt x="1710" y="68"/>
                    <a:pt x="1710" y="68"/>
                  </a:cubicBezTo>
                  <a:cubicBezTo>
                    <a:pt x="1710" y="68"/>
                    <a:pt x="1710" y="68"/>
                    <a:pt x="1710" y="68"/>
                  </a:cubicBezTo>
                  <a:close/>
                  <a:moveTo>
                    <a:pt x="1725" y="68"/>
                  </a:moveTo>
                  <a:cubicBezTo>
                    <a:pt x="1725" y="68"/>
                    <a:pt x="1725" y="68"/>
                    <a:pt x="1725" y="68"/>
                  </a:cubicBezTo>
                  <a:cubicBezTo>
                    <a:pt x="1725" y="68"/>
                    <a:pt x="1725" y="68"/>
                    <a:pt x="1725" y="68"/>
                  </a:cubicBezTo>
                  <a:close/>
                  <a:moveTo>
                    <a:pt x="1702" y="23"/>
                  </a:moveTo>
                  <a:cubicBezTo>
                    <a:pt x="1702" y="24"/>
                    <a:pt x="1702" y="24"/>
                    <a:pt x="1702" y="24"/>
                  </a:cubicBezTo>
                  <a:cubicBezTo>
                    <a:pt x="1702" y="24"/>
                    <a:pt x="1702" y="24"/>
                    <a:pt x="1702" y="23"/>
                  </a:cubicBezTo>
                  <a:close/>
                  <a:moveTo>
                    <a:pt x="960" y="24"/>
                  </a:moveTo>
                  <a:cubicBezTo>
                    <a:pt x="961" y="24"/>
                    <a:pt x="961" y="24"/>
                    <a:pt x="961" y="24"/>
                  </a:cubicBezTo>
                  <a:cubicBezTo>
                    <a:pt x="961" y="24"/>
                    <a:pt x="960" y="24"/>
                    <a:pt x="960" y="24"/>
                  </a:cubicBezTo>
                  <a:close/>
                  <a:moveTo>
                    <a:pt x="1534" y="24"/>
                  </a:moveTo>
                  <a:cubicBezTo>
                    <a:pt x="1533" y="24"/>
                    <a:pt x="1533" y="24"/>
                    <a:pt x="1533" y="24"/>
                  </a:cubicBezTo>
                  <a:cubicBezTo>
                    <a:pt x="1533" y="24"/>
                    <a:pt x="1534" y="24"/>
                    <a:pt x="1534" y="24"/>
                  </a:cubicBezTo>
                  <a:close/>
                  <a:moveTo>
                    <a:pt x="1702" y="24"/>
                  </a:moveTo>
                  <a:cubicBezTo>
                    <a:pt x="1702" y="24"/>
                    <a:pt x="1701" y="24"/>
                    <a:pt x="1701" y="24"/>
                  </a:cubicBezTo>
                  <a:cubicBezTo>
                    <a:pt x="1702" y="24"/>
                    <a:pt x="1702" y="24"/>
                    <a:pt x="1702" y="24"/>
                  </a:cubicBezTo>
                  <a:close/>
                  <a:moveTo>
                    <a:pt x="1357" y="68"/>
                  </a:moveTo>
                  <a:cubicBezTo>
                    <a:pt x="1357" y="68"/>
                    <a:pt x="1358" y="68"/>
                    <a:pt x="1358" y="68"/>
                  </a:cubicBezTo>
                  <a:cubicBezTo>
                    <a:pt x="1357" y="68"/>
                    <a:pt x="1357" y="68"/>
                    <a:pt x="1357" y="68"/>
                  </a:cubicBezTo>
                  <a:close/>
                  <a:moveTo>
                    <a:pt x="1541" y="68"/>
                  </a:moveTo>
                  <a:cubicBezTo>
                    <a:pt x="1542" y="68"/>
                    <a:pt x="1542" y="68"/>
                    <a:pt x="1542" y="68"/>
                  </a:cubicBezTo>
                  <a:cubicBezTo>
                    <a:pt x="1542" y="68"/>
                    <a:pt x="1541" y="68"/>
                    <a:pt x="1541" y="68"/>
                  </a:cubicBezTo>
                  <a:close/>
                  <a:moveTo>
                    <a:pt x="975" y="24"/>
                  </a:moveTo>
                  <a:cubicBezTo>
                    <a:pt x="975" y="24"/>
                    <a:pt x="975" y="24"/>
                    <a:pt x="975" y="25"/>
                  </a:cubicBezTo>
                  <a:cubicBezTo>
                    <a:pt x="975" y="24"/>
                    <a:pt x="975" y="24"/>
                    <a:pt x="975" y="24"/>
                  </a:cubicBezTo>
                  <a:close/>
                  <a:moveTo>
                    <a:pt x="1494" y="24"/>
                  </a:moveTo>
                  <a:cubicBezTo>
                    <a:pt x="1494" y="24"/>
                    <a:pt x="1494" y="24"/>
                    <a:pt x="1494" y="25"/>
                  </a:cubicBezTo>
                  <a:cubicBezTo>
                    <a:pt x="1494" y="25"/>
                    <a:pt x="1494" y="24"/>
                    <a:pt x="1494" y="24"/>
                  </a:cubicBezTo>
                  <a:close/>
                  <a:moveTo>
                    <a:pt x="1202" y="101"/>
                  </a:moveTo>
                  <a:cubicBezTo>
                    <a:pt x="1202" y="101"/>
                    <a:pt x="1202" y="101"/>
                    <a:pt x="1202" y="101"/>
                  </a:cubicBezTo>
                  <a:cubicBezTo>
                    <a:pt x="1202" y="101"/>
                    <a:pt x="1202" y="101"/>
                    <a:pt x="1202" y="101"/>
                  </a:cubicBezTo>
                  <a:close/>
                  <a:moveTo>
                    <a:pt x="1709" y="68"/>
                  </a:moveTo>
                  <a:cubicBezTo>
                    <a:pt x="1710" y="68"/>
                    <a:pt x="1710" y="68"/>
                    <a:pt x="1710" y="68"/>
                  </a:cubicBezTo>
                  <a:cubicBezTo>
                    <a:pt x="1710" y="68"/>
                    <a:pt x="1710" y="68"/>
                    <a:pt x="1709" y="68"/>
                  </a:cubicBezTo>
                  <a:close/>
                  <a:moveTo>
                    <a:pt x="1533" y="24"/>
                  </a:moveTo>
                  <a:cubicBezTo>
                    <a:pt x="1533" y="24"/>
                    <a:pt x="1533" y="24"/>
                    <a:pt x="1533" y="25"/>
                  </a:cubicBezTo>
                  <a:cubicBezTo>
                    <a:pt x="1533" y="24"/>
                    <a:pt x="1533" y="24"/>
                    <a:pt x="1533" y="24"/>
                  </a:cubicBezTo>
                  <a:close/>
                  <a:moveTo>
                    <a:pt x="1701" y="24"/>
                  </a:moveTo>
                  <a:cubicBezTo>
                    <a:pt x="1701" y="24"/>
                    <a:pt x="1701" y="24"/>
                    <a:pt x="1701" y="25"/>
                  </a:cubicBezTo>
                  <a:cubicBezTo>
                    <a:pt x="1701" y="24"/>
                    <a:pt x="1701" y="24"/>
                    <a:pt x="1701" y="24"/>
                  </a:cubicBezTo>
                  <a:close/>
                  <a:moveTo>
                    <a:pt x="692" y="69"/>
                  </a:moveTo>
                  <a:cubicBezTo>
                    <a:pt x="692" y="69"/>
                    <a:pt x="692" y="69"/>
                    <a:pt x="692" y="69"/>
                  </a:cubicBezTo>
                  <a:cubicBezTo>
                    <a:pt x="692" y="69"/>
                    <a:pt x="692" y="69"/>
                    <a:pt x="692" y="69"/>
                  </a:cubicBezTo>
                  <a:close/>
                  <a:moveTo>
                    <a:pt x="975" y="25"/>
                  </a:moveTo>
                  <a:cubicBezTo>
                    <a:pt x="974" y="25"/>
                    <a:pt x="974" y="25"/>
                    <a:pt x="974" y="25"/>
                  </a:cubicBezTo>
                  <a:cubicBezTo>
                    <a:pt x="974" y="25"/>
                    <a:pt x="975" y="25"/>
                    <a:pt x="975" y="25"/>
                  </a:cubicBezTo>
                  <a:close/>
                  <a:moveTo>
                    <a:pt x="1675" y="53"/>
                  </a:moveTo>
                  <a:cubicBezTo>
                    <a:pt x="1675" y="53"/>
                    <a:pt x="1675" y="53"/>
                    <a:pt x="1675" y="53"/>
                  </a:cubicBezTo>
                  <a:cubicBezTo>
                    <a:pt x="1675" y="53"/>
                    <a:pt x="1675" y="53"/>
                    <a:pt x="1675" y="53"/>
                  </a:cubicBezTo>
                  <a:close/>
                  <a:moveTo>
                    <a:pt x="1372" y="68"/>
                  </a:moveTo>
                  <a:cubicBezTo>
                    <a:pt x="1372" y="68"/>
                    <a:pt x="1371" y="69"/>
                    <a:pt x="1371" y="69"/>
                  </a:cubicBezTo>
                  <a:cubicBezTo>
                    <a:pt x="1372" y="69"/>
                    <a:pt x="1372" y="69"/>
                    <a:pt x="1372" y="68"/>
                  </a:cubicBezTo>
                  <a:close/>
                  <a:moveTo>
                    <a:pt x="1541" y="69"/>
                  </a:moveTo>
                  <a:cubicBezTo>
                    <a:pt x="1541" y="69"/>
                    <a:pt x="1541" y="69"/>
                    <a:pt x="1541" y="68"/>
                  </a:cubicBezTo>
                  <a:cubicBezTo>
                    <a:pt x="1541" y="69"/>
                    <a:pt x="1541" y="69"/>
                    <a:pt x="1541" y="69"/>
                  </a:cubicBezTo>
                  <a:close/>
                  <a:moveTo>
                    <a:pt x="1660" y="69"/>
                  </a:moveTo>
                  <a:cubicBezTo>
                    <a:pt x="1660" y="69"/>
                    <a:pt x="1660" y="68"/>
                    <a:pt x="1660" y="68"/>
                  </a:cubicBezTo>
                  <a:cubicBezTo>
                    <a:pt x="1660" y="69"/>
                    <a:pt x="1660" y="69"/>
                    <a:pt x="1660" y="69"/>
                  </a:cubicBezTo>
                  <a:close/>
                  <a:moveTo>
                    <a:pt x="1709" y="69"/>
                  </a:moveTo>
                  <a:cubicBezTo>
                    <a:pt x="1709" y="69"/>
                    <a:pt x="1709" y="69"/>
                    <a:pt x="1710" y="68"/>
                  </a:cubicBezTo>
                  <a:cubicBezTo>
                    <a:pt x="1709" y="69"/>
                    <a:pt x="1709" y="69"/>
                    <a:pt x="1709" y="69"/>
                  </a:cubicBezTo>
                  <a:close/>
                  <a:moveTo>
                    <a:pt x="1724" y="68"/>
                  </a:moveTo>
                  <a:cubicBezTo>
                    <a:pt x="1724" y="68"/>
                    <a:pt x="1724" y="69"/>
                    <a:pt x="1724" y="69"/>
                  </a:cubicBezTo>
                  <a:cubicBezTo>
                    <a:pt x="1724" y="69"/>
                    <a:pt x="1724" y="69"/>
                    <a:pt x="1724" y="68"/>
                  </a:cubicBezTo>
                  <a:close/>
                  <a:moveTo>
                    <a:pt x="1533" y="24"/>
                  </a:moveTo>
                  <a:cubicBezTo>
                    <a:pt x="1533" y="25"/>
                    <a:pt x="1533" y="25"/>
                    <a:pt x="1533" y="25"/>
                  </a:cubicBezTo>
                  <a:cubicBezTo>
                    <a:pt x="1533" y="25"/>
                    <a:pt x="1533" y="25"/>
                    <a:pt x="1533" y="24"/>
                  </a:cubicBezTo>
                  <a:close/>
                  <a:moveTo>
                    <a:pt x="1701" y="24"/>
                  </a:moveTo>
                  <a:cubicBezTo>
                    <a:pt x="1701" y="25"/>
                    <a:pt x="1701" y="25"/>
                    <a:pt x="1701" y="25"/>
                  </a:cubicBezTo>
                  <a:cubicBezTo>
                    <a:pt x="1701" y="25"/>
                    <a:pt x="1701" y="25"/>
                    <a:pt x="1701" y="24"/>
                  </a:cubicBezTo>
                  <a:close/>
                  <a:moveTo>
                    <a:pt x="960" y="25"/>
                  </a:moveTo>
                  <a:cubicBezTo>
                    <a:pt x="960" y="25"/>
                    <a:pt x="960" y="25"/>
                    <a:pt x="960" y="25"/>
                  </a:cubicBezTo>
                  <a:cubicBezTo>
                    <a:pt x="960" y="25"/>
                    <a:pt x="960" y="25"/>
                    <a:pt x="960" y="25"/>
                  </a:cubicBezTo>
                  <a:close/>
                  <a:moveTo>
                    <a:pt x="974" y="25"/>
                  </a:moveTo>
                  <a:cubicBezTo>
                    <a:pt x="974" y="25"/>
                    <a:pt x="974" y="25"/>
                    <a:pt x="974" y="25"/>
                  </a:cubicBezTo>
                  <a:cubicBezTo>
                    <a:pt x="974" y="25"/>
                    <a:pt x="974" y="25"/>
                    <a:pt x="974" y="25"/>
                  </a:cubicBezTo>
                  <a:close/>
                  <a:moveTo>
                    <a:pt x="669" y="69"/>
                  </a:moveTo>
                  <a:cubicBezTo>
                    <a:pt x="669" y="69"/>
                    <a:pt x="669" y="69"/>
                    <a:pt x="668" y="69"/>
                  </a:cubicBezTo>
                  <a:cubicBezTo>
                    <a:pt x="668" y="69"/>
                    <a:pt x="669" y="69"/>
                    <a:pt x="669" y="69"/>
                  </a:cubicBezTo>
                  <a:close/>
                  <a:moveTo>
                    <a:pt x="1533" y="25"/>
                  </a:moveTo>
                  <a:cubicBezTo>
                    <a:pt x="1532" y="25"/>
                    <a:pt x="1532" y="25"/>
                    <a:pt x="1532" y="25"/>
                  </a:cubicBezTo>
                  <a:cubicBezTo>
                    <a:pt x="1532" y="25"/>
                    <a:pt x="1533" y="25"/>
                    <a:pt x="1533" y="25"/>
                  </a:cubicBezTo>
                  <a:close/>
                  <a:moveTo>
                    <a:pt x="1701" y="25"/>
                  </a:moveTo>
                  <a:cubicBezTo>
                    <a:pt x="1700" y="25"/>
                    <a:pt x="1700" y="25"/>
                    <a:pt x="1700" y="25"/>
                  </a:cubicBezTo>
                  <a:cubicBezTo>
                    <a:pt x="1701" y="25"/>
                    <a:pt x="1701" y="25"/>
                    <a:pt x="1701" y="25"/>
                  </a:cubicBezTo>
                  <a:close/>
                  <a:moveTo>
                    <a:pt x="974" y="25"/>
                  </a:moveTo>
                  <a:cubicBezTo>
                    <a:pt x="974" y="25"/>
                    <a:pt x="974" y="25"/>
                    <a:pt x="974" y="26"/>
                  </a:cubicBezTo>
                  <a:cubicBezTo>
                    <a:pt x="974" y="25"/>
                    <a:pt x="974" y="25"/>
                    <a:pt x="974" y="25"/>
                  </a:cubicBezTo>
                  <a:close/>
                  <a:moveTo>
                    <a:pt x="1532" y="25"/>
                  </a:moveTo>
                  <a:cubicBezTo>
                    <a:pt x="1532" y="25"/>
                    <a:pt x="1532" y="25"/>
                    <a:pt x="1532" y="26"/>
                  </a:cubicBezTo>
                  <a:cubicBezTo>
                    <a:pt x="1532" y="26"/>
                    <a:pt x="1532" y="25"/>
                    <a:pt x="1532" y="25"/>
                  </a:cubicBezTo>
                  <a:close/>
                  <a:moveTo>
                    <a:pt x="1541" y="69"/>
                  </a:moveTo>
                  <a:cubicBezTo>
                    <a:pt x="1541" y="69"/>
                    <a:pt x="1541" y="69"/>
                    <a:pt x="1541" y="69"/>
                  </a:cubicBezTo>
                  <a:cubicBezTo>
                    <a:pt x="1541" y="69"/>
                    <a:pt x="1541" y="69"/>
                    <a:pt x="1541" y="69"/>
                  </a:cubicBezTo>
                  <a:close/>
                  <a:moveTo>
                    <a:pt x="1556" y="69"/>
                  </a:moveTo>
                  <a:cubicBezTo>
                    <a:pt x="1555" y="69"/>
                    <a:pt x="1555" y="69"/>
                    <a:pt x="1555" y="69"/>
                  </a:cubicBezTo>
                  <a:cubicBezTo>
                    <a:pt x="1555" y="69"/>
                    <a:pt x="1556" y="69"/>
                    <a:pt x="1556" y="69"/>
                  </a:cubicBezTo>
                  <a:close/>
                  <a:moveTo>
                    <a:pt x="1700" y="25"/>
                  </a:moveTo>
                  <a:cubicBezTo>
                    <a:pt x="1700" y="25"/>
                    <a:pt x="1700" y="25"/>
                    <a:pt x="1700" y="26"/>
                  </a:cubicBezTo>
                  <a:cubicBezTo>
                    <a:pt x="1700" y="26"/>
                    <a:pt x="1700" y="25"/>
                    <a:pt x="1700" y="25"/>
                  </a:cubicBezTo>
                  <a:close/>
                  <a:moveTo>
                    <a:pt x="974" y="26"/>
                  </a:moveTo>
                  <a:cubicBezTo>
                    <a:pt x="973" y="26"/>
                    <a:pt x="973" y="26"/>
                    <a:pt x="973" y="26"/>
                  </a:cubicBezTo>
                  <a:cubicBezTo>
                    <a:pt x="973" y="26"/>
                    <a:pt x="973" y="26"/>
                    <a:pt x="974" y="26"/>
                  </a:cubicBezTo>
                  <a:close/>
                  <a:moveTo>
                    <a:pt x="1709" y="69"/>
                  </a:moveTo>
                  <a:cubicBezTo>
                    <a:pt x="1709" y="69"/>
                    <a:pt x="1709" y="69"/>
                    <a:pt x="1709" y="69"/>
                  </a:cubicBezTo>
                  <a:cubicBezTo>
                    <a:pt x="1709" y="69"/>
                    <a:pt x="1709" y="69"/>
                    <a:pt x="1709" y="69"/>
                  </a:cubicBezTo>
                  <a:close/>
                  <a:moveTo>
                    <a:pt x="1724" y="69"/>
                  </a:moveTo>
                  <a:cubicBezTo>
                    <a:pt x="1724" y="69"/>
                    <a:pt x="1723" y="69"/>
                    <a:pt x="1723" y="69"/>
                  </a:cubicBezTo>
                  <a:cubicBezTo>
                    <a:pt x="1723" y="69"/>
                    <a:pt x="1724" y="69"/>
                    <a:pt x="1724" y="69"/>
                  </a:cubicBezTo>
                  <a:close/>
                  <a:moveTo>
                    <a:pt x="1492" y="26"/>
                  </a:moveTo>
                  <a:cubicBezTo>
                    <a:pt x="1491" y="26"/>
                    <a:pt x="1491" y="26"/>
                    <a:pt x="1491" y="26"/>
                  </a:cubicBezTo>
                  <a:cubicBezTo>
                    <a:pt x="1491" y="26"/>
                    <a:pt x="1491" y="26"/>
                    <a:pt x="1492" y="26"/>
                  </a:cubicBezTo>
                  <a:close/>
                  <a:moveTo>
                    <a:pt x="1532" y="26"/>
                  </a:moveTo>
                  <a:cubicBezTo>
                    <a:pt x="1532" y="26"/>
                    <a:pt x="1532" y="26"/>
                    <a:pt x="1531" y="26"/>
                  </a:cubicBezTo>
                  <a:cubicBezTo>
                    <a:pt x="1532" y="26"/>
                    <a:pt x="1532" y="26"/>
                    <a:pt x="1532" y="26"/>
                  </a:cubicBezTo>
                  <a:close/>
                  <a:moveTo>
                    <a:pt x="1356" y="70"/>
                  </a:moveTo>
                  <a:cubicBezTo>
                    <a:pt x="1356" y="70"/>
                    <a:pt x="1356" y="69"/>
                    <a:pt x="1356" y="69"/>
                  </a:cubicBezTo>
                  <a:cubicBezTo>
                    <a:pt x="1356" y="69"/>
                    <a:pt x="1356" y="69"/>
                    <a:pt x="1356" y="70"/>
                  </a:cubicBezTo>
                  <a:close/>
                  <a:moveTo>
                    <a:pt x="1371" y="69"/>
                  </a:moveTo>
                  <a:cubicBezTo>
                    <a:pt x="1371" y="69"/>
                    <a:pt x="1370" y="69"/>
                    <a:pt x="1370" y="69"/>
                  </a:cubicBezTo>
                  <a:cubicBezTo>
                    <a:pt x="1371" y="69"/>
                    <a:pt x="1371" y="69"/>
                    <a:pt x="1371" y="69"/>
                  </a:cubicBezTo>
                  <a:close/>
                  <a:moveTo>
                    <a:pt x="1700" y="26"/>
                  </a:moveTo>
                  <a:cubicBezTo>
                    <a:pt x="1700" y="26"/>
                    <a:pt x="1700" y="26"/>
                    <a:pt x="1700" y="26"/>
                  </a:cubicBezTo>
                  <a:cubicBezTo>
                    <a:pt x="1700" y="26"/>
                    <a:pt x="1700" y="26"/>
                    <a:pt x="1700" y="26"/>
                  </a:cubicBezTo>
                  <a:close/>
                  <a:moveTo>
                    <a:pt x="959" y="26"/>
                  </a:moveTo>
                  <a:cubicBezTo>
                    <a:pt x="959" y="26"/>
                    <a:pt x="959" y="26"/>
                    <a:pt x="959" y="26"/>
                  </a:cubicBezTo>
                  <a:cubicBezTo>
                    <a:pt x="959" y="26"/>
                    <a:pt x="959" y="26"/>
                    <a:pt x="959" y="26"/>
                  </a:cubicBezTo>
                  <a:close/>
                  <a:moveTo>
                    <a:pt x="973" y="26"/>
                  </a:moveTo>
                  <a:cubicBezTo>
                    <a:pt x="973" y="26"/>
                    <a:pt x="973" y="26"/>
                    <a:pt x="973" y="26"/>
                  </a:cubicBezTo>
                  <a:cubicBezTo>
                    <a:pt x="973" y="26"/>
                    <a:pt x="973" y="26"/>
                    <a:pt x="973" y="26"/>
                  </a:cubicBezTo>
                  <a:close/>
                  <a:moveTo>
                    <a:pt x="1491" y="26"/>
                  </a:moveTo>
                  <a:cubicBezTo>
                    <a:pt x="1491" y="26"/>
                    <a:pt x="1490" y="26"/>
                    <a:pt x="1490" y="26"/>
                  </a:cubicBezTo>
                  <a:cubicBezTo>
                    <a:pt x="1491" y="26"/>
                    <a:pt x="1491" y="26"/>
                    <a:pt x="1491" y="26"/>
                  </a:cubicBezTo>
                  <a:close/>
                  <a:moveTo>
                    <a:pt x="1532" y="26"/>
                  </a:moveTo>
                  <a:cubicBezTo>
                    <a:pt x="1531" y="26"/>
                    <a:pt x="1531" y="26"/>
                    <a:pt x="1531" y="26"/>
                  </a:cubicBezTo>
                  <a:cubicBezTo>
                    <a:pt x="1531" y="26"/>
                    <a:pt x="1531" y="26"/>
                    <a:pt x="1532" y="26"/>
                  </a:cubicBezTo>
                  <a:close/>
                  <a:moveTo>
                    <a:pt x="1700" y="26"/>
                  </a:moveTo>
                  <a:cubicBezTo>
                    <a:pt x="1699" y="26"/>
                    <a:pt x="1699" y="26"/>
                    <a:pt x="1699" y="26"/>
                  </a:cubicBezTo>
                  <a:cubicBezTo>
                    <a:pt x="1699" y="26"/>
                    <a:pt x="1700" y="26"/>
                    <a:pt x="1700" y="26"/>
                  </a:cubicBezTo>
                  <a:close/>
                  <a:moveTo>
                    <a:pt x="973" y="26"/>
                  </a:moveTo>
                  <a:cubicBezTo>
                    <a:pt x="973" y="26"/>
                    <a:pt x="973" y="26"/>
                    <a:pt x="973" y="27"/>
                  </a:cubicBezTo>
                  <a:cubicBezTo>
                    <a:pt x="973" y="27"/>
                    <a:pt x="973" y="26"/>
                    <a:pt x="973" y="26"/>
                  </a:cubicBezTo>
                  <a:close/>
                  <a:moveTo>
                    <a:pt x="1390" y="53"/>
                  </a:moveTo>
                  <a:cubicBezTo>
                    <a:pt x="1390" y="53"/>
                    <a:pt x="1390" y="53"/>
                    <a:pt x="1390" y="53"/>
                  </a:cubicBezTo>
                  <a:cubicBezTo>
                    <a:pt x="1390" y="53"/>
                    <a:pt x="1390" y="53"/>
                    <a:pt x="1390" y="53"/>
                  </a:cubicBezTo>
                  <a:close/>
                  <a:moveTo>
                    <a:pt x="693" y="70"/>
                  </a:moveTo>
                  <a:cubicBezTo>
                    <a:pt x="693" y="70"/>
                    <a:pt x="693" y="70"/>
                    <a:pt x="693" y="70"/>
                  </a:cubicBezTo>
                  <a:cubicBezTo>
                    <a:pt x="693" y="70"/>
                    <a:pt x="693" y="70"/>
                    <a:pt x="693" y="70"/>
                  </a:cubicBezTo>
                  <a:close/>
                  <a:moveTo>
                    <a:pt x="973" y="27"/>
                  </a:moveTo>
                  <a:cubicBezTo>
                    <a:pt x="972" y="27"/>
                    <a:pt x="972" y="27"/>
                    <a:pt x="972" y="27"/>
                  </a:cubicBezTo>
                  <a:cubicBezTo>
                    <a:pt x="972" y="27"/>
                    <a:pt x="972" y="27"/>
                    <a:pt x="973" y="27"/>
                  </a:cubicBezTo>
                  <a:close/>
                  <a:moveTo>
                    <a:pt x="958" y="27"/>
                  </a:moveTo>
                  <a:cubicBezTo>
                    <a:pt x="959" y="27"/>
                    <a:pt x="959" y="27"/>
                    <a:pt x="959" y="27"/>
                  </a:cubicBezTo>
                  <a:cubicBezTo>
                    <a:pt x="958" y="27"/>
                    <a:pt x="958" y="27"/>
                    <a:pt x="958" y="27"/>
                  </a:cubicBezTo>
                  <a:close/>
                  <a:moveTo>
                    <a:pt x="1355" y="70"/>
                  </a:moveTo>
                  <a:cubicBezTo>
                    <a:pt x="1356" y="70"/>
                    <a:pt x="1356" y="70"/>
                    <a:pt x="1356" y="70"/>
                  </a:cubicBezTo>
                  <a:cubicBezTo>
                    <a:pt x="1356" y="70"/>
                    <a:pt x="1356" y="70"/>
                    <a:pt x="1355" y="70"/>
                  </a:cubicBezTo>
                  <a:close/>
                  <a:moveTo>
                    <a:pt x="1370" y="69"/>
                  </a:moveTo>
                  <a:cubicBezTo>
                    <a:pt x="1370" y="69"/>
                    <a:pt x="1370" y="70"/>
                    <a:pt x="1370" y="70"/>
                  </a:cubicBezTo>
                  <a:cubicBezTo>
                    <a:pt x="1370" y="70"/>
                    <a:pt x="1370" y="70"/>
                    <a:pt x="1370" y="69"/>
                  </a:cubicBezTo>
                  <a:close/>
                  <a:moveTo>
                    <a:pt x="971" y="28"/>
                  </a:moveTo>
                  <a:cubicBezTo>
                    <a:pt x="971" y="28"/>
                    <a:pt x="971" y="28"/>
                    <a:pt x="971" y="28"/>
                  </a:cubicBezTo>
                  <a:cubicBezTo>
                    <a:pt x="971" y="28"/>
                    <a:pt x="971" y="28"/>
                    <a:pt x="971" y="28"/>
                  </a:cubicBezTo>
                  <a:close/>
                  <a:moveTo>
                    <a:pt x="1376" y="54"/>
                  </a:moveTo>
                  <a:cubicBezTo>
                    <a:pt x="1376" y="54"/>
                    <a:pt x="1376" y="53"/>
                    <a:pt x="1376" y="53"/>
                  </a:cubicBezTo>
                  <a:cubicBezTo>
                    <a:pt x="1376" y="53"/>
                    <a:pt x="1376" y="53"/>
                    <a:pt x="1376" y="54"/>
                  </a:cubicBezTo>
                  <a:close/>
                  <a:moveTo>
                    <a:pt x="1555" y="70"/>
                  </a:moveTo>
                  <a:cubicBezTo>
                    <a:pt x="1554" y="70"/>
                    <a:pt x="1554" y="70"/>
                    <a:pt x="1554" y="70"/>
                  </a:cubicBezTo>
                  <a:cubicBezTo>
                    <a:pt x="1554" y="70"/>
                    <a:pt x="1554" y="70"/>
                    <a:pt x="1555" y="70"/>
                  </a:cubicBezTo>
                  <a:close/>
                  <a:moveTo>
                    <a:pt x="1487" y="28"/>
                  </a:moveTo>
                  <a:cubicBezTo>
                    <a:pt x="1486" y="28"/>
                    <a:pt x="1486" y="28"/>
                    <a:pt x="1486" y="28"/>
                  </a:cubicBezTo>
                  <a:cubicBezTo>
                    <a:pt x="1486" y="28"/>
                    <a:pt x="1487" y="28"/>
                    <a:pt x="1487" y="28"/>
                  </a:cubicBezTo>
                  <a:close/>
                  <a:moveTo>
                    <a:pt x="971" y="28"/>
                  </a:moveTo>
                  <a:cubicBezTo>
                    <a:pt x="971" y="28"/>
                    <a:pt x="971" y="29"/>
                    <a:pt x="971" y="29"/>
                  </a:cubicBezTo>
                  <a:cubicBezTo>
                    <a:pt x="971" y="29"/>
                    <a:pt x="971" y="29"/>
                    <a:pt x="971" y="28"/>
                  </a:cubicBezTo>
                  <a:close/>
                  <a:moveTo>
                    <a:pt x="1723" y="70"/>
                  </a:moveTo>
                  <a:cubicBezTo>
                    <a:pt x="1722" y="70"/>
                    <a:pt x="1722" y="70"/>
                    <a:pt x="1722" y="70"/>
                  </a:cubicBezTo>
                  <a:cubicBezTo>
                    <a:pt x="1722" y="70"/>
                    <a:pt x="1723" y="70"/>
                    <a:pt x="1723" y="70"/>
                  </a:cubicBezTo>
                  <a:close/>
                  <a:moveTo>
                    <a:pt x="957" y="30"/>
                  </a:moveTo>
                  <a:cubicBezTo>
                    <a:pt x="957" y="30"/>
                    <a:pt x="957" y="30"/>
                    <a:pt x="957" y="29"/>
                  </a:cubicBezTo>
                  <a:cubicBezTo>
                    <a:pt x="957" y="30"/>
                    <a:pt x="957" y="30"/>
                    <a:pt x="957" y="30"/>
                  </a:cubicBezTo>
                  <a:close/>
                  <a:moveTo>
                    <a:pt x="970" y="30"/>
                  </a:moveTo>
                  <a:cubicBezTo>
                    <a:pt x="970" y="30"/>
                    <a:pt x="970" y="30"/>
                    <a:pt x="970" y="30"/>
                  </a:cubicBezTo>
                  <a:cubicBezTo>
                    <a:pt x="970" y="30"/>
                    <a:pt x="970" y="30"/>
                    <a:pt x="970" y="30"/>
                  </a:cubicBezTo>
                  <a:close/>
                  <a:moveTo>
                    <a:pt x="957" y="31"/>
                  </a:moveTo>
                  <a:cubicBezTo>
                    <a:pt x="957" y="31"/>
                    <a:pt x="957" y="30"/>
                    <a:pt x="957" y="30"/>
                  </a:cubicBezTo>
                  <a:cubicBezTo>
                    <a:pt x="957" y="30"/>
                    <a:pt x="957" y="30"/>
                    <a:pt x="957" y="31"/>
                  </a:cubicBezTo>
                  <a:close/>
                  <a:moveTo>
                    <a:pt x="969" y="31"/>
                  </a:moveTo>
                  <a:cubicBezTo>
                    <a:pt x="969" y="31"/>
                    <a:pt x="969" y="31"/>
                    <a:pt x="969" y="31"/>
                  </a:cubicBezTo>
                  <a:cubicBezTo>
                    <a:pt x="969" y="31"/>
                    <a:pt x="969" y="31"/>
                    <a:pt x="969" y="31"/>
                  </a:cubicBezTo>
                  <a:close/>
                  <a:moveTo>
                    <a:pt x="693" y="70"/>
                  </a:moveTo>
                  <a:cubicBezTo>
                    <a:pt x="693" y="70"/>
                    <a:pt x="694" y="70"/>
                    <a:pt x="694" y="70"/>
                  </a:cubicBezTo>
                  <a:cubicBezTo>
                    <a:pt x="694" y="70"/>
                    <a:pt x="693" y="70"/>
                    <a:pt x="693" y="70"/>
                  </a:cubicBezTo>
                  <a:close/>
                  <a:moveTo>
                    <a:pt x="969" y="32"/>
                  </a:moveTo>
                  <a:cubicBezTo>
                    <a:pt x="968" y="32"/>
                    <a:pt x="968" y="32"/>
                    <a:pt x="968" y="32"/>
                  </a:cubicBezTo>
                  <a:cubicBezTo>
                    <a:pt x="968" y="32"/>
                    <a:pt x="969" y="32"/>
                    <a:pt x="969" y="32"/>
                  </a:cubicBezTo>
                  <a:close/>
                  <a:moveTo>
                    <a:pt x="1355" y="70"/>
                  </a:moveTo>
                  <a:cubicBezTo>
                    <a:pt x="1355" y="70"/>
                    <a:pt x="1355" y="70"/>
                    <a:pt x="1355" y="70"/>
                  </a:cubicBezTo>
                  <a:cubicBezTo>
                    <a:pt x="1355" y="70"/>
                    <a:pt x="1355" y="70"/>
                    <a:pt x="1355" y="70"/>
                  </a:cubicBezTo>
                  <a:close/>
                  <a:moveTo>
                    <a:pt x="956" y="33"/>
                  </a:moveTo>
                  <a:cubicBezTo>
                    <a:pt x="956" y="33"/>
                    <a:pt x="956" y="32"/>
                    <a:pt x="956" y="32"/>
                  </a:cubicBezTo>
                  <a:cubicBezTo>
                    <a:pt x="956" y="32"/>
                    <a:pt x="956" y="33"/>
                    <a:pt x="956" y="33"/>
                  </a:cubicBezTo>
                  <a:close/>
                  <a:moveTo>
                    <a:pt x="1539" y="70"/>
                  </a:moveTo>
                  <a:cubicBezTo>
                    <a:pt x="1539" y="70"/>
                    <a:pt x="1540" y="70"/>
                    <a:pt x="1540" y="70"/>
                  </a:cubicBezTo>
                  <a:cubicBezTo>
                    <a:pt x="1539" y="70"/>
                    <a:pt x="1539" y="70"/>
                    <a:pt x="1539" y="70"/>
                  </a:cubicBezTo>
                  <a:close/>
                  <a:moveTo>
                    <a:pt x="1554" y="70"/>
                  </a:moveTo>
                  <a:cubicBezTo>
                    <a:pt x="1554" y="70"/>
                    <a:pt x="1554" y="70"/>
                    <a:pt x="1554" y="70"/>
                  </a:cubicBezTo>
                  <a:cubicBezTo>
                    <a:pt x="1554" y="70"/>
                    <a:pt x="1554" y="70"/>
                    <a:pt x="1554" y="70"/>
                  </a:cubicBezTo>
                  <a:close/>
                  <a:moveTo>
                    <a:pt x="1707" y="70"/>
                  </a:moveTo>
                  <a:cubicBezTo>
                    <a:pt x="1708" y="70"/>
                    <a:pt x="1708" y="70"/>
                    <a:pt x="1708" y="70"/>
                  </a:cubicBezTo>
                  <a:cubicBezTo>
                    <a:pt x="1708" y="70"/>
                    <a:pt x="1707" y="70"/>
                    <a:pt x="1707" y="70"/>
                  </a:cubicBezTo>
                  <a:close/>
                  <a:moveTo>
                    <a:pt x="1722" y="70"/>
                  </a:moveTo>
                  <a:cubicBezTo>
                    <a:pt x="1722" y="70"/>
                    <a:pt x="1722" y="70"/>
                    <a:pt x="1722" y="70"/>
                  </a:cubicBezTo>
                  <a:cubicBezTo>
                    <a:pt x="1722" y="70"/>
                    <a:pt x="1722" y="70"/>
                    <a:pt x="1722" y="70"/>
                  </a:cubicBezTo>
                  <a:close/>
                  <a:moveTo>
                    <a:pt x="1143" y="35"/>
                  </a:moveTo>
                  <a:cubicBezTo>
                    <a:pt x="1143" y="35"/>
                    <a:pt x="1143" y="35"/>
                    <a:pt x="1143" y="35"/>
                  </a:cubicBezTo>
                  <a:cubicBezTo>
                    <a:pt x="1143" y="35"/>
                    <a:pt x="1143" y="35"/>
                    <a:pt x="1143" y="35"/>
                  </a:cubicBezTo>
                  <a:close/>
                  <a:moveTo>
                    <a:pt x="669" y="35"/>
                  </a:moveTo>
                  <a:cubicBezTo>
                    <a:pt x="670" y="35"/>
                    <a:pt x="670" y="35"/>
                    <a:pt x="670" y="35"/>
                  </a:cubicBezTo>
                  <a:cubicBezTo>
                    <a:pt x="670" y="35"/>
                    <a:pt x="669" y="35"/>
                    <a:pt x="669" y="35"/>
                  </a:cubicBezTo>
                  <a:close/>
                  <a:moveTo>
                    <a:pt x="1355" y="71"/>
                  </a:moveTo>
                  <a:cubicBezTo>
                    <a:pt x="1355" y="71"/>
                    <a:pt x="1355" y="70"/>
                    <a:pt x="1355" y="70"/>
                  </a:cubicBezTo>
                  <a:cubicBezTo>
                    <a:pt x="1355" y="70"/>
                    <a:pt x="1355" y="70"/>
                    <a:pt x="1355" y="71"/>
                  </a:cubicBezTo>
                  <a:close/>
                  <a:moveTo>
                    <a:pt x="1369" y="70"/>
                  </a:moveTo>
                  <a:cubicBezTo>
                    <a:pt x="1369" y="70"/>
                    <a:pt x="1369" y="70"/>
                    <a:pt x="1369" y="71"/>
                  </a:cubicBezTo>
                  <a:cubicBezTo>
                    <a:pt x="1369" y="70"/>
                    <a:pt x="1369" y="70"/>
                    <a:pt x="1369" y="70"/>
                  </a:cubicBezTo>
                  <a:close/>
                  <a:moveTo>
                    <a:pt x="1539" y="71"/>
                  </a:moveTo>
                  <a:cubicBezTo>
                    <a:pt x="1539" y="71"/>
                    <a:pt x="1539" y="70"/>
                    <a:pt x="1539" y="70"/>
                  </a:cubicBezTo>
                  <a:cubicBezTo>
                    <a:pt x="1539" y="70"/>
                    <a:pt x="1539" y="70"/>
                    <a:pt x="1539" y="71"/>
                  </a:cubicBezTo>
                  <a:close/>
                  <a:moveTo>
                    <a:pt x="859" y="35"/>
                  </a:moveTo>
                  <a:cubicBezTo>
                    <a:pt x="859" y="35"/>
                    <a:pt x="859" y="35"/>
                    <a:pt x="859" y="35"/>
                  </a:cubicBezTo>
                  <a:cubicBezTo>
                    <a:pt x="859" y="35"/>
                    <a:pt x="859" y="35"/>
                    <a:pt x="859" y="35"/>
                  </a:cubicBezTo>
                  <a:close/>
                  <a:moveTo>
                    <a:pt x="1661" y="71"/>
                  </a:moveTo>
                  <a:cubicBezTo>
                    <a:pt x="1661" y="70"/>
                    <a:pt x="1661" y="70"/>
                    <a:pt x="1661" y="70"/>
                  </a:cubicBezTo>
                  <a:cubicBezTo>
                    <a:pt x="1661" y="70"/>
                    <a:pt x="1661" y="70"/>
                    <a:pt x="1661" y="71"/>
                  </a:cubicBezTo>
                  <a:close/>
                  <a:moveTo>
                    <a:pt x="879" y="35"/>
                  </a:moveTo>
                  <a:cubicBezTo>
                    <a:pt x="879" y="35"/>
                    <a:pt x="879" y="35"/>
                    <a:pt x="879" y="35"/>
                  </a:cubicBezTo>
                  <a:cubicBezTo>
                    <a:pt x="879" y="35"/>
                    <a:pt x="879" y="35"/>
                    <a:pt x="879" y="35"/>
                  </a:cubicBezTo>
                  <a:close/>
                  <a:moveTo>
                    <a:pt x="1707" y="71"/>
                  </a:moveTo>
                  <a:cubicBezTo>
                    <a:pt x="1707" y="71"/>
                    <a:pt x="1707" y="70"/>
                    <a:pt x="1707" y="70"/>
                  </a:cubicBezTo>
                  <a:cubicBezTo>
                    <a:pt x="1707" y="70"/>
                    <a:pt x="1707" y="70"/>
                    <a:pt x="1707" y="71"/>
                  </a:cubicBezTo>
                  <a:close/>
                  <a:moveTo>
                    <a:pt x="902" y="35"/>
                  </a:moveTo>
                  <a:cubicBezTo>
                    <a:pt x="902" y="35"/>
                    <a:pt x="902" y="35"/>
                    <a:pt x="902" y="35"/>
                  </a:cubicBezTo>
                  <a:cubicBezTo>
                    <a:pt x="902" y="35"/>
                    <a:pt x="902" y="35"/>
                    <a:pt x="902" y="35"/>
                  </a:cubicBezTo>
                  <a:close/>
                  <a:moveTo>
                    <a:pt x="1144" y="35"/>
                  </a:moveTo>
                  <a:cubicBezTo>
                    <a:pt x="1144" y="35"/>
                    <a:pt x="1144" y="35"/>
                    <a:pt x="1144" y="35"/>
                  </a:cubicBezTo>
                  <a:cubicBezTo>
                    <a:pt x="1144" y="35"/>
                    <a:pt x="1144" y="35"/>
                    <a:pt x="1144" y="35"/>
                  </a:cubicBezTo>
                  <a:close/>
                  <a:moveTo>
                    <a:pt x="1297" y="35"/>
                  </a:moveTo>
                  <a:cubicBezTo>
                    <a:pt x="1298" y="35"/>
                    <a:pt x="1298" y="35"/>
                    <a:pt x="1298" y="35"/>
                  </a:cubicBezTo>
                  <a:cubicBezTo>
                    <a:pt x="1298" y="35"/>
                    <a:pt x="1297" y="35"/>
                    <a:pt x="1297" y="35"/>
                  </a:cubicBezTo>
                  <a:close/>
                  <a:moveTo>
                    <a:pt x="669" y="36"/>
                  </a:moveTo>
                  <a:cubicBezTo>
                    <a:pt x="669" y="36"/>
                    <a:pt x="669" y="36"/>
                    <a:pt x="669" y="35"/>
                  </a:cubicBezTo>
                  <a:cubicBezTo>
                    <a:pt x="669" y="35"/>
                    <a:pt x="669" y="36"/>
                    <a:pt x="669" y="36"/>
                  </a:cubicBezTo>
                  <a:close/>
                  <a:moveTo>
                    <a:pt x="837" y="36"/>
                  </a:moveTo>
                  <a:cubicBezTo>
                    <a:pt x="837" y="36"/>
                    <a:pt x="837" y="36"/>
                    <a:pt x="837" y="35"/>
                  </a:cubicBezTo>
                  <a:cubicBezTo>
                    <a:pt x="837" y="36"/>
                    <a:pt x="837" y="36"/>
                    <a:pt x="837" y="36"/>
                  </a:cubicBezTo>
                  <a:close/>
                  <a:moveTo>
                    <a:pt x="878" y="36"/>
                  </a:moveTo>
                  <a:cubicBezTo>
                    <a:pt x="878" y="36"/>
                    <a:pt x="878" y="36"/>
                    <a:pt x="878" y="35"/>
                  </a:cubicBezTo>
                  <a:cubicBezTo>
                    <a:pt x="878" y="35"/>
                    <a:pt x="878" y="36"/>
                    <a:pt x="878" y="36"/>
                  </a:cubicBezTo>
                  <a:close/>
                  <a:moveTo>
                    <a:pt x="1354" y="71"/>
                  </a:moveTo>
                  <a:cubicBezTo>
                    <a:pt x="1355" y="71"/>
                    <a:pt x="1355" y="71"/>
                    <a:pt x="1355" y="71"/>
                  </a:cubicBezTo>
                  <a:cubicBezTo>
                    <a:pt x="1355" y="71"/>
                    <a:pt x="1355" y="71"/>
                    <a:pt x="1354" y="71"/>
                  </a:cubicBezTo>
                  <a:close/>
                  <a:moveTo>
                    <a:pt x="1369" y="70"/>
                  </a:moveTo>
                  <a:cubicBezTo>
                    <a:pt x="1369" y="71"/>
                    <a:pt x="1369" y="71"/>
                    <a:pt x="1369" y="71"/>
                  </a:cubicBezTo>
                  <a:cubicBezTo>
                    <a:pt x="1369" y="71"/>
                    <a:pt x="1369" y="71"/>
                    <a:pt x="1369" y="70"/>
                  </a:cubicBezTo>
                  <a:close/>
                  <a:moveTo>
                    <a:pt x="1539" y="71"/>
                  </a:moveTo>
                  <a:cubicBezTo>
                    <a:pt x="1539" y="71"/>
                    <a:pt x="1539" y="71"/>
                    <a:pt x="1539" y="71"/>
                  </a:cubicBezTo>
                  <a:cubicBezTo>
                    <a:pt x="1539" y="71"/>
                    <a:pt x="1539" y="71"/>
                    <a:pt x="1539" y="71"/>
                  </a:cubicBezTo>
                  <a:close/>
                  <a:moveTo>
                    <a:pt x="1553" y="71"/>
                  </a:moveTo>
                  <a:cubicBezTo>
                    <a:pt x="1553" y="71"/>
                    <a:pt x="1553" y="71"/>
                    <a:pt x="1553" y="71"/>
                  </a:cubicBezTo>
                  <a:cubicBezTo>
                    <a:pt x="1553" y="71"/>
                    <a:pt x="1553" y="71"/>
                    <a:pt x="1553" y="71"/>
                  </a:cubicBezTo>
                  <a:close/>
                  <a:moveTo>
                    <a:pt x="1707" y="71"/>
                  </a:moveTo>
                  <a:cubicBezTo>
                    <a:pt x="1707" y="71"/>
                    <a:pt x="1707" y="71"/>
                    <a:pt x="1707" y="71"/>
                  </a:cubicBezTo>
                  <a:cubicBezTo>
                    <a:pt x="1707" y="71"/>
                    <a:pt x="1707" y="71"/>
                    <a:pt x="1707" y="71"/>
                  </a:cubicBezTo>
                  <a:close/>
                  <a:moveTo>
                    <a:pt x="1721" y="71"/>
                  </a:moveTo>
                  <a:cubicBezTo>
                    <a:pt x="1721" y="71"/>
                    <a:pt x="1721" y="71"/>
                    <a:pt x="1721" y="71"/>
                  </a:cubicBezTo>
                  <a:cubicBezTo>
                    <a:pt x="1721" y="71"/>
                    <a:pt x="1721" y="71"/>
                    <a:pt x="1721" y="71"/>
                  </a:cubicBezTo>
                  <a:close/>
                  <a:moveTo>
                    <a:pt x="902" y="35"/>
                  </a:moveTo>
                  <a:cubicBezTo>
                    <a:pt x="903" y="36"/>
                    <a:pt x="903" y="36"/>
                    <a:pt x="903" y="36"/>
                  </a:cubicBezTo>
                  <a:cubicBezTo>
                    <a:pt x="903" y="36"/>
                    <a:pt x="903" y="35"/>
                    <a:pt x="902" y="35"/>
                  </a:cubicBezTo>
                  <a:close/>
                  <a:moveTo>
                    <a:pt x="764" y="36"/>
                  </a:moveTo>
                  <a:cubicBezTo>
                    <a:pt x="764" y="36"/>
                    <a:pt x="764" y="36"/>
                    <a:pt x="764" y="36"/>
                  </a:cubicBezTo>
                  <a:cubicBezTo>
                    <a:pt x="764" y="36"/>
                    <a:pt x="764" y="36"/>
                    <a:pt x="764" y="36"/>
                  </a:cubicBezTo>
                  <a:close/>
                  <a:moveTo>
                    <a:pt x="1074" y="36"/>
                  </a:moveTo>
                  <a:cubicBezTo>
                    <a:pt x="1074" y="36"/>
                    <a:pt x="1074" y="36"/>
                    <a:pt x="1075" y="36"/>
                  </a:cubicBezTo>
                  <a:cubicBezTo>
                    <a:pt x="1074" y="36"/>
                    <a:pt x="1074" y="36"/>
                    <a:pt x="1074" y="36"/>
                  </a:cubicBezTo>
                  <a:close/>
                  <a:moveTo>
                    <a:pt x="1145" y="36"/>
                  </a:moveTo>
                  <a:cubicBezTo>
                    <a:pt x="1145" y="36"/>
                    <a:pt x="1145" y="36"/>
                    <a:pt x="1145" y="36"/>
                  </a:cubicBezTo>
                  <a:cubicBezTo>
                    <a:pt x="1145" y="36"/>
                    <a:pt x="1145" y="36"/>
                    <a:pt x="1145" y="36"/>
                  </a:cubicBezTo>
                  <a:close/>
                  <a:moveTo>
                    <a:pt x="1252" y="36"/>
                  </a:moveTo>
                  <a:cubicBezTo>
                    <a:pt x="1252" y="36"/>
                    <a:pt x="1252" y="36"/>
                    <a:pt x="1252" y="36"/>
                  </a:cubicBezTo>
                  <a:cubicBezTo>
                    <a:pt x="1252" y="36"/>
                    <a:pt x="1252" y="36"/>
                    <a:pt x="1252" y="36"/>
                  </a:cubicBezTo>
                  <a:close/>
                  <a:moveTo>
                    <a:pt x="763" y="36"/>
                  </a:moveTo>
                  <a:cubicBezTo>
                    <a:pt x="764" y="36"/>
                    <a:pt x="764" y="36"/>
                    <a:pt x="764" y="36"/>
                  </a:cubicBezTo>
                  <a:cubicBezTo>
                    <a:pt x="764" y="36"/>
                    <a:pt x="763" y="36"/>
                    <a:pt x="763" y="36"/>
                  </a:cubicBezTo>
                  <a:close/>
                  <a:moveTo>
                    <a:pt x="861" y="36"/>
                  </a:moveTo>
                  <a:cubicBezTo>
                    <a:pt x="861" y="36"/>
                    <a:pt x="861" y="36"/>
                    <a:pt x="861" y="36"/>
                  </a:cubicBezTo>
                  <a:cubicBezTo>
                    <a:pt x="861" y="36"/>
                    <a:pt x="861" y="36"/>
                    <a:pt x="861" y="36"/>
                  </a:cubicBezTo>
                  <a:close/>
                  <a:moveTo>
                    <a:pt x="904" y="36"/>
                  </a:moveTo>
                  <a:cubicBezTo>
                    <a:pt x="904" y="36"/>
                    <a:pt x="904" y="36"/>
                    <a:pt x="904" y="36"/>
                  </a:cubicBezTo>
                  <a:cubicBezTo>
                    <a:pt x="904" y="36"/>
                    <a:pt x="904" y="36"/>
                    <a:pt x="904" y="36"/>
                  </a:cubicBezTo>
                  <a:close/>
                  <a:moveTo>
                    <a:pt x="1538" y="71"/>
                  </a:moveTo>
                  <a:cubicBezTo>
                    <a:pt x="1538" y="71"/>
                    <a:pt x="1539" y="71"/>
                    <a:pt x="1539" y="71"/>
                  </a:cubicBezTo>
                  <a:cubicBezTo>
                    <a:pt x="1538" y="71"/>
                    <a:pt x="1538" y="71"/>
                    <a:pt x="1538" y="71"/>
                  </a:cubicBezTo>
                  <a:close/>
                  <a:moveTo>
                    <a:pt x="1553" y="71"/>
                  </a:moveTo>
                  <a:cubicBezTo>
                    <a:pt x="1553" y="71"/>
                    <a:pt x="1552" y="71"/>
                    <a:pt x="1552" y="71"/>
                  </a:cubicBezTo>
                  <a:cubicBezTo>
                    <a:pt x="1553" y="71"/>
                    <a:pt x="1553" y="71"/>
                    <a:pt x="1553" y="71"/>
                  </a:cubicBezTo>
                  <a:close/>
                  <a:moveTo>
                    <a:pt x="1661" y="71"/>
                  </a:moveTo>
                  <a:cubicBezTo>
                    <a:pt x="1661" y="71"/>
                    <a:pt x="1661" y="71"/>
                    <a:pt x="1661" y="71"/>
                  </a:cubicBezTo>
                  <a:cubicBezTo>
                    <a:pt x="1661" y="71"/>
                    <a:pt x="1661" y="71"/>
                    <a:pt x="1661" y="71"/>
                  </a:cubicBezTo>
                  <a:close/>
                  <a:moveTo>
                    <a:pt x="1075" y="36"/>
                  </a:moveTo>
                  <a:cubicBezTo>
                    <a:pt x="1075" y="36"/>
                    <a:pt x="1075" y="36"/>
                    <a:pt x="1075" y="36"/>
                  </a:cubicBezTo>
                  <a:cubicBezTo>
                    <a:pt x="1075" y="36"/>
                    <a:pt x="1075" y="36"/>
                    <a:pt x="1075" y="36"/>
                  </a:cubicBezTo>
                  <a:close/>
                  <a:moveTo>
                    <a:pt x="1706" y="71"/>
                  </a:moveTo>
                  <a:cubicBezTo>
                    <a:pt x="1707" y="71"/>
                    <a:pt x="1707" y="71"/>
                    <a:pt x="1707" y="71"/>
                  </a:cubicBezTo>
                  <a:cubicBezTo>
                    <a:pt x="1707" y="71"/>
                    <a:pt x="1706" y="71"/>
                    <a:pt x="1706" y="71"/>
                  </a:cubicBezTo>
                  <a:close/>
                  <a:moveTo>
                    <a:pt x="1721" y="71"/>
                  </a:moveTo>
                  <a:cubicBezTo>
                    <a:pt x="1721" y="71"/>
                    <a:pt x="1721" y="71"/>
                    <a:pt x="1720" y="71"/>
                  </a:cubicBezTo>
                  <a:cubicBezTo>
                    <a:pt x="1721" y="71"/>
                    <a:pt x="1721" y="71"/>
                    <a:pt x="1721" y="71"/>
                  </a:cubicBezTo>
                  <a:close/>
                  <a:moveTo>
                    <a:pt x="1118" y="36"/>
                  </a:moveTo>
                  <a:cubicBezTo>
                    <a:pt x="1119" y="36"/>
                    <a:pt x="1119" y="36"/>
                    <a:pt x="1119" y="36"/>
                  </a:cubicBezTo>
                  <a:cubicBezTo>
                    <a:pt x="1119" y="36"/>
                    <a:pt x="1118" y="36"/>
                    <a:pt x="1118" y="36"/>
                  </a:cubicBezTo>
                  <a:close/>
                  <a:moveTo>
                    <a:pt x="1368" y="71"/>
                  </a:moveTo>
                  <a:cubicBezTo>
                    <a:pt x="1368" y="71"/>
                    <a:pt x="1368" y="71"/>
                    <a:pt x="1368" y="72"/>
                  </a:cubicBezTo>
                  <a:cubicBezTo>
                    <a:pt x="1368" y="71"/>
                    <a:pt x="1368" y="71"/>
                    <a:pt x="1368" y="71"/>
                  </a:cubicBezTo>
                  <a:close/>
                  <a:moveTo>
                    <a:pt x="1538" y="72"/>
                  </a:moveTo>
                  <a:cubicBezTo>
                    <a:pt x="1538" y="72"/>
                    <a:pt x="1538" y="71"/>
                    <a:pt x="1538" y="71"/>
                  </a:cubicBezTo>
                  <a:cubicBezTo>
                    <a:pt x="1538" y="71"/>
                    <a:pt x="1538" y="71"/>
                    <a:pt x="1538" y="72"/>
                  </a:cubicBezTo>
                  <a:close/>
                  <a:moveTo>
                    <a:pt x="667" y="37"/>
                  </a:moveTo>
                  <a:cubicBezTo>
                    <a:pt x="667" y="37"/>
                    <a:pt x="667" y="37"/>
                    <a:pt x="667" y="36"/>
                  </a:cubicBezTo>
                  <a:cubicBezTo>
                    <a:pt x="667" y="36"/>
                    <a:pt x="667" y="37"/>
                    <a:pt x="667" y="37"/>
                  </a:cubicBezTo>
                  <a:close/>
                  <a:moveTo>
                    <a:pt x="793" y="36"/>
                  </a:moveTo>
                  <a:cubicBezTo>
                    <a:pt x="793" y="37"/>
                    <a:pt x="793" y="37"/>
                    <a:pt x="794" y="37"/>
                  </a:cubicBezTo>
                  <a:cubicBezTo>
                    <a:pt x="794" y="37"/>
                    <a:pt x="793" y="36"/>
                    <a:pt x="793" y="36"/>
                  </a:cubicBezTo>
                  <a:close/>
                  <a:moveTo>
                    <a:pt x="1706" y="72"/>
                  </a:moveTo>
                  <a:cubicBezTo>
                    <a:pt x="1706" y="72"/>
                    <a:pt x="1706" y="71"/>
                    <a:pt x="1706" y="71"/>
                  </a:cubicBezTo>
                  <a:cubicBezTo>
                    <a:pt x="1706" y="71"/>
                    <a:pt x="1706" y="71"/>
                    <a:pt x="1706" y="72"/>
                  </a:cubicBezTo>
                  <a:close/>
                  <a:moveTo>
                    <a:pt x="861" y="36"/>
                  </a:moveTo>
                  <a:cubicBezTo>
                    <a:pt x="861" y="37"/>
                    <a:pt x="861" y="37"/>
                    <a:pt x="862" y="37"/>
                  </a:cubicBezTo>
                  <a:cubicBezTo>
                    <a:pt x="861" y="37"/>
                    <a:pt x="861" y="37"/>
                    <a:pt x="861" y="36"/>
                  </a:cubicBezTo>
                  <a:close/>
                  <a:moveTo>
                    <a:pt x="904" y="36"/>
                  </a:moveTo>
                  <a:cubicBezTo>
                    <a:pt x="904" y="37"/>
                    <a:pt x="904" y="37"/>
                    <a:pt x="904" y="37"/>
                  </a:cubicBezTo>
                  <a:cubicBezTo>
                    <a:pt x="904" y="37"/>
                    <a:pt x="904" y="37"/>
                    <a:pt x="904" y="36"/>
                  </a:cubicBezTo>
                  <a:close/>
                  <a:moveTo>
                    <a:pt x="1045" y="37"/>
                  </a:moveTo>
                  <a:cubicBezTo>
                    <a:pt x="1045" y="37"/>
                    <a:pt x="1045" y="37"/>
                    <a:pt x="1045" y="36"/>
                  </a:cubicBezTo>
                  <a:cubicBezTo>
                    <a:pt x="1045" y="37"/>
                    <a:pt x="1045" y="37"/>
                    <a:pt x="1045" y="37"/>
                  </a:cubicBezTo>
                  <a:close/>
                  <a:moveTo>
                    <a:pt x="1146" y="36"/>
                  </a:moveTo>
                  <a:cubicBezTo>
                    <a:pt x="1146" y="37"/>
                    <a:pt x="1146" y="37"/>
                    <a:pt x="1146" y="37"/>
                  </a:cubicBezTo>
                  <a:cubicBezTo>
                    <a:pt x="1146" y="37"/>
                    <a:pt x="1146" y="36"/>
                    <a:pt x="1146" y="36"/>
                  </a:cubicBezTo>
                  <a:close/>
                  <a:moveTo>
                    <a:pt x="1295" y="37"/>
                  </a:moveTo>
                  <a:cubicBezTo>
                    <a:pt x="1295" y="37"/>
                    <a:pt x="1296" y="37"/>
                    <a:pt x="1296" y="36"/>
                  </a:cubicBezTo>
                  <a:cubicBezTo>
                    <a:pt x="1295" y="36"/>
                    <a:pt x="1295" y="37"/>
                    <a:pt x="1295" y="37"/>
                  </a:cubicBezTo>
                  <a:close/>
                  <a:moveTo>
                    <a:pt x="835" y="37"/>
                  </a:moveTo>
                  <a:cubicBezTo>
                    <a:pt x="835" y="37"/>
                    <a:pt x="835" y="37"/>
                    <a:pt x="835" y="37"/>
                  </a:cubicBezTo>
                  <a:cubicBezTo>
                    <a:pt x="835" y="37"/>
                    <a:pt x="835" y="37"/>
                    <a:pt x="835" y="37"/>
                  </a:cubicBezTo>
                  <a:close/>
                  <a:moveTo>
                    <a:pt x="1368" y="72"/>
                  </a:moveTo>
                  <a:cubicBezTo>
                    <a:pt x="1367" y="72"/>
                    <a:pt x="1367" y="72"/>
                    <a:pt x="1367" y="72"/>
                  </a:cubicBezTo>
                  <a:cubicBezTo>
                    <a:pt x="1367" y="72"/>
                    <a:pt x="1368" y="72"/>
                    <a:pt x="1368" y="72"/>
                  </a:cubicBezTo>
                  <a:close/>
                  <a:moveTo>
                    <a:pt x="1537" y="72"/>
                  </a:moveTo>
                  <a:cubicBezTo>
                    <a:pt x="1538" y="72"/>
                    <a:pt x="1538" y="72"/>
                    <a:pt x="1538" y="72"/>
                  </a:cubicBezTo>
                  <a:cubicBezTo>
                    <a:pt x="1538" y="72"/>
                    <a:pt x="1538" y="72"/>
                    <a:pt x="1537" y="72"/>
                  </a:cubicBezTo>
                  <a:close/>
                  <a:moveTo>
                    <a:pt x="1552" y="72"/>
                  </a:moveTo>
                  <a:cubicBezTo>
                    <a:pt x="1552" y="72"/>
                    <a:pt x="1551" y="72"/>
                    <a:pt x="1551" y="72"/>
                  </a:cubicBezTo>
                  <a:cubicBezTo>
                    <a:pt x="1552" y="72"/>
                    <a:pt x="1552" y="72"/>
                    <a:pt x="1552" y="72"/>
                  </a:cubicBezTo>
                  <a:close/>
                  <a:moveTo>
                    <a:pt x="876" y="37"/>
                  </a:moveTo>
                  <a:cubicBezTo>
                    <a:pt x="876" y="37"/>
                    <a:pt x="876" y="37"/>
                    <a:pt x="876" y="37"/>
                  </a:cubicBezTo>
                  <a:cubicBezTo>
                    <a:pt x="876" y="37"/>
                    <a:pt x="876" y="37"/>
                    <a:pt x="876" y="37"/>
                  </a:cubicBezTo>
                  <a:close/>
                  <a:moveTo>
                    <a:pt x="1706" y="72"/>
                  </a:moveTo>
                  <a:cubicBezTo>
                    <a:pt x="1706" y="72"/>
                    <a:pt x="1706" y="72"/>
                    <a:pt x="1706" y="72"/>
                  </a:cubicBezTo>
                  <a:cubicBezTo>
                    <a:pt x="1706" y="72"/>
                    <a:pt x="1706" y="72"/>
                    <a:pt x="1706" y="72"/>
                  </a:cubicBezTo>
                  <a:close/>
                  <a:moveTo>
                    <a:pt x="1720" y="72"/>
                  </a:moveTo>
                  <a:cubicBezTo>
                    <a:pt x="1720" y="72"/>
                    <a:pt x="1720" y="72"/>
                    <a:pt x="1720" y="72"/>
                  </a:cubicBezTo>
                  <a:cubicBezTo>
                    <a:pt x="1720" y="72"/>
                    <a:pt x="1720" y="72"/>
                    <a:pt x="1720" y="72"/>
                  </a:cubicBezTo>
                  <a:close/>
                  <a:moveTo>
                    <a:pt x="1076" y="37"/>
                  </a:moveTo>
                  <a:cubicBezTo>
                    <a:pt x="1076" y="37"/>
                    <a:pt x="1076" y="37"/>
                    <a:pt x="1076" y="37"/>
                  </a:cubicBezTo>
                  <a:cubicBezTo>
                    <a:pt x="1076" y="37"/>
                    <a:pt x="1076" y="37"/>
                    <a:pt x="1076" y="37"/>
                  </a:cubicBezTo>
                  <a:close/>
                  <a:moveTo>
                    <a:pt x="1117" y="37"/>
                  </a:moveTo>
                  <a:cubicBezTo>
                    <a:pt x="1118" y="37"/>
                    <a:pt x="1118" y="37"/>
                    <a:pt x="1118" y="37"/>
                  </a:cubicBezTo>
                  <a:cubicBezTo>
                    <a:pt x="1118" y="37"/>
                    <a:pt x="1117" y="37"/>
                    <a:pt x="1117" y="37"/>
                  </a:cubicBezTo>
                  <a:close/>
                  <a:moveTo>
                    <a:pt x="1222" y="37"/>
                  </a:moveTo>
                  <a:cubicBezTo>
                    <a:pt x="1222" y="37"/>
                    <a:pt x="1222" y="37"/>
                    <a:pt x="1223" y="37"/>
                  </a:cubicBezTo>
                  <a:cubicBezTo>
                    <a:pt x="1222" y="37"/>
                    <a:pt x="1222" y="37"/>
                    <a:pt x="1222" y="37"/>
                  </a:cubicBezTo>
                  <a:close/>
                  <a:moveTo>
                    <a:pt x="1254" y="37"/>
                  </a:moveTo>
                  <a:cubicBezTo>
                    <a:pt x="1254" y="37"/>
                    <a:pt x="1254" y="37"/>
                    <a:pt x="1254" y="37"/>
                  </a:cubicBezTo>
                  <a:cubicBezTo>
                    <a:pt x="1254" y="37"/>
                    <a:pt x="1254" y="37"/>
                    <a:pt x="1254" y="37"/>
                  </a:cubicBezTo>
                  <a:close/>
                  <a:moveTo>
                    <a:pt x="1295" y="37"/>
                  </a:moveTo>
                  <a:cubicBezTo>
                    <a:pt x="1295" y="37"/>
                    <a:pt x="1295" y="37"/>
                    <a:pt x="1295" y="37"/>
                  </a:cubicBezTo>
                  <a:cubicBezTo>
                    <a:pt x="1295" y="37"/>
                    <a:pt x="1295" y="37"/>
                    <a:pt x="1295" y="37"/>
                  </a:cubicBezTo>
                  <a:close/>
                  <a:moveTo>
                    <a:pt x="666" y="38"/>
                  </a:moveTo>
                  <a:cubicBezTo>
                    <a:pt x="666" y="37"/>
                    <a:pt x="666" y="37"/>
                    <a:pt x="666" y="37"/>
                  </a:cubicBezTo>
                  <a:cubicBezTo>
                    <a:pt x="666" y="37"/>
                    <a:pt x="666" y="37"/>
                    <a:pt x="666" y="38"/>
                  </a:cubicBezTo>
                  <a:close/>
                  <a:moveTo>
                    <a:pt x="1537" y="72"/>
                  </a:moveTo>
                  <a:cubicBezTo>
                    <a:pt x="1537" y="72"/>
                    <a:pt x="1537" y="72"/>
                    <a:pt x="1538" y="72"/>
                  </a:cubicBezTo>
                  <a:cubicBezTo>
                    <a:pt x="1537" y="72"/>
                    <a:pt x="1537" y="72"/>
                    <a:pt x="1537" y="72"/>
                  </a:cubicBezTo>
                  <a:close/>
                  <a:moveTo>
                    <a:pt x="1551" y="72"/>
                  </a:moveTo>
                  <a:cubicBezTo>
                    <a:pt x="1551" y="72"/>
                    <a:pt x="1551" y="72"/>
                    <a:pt x="1551" y="72"/>
                  </a:cubicBezTo>
                  <a:cubicBezTo>
                    <a:pt x="1551" y="72"/>
                    <a:pt x="1551" y="72"/>
                    <a:pt x="1551" y="72"/>
                  </a:cubicBezTo>
                  <a:close/>
                  <a:moveTo>
                    <a:pt x="762" y="37"/>
                  </a:moveTo>
                  <a:cubicBezTo>
                    <a:pt x="762" y="37"/>
                    <a:pt x="762" y="37"/>
                    <a:pt x="762" y="37"/>
                  </a:cubicBezTo>
                  <a:cubicBezTo>
                    <a:pt x="762" y="37"/>
                    <a:pt x="762" y="37"/>
                    <a:pt x="762" y="37"/>
                  </a:cubicBezTo>
                  <a:close/>
                  <a:moveTo>
                    <a:pt x="1705" y="72"/>
                  </a:moveTo>
                  <a:cubicBezTo>
                    <a:pt x="1705" y="72"/>
                    <a:pt x="1706" y="72"/>
                    <a:pt x="1706" y="72"/>
                  </a:cubicBezTo>
                  <a:cubicBezTo>
                    <a:pt x="1706" y="72"/>
                    <a:pt x="1705" y="72"/>
                    <a:pt x="1705" y="72"/>
                  </a:cubicBezTo>
                  <a:close/>
                  <a:moveTo>
                    <a:pt x="1720" y="72"/>
                  </a:moveTo>
                  <a:cubicBezTo>
                    <a:pt x="1719" y="72"/>
                    <a:pt x="1719" y="72"/>
                    <a:pt x="1719" y="72"/>
                  </a:cubicBezTo>
                  <a:cubicBezTo>
                    <a:pt x="1719" y="72"/>
                    <a:pt x="1719" y="72"/>
                    <a:pt x="1720" y="72"/>
                  </a:cubicBezTo>
                  <a:close/>
                  <a:moveTo>
                    <a:pt x="794" y="37"/>
                  </a:moveTo>
                  <a:cubicBezTo>
                    <a:pt x="794" y="37"/>
                    <a:pt x="794" y="37"/>
                    <a:pt x="795" y="37"/>
                  </a:cubicBezTo>
                  <a:cubicBezTo>
                    <a:pt x="795" y="37"/>
                    <a:pt x="794" y="37"/>
                    <a:pt x="794" y="37"/>
                  </a:cubicBezTo>
                  <a:close/>
                  <a:moveTo>
                    <a:pt x="862" y="37"/>
                  </a:moveTo>
                  <a:cubicBezTo>
                    <a:pt x="862" y="37"/>
                    <a:pt x="862" y="38"/>
                    <a:pt x="862" y="38"/>
                  </a:cubicBezTo>
                  <a:cubicBezTo>
                    <a:pt x="862" y="37"/>
                    <a:pt x="862" y="37"/>
                    <a:pt x="862" y="37"/>
                  </a:cubicBezTo>
                  <a:close/>
                  <a:moveTo>
                    <a:pt x="1117" y="37"/>
                  </a:moveTo>
                  <a:cubicBezTo>
                    <a:pt x="1117" y="37"/>
                    <a:pt x="1117" y="37"/>
                    <a:pt x="1117" y="37"/>
                  </a:cubicBezTo>
                  <a:cubicBezTo>
                    <a:pt x="1117" y="37"/>
                    <a:pt x="1117" y="37"/>
                    <a:pt x="1117" y="37"/>
                  </a:cubicBezTo>
                  <a:close/>
                  <a:moveTo>
                    <a:pt x="1537" y="73"/>
                  </a:moveTo>
                  <a:cubicBezTo>
                    <a:pt x="1537" y="73"/>
                    <a:pt x="1537" y="72"/>
                    <a:pt x="1537" y="72"/>
                  </a:cubicBezTo>
                  <a:cubicBezTo>
                    <a:pt x="1537" y="72"/>
                    <a:pt x="1537" y="73"/>
                    <a:pt x="1537" y="73"/>
                  </a:cubicBezTo>
                  <a:close/>
                  <a:moveTo>
                    <a:pt x="1254" y="37"/>
                  </a:moveTo>
                  <a:cubicBezTo>
                    <a:pt x="1254" y="37"/>
                    <a:pt x="1254" y="37"/>
                    <a:pt x="1255" y="37"/>
                  </a:cubicBezTo>
                  <a:cubicBezTo>
                    <a:pt x="1254" y="37"/>
                    <a:pt x="1254" y="37"/>
                    <a:pt x="1254" y="37"/>
                  </a:cubicBezTo>
                  <a:close/>
                  <a:moveTo>
                    <a:pt x="1295" y="37"/>
                  </a:moveTo>
                  <a:cubicBezTo>
                    <a:pt x="1295" y="37"/>
                    <a:pt x="1295" y="37"/>
                    <a:pt x="1295" y="37"/>
                  </a:cubicBezTo>
                  <a:cubicBezTo>
                    <a:pt x="1295" y="37"/>
                    <a:pt x="1295" y="37"/>
                    <a:pt x="1295" y="37"/>
                  </a:cubicBezTo>
                  <a:close/>
                  <a:moveTo>
                    <a:pt x="1705" y="73"/>
                  </a:moveTo>
                  <a:cubicBezTo>
                    <a:pt x="1705" y="73"/>
                    <a:pt x="1705" y="72"/>
                    <a:pt x="1705" y="72"/>
                  </a:cubicBezTo>
                  <a:cubicBezTo>
                    <a:pt x="1705" y="72"/>
                    <a:pt x="1705" y="72"/>
                    <a:pt x="1705" y="73"/>
                  </a:cubicBezTo>
                  <a:close/>
                  <a:moveTo>
                    <a:pt x="666" y="38"/>
                  </a:moveTo>
                  <a:cubicBezTo>
                    <a:pt x="666" y="38"/>
                    <a:pt x="666" y="38"/>
                    <a:pt x="666" y="37"/>
                  </a:cubicBezTo>
                  <a:cubicBezTo>
                    <a:pt x="666" y="38"/>
                    <a:pt x="666" y="38"/>
                    <a:pt x="666" y="38"/>
                  </a:cubicBezTo>
                  <a:close/>
                  <a:moveTo>
                    <a:pt x="795" y="37"/>
                  </a:moveTo>
                  <a:cubicBezTo>
                    <a:pt x="795" y="38"/>
                    <a:pt x="795" y="38"/>
                    <a:pt x="795" y="38"/>
                  </a:cubicBezTo>
                  <a:cubicBezTo>
                    <a:pt x="795" y="38"/>
                    <a:pt x="795" y="38"/>
                    <a:pt x="795" y="37"/>
                  </a:cubicBezTo>
                  <a:close/>
                  <a:moveTo>
                    <a:pt x="862" y="38"/>
                  </a:moveTo>
                  <a:cubicBezTo>
                    <a:pt x="863" y="38"/>
                    <a:pt x="863" y="38"/>
                    <a:pt x="863" y="38"/>
                  </a:cubicBezTo>
                  <a:cubicBezTo>
                    <a:pt x="863" y="38"/>
                    <a:pt x="863" y="38"/>
                    <a:pt x="862" y="38"/>
                  </a:cubicBezTo>
                  <a:close/>
                  <a:moveTo>
                    <a:pt x="875" y="38"/>
                  </a:moveTo>
                  <a:cubicBezTo>
                    <a:pt x="875" y="38"/>
                    <a:pt x="875" y="38"/>
                    <a:pt x="875" y="38"/>
                  </a:cubicBezTo>
                  <a:cubicBezTo>
                    <a:pt x="875" y="38"/>
                    <a:pt x="875" y="38"/>
                    <a:pt x="875" y="38"/>
                  </a:cubicBezTo>
                  <a:close/>
                  <a:moveTo>
                    <a:pt x="905" y="38"/>
                  </a:moveTo>
                  <a:cubicBezTo>
                    <a:pt x="905" y="38"/>
                    <a:pt x="905" y="38"/>
                    <a:pt x="906" y="38"/>
                  </a:cubicBezTo>
                  <a:cubicBezTo>
                    <a:pt x="906" y="38"/>
                    <a:pt x="905" y="38"/>
                    <a:pt x="905" y="38"/>
                  </a:cubicBezTo>
                  <a:close/>
                  <a:moveTo>
                    <a:pt x="696" y="73"/>
                  </a:moveTo>
                  <a:cubicBezTo>
                    <a:pt x="696" y="73"/>
                    <a:pt x="696" y="73"/>
                    <a:pt x="696" y="73"/>
                  </a:cubicBezTo>
                  <a:cubicBezTo>
                    <a:pt x="696" y="73"/>
                    <a:pt x="696" y="73"/>
                    <a:pt x="696" y="73"/>
                  </a:cubicBezTo>
                  <a:close/>
                  <a:moveTo>
                    <a:pt x="1043" y="38"/>
                  </a:moveTo>
                  <a:cubicBezTo>
                    <a:pt x="1043" y="38"/>
                    <a:pt x="1044" y="38"/>
                    <a:pt x="1044" y="38"/>
                  </a:cubicBezTo>
                  <a:cubicBezTo>
                    <a:pt x="1043" y="38"/>
                    <a:pt x="1043" y="38"/>
                    <a:pt x="1043" y="38"/>
                  </a:cubicBezTo>
                  <a:close/>
                  <a:moveTo>
                    <a:pt x="1366" y="73"/>
                  </a:moveTo>
                  <a:cubicBezTo>
                    <a:pt x="1366" y="73"/>
                    <a:pt x="1366" y="73"/>
                    <a:pt x="1366" y="73"/>
                  </a:cubicBezTo>
                  <a:cubicBezTo>
                    <a:pt x="1366" y="73"/>
                    <a:pt x="1366" y="73"/>
                    <a:pt x="1366" y="73"/>
                  </a:cubicBezTo>
                  <a:close/>
                  <a:moveTo>
                    <a:pt x="1536" y="73"/>
                  </a:moveTo>
                  <a:cubicBezTo>
                    <a:pt x="1537" y="73"/>
                    <a:pt x="1537" y="73"/>
                    <a:pt x="1537" y="73"/>
                  </a:cubicBezTo>
                  <a:cubicBezTo>
                    <a:pt x="1537" y="73"/>
                    <a:pt x="1537" y="73"/>
                    <a:pt x="1536" y="73"/>
                  </a:cubicBezTo>
                  <a:close/>
                  <a:moveTo>
                    <a:pt x="1705" y="73"/>
                  </a:moveTo>
                  <a:cubicBezTo>
                    <a:pt x="1705" y="73"/>
                    <a:pt x="1705" y="73"/>
                    <a:pt x="1705" y="73"/>
                  </a:cubicBezTo>
                  <a:cubicBezTo>
                    <a:pt x="1705" y="73"/>
                    <a:pt x="1705" y="73"/>
                    <a:pt x="1705" y="73"/>
                  </a:cubicBezTo>
                  <a:close/>
                  <a:moveTo>
                    <a:pt x="1147" y="38"/>
                  </a:moveTo>
                  <a:cubicBezTo>
                    <a:pt x="1147" y="38"/>
                    <a:pt x="1147" y="38"/>
                    <a:pt x="1148" y="38"/>
                  </a:cubicBezTo>
                  <a:cubicBezTo>
                    <a:pt x="1148" y="38"/>
                    <a:pt x="1147" y="38"/>
                    <a:pt x="1147" y="38"/>
                  </a:cubicBezTo>
                  <a:close/>
                  <a:moveTo>
                    <a:pt x="696" y="73"/>
                  </a:moveTo>
                  <a:cubicBezTo>
                    <a:pt x="696" y="73"/>
                    <a:pt x="697" y="73"/>
                    <a:pt x="697" y="73"/>
                  </a:cubicBezTo>
                  <a:cubicBezTo>
                    <a:pt x="697" y="73"/>
                    <a:pt x="697" y="73"/>
                    <a:pt x="696" y="73"/>
                  </a:cubicBezTo>
                  <a:close/>
                  <a:moveTo>
                    <a:pt x="1366" y="73"/>
                  </a:moveTo>
                  <a:cubicBezTo>
                    <a:pt x="1366" y="73"/>
                    <a:pt x="1365" y="73"/>
                    <a:pt x="1365" y="73"/>
                  </a:cubicBezTo>
                  <a:cubicBezTo>
                    <a:pt x="1366" y="73"/>
                    <a:pt x="1366" y="73"/>
                    <a:pt x="1366" y="73"/>
                  </a:cubicBezTo>
                  <a:close/>
                  <a:moveTo>
                    <a:pt x="1221" y="38"/>
                  </a:moveTo>
                  <a:cubicBezTo>
                    <a:pt x="1221" y="38"/>
                    <a:pt x="1221" y="38"/>
                    <a:pt x="1222" y="38"/>
                  </a:cubicBezTo>
                  <a:cubicBezTo>
                    <a:pt x="1221" y="38"/>
                    <a:pt x="1221" y="38"/>
                    <a:pt x="1221" y="38"/>
                  </a:cubicBezTo>
                  <a:close/>
                  <a:moveTo>
                    <a:pt x="1536" y="73"/>
                  </a:moveTo>
                  <a:cubicBezTo>
                    <a:pt x="1536" y="73"/>
                    <a:pt x="1536" y="73"/>
                    <a:pt x="1536" y="73"/>
                  </a:cubicBezTo>
                  <a:cubicBezTo>
                    <a:pt x="1536" y="73"/>
                    <a:pt x="1536" y="73"/>
                    <a:pt x="1536" y="73"/>
                  </a:cubicBezTo>
                  <a:close/>
                  <a:moveTo>
                    <a:pt x="1550" y="73"/>
                  </a:moveTo>
                  <a:cubicBezTo>
                    <a:pt x="1550" y="73"/>
                    <a:pt x="1550" y="73"/>
                    <a:pt x="1550" y="73"/>
                  </a:cubicBezTo>
                  <a:cubicBezTo>
                    <a:pt x="1550" y="73"/>
                    <a:pt x="1550" y="73"/>
                    <a:pt x="1550" y="73"/>
                  </a:cubicBezTo>
                  <a:close/>
                  <a:moveTo>
                    <a:pt x="550" y="38"/>
                  </a:moveTo>
                  <a:cubicBezTo>
                    <a:pt x="550" y="38"/>
                    <a:pt x="550" y="38"/>
                    <a:pt x="551" y="38"/>
                  </a:cubicBezTo>
                  <a:cubicBezTo>
                    <a:pt x="551" y="38"/>
                    <a:pt x="550" y="38"/>
                    <a:pt x="550" y="38"/>
                  </a:cubicBezTo>
                  <a:close/>
                  <a:moveTo>
                    <a:pt x="1704" y="73"/>
                  </a:moveTo>
                  <a:cubicBezTo>
                    <a:pt x="1704" y="73"/>
                    <a:pt x="1705" y="73"/>
                    <a:pt x="1705" y="73"/>
                  </a:cubicBezTo>
                  <a:cubicBezTo>
                    <a:pt x="1704" y="73"/>
                    <a:pt x="1704" y="73"/>
                    <a:pt x="1704" y="73"/>
                  </a:cubicBezTo>
                  <a:close/>
                  <a:moveTo>
                    <a:pt x="1718" y="73"/>
                  </a:moveTo>
                  <a:cubicBezTo>
                    <a:pt x="1718" y="73"/>
                    <a:pt x="1718" y="73"/>
                    <a:pt x="1718" y="73"/>
                  </a:cubicBezTo>
                  <a:cubicBezTo>
                    <a:pt x="1718" y="73"/>
                    <a:pt x="1718" y="73"/>
                    <a:pt x="1718" y="73"/>
                  </a:cubicBezTo>
                  <a:close/>
                  <a:moveTo>
                    <a:pt x="611" y="118"/>
                  </a:moveTo>
                  <a:cubicBezTo>
                    <a:pt x="611" y="118"/>
                    <a:pt x="611" y="118"/>
                    <a:pt x="611" y="118"/>
                  </a:cubicBezTo>
                  <a:cubicBezTo>
                    <a:pt x="611" y="118"/>
                    <a:pt x="611" y="118"/>
                    <a:pt x="611" y="118"/>
                  </a:cubicBezTo>
                  <a:close/>
                  <a:moveTo>
                    <a:pt x="833" y="38"/>
                  </a:moveTo>
                  <a:cubicBezTo>
                    <a:pt x="834" y="38"/>
                    <a:pt x="834" y="38"/>
                    <a:pt x="834" y="38"/>
                  </a:cubicBezTo>
                  <a:cubicBezTo>
                    <a:pt x="834" y="38"/>
                    <a:pt x="833" y="38"/>
                    <a:pt x="833" y="38"/>
                  </a:cubicBezTo>
                  <a:close/>
                  <a:moveTo>
                    <a:pt x="863" y="38"/>
                  </a:moveTo>
                  <a:cubicBezTo>
                    <a:pt x="863" y="38"/>
                    <a:pt x="863" y="38"/>
                    <a:pt x="863" y="38"/>
                  </a:cubicBezTo>
                  <a:cubicBezTo>
                    <a:pt x="863" y="38"/>
                    <a:pt x="863" y="38"/>
                    <a:pt x="863" y="38"/>
                  </a:cubicBezTo>
                  <a:close/>
                  <a:moveTo>
                    <a:pt x="610" y="119"/>
                  </a:moveTo>
                  <a:cubicBezTo>
                    <a:pt x="610" y="119"/>
                    <a:pt x="611" y="119"/>
                    <a:pt x="611" y="119"/>
                  </a:cubicBezTo>
                  <a:cubicBezTo>
                    <a:pt x="610" y="119"/>
                    <a:pt x="610" y="119"/>
                    <a:pt x="610" y="119"/>
                  </a:cubicBezTo>
                  <a:close/>
                  <a:moveTo>
                    <a:pt x="874" y="38"/>
                  </a:moveTo>
                  <a:cubicBezTo>
                    <a:pt x="875" y="38"/>
                    <a:pt x="875" y="38"/>
                    <a:pt x="875" y="38"/>
                  </a:cubicBezTo>
                  <a:cubicBezTo>
                    <a:pt x="875" y="38"/>
                    <a:pt x="874" y="38"/>
                    <a:pt x="874" y="38"/>
                  </a:cubicBezTo>
                  <a:close/>
                  <a:moveTo>
                    <a:pt x="610" y="119"/>
                  </a:moveTo>
                  <a:cubicBezTo>
                    <a:pt x="610" y="119"/>
                    <a:pt x="610" y="119"/>
                    <a:pt x="610" y="119"/>
                  </a:cubicBezTo>
                  <a:cubicBezTo>
                    <a:pt x="610" y="119"/>
                    <a:pt x="610" y="119"/>
                    <a:pt x="610" y="119"/>
                  </a:cubicBezTo>
                  <a:close/>
                  <a:moveTo>
                    <a:pt x="610" y="120"/>
                  </a:moveTo>
                  <a:cubicBezTo>
                    <a:pt x="610" y="120"/>
                    <a:pt x="610" y="120"/>
                    <a:pt x="610" y="119"/>
                  </a:cubicBezTo>
                  <a:cubicBezTo>
                    <a:pt x="610" y="119"/>
                    <a:pt x="610" y="119"/>
                    <a:pt x="610" y="120"/>
                  </a:cubicBezTo>
                  <a:close/>
                  <a:moveTo>
                    <a:pt x="906" y="38"/>
                  </a:moveTo>
                  <a:cubicBezTo>
                    <a:pt x="906" y="38"/>
                    <a:pt x="906" y="38"/>
                    <a:pt x="906" y="38"/>
                  </a:cubicBezTo>
                  <a:cubicBezTo>
                    <a:pt x="906" y="38"/>
                    <a:pt x="906" y="38"/>
                    <a:pt x="906" y="38"/>
                  </a:cubicBezTo>
                  <a:close/>
                  <a:moveTo>
                    <a:pt x="609" y="120"/>
                  </a:moveTo>
                  <a:cubicBezTo>
                    <a:pt x="609" y="120"/>
                    <a:pt x="610" y="120"/>
                    <a:pt x="610" y="120"/>
                  </a:cubicBezTo>
                  <a:cubicBezTo>
                    <a:pt x="609" y="120"/>
                    <a:pt x="609" y="120"/>
                    <a:pt x="609" y="120"/>
                  </a:cubicBezTo>
                  <a:close/>
                  <a:moveTo>
                    <a:pt x="609" y="120"/>
                  </a:moveTo>
                  <a:cubicBezTo>
                    <a:pt x="609" y="120"/>
                    <a:pt x="609" y="120"/>
                    <a:pt x="609" y="120"/>
                  </a:cubicBezTo>
                  <a:cubicBezTo>
                    <a:pt x="609" y="120"/>
                    <a:pt x="609" y="120"/>
                    <a:pt x="609" y="120"/>
                  </a:cubicBezTo>
                  <a:close/>
                  <a:moveTo>
                    <a:pt x="621" y="120"/>
                  </a:moveTo>
                  <a:cubicBezTo>
                    <a:pt x="621" y="120"/>
                    <a:pt x="621" y="120"/>
                    <a:pt x="621" y="120"/>
                  </a:cubicBezTo>
                  <a:cubicBezTo>
                    <a:pt x="621" y="120"/>
                    <a:pt x="621" y="120"/>
                    <a:pt x="621" y="120"/>
                  </a:cubicBezTo>
                  <a:close/>
                  <a:moveTo>
                    <a:pt x="609" y="121"/>
                  </a:moveTo>
                  <a:cubicBezTo>
                    <a:pt x="609" y="121"/>
                    <a:pt x="609" y="121"/>
                    <a:pt x="609" y="120"/>
                  </a:cubicBezTo>
                  <a:cubicBezTo>
                    <a:pt x="609" y="120"/>
                    <a:pt x="609" y="121"/>
                    <a:pt x="609" y="121"/>
                  </a:cubicBezTo>
                  <a:close/>
                  <a:moveTo>
                    <a:pt x="1043" y="38"/>
                  </a:moveTo>
                  <a:cubicBezTo>
                    <a:pt x="1043" y="38"/>
                    <a:pt x="1043" y="38"/>
                    <a:pt x="1043" y="38"/>
                  </a:cubicBezTo>
                  <a:cubicBezTo>
                    <a:pt x="1043" y="38"/>
                    <a:pt x="1043" y="38"/>
                    <a:pt x="1043" y="38"/>
                  </a:cubicBezTo>
                  <a:close/>
                  <a:moveTo>
                    <a:pt x="608" y="121"/>
                  </a:moveTo>
                  <a:cubicBezTo>
                    <a:pt x="608" y="121"/>
                    <a:pt x="608" y="121"/>
                    <a:pt x="609" y="121"/>
                  </a:cubicBezTo>
                  <a:cubicBezTo>
                    <a:pt x="608" y="121"/>
                    <a:pt x="608" y="121"/>
                    <a:pt x="608" y="121"/>
                  </a:cubicBezTo>
                  <a:close/>
                  <a:moveTo>
                    <a:pt x="608" y="121"/>
                  </a:moveTo>
                  <a:cubicBezTo>
                    <a:pt x="608" y="121"/>
                    <a:pt x="608" y="121"/>
                    <a:pt x="608" y="121"/>
                  </a:cubicBezTo>
                  <a:cubicBezTo>
                    <a:pt x="608" y="121"/>
                    <a:pt x="608" y="121"/>
                    <a:pt x="608" y="121"/>
                  </a:cubicBezTo>
                  <a:close/>
                  <a:moveTo>
                    <a:pt x="1077" y="38"/>
                  </a:moveTo>
                  <a:cubicBezTo>
                    <a:pt x="1077" y="38"/>
                    <a:pt x="1077" y="38"/>
                    <a:pt x="1078" y="38"/>
                  </a:cubicBezTo>
                  <a:cubicBezTo>
                    <a:pt x="1078" y="38"/>
                    <a:pt x="1077" y="38"/>
                    <a:pt x="1077" y="38"/>
                  </a:cubicBezTo>
                  <a:close/>
                  <a:moveTo>
                    <a:pt x="1148" y="38"/>
                  </a:moveTo>
                  <a:cubicBezTo>
                    <a:pt x="1148" y="38"/>
                    <a:pt x="1148" y="38"/>
                    <a:pt x="1148" y="38"/>
                  </a:cubicBezTo>
                  <a:cubicBezTo>
                    <a:pt x="1148" y="38"/>
                    <a:pt x="1148" y="38"/>
                    <a:pt x="1148" y="38"/>
                  </a:cubicBezTo>
                  <a:close/>
                  <a:moveTo>
                    <a:pt x="620" y="122"/>
                  </a:moveTo>
                  <a:cubicBezTo>
                    <a:pt x="620" y="122"/>
                    <a:pt x="620" y="122"/>
                    <a:pt x="620" y="122"/>
                  </a:cubicBezTo>
                  <a:cubicBezTo>
                    <a:pt x="620" y="122"/>
                    <a:pt x="620" y="122"/>
                    <a:pt x="620" y="122"/>
                  </a:cubicBezTo>
                  <a:close/>
                  <a:moveTo>
                    <a:pt x="1255" y="38"/>
                  </a:moveTo>
                  <a:cubicBezTo>
                    <a:pt x="1255" y="38"/>
                    <a:pt x="1255" y="38"/>
                    <a:pt x="1256" y="38"/>
                  </a:cubicBezTo>
                  <a:cubicBezTo>
                    <a:pt x="1255" y="38"/>
                    <a:pt x="1255" y="38"/>
                    <a:pt x="1255" y="38"/>
                  </a:cubicBezTo>
                  <a:close/>
                  <a:moveTo>
                    <a:pt x="760" y="39"/>
                  </a:moveTo>
                  <a:cubicBezTo>
                    <a:pt x="760" y="38"/>
                    <a:pt x="761" y="38"/>
                    <a:pt x="761" y="38"/>
                  </a:cubicBezTo>
                  <a:cubicBezTo>
                    <a:pt x="760" y="38"/>
                    <a:pt x="760" y="38"/>
                    <a:pt x="760" y="39"/>
                  </a:cubicBezTo>
                  <a:close/>
                  <a:moveTo>
                    <a:pt x="796" y="38"/>
                  </a:moveTo>
                  <a:cubicBezTo>
                    <a:pt x="796" y="38"/>
                    <a:pt x="796" y="39"/>
                    <a:pt x="796" y="39"/>
                  </a:cubicBezTo>
                  <a:cubicBezTo>
                    <a:pt x="796" y="38"/>
                    <a:pt x="796" y="38"/>
                    <a:pt x="796" y="38"/>
                  </a:cubicBezTo>
                  <a:close/>
                  <a:moveTo>
                    <a:pt x="1536" y="74"/>
                  </a:moveTo>
                  <a:cubicBezTo>
                    <a:pt x="1536" y="74"/>
                    <a:pt x="1536" y="74"/>
                    <a:pt x="1536" y="73"/>
                  </a:cubicBezTo>
                  <a:cubicBezTo>
                    <a:pt x="1536" y="73"/>
                    <a:pt x="1536" y="74"/>
                    <a:pt x="1536" y="74"/>
                  </a:cubicBezTo>
                  <a:close/>
                  <a:moveTo>
                    <a:pt x="1550" y="73"/>
                  </a:moveTo>
                  <a:cubicBezTo>
                    <a:pt x="1549" y="73"/>
                    <a:pt x="1549" y="73"/>
                    <a:pt x="1549" y="74"/>
                  </a:cubicBezTo>
                  <a:cubicBezTo>
                    <a:pt x="1549" y="74"/>
                    <a:pt x="1550" y="73"/>
                    <a:pt x="1550" y="73"/>
                  </a:cubicBezTo>
                  <a:close/>
                  <a:moveTo>
                    <a:pt x="1675" y="73"/>
                  </a:moveTo>
                  <a:cubicBezTo>
                    <a:pt x="1675" y="74"/>
                    <a:pt x="1675" y="74"/>
                    <a:pt x="1675" y="74"/>
                  </a:cubicBezTo>
                  <a:cubicBezTo>
                    <a:pt x="1675" y="74"/>
                    <a:pt x="1675" y="73"/>
                    <a:pt x="1675" y="73"/>
                  </a:cubicBezTo>
                  <a:close/>
                  <a:moveTo>
                    <a:pt x="620" y="123"/>
                  </a:moveTo>
                  <a:cubicBezTo>
                    <a:pt x="619" y="123"/>
                    <a:pt x="619" y="123"/>
                    <a:pt x="619" y="123"/>
                  </a:cubicBezTo>
                  <a:cubicBezTo>
                    <a:pt x="619" y="123"/>
                    <a:pt x="619" y="123"/>
                    <a:pt x="620" y="123"/>
                  </a:cubicBezTo>
                  <a:close/>
                  <a:moveTo>
                    <a:pt x="1704" y="74"/>
                  </a:moveTo>
                  <a:cubicBezTo>
                    <a:pt x="1704" y="74"/>
                    <a:pt x="1704" y="74"/>
                    <a:pt x="1704" y="73"/>
                  </a:cubicBezTo>
                  <a:cubicBezTo>
                    <a:pt x="1704" y="73"/>
                    <a:pt x="1704" y="74"/>
                    <a:pt x="1704" y="74"/>
                  </a:cubicBezTo>
                  <a:close/>
                  <a:moveTo>
                    <a:pt x="1718" y="73"/>
                  </a:moveTo>
                  <a:cubicBezTo>
                    <a:pt x="1718" y="73"/>
                    <a:pt x="1717" y="73"/>
                    <a:pt x="1717" y="74"/>
                  </a:cubicBezTo>
                  <a:cubicBezTo>
                    <a:pt x="1718" y="74"/>
                    <a:pt x="1718" y="73"/>
                    <a:pt x="1718" y="73"/>
                  </a:cubicBezTo>
                  <a:close/>
                  <a:moveTo>
                    <a:pt x="833" y="39"/>
                  </a:moveTo>
                  <a:cubicBezTo>
                    <a:pt x="833" y="39"/>
                    <a:pt x="833" y="38"/>
                    <a:pt x="833" y="38"/>
                  </a:cubicBezTo>
                  <a:cubicBezTo>
                    <a:pt x="833" y="38"/>
                    <a:pt x="833" y="38"/>
                    <a:pt x="833" y="39"/>
                  </a:cubicBezTo>
                  <a:close/>
                  <a:moveTo>
                    <a:pt x="863" y="38"/>
                  </a:moveTo>
                  <a:cubicBezTo>
                    <a:pt x="863" y="38"/>
                    <a:pt x="863" y="39"/>
                    <a:pt x="864" y="39"/>
                  </a:cubicBezTo>
                  <a:cubicBezTo>
                    <a:pt x="864" y="38"/>
                    <a:pt x="863" y="38"/>
                    <a:pt x="863" y="38"/>
                  </a:cubicBezTo>
                  <a:close/>
                  <a:moveTo>
                    <a:pt x="618" y="124"/>
                  </a:moveTo>
                  <a:cubicBezTo>
                    <a:pt x="618" y="124"/>
                    <a:pt x="618" y="124"/>
                    <a:pt x="618" y="124"/>
                  </a:cubicBezTo>
                  <a:cubicBezTo>
                    <a:pt x="618" y="124"/>
                    <a:pt x="618" y="124"/>
                    <a:pt x="618" y="124"/>
                  </a:cubicBezTo>
                  <a:close/>
                  <a:moveTo>
                    <a:pt x="618" y="124"/>
                  </a:moveTo>
                  <a:cubicBezTo>
                    <a:pt x="618" y="125"/>
                    <a:pt x="618" y="125"/>
                    <a:pt x="618" y="125"/>
                  </a:cubicBezTo>
                  <a:cubicBezTo>
                    <a:pt x="618" y="125"/>
                    <a:pt x="618" y="125"/>
                    <a:pt x="618" y="124"/>
                  </a:cubicBezTo>
                  <a:close/>
                  <a:moveTo>
                    <a:pt x="874" y="39"/>
                  </a:moveTo>
                  <a:cubicBezTo>
                    <a:pt x="874" y="38"/>
                    <a:pt x="874" y="38"/>
                    <a:pt x="874" y="38"/>
                  </a:cubicBezTo>
                  <a:cubicBezTo>
                    <a:pt x="874" y="38"/>
                    <a:pt x="874" y="38"/>
                    <a:pt x="874" y="39"/>
                  </a:cubicBezTo>
                  <a:close/>
                  <a:moveTo>
                    <a:pt x="617" y="126"/>
                  </a:moveTo>
                  <a:cubicBezTo>
                    <a:pt x="617" y="126"/>
                    <a:pt x="617" y="126"/>
                    <a:pt x="617" y="126"/>
                  </a:cubicBezTo>
                  <a:cubicBezTo>
                    <a:pt x="617" y="126"/>
                    <a:pt x="617" y="126"/>
                    <a:pt x="617" y="126"/>
                  </a:cubicBezTo>
                  <a:close/>
                  <a:moveTo>
                    <a:pt x="617" y="126"/>
                  </a:moveTo>
                  <a:cubicBezTo>
                    <a:pt x="617" y="126"/>
                    <a:pt x="616" y="126"/>
                    <a:pt x="616" y="127"/>
                  </a:cubicBezTo>
                  <a:cubicBezTo>
                    <a:pt x="617" y="126"/>
                    <a:pt x="617" y="126"/>
                    <a:pt x="617" y="126"/>
                  </a:cubicBezTo>
                  <a:close/>
                  <a:moveTo>
                    <a:pt x="616" y="126"/>
                  </a:moveTo>
                  <a:cubicBezTo>
                    <a:pt x="616" y="127"/>
                    <a:pt x="616" y="127"/>
                    <a:pt x="616" y="127"/>
                  </a:cubicBezTo>
                  <a:cubicBezTo>
                    <a:pt x="616" y="127"/>
                    <a:pt x="616" y="127"/>
                    <a:pt x="616" y="126"/>
                  </a:cubicBezTo>
                  <a:close/>
                  <a:moveTo>
                    <a:pt x="616" y="127"/>
                  </a:moveTo>
                  <a:cubicBezTo>
                    <a:pt x="616" y="127"/>
                    <a:pt x="616" y="127"/>
                    <a:pt x="616" y="127"/>
                  </a:cubicBezTo>
                  <a:cubicBezTo>
                    <a:pt x="616" y="127"/>
                    <a:pt x="616" y="127"/>
                    <a:pt x="616" y="127"/>
                  </a:cubicBezTo>
                  <a:close/>
                  <a:moveTo>
                    <a:pt x="616" y="127"/>
                  </a:moveTo>
                  <a:cubicBezTo>
                    <a:pt x="615" y="127"/>
                    <a:pt x="615" y="127"/>
                    <a:pt x="615" y="128"/>
                  </a:cubicBezTo>
                  <a:cubicBezTo>
                    <a:pt x="616" y="128"/>
                    <a:pt x="616" y="127"/>
                    <a:pt x="616" y="127"/>
                  </a:cubicBezTo>
                  <a:close/>
                  <a:moveTo>
                    <a:pt x="615" y="128"/>
                  </a:moveTo>
                  <a:cubicBezTo>
                    <a:pt x="615" y="128"/>
                    <a:pt x="615" y="128"/>
                    <a:pt x="615" y="128"/>
                  </a:cubicBezTo>
                  <a:cubicBezTo>
                    <a:pt x="615" y="128"/>
                    <a:pt x="615" y="128"/>
                    <a:pt x="615" y="128"/>
                  </a:cubicBezTo>
                  <a:close/>
                  <a:moveTo>
                    <a:pt x="1365" y="74"/>
                  </a:moveTo>
                  <a:cubicBezTo>
                    <a:pt x="1365" y="74"/>
                    <a:pt x="1365" y="74"/>
                    <a:pt x="1364" y="74"/>
                  </a:cubicBezTo>
                  <a:cubicBezTo>
                    <a:pt x="1365" y="74"/>
                    <a:pt x="1365" y="74"/>
                    <a:pt x="1365" y="74"/>
                  </a:cubicBezTo>
                  <a:close/>
                  <a:moveTo>
                    <a:pt x="614" y="129"/>
                  </a:moveTo>
                  <a:cubicBezTo>
                    <a:pt x="614" y="129"/>
                    <a:pt x="614" y="129"/>
                    <a:pt x="614" y="129"/>
                  </a:cubicBezTo>
                  <a:cubicBezTo>
                    <a:pt x="614" y="129"/>
                    <a:pt x="614" y="129"/>
                    <a:pt x="614" y="129"/>
                  </a:cubicBezTo>
                  <a:close/>
                  <a:moveTo>
                    <a:pt x="614" y="129"/>
                  </a:moveTo>
                  <a:cubicBezTo>
                    <a:pt x="613" y="129"/>
                    <a:pt x="613" y="129"/>
                    <a:pt x="613" y="129"/>
                  </a:cubicBezTo>
                  <a:cubicBezTo>
                    <a:pt x="613" y="129"/>
                    <a:pt x="614" y="129"/>
                    <a:pt x="614" y="129"/>
                  </a:cubicBezTo>
                  <a:close/>
                  <a:moveTo>
                    <a:pt x="1535" y="74"/>
                  </a:moveTo>
                  <a:cubicBezTo>
                    <a:pt x="1536" y="74"/>
                    <a:pt x="1536" y="74"/>
                    <a:pt x="1536" y="74"/>
                  </a:cubicBezTo>
                  <a:cubicBezTo>
                    <a:pt x="1536" y="74"/>
                    <a:pt x="1536" y="74"/>
                    <a:pt x="1535" y="74"/>
                  </a:cubicBezTo>
                  <a:close/>
                  <a:moveTo>
                    <a:pt x="613" y="130"/>
                  </a:moveTo>
                  <a:cubicBezTo>
                    <a:pt x="612" y="130"/>
                    <a:pt x="612" y="130"/>
                    <a:pt x="612" y="130"/>
                  </a:cubicBezTo>
                  <a:cubicBezTo>
                    <a:pt x="612" y="130"/>
                    <a:pt x="612" y="130"/>
                    <a:pt x="613" y="130"/>
                  </a:cubicBezTo>
                  <a:close/>
                  <a:moveTo>
                    <a:pt x="906" y="38"/>
                  </a:moveTo>
                  <a:cubicBezTo>
                    <a:pt x="906" y="38"/>
                    <a:pt x="906" y="39"/>
                    <a:pt x="906" y="39"/>
                  </a:cubicBezTo>
                  <a:cubicBezTo>
                    <a:pt x="906" y="38"/>
                    <a:pt x="906" y="38"/>
                    <a:pt x="906" y="38"/>
                  </a:cubicBezTo>
                  <a:close/>
                  <a:moveTo>
                    <a:pt x="612" y="130"/>
                  </a:moveTo>
                  <a:cubicBezTo>
                    <a:pt x="611" y="130"/>
                    <a:pt x="611" y="130"/>
                    <a:pt x="611" y="131"/>
                  </a:cubicBezTo>
                  <a:cubicBezTo>
                    <a:pt x="611" y="131"/>
                    <a:pt x="611" y="131"/>
                    <a:pt x="612" y="130"/>
                  </a:cubicBezTo>
                  <a:close/>
                  <a:moveTo>
                    <a:pt x="611" y="131"/>
                  </a:moveTo>
                  <a:cubicBezTo>
                    <a:pt x="611" y="131"/>
                    <a:pt x="611" y="131"/>
                    <a:pt x="610" y="131"/>
                  </a:cubicBezTo>
                  <a:cubicBezTo>
                    <a:pt x="611" y="131"/>
                    <a:pt x="611" y="131"/>
                    <a:pt x="611" y="131"/>
                  </a:cubicBezTo>
                  <a:close/>
                  <a:moveTo>
                    <a:pt x="1078" y="38"/>
                  </a:moveTo>
                  <a:cubicBezTo>
                    <a:pt x="1078" y="38"/>
                    <a:pt x="1078" y="38"/>
                    <a:pt x="1078" y="38"/>
                  </a:cubicBezTo>
                  <a:cubicBezTo>
                    <a:pt x="1078" y="38"/>
                    <a:pt x="1078" y="38"/>
                    <a:pt x="1078" y="38"/>
                  </a:cubicBezTo>
                  <a:close/>
                  <a:moveTo>
                    <a:pt x="1704" y="74"/>
                  </a:moveTo>
                  <a:cubicBezTo>
                    <a:pt x="1704" y="74"/>
                    <a:pt x="1704" y="74"/>
                    <a:pt x="1704" y="74"/>
                  </a:cubicBezTo>
                  <a:cubicBezTo>
                    <a:pt x="1704" y="74"/>
                    <a:pt x="1704" y="74"/>
                    <a:pt x="1704" y="74"/>
                  </a:cubicBezTo>
                  <a:close/>
                  <a:moveTo>
                    <a:pt x="1116" y="39"/>
                  </a:moveTo>
                  <a:cubicBezTo>
                    <a:pt x="1116" y="39"/>
                    <a:pt x="1116" y="38"/>
                    <a:pt x="1116" y="38"/>
                  </a:cubicBezTo>
                  <a:cubicBezTo>
                    <a:pt x="1116" y="38"/>
                    <a:pt x="1116" y="38"/>
                    <a:pt x="1116" y="39"/>
                  </a:cubicBezTo>
                  <a:close/>
                  <a:moveTo>
                    <a:pt x="1148" y="38"/>
                  </a:moveTo>
                  <a:cubicBezTo>
                    <a:pt x="1148" y="38"/>
                    <a:pt x="1148" y="39"/>
                    <a:pt x="1148" y="39"/>
                  </a:cubicBezTo>
                  <a:cubicBezTo>
                    <a:pt x="1148" y="38"/>
                    <a:pt x="1148" y="38"/>
                    <a:pt x="1148" y="38"/>
                  </a:cubicBezTo>
                  <a:close/>
                  <a:moveTo>
                    <a:pt x="1255" y="38"/>
                  </a:moveTo>
                  <a:cubicBezTo>
                    <a:pt x="1256" y="38"/>
                    <a:pt x="1256" y="39"/>
                    <a:pt x="1256" y="39"/>
                  </a:cubicBezTo>
                  <a:cubicBezTo>
                    <a:pt x="1256" y="38"/>
                    <a:pt x="1256" y="38"/>
                    <a:pt x="1255" y="38"/>
                  </a:cubicBezTo>
                  <a:close/>
                  <a:moveTo>
                    <a:pt x="664" y="39"/>
                  </a:moveTo>
                  <a:cubicBezTo>
                    <a:pt x="664" y="39"/>
                    <a:pt x="665" y="39"/>
                    <a:pt x="665" y="39"/>
                  </a:cubicBezTo>
                  <a:cubicBezTo>
                    <a:pt x="664" y="39"/>
                    <a:pt x="664" y="39"/>
                    <a:pt x="664" y="39"/>
                  </a:cubicBezTo>
                  <a:close/>
                  <a:moveTo>
                    <a:pt x="1044" y="84"/>
                  </a:moveTo>
                  <a:cubicBezTo>
                    <a:pt x="1044" y="84"/>
                    <a:pt x="1044" y="84"/>
                    <a:pt x="1044" y="84"/>
                  </a:cubicBezTo>
                  <a:cubicBezTo>
                    <a:pt x="1044" y="84"/>
                    <a:pt x="1044" y="84"/>
                    <a:pt x="1044" y="84"/>
                  </a:cubicBezTo>
                  <a:close/>
                  <a:moveTo>
                    <a:pt x="1638" y="50"/>
                  </a:moveTo>
                  <a:cubicBezTo>
                    <a:pt x="1638" y="51"/>
                    <a:pt x="1639" y="51"/>
                    <a:pt x="1639" y="51"/>
                  </a:cubicBezTo>
                  <a:cubicBezTo>
                    <a:pt x="1645" y="51"/>
                    <a:pt x="1650" y="52"/>
                    <a:pt x="1655" y="51"/>
                  </a:cubicBezTo>
                  <a:cubicBezTo>
                    <a:pt x="1659" y="51"/>
                    <a:pt x="1663" y="50"/>
                    <a:pt x="1665" y="48"/>
                  </a:cubicBezTo>
                  <a:cubicBezTo>
                    <a:pt x="1672" y="43"/>
                    <a:pt x="1673" y="37"/>
                    <a:pt x="1672" y="30"/>
                  </a:cubicBezTo>
                  <a:cubicBezTo>
                    <a:pt x="1671" y="24"/>
                    <a:pt x="1668" y="21"/>
                    <a:pt x="1663" y="19"/>
                  </a:cubicBezTo>
                  <a:cubicBezTo>
                    <a:pt x="1661" y="18"/>
                    <a:pt x="1659" y="18"/>
                    <a:pt x="1657" y="18"/>
                  </a:cubicBezTo>
                  <a:cubicBezTo>
                    <a:pt x="1651" y="17"/>
                    <a:pt x="1646" y="17"/>
                    <a:pt x="1640" y="17"/>
                  </a:cubicBezTo>
                  <a:cubicBezTo>
                    <a:pt x="1639" y="17"/>
                    <a:pt x="1639" y="17"/>
                    <a:pt x="1639" y="19"/>
                  </a:cubicBezTo>
                  <a:cubicBezTo>
                    <a:pt x="1638" y="24"/>
                    <a:pt x="1638" y="29"/>
                    <a:pt x="1638" y="34"/>
                  </a:cubicBezTo>
                  <a:cubicBezTo>
                    <a:pt x="1638" y="40"/>
                    <a:pt x="1639" y="45"/>
                    <a:pt x="1638" y="50"/>
                  </a:cubicBezTo>
                  <a:close/>
                  <a:moveTo>
                    <a:pt x="1422" y="75"/>
                  </a:moveTo>
                  <a:cubicBezTo>
                    <a:pt x="1423" y="79"/>
                    <a:pt x="1425" y="84"/>
                    <a:pt x="1427" y="87"/>
                  </a:cubicBezTo>
                  <a:cubicBezTo>
                    <a:pt x="1432" y="94"/>
                    <a:pt x="1439" y="95"/>
                    <a:pt x="1445" y="93"/>
                  </a:cubicBezTo>
                  <a:cubicBezTo>
                    <a:pt x="1450" y="92"/>
                    <a:pt x="1452" y="89"/>
                    <a:pt x="1455" y="85"/>
                  </a:cubicBezTo>
                  <a:cubicBezTo>
                    <a:pt x="1457" y="80"/>
                    <a:pt x="1458" y="75"/>
                    <a:pt x="1459" y="70"/>
                  </a:cubicBezTo>
                  <a:cubicBezTo>
                    <a:pt x="1460" y="64"/>
                    <a:pt x="1460" y="57"/>
                    <a:pt x="1460" y="51"/>
                  </a:cubicBezTo>
                  <a:cubicBezTo>
                    <a:pt x="1459" y="45"/>
                    <a:pt x="1459" y="38"/>
                    <a:pt x="1457" y="32"/>
                  </a:cubicBezTo>
                  <a:cubicBezTo>
                    <a:pt x="1456" y="28"/>
                    <a:pt x="1455" y="25"/>
                    <a:pt x="1453" y="21"/>
                  </a:cubicBezTo>
                  <a:cubicBezTo>
                    <a:pt x="1449" y="16"/>
                    <a:pt x="1444" y="14"/>
                    <a:pt x="1437" y="15"/>
                  </a:cubicBezTo>
                  <a:cubicBezTo>
                    <a:pt x="1432" y="16"/>
                    <a:pt x="1429" y="19"/>
                    <a:pt x="1427" y="23"/>
                  </a:cubicBezTo>
                  <a:cubicBezTo>
                    <a:pt x="1425" y="26"/>
                    <a:pt x="1424" y="30"/>
                    <a:pt x="1423" y="34"/>
                  </a:cubicBezTo>
                  <a:cubicBezTo>
                    <a:pt x="1421" y="41"/>
                    <a:pt x="1421" y="48"/>
                    <a:pt x="1421" y="54"/>
                  </a:cubicBezTo>
                  <a:cubicBezTo>
                    <a:pt x="1421" y="62"/>
                    <a:pt x="1421" y="69"/>
                    <a:pt x="1422" y="75"/>
                  </a:cubicBezTo>
                  <a:close/>
                  <a:moveTo>
                    <a:pt x="1043" y="61"/>
                  </a:moveTo>
                  <a:cubicBezTo>
                    <a:pt x="1052" y="61"/>
                    <a:pt x="1062" y="61"/>
                    <a:pt x="1072" y="61"/>
                  </a:cubicBezTo>
                  <a:cubicBezTo>
                    <a:pt x="1073" y="61"/>
                    <a:pt x="1075" y="61"/>
                    <a:pt x="1076" y="61"/>
                  </a:cubicBezTo>
                  <a:cubicBezTo>
                    <a:pt x="1077" y="61"/>
                    <a:pt x="1077" y="61"/>
                    <a:pt x="1077" y="60"/>
                  </a:cubicBezTo>
                  <a:cubicBezTo>
                    <a:pt x="1077" y="57"/>
                    <a:pt x="1076" y="54"/>
                    <a:pt x="1075" y="51"/>
                  </a:cubicBezTo>
                  <a:cubicBezTo>
                    <a:pt x="1073" y="47"/>
                    <a:pt x="1070" y="44"/>
                    <a:pt x="1066" y="43"/>
                  </a:cubicBezTo>
                  <a:cubicBezTo>
                    <a:pt x="1062" y="42"/>
                    <a:pt x="1059" y="42"/>
                    <a:pt x="1055" y="43"/>
                  </a:cubicBezTo>
                  <a:cubicBezTo>
                    <a:pt x="1048" y="44"/>
                    <a:pt x="1042" y="52"/>
                    <a:pt x="1041" y="61"/>
                  </a:cubicBezTo>
                  <a:cubicBezTo>
                    <a:pt x="1041" y="61"/>
                    <a:pt x="1042" y="61"/>
                    <a:pt x="1043" y="61"/>
                  </a:cubicBezTo>
                  <a:close/>
                  <a:moveTo>
                    <a:pt x="760" y="61"/>
                  </a:moveTo>
                  <a:cubicBezTo>
                    <a:pt x="771" y="61"/>
                    <a:pt x="782" y="61"/>
                    <a:pt x="793" y="61"/>
                  </a:cubicBezTo>
                  <a:cubicBezTo>
                    <a:pt x="793" y="61"/>
                    <a:pt x="793" y="61"/>
                    <a:pt x="794" y="61"/>
                  </a:cubicBezTo>
                  <a:cubicBezTo>
                    <a:pt x="794" y="62"/>
                    <a:pt x="795" y="61"/>
                    <a:pt x="795" y="60"/>
                  </a:cubicBezTo>
                  <a:cubicBezTo>
                    <a:pt x="794" y="57"/>
                    <a:pt x="794" y="53"/>
                    <a:pt x="792" y="49"/>
                  </a:cubicBezTo>
                  <a:cubicBezTo>
                    <a:pt x="790" y="47"/>
                    <a:pt x="788" y="44"/>
                    <a:pt x="785" y="43"/>
                  </a:cubicBezTo>
                  <a:cubicBezTo>
                    <a:pt x="779" y="41"/>
                    <a:pt x="773" y="41"/>
                    <a:pt x="767" y="45"/>
                  </a:cubicBezTo>
                  <a:cubicBezTo>
                    <a:pt x="762" y="49"/>
                    <a:pt x="760" y="55"/>
                    <a:pt x="758" y="61"/>
                  </a:cubicBezTo>
                  <a:cubicBezTo>
                    <a:pt x="759" y="62"/>
                    <a:pt x="760" y="61"/>
                    <a:pt x="760" y="61"/>
                  </a:cubicBezTo>
                  <a:close/>
                  <a:moveTo>
                    <a:pt x="1221" y="61"/>
                  </a:moveTo>
                  <a:cubicBezTo>
                    <a:pt x="1229" y="61"/>
                    <a:pt x="1238" y="61"/>
                    <a:pt x="1247" y="61"/>
                  </a:cubicBezTo>
                  <a:cubicBezTo>
                    <a:pt x="1249" y="61"/>
                    <a:pt x="1251" y="61"/>
                    <a:pt x="1254" y="61"/>
                  </a:cubicBezTo>
                  <a:cubicBezTo>
                    <a:pt x="1254" y="61"/>
                    <a:pt x="1255" y="61"/>
                    <a:pt x="1255" y="60"/>
                  </a:cubicBezTo>
                  <a:cubicBezTo>
                    <a:pt x="1254" y="57"/>
                    <a:pt x="1254" y="53"/>
                    <a:pt x="1252" y="50"/>
                  </a:cubicBezTo>
                  <a:cubicBezTo>
                    <a:pt x="1250" y="47"/>
                    <a:pt x="1248" y="44"/>
                    <a:pt x="1245" y="43"/>
                  </a:cubicBezTo>
                  <a:cubicBezTo>
                    <a:pt x="1239" y="41"/>
                    <a:pt x="1234" y="41"/>
                    <a:pt x="1229" y="45"/>
                  </a:cubicBezTo>
                  <a:cubicBezTo>
                    <a:pt x="1222" y="48"/>
                    <a:pt x="1220" y="54"/>
                    <a:pt x="1218" y="61"/>
                  </a:cubicBezTo>
                  <a:cubicBezTo>
                    <a:pt x="1219" y="61"/>
                    <a:pt x="1220" y="61"/>
                    <a:pt x="1221" y="61"/>
                  </a:cubicBezTo>
                  <a:close/>
                  <a:moveTo>
                    <a:pt x="248" y="73"/>
                  </a:moveTo>
                  <a:cubicBezTo>
                    <a:pt x="248" y="75"/>
                    <a:pt x="248" y="77"/>
                    <a:pt x="249" y="78"/>
                  </a:cubicBezTo>
                  <a:cubicBezTo>
                    <a:pt x="251" y="85"/>
                    <a:pt x="255" y="90"/>
                    <a:pt x="262" y="93"/>
                  </a:cubicBezTo>
                  <a:cubicBezTo>
                    <a:pt x="265" y="94"/>
                    <a:pt x="269" y="94"/>
                    <a:pt x="272" y="94"/>
                  </a:cubicBezTo>
                  <a:cubicBezTo>
                    <a:pt x="281" y="93"/>
                    <a:pt x="286" y="89"/>
                    <a:pt x="289" y="81"/>
                  </a:cubicBezTo>
                  <a:cubicBezTo>
                    <a:pt x="290" y="78"/>
                    <a:pt x="291" y="75"/>
                    <a:pt x="291" y="72"/>
                  </a:cubicBezTo>
                  <a:cubicBezTo>
                    <a:pt x="292" y="66"/>
                    <a:pt x="291" y="60"/>
                    <a:pt x="289" y="55"/>
                  </a:cubicBezTo>
                  <a:cubicBezTo>
                    <a:pt x="287" y="49"/>
                    <a:pt x="283" y="45"/>
                    <a:pt x="277" y="43"/>
                  </a:cubicBezTo>
                  <a:cubicBezTo>
                    <a:pt x="274" y="42"/>
                    <a:pt x="271" y="42"/>
                    <a:pt x="269" y="42"/>
                  </a:cubicBezTo>
                  <a:cubicBezTo>
                    <a:pt x="260" y="42"/>
                    <a:pt x="253" y="47"/>
                    <a:pt x="250" y="55"/>
                  </a:cubicBezTo>
                  <a:cubicBezTo>
                    <a:pt x="248" y="59"/>
                    <a:pt x="247" y="64"/>
                    <a:pt x="247" y="68"/>
                  </a:cubicBezTo>
                  <a:cubicBezTo>
                    <a:pt x="247" y="70"/>
                    <a:pt x="247" y="72"/>
                    <a:pt x="248" y="73"/>
                  </a:cubicBezTo>
                  <a:close/>
                  <a:moveTo>
                    <a:pt x="370" y="78"/>
                  </a:moveTo>
                  <a:cubicBezTo>
                    <a:pt x="372" y="86"/>
                    <a:pt x="377" y="91"/>
                    <a:pt x="384" y="93"/>
                  </a:cubicBezTo>
                  <a:cubicBezTo>
                    <a:pt x="387" y="94"/>
                    <a:pt x="391" y="94"/>
                    <a:pt x="394" y="94"/>
                  </a:cubicBezTo>
                  <a:cubicBezTo>
                    <a:pt x="402" y="93"/>
                    <a:pt x="408" y="89"/>
                    <a:pt x="411" y="81"/>
                  </a:cubicBezTo>
                  <a:cubicBezTo>
                    <a:pt x="412" y="78"/>
                    <a:pt x="412" y="75"/>
                    <a:pt x="413" y="71"/>
                  </a:cubicBezTo>
                  <a:cubicBezTo>
                    <a:pt x="413" y="65"/>
                    <a:pt x="413" y="60"/>
                    <a:pt x="410" y="54"/>
                  </a:cubicBezTo>
                  <a:cubicBezTo>
                    <a:pt x="408" y="48"/>
                    <a:pt x="404" y="45"/>
                    <a:pt x="398" y="43"/>
                  </a:cubicBezTo>
                  <a:cubicBezTo>
                    <a:pt x="395" y="42"/>
                    <a:pt x="393" y="42"/>
                    <a:pt x="390" y="42"/>
                  </a:cubicBezTo>
                  <a:cubicBezTo>
                    <a:pt x="381" y="42"/>
                    <a:pt x="374" y="47"/>
                    <a:pt x="371" y="55"/>
                  </a:cubicBezTo>
                  <a:cubicBezTo>
                    <a:pt x="369" y="59"/>
                    <a:pt x="369" y="64"/>
                    <a:pt x="369" y="68"/>
                  </a:cubicBezTo>
                  <a:cubicBezTo>
                    <a:pt x="369" y="72"/>
                    <a:pt x="369" y="75"/>
                    <a:pt x="370" y="78"/>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239" y="4219720"/>
              <a:ext cx="412401" cy="412402"/>
            </a:xfrm>
            <a:prstGeom prst="rect">
              <a:avLst/>
            </a:prstGeom>
          </p:spPr>
        </p:pic>
      </p:grpSp>
    </p:spTree>
    <p:extLst>
      <p:ext uri="{BB962C8B-B14F-4D97-AF65-F5344CB8AC3E}">
        <p14:creationId xmlns:p14="http://schemas.microsoft.com/office/powerpoint/2010/main" val="231074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3414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470576" y="6533135"/>
            <a:ext cx="8610671" cy="218814"/>
          </a:xfrm>
          <a:prstGeom prst="rect">
            <a:avLst/>
          </a:prstGeom>
        </p:spPr>
        <p:txBody>
          <a:bodyPr wrap="square" lIns="93254" tIns="46627" rIns="93254" bIns="46627">
            <a:spAutoFit/>
          </a:bodyPr>
          <a:lstStyle/>
          <a:p>
            <a:pPr marL="0" lvl="1" defTabSz="-11788713" eaLnBrk="0" hangingPunct="0">
              <a:lnSpc>
                <a:spcPct val="90000"/>
              </a:lnSpc>
              <a:spcBef>
                <a:spcPts val="510"/>
              </a:spcBef>
              <a:buClr>
                <a:srgbClr val="FFFFFF"/>
              </a:buClr>
              <a:buSzPct val="95000"/>
              <a:defRPr/>
            </a:pPr>
            <a:r>
              <a:rPr lang="en-US" sz="900" dirty="0">
                <a:solidFill>
                  <a:schemeClr val="tx1">
                    <a:lumMod val="75000"/>
                    <a:lumOff val="25000"/>
                  </a:schemeClr>
                </a:solidFill>
              </a:rPr>
              <a:t>* Any device certified for use with Windows 7 or Windows 8</a:t>
            </a:r>
            <a:r>
              <a:rPr lang="en-US" sz="900" dirty="0" smtClean="0">
                <a:solidFill>
                  <a:schemeClr val="tx1">
                    <a:lumMod val="75000"/>
                    <a:lumOff val="25000"/>
                  </a:schemeClr>
                </a:solidFill>
              </a:rPr>
              <a:t>, regardless of the OS running on the host machine. </a:t>
            </a:r>
            <a:r>
              <a:rPr lang="en-US" sz="900" dirty="0">
                <a:solidFill>
                  <a:schemeClr val="tx1">
                    <a:lumMod val="75000"/>
                    <a:lumOff val="25000"/>
                  </a:schemeClr>
                </a:solidFill>
              </a:rPr>
              <a:t>Software Assurance (SA) for Windows required </a:t>
            </a:r>
            <a:r>
              <a:rPr lang="en-US" sz="900" dirty="0" smtClean="0">
                <a:solidFill>
                  <a:schemeClr val="tx1">
                    <a:lumMod val="75000"/>
                    <a:lumOff val="25000"/>
                  </a:schemeClr>
                </a:solidFill>
              </a:rPr>
              <a:t>.</a:t>
            </a:r>
            <a:endParaRPr lang="en-US" sz="900" dirty="0">
              <a:solidFill>
                <a:schemeClr val="tx1">
                  <a:lumMod val="75000"/>
                  <a:lumOff val="25000"/>
                </a:schemeClr>
              </a:solidFill>
            </a:endParaRPr>
          </a:p>
        </p:txBody>
      </p:sp>
      <p:sp>
        <p:nvSpPr>
          <p:cNvPr id="54" name="TextBox 53"/>
          <p:cNvSpPr txBox="1"/>
          <p:nvPr/>
        </p:nvSpPr>
        <p:spPr>
          <a:xfrm>
            <a:off x="3830462" y="4847450"/>
            <a:ext cx="487362" cy="125545"/>
          </a:xfrm>
          <a:prstGeom prst="rect">
            <a:avLst/>
          </a:prstGeom>
          <a:noFill/>
        </p:spPr>
        <p:txBody>
          <a:bodyPr wrap="square" lIns="0" tIns="0" rIns="0" bIns="0" rtlCol="0">
            <a:spAutoFit/>
          </a:bodyPr>
          <a:lstStyle/>
          <a:p>
            <a:r>
              <a:rPr lang="en-US" sz="800" dirty="0">
                <a:solidFill>
                  <a:schemeClr val="tx2"/>
                </a:solidFill>
              </a:rPr>
              <a:t>01100111</a:t>
            </a:r>
          </a:p>
        </p:txBody>
      </p:sp>
      <p:sp>
        <p:nvSpPr>
          <p:cNvPr id="55" name="TextBox 54"/>
          <p:cNvSpPr txBox="1"/>
          <p:nvPr/>
        </p:nvSpPr>
        <p:spPr>
          <a:xfrm>
            <a:off x="3830462" y="4985251"/>
            <a:ext cx="487362" cy="125545"/>
          </a:xfrm>
          <a:prstGeom prst="rect">
            <a:avLst/>
          </a:prstGeom>
          <a:noFill/>
        </p:spPr>
        <p:txBody>
          <a:bodyPr wrap="square" lIns="0" tIns="0" rIns="0" bIns="0" rtlCol="0">
            <a:spAutoFit/>
          </a:bodyPr>
          <a:lstStyle/>
          <a:p>
            <a:r>
              <a:rPr lang="en-US" sz="800" dirty="0">
                <a:solidFill>
                  <a:schemeClr val="tx2"/>
                </a:solidFill>
              </a:rPr>
              <a:t>11010011</a:t>
            </a:r>
          </a:p>
        </p:txBody>
      </p:sp>
      <p:sp>
        <p:nvSpPr>
          <p:cNvPr id="56" name="TextBox 55"/>
          <p:cNvSpPr txBox="1"/>
          <p:nvPr/>
        </p:nvSpPr>
        <p:spPr>
          <a:xfrm>
            <a:off x="3830462" y="5123052"/>
            <a:ext cx="487362" cy="125545"/>
          </a:xfrm>
          <a:prstGeom prst="rect">
            <a:avLst/>
          </a:prstGeom>
          <a:noFill/>
        </p:spPr>
        <p:txBody>
          <a:bodyPr wrap="square" lIns="0" tIns="0" rIns="0" bIns="0" rtlCol="0">
            <a:spAutoFit/>
          </a:bodyPr>
          <a:lstStyle/>
          <a:p>
            <a:r>
              <a:rPr lang="en-US" sz="800" dirty="0">
                <a:solidFill>
                  <a:schemeClr val="tx2"/>
                </a:solidFill>
              </a:rPr>
              <a:t>11001001</a:t>
            </a:r>
          </a:p>
        </p:txBody>
      </p:sp>
      <p:sp>
        <p:nvSpPr>
          <p:cNvPr id="57" name="TextBox 56"/>
          <p:cNvSpPr txBox="1"/>
          <p:nvPr/>
        </p:nvSpPr>
        <p:spPr>
          <a:xfrm>
            <a:off x="3830462" y="5260854"/>
            <a:ext cx="487362" cy="125545"/>
          </a:xfrm>
          <a:prstGeom prst="rect">
            <a:avLst/>
          </a:prstGeom>
          <a:noFill/>
        </p:spPr>
        <p:txBody>
          <a:bodyPr wrap="square" lIns="0" tIns="0" rIns="0" bIns="0" rtlCol="0">
            <a:spAutoFit/>
          </a:bodyPr>
          <a:lstStyle/>
          <a:p>
            <a:r>
              <a:rPr lang="en-US" sz="800" dirty="0">
                <a:solidFill>
                  <a:schemeClr val="tx2"/>
                </a:solidFill>
              </a:rPr>
              <a:t>10001001</a:t>
            </a:r>
          </a:p>
        </p:txBody>
      </p:sp>
      <p:sp>
        <p:nvSpPr>
          <p:cNvPr id="58" name="TextBox 57"/>
          <p:cNvSpPr txBox="1"/>
          <p:nvPr/>
        </p:nvSpPr>
        <p:spPr>
          <a:xfrm>
            <a:off x="2162440" y="5568907"/>
            <a:ext cx="1966647" cy="466205"/>
          </a:xfrm>
          <a:prstGeom prst="rect">
            <a:avLst/>
          </a:prstGeom>
          <a:noFill/>
        </p:spPr>
        <p:txBody>
          <a:bodyPr wrap="square" lIns="77699" tIns="38849" rIns="77699" bIns="38849" rtlCol="0">
            <a:spAutoFit/>
          </a:bodyPr>
          <a:lstStyle/>
          <a:p>
            <a:pPr algn="ct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Booting from </a:t>
            </a:r>
            <a:br>
              <a:rPr lang="en-US" sz="1400" dirty="0">
                <a:solidFill>
                  <a:schemeClr val="tx2"/>
                </a:solidFill>
                <a:ea typeface="Segoe UI" pitchFamily="34" charset="0"/>
                <a:cs typeface="Segoe UI" pitchFamily="34" charset="0"/>
              </a:rPr>
            </a:br>
            <a:r>
              <a:rPr lang="en-US" sz="1400" dirty="0">
                <a:solidFill>
                  <a:schemeClr val="tx2"/>
                </a:solidFill>
                <a:ea typeface="Segoe UI" pitchFamily="34" charset="0"/>
                <a:cs typeface="Segoe UI" pitchFamily="34" charset="0"/>
              </a:rPr>
              <a:t>Internal hard drive</a:t>
            </a:r>
          </a:p>
        </p:txBody>
      </p:sp>
      <p:grpSp>
        <p:nvGrpSpPr>
          <p:cNvPr id="63" name="Group 29"/>
          <p:cNvGrpSpPr/>
          <p:nvPr/>
        </p:nvGrpSpPr>
        <p:grpSpPr>
          <a:xfrm>
            <a:off x="3551277" y="3420118"/>
            <a:ext cx="5630561" cy="652895"/>
            <a:chOff x="4518339" y="2853446"/>
            <a:chExt cx="9877857" cy="640232"/>
          </a:xfrm>
        </p:grpSpPr>
        <p:sp>
          <p:nvSpPr>
            <p:cNvPr id="64" name="TextBox 63"/>
            <p:cNvSpPr txBox="1"/>
            <p:nvPr/>
          </p:nvSpPr>
          <p:spPr>
            <a:xfrm>
              <a:off x="4518339" y="2853446"/>
              <a:ext cx="3106734" cy="265542"/>
            </a:xfrm>
            <a:prstGeom prst="rect">
              <a:avLst/>
            </a:prstGeom>
            <a:noFill/>
            <a:scene3d>
              <a:camera prst="isometricOffAxis1Left"/>
              <a:lightRig rig="threePt" dir="t"/>
            </a:scene3d>
            <a:sp3d/>
          </p:spPr>
          <p:txBody>
            <a:bodyPr wrap="square" lIns="76178" tIns="38088" rIns="76178" bIns="38088" rtlCol="0">
              <a:spAutoFit/>
            </a:bodyPr>
            <a:lstStyle/>
            <a:p>
              <a:pPr algn="ctr" defTabSz="930796" eaLnBrk="0" hangingPunct="0">
                <a:lnSpc>
                  <a:spcPct val="90000"/>
                </a:lnSpc>
                <a:spcBef>
                  <a:spcPct val="30000"/>
                </a:spcBef>
                <a:buClr>
                  <a:srgbClr val="1F497D"/>
                </a:buClr>
                <a:buSzPct val="95000"/>
                <a:defRPr/>
              </a:pPr>
              <a:endParaRPr lang="en-US" sz="1400" dirty="0">
                <a:solidFill>
                  <a:prstClr val="black"/>
                </a:solidFill>
                <a:ea typeface="Segoe UI" pitchFamily="34" charset="0"/>
                <a:cs typeface="Segoe UI" pitchFamily="34" charset="0"/>
              </a:endParaRPr>
            </a:p>
          </p:txBody>
        </p:sp>
        <p:grpSp>
          <p:nvGrpSpPr>
            <p:cNvPr id="65" name="Group 31"/>
            <p:cNvGrpSpPr/>
            <p:nvPr/>
          </p:nvGrpSpPr>
          <p:grpSpPr>
            <a:xfrm>
              <a:off x="8437947" y="3255295"/>
              <a:ext cx="5958249" cy="238383"/>
              <a:chOff x="8319455" y="3724629"/>
              <a:chExt cx="5603119" cy="411989"/>
            </a:xfrm>
            <a:solidFill>
              <a:schemeClr val="bg1"/>
            </a:solidFill>
          </p:grpSpPr>
          <p:sp>
            <p:nvSpPr>
              <p:cNvPr id="66" name="Rectangle 65"/>
              <p:cNvSpPr/>
              <p:nvPr/>
            </p:nvSpPr>
            <p:spPr>
              <a:xfrm rot="16200000">
                <a:off x="10928504" y="1124844"/>
                <a:ext cx="385021" cy="56031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TextBox 66"/>
              <p:cNvSpPr txBox="1"/>
              <p:nvPr/>
            </p:nvSpPr>
            <p:spPr>
              <a:xfrm>
                <a:off x="9813033" y="3724629"/>
                <a:ext cx="2442120" cy="411989"/>
              </a:xfrm>
              <a:prstGeom prst="rect">
                <a:avLst/>
              </a:prstGeom>
              <a:noFill/>
            </p:spPr>
            <p:txBody>
              <a:bodyPr wrap="square" lIns="76178" tIns="38088" rIns="76178" bIns="38088" rtlCol="0">
                <a:spAutoFit/>
              </a:bodyPr>
              <a:lstStyle/>
              <a:p>
                <a:pPr algn="ctr" defTabSz="930796" eaLnBrk="0" hangingPunct="0">
                  <a:lnSpc>
                    <a:spcPct val="90000"/>
                  </a:lnSpc>
                  <a:spcBef>
                    <a:spcPct val="30000"/>
                  </a:spcBef>
                  <a:buClr>
                    <a:srgbClr val="1F497D"/>
                  </a:buClr>
                  <a:buSzPct val="95000"/>
                  <a:defRPr/>
                </a:pPr>
                <a:r>
                  <a:rPr lang="en-US" sz="1200" b="1" dirty="0">
                    <a:solidFill>
                      <a:schemeClr val="bg1"/>
                    </a:solidFill>
                    <a:ea typeface="Segoe UI" pitchFamily="34" charset="0"/>
                    <a:cs typeface="Segoe UI" pitchFamily="34" charset="0"/>
                  </a:rPr>
                  <a:t>FIREWALL</a:t>
                </a:r>
              </a:p>
            </p:txBody>
          </p:sp>
        </p:grpSp>
      </p:grpSp>
      <p:sp>
        <p:nvSpPr>
          <p:cNvPr id="68" name="TextBox 67"/>
          <p:cNvSpPr txBox="1"/>
          <p:nvPr/>
        </p:nvSpPr>
        <p:spPr>
          <a:xfrm>
            <a:off x="2741118" y="4127541"/>
            <a:ext cx="727061" cy="530841"/>
          </a:xfrm>
          <a:prstGeom prst="rect">
            <a:avLst/>
          </a:prstGeom>
          <a:noFill/>
        </p:spPr>
        <p:txBody>
          <a:bodyPr wrap="square" lIns="77699" tIns="38849" rIns="77699" bIns="38849" rtlCol="0">
            <a:spAutoFit/>
          </a:bodyPr>
          <a:lstStyle/>
          <a:p>
            <a:pPr defTabSz="930796" eaLnBrk="0" hangingPunct="0">
              <a:lnSpc>
                <a:spcPct val="90000"/>
              </a:lnSpc>
              <a:spcBef>
                <a:spcPct val="30000"/>
              </a:spcBef>
              <a:buClr>
                <a:srgbClr val="1F497D"/>
              </a:buClr>
              <a:buSzPct val="95000"/>
              <a:defRPr/>
            </a:pPr>
            <a:r>
              <a:rPr lang="en-US" sz="1400" dirty="0" err="1">
                <a:solidFill>
                  <a:schemeClr val="tx2"/>
                </a:solidFill>
                <a:ea typeface="Segoe UI" pitchFamily="34" charset="0"/>
                <a:cs typeface="Segoe UI" pitchFamily="34" charset="0"/>
              </a:rPr>
              <a:t>App-V</a:t>
            </a:r>
            <a:endParaRPr lang="en-US" sz="1400" dirty="0">
              <a:solidFill>
                <a:schemeClr val="tx2"/>
              </a:solidFill>
              <a:ea typeface="Segoe UI" pitchFamily="34" charset="0"/>
              <a:cs typeface="Segoe UI" pitchFamily="34" charset="0"/>
            </a:endParaRPr>
          </a:p>
          <a:p>
            <a:pP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UE-V</a:t>
            </a:r>
          </a:p>
        </p:txBody>
      </p:sp>
      <p:pic>
        <p:nvPicPr>
          <p:cNvPr id="69" name="Picture 7" descr="C:\Users\v-junyo.REDMOND\Downloads\picasion.com_47562b368667ae2cdfc03232e83d1978.gif"/>
          <p:cNvPicPr preferRelativeResize="0">
            <a:picLocks noChangeArrowheads="1" noCrop="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14000" contrast="-10000"/>
                    </a14:imgEffect>
                  </a14:imgLayer>
                </a14:imgProps>
              </a:ext>
              <a:ext uri="{28A0092B-C50C-407E-A947-70E740481C1C}">
                <a14:useLocalDpi xmlns:a14="http://schemas.microsoft.com/office/drawing/2010/main" val="0"/>
              </a:ext>
            </a:extLst>
          </a:blip>
          <a:srcRect/>
          <a:stretch>
            <a:fillRect/>
          </a:stretch>
        </p:blipFill>
        <p:spPr bwMode="auto">
          <a:xfrm rot="19253175">
            <a:off x="3487985" y="3987748"/>
            <a:ext cx="1692053" cy="2367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4307828" y="4179661"/>
            <a:ext cx="1134429" cy="466205"/>
          </a:xfrm>
          <a:prstGeom prst="rect">
            <a:avLst/>
          </a:prstGeom>
          <a:noFill/>
        </p:spPr>
        <p:txBody>
          <a:bodyPr wrap="square" lIns="77699" tIns="38849" rIns="77699" bIns="38849" rtlCol="0">
            <a:spAutoFit/>
          </a:bodyPr>
          <a:lstStyle/>
          <a:p>
            <a:pPr algn="ct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Folder </a:t>
            </a:r>
            <a:br>
              <a:rPr lang="en-US" sz="1400" dirty="0">
                <a:solidFill>
                  <a:schemeClr val="tx2"/>
                </a:solidFill>
                <a:ea typeface="Segoe UI" pitchFamily="34" charset="0"/>
                <a:cs typeface="Segoe UI" pitchFamily="34" charset="0"/>
              </a:rPr>
            </a:br>
            <a:r>
              <a:rPr lang="en-US" sz="1400" dirty="0">
                <a:solidFill>
                  <a:schemeClr val="tx2"/>
                </a:solidFill>
                <a:ea typeface="Segoe UI" pitchFamily="34" charset="0"/>
                <a:cs typeface="Segoe UI" pitchFamily="34" charset="0"/>
              </a:rPr>
              <a:t>Re-Direct</a:t>
            </a:r>
          </a:p>
        </p:txBody>
      </p:sp>
      <p:grpSp>
        <p:nvGrpSpPr>
          <p:cNvPr id="71" name="Group 59"/>
          <p:cNvGrpSpPr/>
          <p:nvPr/>
        </p:nvGrpSpPr>
        <p:grpSpPr>
          <a:xfrm>
            <a:off x="8708948" y="3125924"/>
            <a:ext cx="705636" cy="233121"/>
            <a:chOff x="9455795" y="4826002"/>
            <a:chExt cx="674558" cy="228600"/>
          </a:xfrm>
        </p:grpSpPr>
        <p:sp>
          <p:nvSpPr>
            <p:cNvPr id="73" name="Round Same Side Corner Rectangle 72"/>
            <p:cNvSpPr/>
            <p:nvPr/>
          </p:nvSpPr>
          <p:spPr>
            <a:xfrm rot="5400000">
              <a:off x="9741733" y="4665982"/>
              <a:ext cx="228600" cy="548640"/>
            </a:xfrm>
            <a:prstGeom prst="round2SameRect">
              <a:avLst>
                <a:gd name="adj1" fmla="val 26135"/>
                <a:gd name="adj2" fmla="val 0"/>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2" name="Picture 71"/>
            <p:cNvPicPr>
              <a:picLocks noChangeAspect="1"/>
            </p:cNvPicPr>
            <p:nvPr/>
          </p:nvPicPr>
          <p:blipFill>
            <a:blip r:embed="rId5" cstate="screen">
              <a:duotone>
                <a:prstClr val="black"/>
                <a:schemeClr val="accent1">
                  <a:tint val="45000"/>
                  <a:satMod val="400000"/>
                </a:schemeClr>
              </a:duotone>
              <a:extLst>
                <a:ext uri="{BEBA8EAE-BF5A-486C-A8C5-ECC9F3942E4B}">
                  <a14:imgProps xmlns:a14="http://schemas.microsoft.com/office/drawing/2010/main">
                    <a14:imgLayer r:embed="rId6">
                      <a14:imgEffect>
                        <a14:colorTemperature colorTemp="11200"/>
                      </a14:imgEffect>
                      <a14:imgEffect>
                        <a14:saturation sat="400000"/>
                      </a14:imgEffect>
                      <a14:imgEffect>
                        <a14:brightnessContrast bright="100000" contrast="4000"/>
                      </a14:imgEffect>
                    </a14:imgLayer>
                  </a14:imgProps>
                </a:ext>
                <a:ext uri="{28A0092B-C50C-407E-A947-70E740481C1C}">
                  <a14:useLocalDpi xmlns:a14="http://schemas.microsoft.com/office/drawing/2010/main"/>
                </a:ext>
              </a:extLst>
            </a:blip>
            <a:stretch>
              <a:fillRect/>
            </a:stretch>
          </p:blipFill>
          <p:spPr>
            <a:xfrm flipH="1">
              <a:off x="9656350" y="4852520"/>
              <a:ext cx="321396" cy="154271"/>
            </a:xfrm>
            <a:prstGeom prst="rect">
              <a:avLst/>
            </a:prstGeom>
          </p:spPr>
        </p:pic>
        <p:sp>
          <p:nvSpPr>
            <p:cNvPr id="74" name="Rectangle 73"/>
            <p:cNvSpPr/>
            <p:nvPr/>
          </p:nvSpPr>
          <p:spPr>
            <a:xfrm>
              <a:off x="9455795" y="4868349"/>
              <a:ext cx="125918" cy="143906"/>
            </a:xfrm>
            <a:prstGeom prst="rect">
              <a:avLst/>
            </a:prstGeom>
            <a:solidFill>
              <a:schemeClr val="tx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75" name="TextBox 74"/>
          <p:cNvSpPr txBox="1"/>
          <p:nvPr/>
        </p:nvSpPr>
        <p:spPr>
          <a:xfrm>
            <a:off x="8322581" y="4677266"/>
            <a:ext cx="487362" cy="125545"/>
          </a:xfrm>
          <a:prstGeom prst="rect">
            <a:avLst/>
          </a:prstGeom>
          <a:noFill/>
        </p:spPr>
        <p:txBody>
          <a:bodyPr wrap="square" lIns="0" tIns="0" rIns="0" bIns="0" rtlCol="0">
            <a:spAutoFit/>
          </a:bodyPr>
          <a:lstStyle/>
          <a:p>
            <a:r>
              <a:rPr lang="en-US" sz="800" dirty="0">
                <a:solidFill>
                  <a:schemeClr val="tx2"/>
                </a:solidFill>
              </a:rPr>
              <a:t>01100111</a:t>
            </a:r>
          </a:p>
        </p:txBody>
      </p:sp>
      <p:sp>
        <p:nvSpPr>
          <p:cNvPr id="76" name="TextBox 75"/>
          <p:cNvSpPr txBox="1"/>
          <p:nvPr/>
        </p:nvSpPr>
        <p:spPr>
          <a:xfrm>
            <a:off x="8322581" y="4815066"/>
            <a:ext cx="487362" cy="125545"/>
          </a:xfrm>
          <a:prstGeom prst="rect">
            <a:avLst/>
          </a:prstGeom>
          <a:noFill/>
        </p:spPr>
        <p:txBody>
          <a:bodyPr wrap="square" lIns="0" tIns="0" rIns="0" bIns="0" rtlCol="0">
            <a:spAutoFit/>
          </a:bodyPr>
          <a:lstStyle/>
          <a:p>
            <a:r>
              <a:rPr lang="en-US" sz="800" dirty="0">
                <a:solidFill>
                  <a:schemeClr val="tx2"/>
                </a:solidFill>
              </a:rPr>
              <a:t>11010011</a:t>
            </a:r>
          </a:p>
        </p:txBody>
      </p:sp>
      <p:sp>
        <p:nvSpPr>
          <p:cNvPr id="77" name="TextBox 76"/>
          <p:cNvSpPr txBox="1"/>
          <p:nvPr/>
        </p:nvSpPr>
        <p:spPr>
          <a:xfrm>
            <a:off x="8322581" y="4952868"/>
            <a:ext cx="487362" cy="125545"/>
          </a:xfrm>
          <a:prstGeom prst="rect">
            <a:avLst/>
          </a:prstGeom>
          <a:noFill/>
        </p:spPr>
        <p:txBody>
          <a:bodyPr wrap="square" lIns="0" tIns="0" rIns="0" bIns="0" rtlCol="0">
            <a:spAutoFit/>
          </a:bodyPr>
          <a:lstStyle/>
          <a:p>
            <a:r>
              <a:rPr lang="en-US" sz="800" dirty="0">
                <a:solidFill>
                  <a:schemeClr val="tx2"/>
                </a:solidFill>
              </a:rPr>
              <a:t>11001001</a:t>
            </a:r>
          </a:p>
        </p:txBody>
      </p:sp>
      <p:sp>
        <p:nvSpPr>
          <p:cNvPr id="78" name="TextBox 77"/>
          <p:cNvSpPr txBox="1"/>
          <p:nvPr/>
        </p:nvSpPr>
        <p:spPr>
          <a:xfrm>
            <a:off x="8322581" y="5090669"/>
            <a:ext cx="487362" cy="125545"/>
          </a:xfrm>
          <a:prstGeom prst="rect">
            <a:avLst/>
          </a:prstGeom>
          <a:noFill/>
        </p:spPr>
        <p:txBody>
          <a:bodyPr wrap="square" lIns="0" tIns="0" rIns="0" bIns="0" rtlCol="0">
            <a:spAutoFit/>
          </a:bodyPr>
          <a:lstStyle/>
          <a:p>
            <a:r>
              <a:rPr lang="en-US" sz="800" dirty="0">
                <a:solidFill>
                  <a:schemeClr val="tx2"/>
                </a:solidFill>
              </a:rPr>
              <a:t>10001001</a:t>
            </a:r>
          </a:p>
        </p:txBody>
      </p:sp>
      <p:sp>
        <p:nvSpPr>
          <p:cNvPr id="82" name="TextBox 81"/>
          <p:cNvSpPr txBox="1"/>
          <p:nvPr/>
        </p:nvSpPr>
        <p:spPr>
          <a:xfrm>
            <a:off x="6626281" y="5568907"/>
            <a:ext cx="1966647" cy="466205"/>
          </a:xfrm>
          <a:prstGeom prst="rect">
            <a:avLst/>
          </a:prstGeom>
          <a:noFill/>
        </p:spPr>
        <p:txBody>
          <a:bodyPr wrap="square" lIns="77699" tIns="38849" rIns="77699" bIns="38849" rtlCol="0">
            <a:spAutoFit/>
          </a:bodyPr>
          <a:lstStyle/>
          <a:p>
            <a:pPr algn="ct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Booting from </a:t>
            </a:r>
            <a:br>
              <a:rPr lang="en-US" sz="1400" dirty="0">
                <a:solidFill>
                  <a:schemeClr val="tx2"/>
                </a:solidFill>
                <a:ea typeface="Segoe UI" pitchFamily="34" charset="0"/>
                <a:cs typeface="Segoe UI" pitchFamily="34" charset="0"/>
              </a:rPr>
            </a:br>
            <a:r>
              <a:rPr lang="en-US" sz="1400" dirty="0">
                <a:solidFill>
                  <a:schemeClr val="tx2"/>
                </a:solidFill>
                <a:ea typeface="Segoe UI" pitchFamily="34" charset="0"/>
                <a:cs typeface="Segoe UI" pitchFamily="34" charset="0"/>
              </a:rPr>
              <a:t>External USB drive</a:t>
            </a:r>
          </a:p>
        </p:txBody>
      </p:sp>
      <p:pic>
        <p:nvPicPr>
          <p:cNvPr id="83" name="Picture 7" descr="C:\Users\v-junyo.REDMOND\Downloads\picasion.com_47562b368667ae2cdfc03232e83d1978.gif"/>
          <p:cNvPicPr preferRelativeResize="0">
            <a:picLocks noChangeArrowheads="1" noCrop="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18000" contrast="10000"/>
                    </a14:imgEffect>
                  </a14:imgLayer>
                </a14:imgProps>
              </a:ext>
              <a:ext uri="{28A0092B-C50C-407E-A947-70E740481C1C}">
                <a14:useLocalDpi xmlns:a14="http://schemas.microsoft.com/office/drawing/2010/main" val="0"/>
              </a:ext>
            </a:extLst>
          </a:blip>
          <a:srcRect/>
          <a:stretch>
            <a:fillRect/>
          </a:stretch>
        </p:blipFill>
        <p:spPr bwMode="auto">
          <a:xfrm rot="19253175">
            <a:off x="3645653" y="4061306"/>
            <a:ext cx="1787764" cy="22900"/>
          </a:xfrm>
          <a:prstGeom prst="rect">
            <a:avLst/>
          </a:prstGeom>
          <a:noFill/>
          <a:extLst>
            <a:ext uri="{909E8E84-426E-40DD-AFC4-6F175D3DCCD1}">
              <a14:hiddenFill xmlns:a14="http://schemas.microsoft.com/office/drawing/2010/main">
                <a:solidFill>
                  <a:srgbClr val="FFFFFF"/>
                </a:solidFill>
              </a14:hiddenFill>
            </a:ext>
          </a:extLst>
        </p:spPr>
      </p:pic>
      <p:sp>
        <p:nvSpPr>
          <p:cNvPr id="84" name="Right Bracket 83"/>
          <p:cNvSpPr/>
          <p:nvPr/>
        </p:nvSpPr>
        <p:spPr>
          <a:xfrm rot="16200000">
            <a:off x="5217426" y="1746319"/>
            <a:ext cx="209492" cy="1733337"/>
          </a:xfrm>
          <a:prstGeom prst="rightBracket">
            <a:avLst>
              <a:gd name="adj" fmla="val 141139"/>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lIns="93254" tIns="46627" rIns="93254" bIns="46627" rtlCol="0" anchor="ctr"/>
          <a:lstStyle/>
          <a:p>
            <a:pPr algn="ctr"/>
            <a:endParaRPr lang="en-US">
              <a:solidFill>
                <a:prstClr val="black"/>
              </a:solidFill>
            </a:endParaRPr>
          </a:p>
        </p:txBody>
      </p:sp>
      <p:pic>
        <p:nvPicPr>
          <p:cNvPr id="85" name="Picture 7" descr="C:\Users\v-junyo.REDMOND\Downloads\picasion.com_47562b368667ae2cdfc03232e83d1978.gif"/>
          <p:cNvPicPr preferRelativeResize="0">
            <a:picLocks noChangeArrowheads="1" noCrop="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13000" contrast="10000"/>
                    </a14:imgEffect>
                  </a14:imgLayer>
                </a14:imgProps>
              </a:ext>
              <a:ext uri="{28A0092B-C50C-407E-A947-70E740481C1C}">
                <a14:useLocalDpi xmlns:a14="http://schemas.microsoft.com/office/drawing/2010/main" val="0"/>
              </a:ext>
            </a:extLst>
          </a:blip>
          <a:srcRect/>
          <a:stretch>
            <a:fillRect/>
          </a:stretch>
        </p:blipFill>
        <p:spPr bwMode="auto">
          <a:xfrm>
            <a:off x="5863457" y="3205801"/>
            <a:ext cx="1280160" cy="2743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7" descr="C:\Users\v-junyo.REDMOND\Downloads\picasion.com_47562b368667ae2cdfc03232e83d1978.gif"/>
          <p:cNvPicPr preferRelativeResize="0">
            <a:picLocks noChangeArrowheads="1" noCrop="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5863457" y="3057392"/>
            <a:ext cx="1280160" cy="2743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p:cNvSpPr txBox="1"/>
          <p:nvPr/>
        </p:nvSpPr>
        <p:spPr>
          <a:xfrm>
            <a:off x="6228998" y="2749131"/>
            <a:ext cx="727061" cy="530841"/>
          </a:xfrm>
          <a:prstGeom prst="rect">
            <a:avLst/>
          </a:prstGeom>
          <a:noFill/>
        </p:spPr>
        <p:txBody>
          <a:bodyPr wrap="square" lIns="77699" tIns="38849" rIns="77699" bIns="38849" rtlCol="0">
            <a:spAutoFit/>
          </a:bodyPr>
          <a:lstStyle/>
          <a:p>
            <a:pPr defTabSz="930796" eaLnBrk="0" hangingPunct="0">
              <a:lnSpc>
                <a:spcPct val="90000"/>
              </a:lnSpc>
              <a:spcBef>
                <a:spcPct val="30000"/>
              </a:spcBef>
              <a:buClr>
                <a:srgbClr val="1F497D"/>
              </a:buClr>
              <a:buSzPct val="95000"/>
              <a:defRPr/>
            </a:pPr>
            <a:r>
              <a:rPr lang="en-US" sz="1400" dirty="0" err="1">
                <a:solidFill>
                  <a:schemeClr val="tx2"/>
                </a:solidFill>
                <a:ea typeface="Segoe UI" pitchFamily="34" charset="0"/>
                <a:cs typeface="Segoe UI" pitchFamily="34" charset="0"/>
              </a:rPr>
              <a:t>App-V</a:t>
            </a:r>
            <a:endParaRPr lang="en-US" sz="1400" dirty="0">
              <a:solidFill>
                <a:schemeClr val="tx2"/>
              </a:solidFill>
              <a:ea typeface="Segoe UI" pitchFamily="34" charset="0"/>
              <a:cs typeface="Segoe UI" pitchFamily="34" charset="0"/>
            </a:endParaRPr>
          </a:p>
          <a:p>
            <a:pP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UE-V</a:t>
            </a:r>
          </a:p>
        </p:txBody>
      </p:sp>
      <p:sp>
        <p:nvSpPr>
          <p:cNvPr id="88" name="TextBox 87"/>
          <p:cNvSpPr txBox="1"/>
          <p:nvPr/>
        </p:nvSpPr>
        <p:spPr>
          <a:xfrm>
            <a:off x="5983169" y="3253295"/>
            <a:ext cx="1134429" cy="466205"/>
          </a:xfrm>
          <a:prstGeom prst="rect">
            <a:avLst/>
          </a:prstGeom>
          <a:noFill/>
        </p:spPr>
        <p:txBody>
          <a:bodyPr wrap="square" lIns="77699" tIns="38849" rIns="77699" bIns="38849" rtlCol="0">
            <a:spAutoFit/>
          </a:bodyPr>
          <a:lstStyle/>
          <a:p>
            <a:pPr algn="ct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Folder </a:t>
            </a:r>
            <a:br>
              <a:rPr lang="en-US" sz="1400" dirty="0">
                <a:solidFill>
                  <a:schemeClr val="tx2"/>
                </a:solidFill>
                <a:ea typeface="Segoe UI" pitchFamily="34" charset="0"/>
                <a:cs typeface="Segoe UI" pitchFamily="34" charset="0"/>
              </a:rPr>
            </a:br>
            <a:r>
              <a:rPr lang="en-US" sz="1400" dirty="0">
                <a:solidFill>
                  <a:schemeClr val="tx2"/>
                </a:solidFill>
                <a:ea typeface="Segoe UI" pitchFamily="34" charset="0"/>
                <a:cs typeface="Segoe UI" pitchFamily="34" charset="0"/>
              </a:rPr>
              <a:t>Re-Direct</a:t>
            </a:r>
          </a:p>
        </p:txBody>
      </p:sp>
      <p:pic>
        <p:nvPicPr>
          <p:cNvPr id="90" name="Picture 7" descr="C:\Users\v-junyo.REDMOND\Downloads\picasion.com_47562b368667ae2cdfc03232e83d1978.gif"/>
          <p:cNvPicPr preferRelativeResize="0">
            <a:picLocks noChangeArrowheads="1" noCrop="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9000" contrast="-18000"/>
                    </a14:imgEffect>
                  </a14:imgLayer>
                </a14:imgProps>
              </a:ext>
              <a:ext uri="{28A0092B-C50C-407E-A947-70E740481C1C}">
                <a14:useLocalDpi xmlns:a14="http://schemas.microsoft.com/office/drawing/2010/main" val="0"/>
              </a:ext>
            </a:extLst>
          </a:blip>
          <a:srcRect/>
          <a:stretch>
            <a:fillRect/>
          </a:stretch>
        </p:blipFill>
        <p:spPr bwMode="auto">
          <a:xfrm rot="3060000" flipV="1">
            <a:off x="5249916" y="4356489"/>
            <a:ext cx="2186994" cy="1836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7" descr="C:\Users\v-junyo.REDMOND\Downloads\picasion.com_47562b368667ae2cdfc03232e83d1978.gif"/>
          <p:cNvPicPr preferRelativeResize="0">
            <a:picLocks noChangeArrowheads="1" noCrop="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12000" contrast="-8000"/>
                    </a14:imgEffect>
                  </a14:imgLayer>
                </a14:imgProps>
              </a:ext>
              <a:ext uri="{28A0092B-C50C-407E-A947-70E740481C1C}">
                <a14:useLocalDpi xmlns:a14="http://schemas.microsoft.com/office/drawing/2010/main" val="0"/>
              </a:ext>
            </a:extLst>
          </a:blip>
          <a:srcRect/>
          <a:stretch>
            <a:fillRect/>
          </a:stretch>
        </p:blipFill>
        <p:spPr bwMode="auto">
          <a:xfrm rot="3086500" flipV="1">
            <a:off x="5513388" y="4261078"/>
            <a:ext cx="1941781" cy="20418"/>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a:off x="5559893" y="4287910"/>
            <a:ext cx="753695" cy="530841"/>
          </a:xfrm>
          <a:prstGeom prst="rect">
            <a:avLst/>
          </a:prstGeom>
          <a:noFill/>
        </p:spPr>
        <p:txBody>
          <a:bodyPr wrap="square" lIns="77699" tIns="38849" rIns="77699" bIns="38849" rtlCol="0">
            <a:spAutoFit/>
          </a:bodyPr>
          <a:lstStyle/>
          <a:p>
            <a:pPr defTabSz="930796" eaLnBrk="0" hangingPunct="0">
              <a:lnSpc>
                <a:spcPct val="90000"/>
              </a:lnSpc>
              <a:spcBef>
                <a:spcPct val="30000"/>
              </a:spcBef>
              <a:buClr>
                <a:srgbClr val="1F497D"/>
              </a:buClr>
              <a:buSzPct val="95000"/>
              <a:defRPr/>
            </a:pPr>
            <a:r>
              <a:rPr lang="en-US" sz="1400" dirty="0" err="1">
                <a:solidFill>
                  <a:schemeClr val="tx2"/>
                </a:solidFill>
                <a:ea typeface="Segoe UI" pitchFamily="34" charset="0"/>
                <a:cs typeface="Segoe UI" pitchFamily="34" charset="0"/>
              </a:rPr>
              <a:t>App-V</a:t>
            </a:r>
            <a:endParaRPr lang="en-US" sz="1400" dirty="0">
              <a:solidFill>
                <a:schemeClr val="tx2"/>
              </a:solidFill>
              <a:ea typeface="Segoe UI" pitchFamily="34" charset="0"/>
              <a:cs typeface="Segoe UI" pitchFamily="34" charset="0"/>
            </a:endParaRPr>
          </a:p>
          <a:p>
            <a:pP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UE-V</a:t>
            </a:r>
          </a:p>
        </p:txBody>
      </p:sp>
      <p:sp>
        <p:nvSpPr>
          <p:cNvPr id="93" name="TextBox 92"/>
          <p:cNvSpPr txBox="1"/>
          <p:nvPr/>
        </p:nvSpPr>
        <p:spPr>
          <a:xfrm>
            <a:off x="6694665" y="4269248"/>
            <a:ext cx="1524053" cy="276186"/>
          </a:xfrm>
          <a:prstGeom prst="rect">
            <a:avLst/>
          </a:prstGeom>
          <a:noFill/>
        </p:spPr>
        <p:txBody>
          <a:bodyPr wrap="square" lIns="77699" tIns="38849" rIns="77699" bIns="38849" rtlCol="0">
            <a:spAutoFit/>
          </a:bodyPr>
          <a:lstStyle/>
          <a:p>
            <a:pPr defTabSz="930796" eaLnBrk="0" hangingPunct="0">
              <a:lnSpc>
                <a:spcPct val="90000"/>
              </a:lnSpc>
              <a:spcBef>
                <a:spcPct val="30000"/>
              </a:spcBef>
              <a:buClr>
                <a:srgbClr val="1F497D"/>
              </a:buClr>
              <a:buSzPct val="95000"/>
              <a:defRPr/>
            </a:pPr>
            <a:r>
              <a:rPr lang="en-US" sz="1400" dirty="0">
                <a:solidFill>
                  <a:schemeClr val="tx2"/>
                </a:solidFill>
                <a:ea typeface="Segoe UI" pitchFamily="34" charset="0"/>
                <a:cs typeface="Segoe UI" pitchFamily="34" charset="0"/>
              </a:rPr>
              <a:t>Folder Re-Direct</a:t>
            </a:r>
          </a:p>
        </p:txBody>
      </p:sp>
      <p:sp>
        <p:nvSpPr>
          <p:cNvPr id="94" name="Freeform 20"/>
          <p:cNvSpPr>
            <a:spLocks noChangeAspect="1" noEditPoints="1"/>
          </p:cNvSpPr>
          <p:nvPr/>
        </p:nvSpPr>
        <p:spPr bwMode="black">
          <a:xfrm>
            <a:off x="2498503" y="4662023"/>
            <a:ext cx="1293834" cy="839236"/>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2"/>
          </a:solidFill>
          <a:extLst/>
        </p:spPr>
        <p:txBody>
          <a:bodyPr vert="horz" wrap="square" lIns="83938" tIns="41970" rIns="83938" bIns="41970" numCol="1" anchor="t" anchorCtr="0" compatLnSpc="1">
            <a:prstTxWarp prst="textNoShape">
              <a:avLst/>
            </a:prstTxWarp>
          </a:bodyPr>
          <a:lstStyle/>
          <a:p>
            <a:endParaRPr lang="en-US" sz="1000" dirty="0">
              <a:solidFill>
                <a:srgbClr val="FFFFFF"/>
              </a:solidFill>
            </a:endParaRPr>
          </a:p>
        </p:txBody>
      </p:sp>
      <p:sp>
        <p:nvSpPr>
          <p:cNvPr id="95" name="Freeform 20"/>
          <p:cNvSpPr>
            <a:spLocks noChangeAspect="1" noEditPoints="1"/>
          </p:cNvSpPr>
          <p:nvPr/>
        </p:nvSpPr>
        <p:spPr bwMode="black">
          <a:xfrm>
            <a:off x="6959499" y="4677196"/>
            <a:ext cx="1293834" cy="839236"/>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2"/>
          </a:solidFill>
          <a:extLst/>
        </p:spPr>
        <p:txBody>
          <a:bodyPr vert="horz" wrap="square" lIns="83938" tIns="41970" rIns="83938" bIns="41970" numCol="1" anchor="t" anchorCtr="0" compatLnSpc="1">
            <a:prstTxWarp prst="textNoShape">
              <a:avLst/>
            </a:prstTxWarp>
          </a:bodyPr>
          <a:lstStyle/>
          <a:p>
            <a:endParaRPr lang="en-US" sz="1000" dirty="0">
              <a:solidFill>
                <a:srgbClr val="FFFFFF"/>
              </a:solidFill>
            </a:endParaRPr>
          </a:p>
        </p:txBody>
      </p:sp>
      <p:sp>
        <p:nvSpPr>
          <p:cNvPr id="96" name="Freeform 20"/>
          <p:cNvSpPr>
            <a:spLocks noChangeAspect="1" noEditPoints="1"/>
          </p:cNvSpPr>
          <p:nvPr/>
        </p:nvSpPr>
        <p:spPr bwMode="black">
          <a:xfrm>
            <a:off x="7060621" y="2795511"/>
            <a:ext cx="1212717" cy="786623"/>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2"/>
          </a:solidFill>
          <a:extLst/>
        </p:spPr>
        <p:txBody>
          <a:bodyPr vert="horz" wrap="square" lIns="83938" tIns="41970" rIns="83938" bIns="41970" numCol="1" anchor="t" anchorCtr="0" compatLnSpc="1">
            <a:prstTxWarp prst="textNoShape">
              <a:avLst/>
            </a:prstTxWarp>
          </a:bodyPr>
          <a:lstStyle/>
          <a:p>
            <a:endParaRPr lang="en-US" sz="1000" dirty="0">
              <a:solidFill>
                <a:srgbClr val="FFFFFF"/>
              </a:solidFill>
            </a:endParaRPr>
          </a:p>
        </p:txBody>
      </p:sp>
      <p:sp>
        <p:nvSpPr>
          <p:cNvPr id="108" name="Freeform 6"/>
          <p:cNvSpPr>
            <a:spLocks noChangeAspect="1" noEditPoints="1"/>
          </p:cNvSpPr>
          <p:nvPr/>
        </p:nvSpPr>
        <p:spPr bwMode="auto">
          <a:xfrm>
            <a:off x="4796039" y="2627619"/>
            <a:ext cx="1027754" cy="731427"/>
          </a:xfrm>
          <a:custGeom>
            <a:avLst/>
            <a:gdLst>
              <a:gd name="T0" fmla="*/ 0 w 1744"/>
              <a:gd name="T1" fmla="*/ 0 h 1242"/>
              <a:gd name="T2" fmla="*/ 0 w 1744"/>
              <a:gd name="T3" fmla="*/ 393 h 1242"/>
              <a:gd name="T4" fmla="*/ 1744 w 1744"/>
              <a:gd name="T5" fmla="*/ 393 h 1242"/>
              <a:gd name="T6" fmla="*/ 1744 w 1744"/>
              <a:gd name="T7" fmla="*/ 0 h 1242"/>
              <a:gd name="T8" fmla="*/ 0 w 1744"/>
              <a:gd name="T9" fmla="*/ 0 h 1242"/>
              <a:gd name="T10" fmla="*/ 1301 w 1744"/>
              <a:gd name="T11" fmla="*/ 336 h 1242"/>
              <a:gd name="T12" fmla="*/ 1123 w 1744"/>
              <a:gd name="T13" fmla="*/ 336 h 1242"/>
              <a:gd name="T14" fmla="*/ 1123 w 1744"/>
              <a:gd name="T15" fmla="*/ 297 h 1242"/>
              <a:gd name="T16" fmla="*/ 1301 w 1744"/>
              <a:gd name="T17" fmla="*/ 297 h 1242"/>
              <a:gd name="T18" fmla="*/ 1301 w 1744"/>
              <a:gd name="T19" fmla="*/ 336 h 1242"/>
              <a:gd name="T20" fmla="*/ 1374 w 1744"/>
              <a:gd name="T21" fmla="*/ 341 h 1242"/>
              <a:gd name="T22" fmla="*/ 1350 w 1744"/>
              <a:gd name="T23" fmla="*/ 316 h 1242"/>
              <a:gd name="T24" fmla="*/ 1374 w 1744"/>
              <a:gd name="T25" fmla="*/ 292 h 1242"/>
              <a:gd name="T26" fmla="*/ 1398 w 1744"/>
              <a:gd name="T27" fmla="*/ 316 h 1242"/>
              <a:gd name="T28" fmla="*/ 1374 w 1744"/>
              <a:gd name="T29" fmla="*/ 341 h 1242"/>
              <a:gd name="T30" fmla="*/ 1684 w 1744"/>
              <a:gd name="T31" fmla="*/ 332 h 1242"/>
              <a:gd name="T32" fmla="*/ 1546 w 1744"/>
              <a:gd name="T33" fmla="*/ 332 h 1242"/>
              <a:gd name="T34" fmla="*/ 1546 w 1744"/>
              <a:gd name="T35" fmla="*/ 61 h 1242"/>
              <a:gd name="T36" fmla="*/ 1684 w 1744"/>
              <a:gd name="T37" fmla="*/ 61 h 1242"/>
              <a:gd name="T38" fmla="*/ 1684 w 1744"/>
              <a:gd name="T39" fmla="*/ 332 h 1242"/>
              <a:gd name="T40" fmla="*/ 0 w 1744"/>
              <a:gd name="T41" fmla="*/ 425 h 1242"/>
              <a:gd name="T42" fmla="*/ 0 w 1744"/>
              <a:gd name="T43" fmla="*/ 817 h 1242"/>
              <a:gd name="T44" fmla="*/ 1744 w 1744"/>
              <a:gd name="T45" fmla="*/ 817 h 1242"/>
              <a:gd name="T46" fmla="*/ 1744 w 1744"/>
              <a:gd name="T47" fmla="*/ 425 h 1242"/>
              <a:gd name="T48" fmla="*/ 0 w 1744"/>
              <a:gd name="T49" fmla="*/ 425 h 1242"/>
              <a:gd name="T50" fmla="*/ 1301 w 1744"/>
              <a:gd name="T51" fmla="*/ 760 h 1242"/>
              <a:gd name="T52" fmla="*/ 1123 w 1744"/>
              <a:gd name="T53" fmla="*/ 760 h 1242"/>
              <a:gd name="T54" fmla="*/ 1123 w 1744"/>
              <a:gd name="T55" fmla="*/ 721 h 1242"/>
              <a:gd name="T56" fmla="*/ 1301 w 1744"/>
              <a:gd name="T57" fmla="*/ 721 h 1242"/>
              <a:gd name="T58" fmla="*/ 1301 w 1744"/>
              <a:gd name="T59" fmla="*/ 760 h 1242"/>
              <a:gd name="T60" fmla="*/ 1374 w 1744"/>
              <a:gd name="T61" fmla="*/ 765 h 1242"/>
              <a:gd name="T62" fmla="*/ 1350 w 1744"/>
              <a:gd name="T63" fmla="*/ 741 h 1242"/>
              <a:gd name="T64" fmla="*/ 1374 w 1744"/>
              <a:gd name="T65" fmla="*/ 716 h 1242"/>
              <a:gd name="T66" fmla="*/ 1398 w 1744"/>
              <a:gd name="T67" fmla="*/ 741 h 1242"/>
              <a:gd name="T68" fmla="*/ 1374 w 1744"/>
              <a:gd name="T69" fmla="*/ 765 h 1242"/>
              <a:gd name="T70" fmla="*/ 1684 w 1744"/>
              <a:gd name="T71" fmla="*/ 757 h 1242"/>
              <a:gd name="T72" fmla="*/ 1546 w 1744"/>
              <a:gd name="T73" fmla="*/ 757 h 1242"/>
              <a:gd name="T74" fmla="*/ 1546 w 1744"/>
              <a:gd name="T75" fmla="*/ 485 h 1242"/>
              <a:gd name="T76" fmla="*/ 1684 w 1744"/>
              <a:gd name="T77" fmla="*/ 485 h 1242"/>
              <a:gd name="T78" fmla="*/ 1684 w 1744"/>
              <a:gd name="T79" fmla="*/ 757 h 1242"/>
              <a:gd name="T80" fmla="*/ 0 w 1744"/>
              <a:gd name="T81" fmla="*/ 849 h 1242"/>
              <a:gd name="T82" fmla="*/ 0 w 1744"/>
              <a:gd name="T83" fmla="*/ 1242 h 1242"/>
              <a:gd name="T84" fmla="*/ 1744 w 1744"/>
              <a:gd name="T85" fmla="*/ 1242 h 1242"/>
              <a:gd name="T86" fmla="*/ 1744 w 1744"/>
              <a:gd name="T87" fmla="*/ 849 h 1242"/>
              <a:gd name="T88" fmla="*/ 0 w 1744"/>
              <a:gd name="T89" fmla="*/ 849 h 1242"/>
              <a:gd name="T90" fmla="*/ 1301 w 1744"/>
              <a:gd name="T91" fmla="*/ 1185 h 1242"/>
              <a:gd name="T92" fmla="*/ 1123 w 1744"/>
              <a:gd name="T93" fmla="*/ 1185 h 1242"/>
              <a:gd name="T94" fmla="*/ 1123 w 1744"/>
              <a:gd name="T95" fmla="*/ 1145 h 1242"/>
              <a:gd name="T96" fmla="*/ 1301 w 1744"/>
              <a:gd name="T97" fmla="*/ 1145 h 1242"/>
              <a:gd name="T98" fmla="*/ 1301 w 1744"/>
              <a:gd name="T99" fmla="*/ 1185 h 1242"/>
              <a:gd name="T100" fmla="*/ 1374 w 1744"/>
              <a:gd name="T101" fmla="*/ 1189 h 1242"/>
              <a:gd name="T102" fmla="*/ 1350 w 1744"/>
              <a:gd name="T103" fmla="*/ 1165 h 1242"/>
              <a:gd name="T104" fmla="*/ 1374 w 1744"/>
              <a:gd name="T105" fmla="*/ 1141 h 1242"/>
              <a:gd name="T106" fmla="*/ 1398 w 1744"/>
              <a:gd name="T107" fmla="*/ 1165 h 1242"/>
              <a:gd name="T108" fmla="*/ 1374 w 1744"/>
              <a:gd name="T109" fmla="*/ 1189 h 1242"/>
              <a:gd name="T110" fmla="*/ 1684 w 1744"/>
              <a:gd name="T111" fmla="*/ 1181 h 1242"/>
              <a:gd name="T112" fmla="*/ 1546 w 1744"/>
              <a:gd name="T113" fmla="*/ 1181 h 1242"/>
              <a:gd name="T114" fmla="*/ 1546 w 1744"/>
              <a:gd name="T115" fmla="*/ 910 h 1242"/>
              <a:gd name="T116" fmla="*/ 1684 w 1744"/>
              <a:gd name="T117" fmla="*/ 910 h 1242"/>
              <a:gd name="T118" fmla="*/ 1684 w 1744"/>
              <a:gd name="T119" fmla="*/ 1181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4" h="1242">
                <a:moveTo>
                  <a:pt x="0" y="0"/>
                </a:moveTo>
                <a:cubicBezTo>
                  <a:pt x="0" y="393"/>
                  <a:pt x="0" y="393"/>
                  <a:pt x="0" y="393"/>
                </a:cubicBezTo>
                <a:cubicBezTo>
                  <a:pt x="1744" y="393"/>
                  <a:pt x="1744" y="393"/>
                  <a:pt x="1744" y="393"/>
                </a:cubicBezTo>
                <a:cubicBezTo>
                  <a:pt x="1744" y="0"/>
                  <a:pt x="1744" y="0"/>
                  <a:pt x="1744" y="0"/>
                </a:cubicBezTo>
                <a:lnTo>
                  <a:pt x="0" y="0"/>
                </a:lnTo>
                <a:close/>
                <a:moveTo>
                  <a:pt x="1301" y="336"/>
                </a:moveTo>
                <a:cubicBezTo>
                  <a:pt x="1123" y="336"/>
                  <a:pt x="1123" y="336"/>
                  <a:pt x="1123" y="336"/>
                </a:cubicBezTo>
                <a:cubicBezTo>
                  <a:pt x="1123" y="297"/>
                  <a:pt x="1123" y="297"/>
                  <a:pt x="1123" y="297"/>
                </a:cubicBezTo>
                <a:cubicBezTo>
                  <a:pt x="1301" y="297"/>
                  <a:pt x="1301" y="297"/>
                  <a:pt x="1301" y="297"/>
                </a:cubicBezTo>
                <a:lnTo>
                  <a:pt x="1301" y="336"/>
                </a:lnTo>
                <a:close/>
                <a:moveTo>
                  <a:pt x="1374" y="341"/>
                </a:moveTo>
                <a:cubicBezTo>
                  <a:pt x="1360" y="341"/>
                  <a:pt x="1350" y="330"/>
                  <a:pt x="1350" y="316"/>
                </a:cubicBezTo>
                <a:cubicBezTo>
                  <a:pt x="1350" y="303"/>
                  <a:pt x="1360" y="292"/>
                  <a:pt x="1374" y="292"/>
                </a:cubicBezTo>
                <a:cubicBezTo>
                  <a:pt x="1387" y="292"/>
                  <a:pt x="1398" y="303"/>
                  <a:pt x="1398" y="316"/>
                </a:cubicBezTo>
                <a:cubicBezTo>
                  <a:pt x="1398" y="330"/>
                  <a:pt x="1387" y="341"/>
                  <a:pt x="1374" y="341"/>
                </a:cubicBezTo>
                <a:close/>
                <a:moveTo>
                  <a:pt x="1684" y="332"/>
                </a:moveTo>
                <a:cubicBezTo>
                  <a:pt x="1546" y="332"/>
                  <a:pt x="1546" y="332"/>
                  <a:pt x="1546" y="332"/>
                </a:cubicBezTo>
                <a:cubicBezTo>
                  <a:pt x="1546" y="61"/>
                  <a:pt x="1546" y="61"/>
                  <a:pt x="1546" y="61"/>
                </a:cubicBezTo>
                <a:cubicBezTo>
                  <a:pt x="1684" y="61"/>
                  <a:pt x="1684" y="61"/>
                  <a:pt x="1684" y="61"/>
                </a:cubicBezTo>
                <a:lnTo>
                  <a:pt x="1684" y="332"/>
                </a:lnTo>
                <a:close/>
                <a:moveTo>
                  <a:pt x="0" y="425"/>
                </a:moveTo>
                <a:cubicBezTo>
                  <a:pt x="0" y="817"/>
                  <a:pt x="0" y="817"/>
                  <a:pt x="0" y="817"/>
                </a:cubicBezTo>
                <a:cubicBezTo>
                  <a:pt x="1744" y="817"/>
                  <a:pt x="1744" y="817"/>
                  <a:pt x="1744" y="817"/>
                </a:cubicBezTo>
                <a:cubicBezTo>
                  <a:pt x="1744" y="425"/>
                  <a:pt x="1744" y="425"/>
                  <a:pt x="1744" y="425"/>
                </a:cubicBezTo>
                <a:lnTo>
                  <a:pt x="0" y="425"/>
                </a:lnTo>
                <a:close/>
                <a:moveTo>
                  <a:pt x="1301" y="760"/>
                </a:moveTo>
                <a:cubicBezTo>
                  <a:pt x="1123" y="760"/>
                  <a:pt x="1123" y="760"/>
                  <a:pt x="1123" y="760"/>
                </a:cubicBezTo>
                <a:cubicBezTo>
                  <a:pt x="1123" y="721"/>
                  <a:pt x="1123" y="721"/>
                  <a:pt x="1123" y="721"/>
                </a:cubicBezTo>
                <a:cubicBezTo>
                  <a:pt x="1301" y="721"/>
                  <a:pt x="1301" y="721"/>
                  <a:pt x="1301" y="721"/>
                </a:cubicBezTo>
                <a:lnTo>
                  <a:pt x="1301" y="760"/>
                </a:lnTo>
                <a:close/>
                <a:moveTo>
                  <a:pt x="1374" y="765"/>
                </a:moveTo>
                <a:cubicBezTo>
                  <a:pt x="1360" y="765"/>
                  <a:pt x="1350" y="754"/>
                  <a:pt x="1350" y="741"/>
                </a:cubicBezTo>
                <a:cubicBezTo>
                  <a:pt x="1350" y="727"/>
                  <a:pt x="1360" y="716"/>
                  <a:pt x="1374" y="716"/>
                </a:cubicBezTo>
                <a:cubicBezTo>
                  <a:pt x="1387" y="716"/>
                  <a:pt x="1398" y="727"/>
                  <a:pt x="1398" y="741"/>
                </a:cubicBezTo>
                <a:cubicBezTo>
                  <a:pt x="1398" y="754"/>
                  <a:pt x="1387" y="765"/>
                  <a:pt x="1374" y="765"/>
                </a:cubicBezTo>
                <a:close/>
                <a:moveTo>
                  <a:pt x="1684" y="757"/>
                </a:moveTo>
                <a:cubicBezTo>
                  <a:pt x="1546" y="757"/>
                  <a:pt x="1546" y="757"/>
                  <a:pt x="1546" y="757"/>
                </a:cubicBezTo>
                <a:cubicBezTo>
                  <a:pt x="1546" y="485"/>
                  <a:pt x="1546" y="485"/>
                  <a:pt x="1546" y="485"/>
                </a:cubicBezTo>
                <a:cubicBezTo>
                  <a:pt x="1684" y="485"/>
                  <a:pt x="1684" y="485"/>
                  <a:pt x="1684" y="485"/>
                </a:cubicBezTo>
                <a:lnTo>
                  <a:pt x="1684" y="757"/>
                </a:lnTo>
                <a:close/>
                <a:moveTo>
                  <a:pt x="0" y="849"/>
                </a:moveTo>
                <a:cubicBezTo>
                  <a:pt x="0" y="1242"/>
                  <a:pt x="0" y="1242"/>
                  <a:pt x="0" y="1242"/>
                </a:cubicBezTo>
                <a:cubicBezTo>
                  <a:pt x="1744" y="1242"/>
                  <a:pt x="1744" y="1242"/>
                  <a:pt x="1744" y="1242"/>
                </a:cubicBezTo>
                <a:cubicBezTo>
                  <a:pt x="1744" y="849"/>
                  <a:pt x="1744" y="849"/>
                  <a:pt x="1744" y="849"/>
                </a:cubicBezTo>
                <a:lnTo>
                  <a:pt x="0" y="849"/>
                </a:lnTo>
                <a:close/>
                <a:moveTo>
                  <a:pt x="1301" y="1185"/>
                </a:moveTo>
                <a:cubicBezTo>
                  <a:pt x="1123" y="1185"/>
                  <a:pt x="1123" y="1185"/>
                  <a:pt x="1123" y="1185"/>
                </a:cubicBezTo>
                <a:cubicBezTo>
                  <a:pt x="1123" y="1145"/>
                  <a:pt x="1123" y="1145"/>
                  <a:pt x="1123" y="1145"/>
                </a:cubicBezTo>
                <a:cubicBezTo>
                  <a:pt x="1301" y="1145"/>
                  <a:pt x="1301" y="1145"/>
                  <a:pt x="1301" y="1145"/>
                </a:cubicBezTo>
                <a:lnTo>
                  <a:pt x="1301" y="1185"/>
                </a:lnTo>
                <a:close/>
                <a:moveTo>
                  <a:pt x="1374" y="1189"/>
                </a:moveTo>
                <a:cubicBezTo>
                  <a:pt x="1360" y="1189"/>
                  <a:pt x="1350" y="1178"/>
                  <a:pt x="1350" y="1165"/>
                </a:cubicBezTo>
                <a:cubicBezTo>
                  <a:pt x="1350" y="1151"/>
                  <a:pt x="1360" y="1141"/>
                  <a:pt x="1374" y="1141"/>
                </a:cubicBezTo>
                <a:cubicBezTo>
                  <a:pt x="1387" y="1141"/>
                  <a:pt x="1398" y="1151"/>
                  <a:pt x="1398" y="1165"/>
                </a:cubicBezTo>
                <a:cubicBezTo>
                  <a:pt x="1398" y="1178"/>
                  <a:pt x="1387" y="1189"/>
                  <a:pt x="1374" y="1189"/>
                </a:cubicBezTo>
                <a:close/>
                <a:moveTo>
                  <a:pt x="1684" y="1181"/>
                </a:moveTo>
                <a:cubicBezTo>
                  <a:pt x="1546" y="1181"/>
                  <a:pt x="1546" y="1181"/>
                  <a:pt x="1546" y="1181"/>
                </a:cubicBezTo>
                <a:cubicBezTo>
                  <a:pt x="1546" y="910"/>
                  <a:pt x="1546" y="910"/>
                  <a:pt x="1546" y="910"/>
                </a:cubicBezTo>
                <a:cubicBezTo>
                  <a:pt x="1684" y="910"/>
                  <a:pt x="1684" y="910"/>
                  <a:pt x="1684" y="910"/>
                </a:cubicBezTo>
                <a:lnTo>
                  <a:pt x="1684" y="1181"/>
                </a:lnTo>
                <a:close/>
              </a:path>
            </a:pathLst>
          </a:custGeom>
          <a:solidFill>
            <a:schemeClr val="accent1"/>
          </a:solidFill>
          <a:ln>
            <a:noFill/>
          </a:ln>
        </p:spPr>
        <p:txBody>
          <a:bodyPr vert="horz" wrap="square" lIns="91407" tIns="45704" rIns="91407" bIns="45704" numCol="1" anchor="t" anchorCtr="0" compatLnSpc="1">
            <a:prstTxWarp prst="textNoShape">
              <a:avLst/>
            </a:prstTxWarp>
          </a:bodyPr>
          <a:lstStyle/>
          <a:p>
            <a:pPr defTabSz="914102"/>
            <a:endParaRPr lang="en-US" kern="0" dirty="0">
              <a:gradFill>
                <a:gsLst>
                  <a:gs pos="0">
                    <a:srgbClr val="FFFFFF"/>
                  </a:gs>
                  <a:gs pos="100000">
                    <a:srgbClr val="FFFFFF"/>
                  </a:gs>
                </a:gsLst>
                <a:lin ang="5400000" scaled="0"/>
              </a:gradFill>
            </a:endParaRPr>
          </a:p>
        </p:txBody>
      </p:sp>
      <p:grpSp>
        <p:nvGrpSpPr>
          <p:cNvPr id="7" name="Group 6"/>
          <p:cNvGrpSpPr/>
          <p:nvPr/>
        </p:nvGrpSpPr>
        <p:grpSpPr>
          <a:xfrm>
            <a:off x="8732838" y="5686604"/>
            <a:ext cx="1200475" cy="281393"/>
            <a:chOff x="8733158" y="5885502"/>
            <a:chExt cx="1200628" cy="281429"/>
          </a:xfrm>
        </p:grpSpPr>
        <p:sp>
          <p:nvSpPr>
            <p:cNvPr id="109" name="Freeform 26"/>
            <p:cNvSpPr>
              <a:spLocks noEditPoints="1"/>
            </p:cNvSpPr>
            <p:nvPr/>
          </p:nvSpPr>
          <p:spPr bwMode="auto">
            <a:xfrm>
              <a:off x="8733158" y="5885502"/>
              <a:ext cx="215487" cy="281429"/>
            </a:xfrm>
            <a:custGeom>
              <a:avLst/>
              <a:gdLst>
                <a:gd name="T0" fmla="*/ 747 w 816"/>
                <a:gd name="T1" fmla="*/ 285 h 1066"/>
                <a:gd name="T2" fmla="*/ 408 w 816"/>
                <a:gd name="T3" fmla="*/ 285 h 1066"/>
                <a:gd name="T4" fmla="*/ 69 w 816"/>
                <a:gd name="T5" fmla="*/ 285 h 1066"/>
                <a:gd name="T6" fmla="*/ 0 w 816"/>
                <a:gd name="T7" fmla="*/ 676 h 1066"/>
                <a:gd name="T8" fmla="*/ 408 w 816"/>
                <a:gd name="T9" fmla="*/ 1066 h 1066"/>
                <a:gd name="T10" fmla="*/ 816 w 816"/>
                <a:gd name="T11" fmla="*/ 676 h 1066"/>
                <a:gd name="T12" fmla="*/ 747 w 816"/>
                <a:gd name="T13" fmla="*/ 285 h 1066"/>
                <a:gd name="T14" fmla="*/ 491 w 816"/>
                <a:gd name="T15" fmla="*/ 828 h 1066"/>
                <a:gd name="T16" fmla="*/ 325 w 816"/>
                <a:gd name="T17" fmla="*/ 828 h 1066"/>
                <a:gd name="T18" fmla="*/ 357 w 816"/>
                <a:gd name="T19" fmla="*/ 673 h 1066"/>
                <a:gd name="T20" fmla="*/ 324 w 816"/>
                <a:gd name="T21" fmla="*/ 607 h 1066"/>
                <a:gd name="T22" fmla="*/ 408 w 816"/>
                <a:gd name="T23" fmla="*/ 523 h 1066"/>
                <a:gd name="T24" fmla="*/ 492 w 816"/>
                <a:gd name="T25" fmla="*/ 607 h 1066"/>
                <a:gd name="T26" fmla="*/ 459 w 816"/>
                <a:gd name="T27" fmla="*/ 673 h 1066"/>
                <a:gd name="T28" fmla="*/ 491 w 816"/>
                <a:gd name="T29" fmla="*/ 828 h 1066"/>
                <a:gd name="T30" fmla="*/ 242 w 816"/>
                <a:gd name="T31" fmla="*/ 297 h 1066"/>
                <a:gd name="T32" fmla="*/ 152 w 816"/>
                <a:gd name="T33" fmla="*/ 285 h 1066"/>
                <a:gd name="T34" fmla="*/ 152 w 816"/>
                <a:gd name="T35" fmla="*/ 230 h 1066"/>
                <a:gd name="T36" fmla="*/ 383 w 816"/>
                <a:gd name="T37" fmla="*/ 0 h 1066"/>
                <a:gd name="T38" fmla="*/ 433 w 816"/>
                <a:gd name="T39" fmla="*/ 0 h 1066"/>
                <a:gd name="T40" fmla="*/ 664 w 816"/>
                <a:gd name="T41" fmla="*/ 230 h 1066"/>
                <a:gd name="T42" fmla="*/ 664 w 816"/>
                <a:gd name="T43" fmla="*/ 285 h 1066"/>
                <a:gd name="T44" fmla="*/ 574 w 816"/>
                <a:gd name="T45" fmla="*/ 297 h 1066"/>
                <a:gd name="T46" fmla="*/ 564 w 816"/>
                <a:gd name="T47" fmla="*/ 297 h 1066"/>
                <a:gd name="T48" fmla="*/ 564 w 816"/>
                <a:gd name="T49" fmla="*/ 230 h 1066"/>
                <a:gd name="T50" fmla="*/ 433 w 816"/>
                <a:gd name="T51" fmla="*/ 100 h 1066"/>
                <a:gd name="T52" fmla="*/ 383 w 816"/>
                <a:gd name="T53" fmla="*/ 100 h 1066"/>
                <a:gd name="T54" fmla="*/ 252 w 816"/>
                <a:gd name="T55" fmla="*/ 230 h 1066"/>
                <a:gd name="T56" fmla="*/ 252 w 816"/>
                <a:gd name="T57" fmla="*/ 297 h 1066"/>
                <a:gd name="T58" fmla="*/ 242 w 816"/>
                <a:gd name="T59" fmla="*/ 29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6" h="1066">
                  <a:moveTo>
                    <a:pt x="747" y="285"/>
                  </a:moveTo>
                  <a:cubicBezTo>
                    <a:pt x="555" y="376"/>
                    <a:pt x="408" y="285"/>
                    <a:pt x="408" y="285"/>
                  </a:cubicBezTo>
                  <a:cubicBezTo>
                    <a:pt x="408" y="285"/>
                    <a:pt x="261" y="376"/>
                    <a:pt x="69" y="285"/>
                  </a:cubicBezTo>
                  <a:cubicBezTo>
                    <a:pt x="69" y="285"/>
                    <a:pt x="0" y="438"/>
                    <a:pt x="0" y="676"/>
                  </a:cubicBezTo>
                  <a:cubicBezTo>
                    <a:pt x="0" y="1005"/>
                    <a:pt x="408" y="1066"/>
                    <a:pt x="408" y="1066"/>
                  </a:cubicBezTo>
                  <a:cubicBezTo>
                    <a:pt x="408" y="1066"/>
                    <a:pt x="816" y="1005"/>
                    <a:pt x="816" y="676"/>
                  </a:cubicBezTo>
                  <a:cubicBezTo>
                    <a:pt x="816" y="438"/>
                    <a:pt x="747" y="285"/>
                    <a:pt x="747" y="285"/>
                  </a:cubicBezTo>
                  <a:close/>
                  <a:moveTo>
                    <a:pt x="491" y="828"/>
                  </a:moveTo>
                  <a:cubicBezTo>
                    <a:pt x="325" y="828"/>
                    <a:pt x="325" y="828"/>
                    <a:pt x="325" y="828"/>
                  </a:cubicBezTo>
                  <a:cubicBezTo>
                    <a:pt x="357" y="673"/>
                    <a:pt x="357" y="673"/>
                    <a:pt x="357" y="673"/>
                  </a:cubicBezTo>
                  <a:cubicBezTo>
                    <a:pt x="337" y="658"/>
                    <a:pt x="324" y="634"/>
                    <a:pt x="324" y="607"/>
                  </a:cubicBezTo>
                  <a:cubicBezTo>
                    <a:pt x="324" y="560"/>
                    <a:pt x="362" y="523"/>
                    <a:pt x="408" y="523"/>
                  </a:cubicBezTo>
                  <a:cubicBezTo>
                    <a:pt x="454" y="523"/>
                    <a:pt x="492" y="560"/>
                    <a:pt x="492" y="607"/>
                  </a:cubicBezTo>
                  <a:cubicBezTo>
                    <a:pt x="492" y="634"/>
                    <a:pt x="479" y="658"/>
                    <a:pt x="459" y="673"/>
                  </a:cubicBezTo>
                  <a:lnTo>
                    <a:pt x="491" y="828"/>
                  </a:lnTo>
                  <a:close/>
                  <a:moveTo>
                    <a:pt x="242" y="297"/>
                  </a:moveTo>
                  <a:cubicBezTo>
                    <a:pt x="212" y="297"/>
                    <a:pt x="182" y="293"/>
                    <a:pt x="152" y="285"/>
                  </a:cubicBezTo>
                  <a:cubicBezTo>
                    <a:pt x="152" y="230"/>
                    <a:pt x="152" y="230"/>
                    <a:pt x="152" y="230"/>
                  </a:cubicBezTo>
                  <a:cubicBezTo>
                    <a:pt x="152" y="103"/>
                    <a:pt x="256" y="0"/>
                    <a:pt x="383" y="0"/>
                  </a:cubicBezTo>
                  <a:cubicBezTo>
                    <a:pt x="433" y="0"/>
                    <a:pt x="433" y="0"/>
                    <a:pt x="433" y="0"/>
                  </a:cubicBezTo>
                  <a:cubicBezTo>
                    <a:pt x="560" y="0"/>
                    <a:pt x="664" y="103"/>
                    <a:pt x="664" y="230"/>
                  </a:cubicBezTo>
                  <a:cubicBezTo>
                    <a:pt x="664" y="285"/>
                    <a:pt x="664" y="285"/>
                    <a:pt x="664" y="285"/>
                  </a:cubicBezTo>
                  <a:cubicBezTo>
                    <a:pt x="634" y="293"/>
                    <a:pt x="604" y="297"/>
                    <a:pt x="574" y="297"/>
                  </a:cubicBezTo>
                  <a:cubicBezTo>
                    <a:pt x="570" y="297"/>
                    <a:pt x="567" y="297"/>
                    <a:pt x="564" y="297"/>
                  </a:cubicBezTo>
                  <a:cubicBezTo>
                    <a:pt x="564" y="230"/>
                    <a:pt x="564" y="230"/>
                    <a:pt x="564" y="230"/>
                  </a:cubicBezTo>
                  <a:cubicBezTo>
                    <a:pt x="564" y="158"/>
                    <a:pt x="505" y="100"/>
                    <a:pt x="433" y="100"/>
                  </a:cubicBezTo>
                  <a:cubicBezTo>
                    <a:pt x="383" y="100"/>
                    <a:pt x="383" y="100"/>
                    <a:pt x="383" y="100"/>
                  </a:cubicBezTo>
                  <a:cubicBezTo>
                    <a:pt x="311" y="100"/>
                    <a:pt x="252" y="158"/>
                    <a:pt x="252" y="230"/>
                  </a:cubicBezTo>
                  <a:cubicBezTo>
                    <a:pt x="252" y="297"/>
                    <a:pt x="252" y="297"/>
                    <a:pt x="252" y="297"/>
                  </a:cubicBezTo>
                  <a:cubicBezTo>
                    <a:pt x="249" y="297"/>
                    <a:pt x="246" y="297"/>
                    <a:pt x="242" y="297"/>
                  </a:cubicBezTo>
                  <a:close/>
                </a:path>
              </a:pathLst>
            </a:custGeom>
            <a:solidFill>
              <a:schemeClr val="tx2"/>
            </a:solidFill>
            <a:ln>
              <a:noFill/>
            </a:ln>
          </p:spPr>
          <p:txBody>
            <a:bodyPr vert="horz" wrap="square" lIns="91419" tIns="45710" rIns="91419" bIns="45710"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sp>
          <p:nvSpPr>
            <p:cNvPr id="110" name="TextBox 109"/>
            <p:cNvSpPr txBox="1"/>
            <p:nvPr/>
          </p:nvSpPr>
          <p:spPr>
            <a:xfrm>
              <a:off x="8936835" y="5890802"/>
              <a:ext cx="996951" cy="270829"/>
            </a:xfrm>
            <a:prstGeom prst="rect">
              <a:avLst/>
            </a:prstGeom>
            <a:noFill/>
          </p:spPr>
          <p:txBody>
            <a:bodyPr wrap="square" lIns="76178" tIns="38088" rIns="76178" bIns="38088" rtlCol="0">
              <a:spAutoFit/>
            </a:bodyPr>
            <a:lstStyle/>
            <a:p>
              <a:pPr defTabSz="930796" eaLnBrk="0" hangingPunct="0">
                <a:lnSpc>
                  <a:spcPct val="90000"/>
                </a:lnSpc>
                <a:spcBef>
                  <a:spcPct val="30000"/>
                </a:spcBef>
                <a:buClr>
                  <a:srgbClr val="1F497D"/>
                </a:buClr>
                <a:buSzPct val="95000"/>
                <a:defRPr/>
              </a:pPr>
              <a:r>
                <a:rPr lang="en-US" sz="1400" dirty="0" err="1">
                  <a:solidFill>
                    <a:schemeClr val="tx2"/>
                  </a:solidFill>
                  <a:ea typeface="Segoe UI" pitchFamily="34" charset="0"/>
                  <a:cs typeface="Segoe UI" pitchFamily="34" charset="0"/>
                </a:rPr>
                <a:t>BitLocker</a:t>
              </a:r>
              <a:endParaRPr lang="en-US" sz="1400" dirty="0">
                <a:solidFill>
                  <a:schemeClr val="tx2"/>
                </a:solidFill>
                <a:ea typeface="Segoe UI" pitchFamily="34" charset="0"/>
                <a:cs typeface="Segoe UI" pitchFamily="34" charset="0"/>
              </a:endParaRPr>
            </a:p>
          </p:txBody>
        </p:sp>
      </p:grpSp>
      <p:sp>
        <p:nvSpPr>
          <p:cNvPr id="112" name="Freeform 7"/>
          <p:cNvSpPr>
            <a:spLocks/>
          </p:cNvSpPr>
          <p:nvPr/>
        </p:nvSpPr>
        <p:spPr bwMode="auto">
          <a:xfrm>
            <a:off x="2735318" y="4820539"/>
            <a:ext cx="917848" cy="402939"/>
          </a:xfrm>
          <a:custGeom>
            <a:avLst/>
            <a:gdLst/>
            <a:ahLst/>
            <a:cxnLst/>
            <a:rect l="l" t="t" r="r" b="b"/>
            <a:pathLst>
              <a:path w="917965" h="402990">
                <a:moveTo>
                  <a:pt x="870458" y="274034"/>
                </a:moveTo>
                <a:lnTo>
                  <a:pt x="917965" y="274034"/>
                </a:lnTo>
                <a:lnTo>
                  <a:pt x="917965" y="402990"/>
                </a:lnTo>
                <a:cubicBezTo>
                  <a:pt x="870458" y="402990"/>
                  <a:pt x="870458" y="402990"/>
                  <a:pt x="870458" y="402990"/>
                </a:cubicBezTo>
                <a:cubicBezTo>
                  <a:pt x="870458" y="274034"/>
                  <a:pt x="870458" y="274034"/>
                  <a:pt x="870458" y="274034"/>
                </a:cubicBezTo>
                <a:close/>
                <a:moveTo>
                  <a:pt x="683810" y="274034"/>
                </a:moveTo>
                <a:cubicBezTo>
                  <a:pt x="812767" y="274034"/>
                  <a:pt x="812767" y="274034"/>
                  <a:pt x="812767" y="274034"/>
                </a:cubicBezTo>
                <a:cubicBezTo>
                  <a:pt x="812767" y="402142"/>
                  <a:pt x="812767" y="402142"/>
                  <a:pt x="812767" y="402142"/>
                </a:cubicBezTo>
                <a:cubicBezTo>
                  <a:pt x="683810" y="402142"/>
                  <a:pt x="683810" y="402142"/>
                  <a:pt x="683810" y="402142"/>
                </a:cubicBezTo>
                <a:cubicBezTo>
                  <a:pt x="683810" y="274034"/>
                  <a:pt x="683810" y="274034"/>
                  <a:pt x="683810" y="274034"/>
                </a:cubicBezTo>
                <a:close/>
                <a:moveTo>
                  <a:pt x="547218" y="274034"/>
                </a:moveTo>
                <a:cubicBezTo>
                  <a:pt x="676175" y="274034"/>
                  <a:pt x="676175" y="274034"/>
                  <a:pt x="676175" y="274034"/>
                </a:cubicBezTo>
                <a:cubicBezTo>
                  <a:pt x="676175" y="402142"/>
                  <a:pt x="676175" y="402142"/>
                  <a:pt x="676175" y="402142"/>
                </a:cubicBezTo>
                <a:cubicBezTo>
                  <a:pt x="547218" y="402142"/>
                  <a:pt x="547218" y="402142"/>
                  <a:pt x="547218" y="402142"/>
                </a:cubicBezTo>
                <a:cubicBezTo>
                  <a:pt x="547218" y="274034"/>
                  <a:pt x="547218" y="274034"/>
                  <a:pt x="547218" y="274034"/>
                </a:cubicBezTo>
                <a:close/>
                <a:moveTo>
                  <a:pt x="274033" y="274034"/>
                </a:moveTo>
                <a:cubicBezTo>
                  <a:pt x="538734" y="274034"/>
                  <a:pt x="538734" y="274034"/>
                  <a:pt x="538734" y="274034"/>
                </a:cubicBezTo>
                <a:cubicBezTo>
                  <a:pt x="538734" y="402142"/>
                  <a:pt x="538734" y="402142"/>
                  <a:pt x="538734" y="402142"/>
                </a:cubicBezTo>
                <a:cubicBezTo>
                  <a:pt x="274033" y="402142"/>
                  <a:pt x="274033" y="402142"/>
                  <a:pt x="274033" y="402142"/>
                </a:cubicBezTo>
                <a:cubicBezTo>
                  <a:pt x="274033" y="274034"/>
                  <a:pt x="274033" y="274034"/>
                  <a:pt x="274033" y="274034"/>
                </a:cubicBezTo>
                <a:close/>
                <a:moveTo>
                  <a:pt x="0" y="274034"/>
                </a:moveTo>
                <a:cubicBezTo>
                  <a:pt x="266397" y="274034"/>
                  <a:pt x="266397" y="274034"/>
                  <a:pt x="266397" y="274034"/>
                </a:cubicBezTo>
                <a:cubicBezTo>
                  <a:pt x="266397" y="402142"/>
                  <a:pt x="266397" y="402142"/>
                  <a:pt x="266397" y="402142"/>
                </a:cubicBezTo>
                <a:cubicBezTo>
                  <a:pt x="0" y="402142"/>
                  <a:pt x="0" y="402142"/>
                  <a:pt x="0" y="402142"/>
                </a:cubicBezTo>
                <a:cubicBezTo>
                  <a:pt x="0" y="274034"/>
                  <a:pt x="0" y="274034"/>
                  <a:pt x="0" y="274034"/>
                </a:cubicBezTo>
                <a:close/>
                <a:moveTo>
                  <a:pt x="192587" y="201919"/>
                </a:moveTo>
                <a:lnTo>
                  <a:pt x="238400" y="201919"/>
                </a:lnTo>
                <a:lnTo>
                  <a:pt x="238400" y="241794"/>
                </a:lnTo>
                <a:lnTo>
                  <a:pt x="192587" y="235855"/>
                </a:lnTo>
                <a:close/>
                <a:moveTo>
                  <a:pt x="156954" y="201919"/>
                </a:moveTo>
                <a:lnTo>
                  <a:pt x="191739" y="201919"/>
                </a:lnTo>
                <a:lnTo>
                  <a:pt x="191739" y="235007"/>
                </a:lnTo>
                <a:lnTo>
                  <a:pt x="156954" y="229917"/>
                </a:lnTo>
                <a:close/>
                <a:moveTo>
                  <a:pt x="191739" y="167135"/>
                </a:moveTo>
                <a:lnTo>
                  <a:pt x="191739" y="200223"/>
                </a:lnTo>
                <a:lnTo>
                  <a:pt x="156954" y="200223"/>
                </a:lnTo>
                <a:lnTo>
                  <a:pt x="156954" y="172226"/>
                </a:lnTo>
                <a:close/>
                <a:moveTo>
                  <a:pt x="238400" y="160348"/>
                </a:moveTo>
                <a:lnTo>
                  <a:pt x="238400" y="200223"/>
                </a:lnTo>
                <a:lnTo>
                  <a:pt x="192587" y="200223"/>
                </a:lnTo>
                <a:lnTo>
                  <a:pt x="192587" y="167135"/>
                </a:lnTo>
                <a:close/>
                <a:moveTo>
                  <a:pt x="870458" y="137441"/>
                </a:moveTo>
                <a:cubicBezTo>
                  <a:pt x="888771" y="137441"/>
                  <a:pt x="904484" y="137441"/>
                  <a:pt x="917965" y="137441"/>
                </a:cubicBezTo>
                <a:lnTo>
                  <a:pt x="917965" y="265550"/>
                </a:lnTo>
                <a:cubicBezTo>
                  <a:pt x="870458" y="265550"/>
                  <a:pt x="870458" y="265550"/>
                  <a:pt x="870458" y="265550"/>
                </a:cubicBezTo>
                <a:cubicBezTo>
                  <a:pt x="870458" y="137441"/>
                  <a:pt x="870458" y="137441"/>
                  <a:pt x="870458" y="137441"/>
                </a:cubicBezTo>
                <a:close/>
                <a:moveTo>
                  <a:pt x="547218" y="137441"/>
                </a:moveTo>
                <a:cubicBezTo>
                  <a:pt x="812767" y="137441"/>
                  <a:pt x="812767" y="137441"/>
                  <a:pt x="812767" y="137441"/>
                </a:cubicBezTo>
                <a:cubicBezTo>
                  <a:pt x="812767" y="265550"/>
                  <a:pt x="812767" y="265550"/>
                  <a:pt x="812767" y="265550"/>
                </a:cubicBezTo>
                <a:cubicBezTo>
                  <a:pt x="547218" y="265550"/>
                  <a:pt x="547218" y="265550"/>
                  <a:pt x="547218" y="265550"/>
                </a:cubicBezTo>
                <a:cubicBezTo>
                  <a:pt x="547218" y="137441"/>
                  <a:pt x="547218" y="137441"/>
                  <a:pt x="547218" y="137441"/>
                </a:cubicBezTo>
                <a:close/>
                <a:moveTo>
                  <a:pt x="274033" y="137441"/>
                </a:moveTo>
                <a:cubicBezTo>
                  <a:pt x="538734" y="137441"/>
                  <a:pt x="538734" y="137441"/>
                  <a:pt x="538734" y="137441"/>
                </a:cubicBezTo>
                <a:cubicBezTo>
                  <a:pt x="538734" y="265550"/>
                  <a:pt x="538734" y="265550"/>
                  <a:pt x="538734" y="265550"/>
                </a:cubicBezTo>
                <a:cubicBezTo>
                  <a:pt x="274033" y="265550"/>
                  <a:pt x="274033" y="265550"/>
                  <a:pt x="274033" y="265550"/>
                </a:cubicBezTo>
                <a:cubicBezTo>
                  <a:pt x="274033" y="137441"/>
                  <a:pt x="274033" y="137441"/>
                  <a:pt x="274033" y="137441"/>
                </a:cubicBezTo>
                <a:close/>
                <a:moveTo>
                  <a:pt x="0" y="137441"/>
                </a:moveTo>
                <a:cubicBezTo>
                  <a:pt x="128109" y="137441"/>
                  <a:pt x="128109" y="137441"/>
                  <a:pt x="128109" y="137441"/>
                </a:cubicBezTo>
                <a:cubicBezTo>
                  <a:pt x="128109" y="265550"/>
                  <a:pt x="128109" y="265550"/>
                  <a:pt x="128109" y="265550"/>
                </a:cubicBezTo>
                <a:cubicBezTo>
                  <a:pt x="0" y="265550"/>
                  <a:pt x="0" y="265550"/>
                  <a:pt x="0" y="265550"/>
                </a:cubicBezTo>
                <a:cubicBezTo>
                  <a:pt x="0" y="137441"/>
                  <a:pt x="0" y="137441"/>
                  <a:pt x="0" y="137441"/>
                </a:cubicBezTo>
                <a:close/>
                <a:moveTo>
                  <a:pt x="75508" y="21211"/>
                </a:moveTo>
                <a:lnTo>
                  <a:pt x="100960" y="28846"/>
                </a:lnTo>
                <a:lnTo>
                  <a:pt x="100960" y="100960"/>
                </a:lnTo>
                <a:lnTo>
                  <a:pt x="75508" y="107747"/>
                </a:lnTo>
                <a:lnTo>
                  <a:pt x="28846" y="89931"/>
                </a:lnTo>
                <a:lnTo>
                  <a:pt x="75508" y="96718"/>
                </a:lnTo>
                <a:lnTo>
                  <a:pt x="75508" y="34785"/>
                </a:lnTo>
                <a:lnTo>
                  <a:pt x="44117" y="42420"/>
                </a:lnTo>
                <a:lnTo>
                  <a:pt x="44117" y="83992"/>
                </a:lnTo>
                <a:lnTo>
                  <a:pt x="28846" y="89931"/>
                </a:lnTo>
                <a:lnTo>
                  <a:pt x="28846" y="38178"/>
                </a:lnTo>
                <a:close/>
                <a:moveTo>
                  <a:pt x="870457" y="0"/>
                </a:moveTo>
                <a:lnTo>
                  <a:pt x="917965" y="0"/>
                </a:lnTo>
                <a:lnTo>
                  <a:pt x="917965" y="128957"/>
                </a:lnTo>
                <a:cubicBezTo>
                  <a:pt x="870457" y="128957"/>
                  <a:pt x="870457" y="128957"/>
                  <a:pt x="870457" y="128957"/>
                </a:cubicBezTo>
                <a:cubicBezTo>
                  <a:pt x="870457" y="0"/>
                  <a:pt x="870457" y="0"/>
                  <a:pt x="870457" y="0"/>
                </a:cubicBezTo>
                <a:close/>
                <a:moveTo>
                  <a:pt x="547218" y="0"/>
                </a:moveTo>
                <a:cubicBezTo>
                  <a:pt x="812767" y="0"/>
                  <a:pt x="812767" y="0"/>
                  <a:pt x="812767" y="0"/>
                </a:cubicBezTo>
                <a:cubicBezTo>
                  <a:pt x="812767" y="128957"/>
                  <a:pt x="812767" y="128957"/>
                  <a:pt x="812767" y="128957"/>
                </a:cubicBezTo>
                <a:cubicBezTo>
                  <a:pt x="547218" y="128957"/>
                  <a:pt x="547218" y="128957"/>
                  <a:pt x="547218" y="128957"/>
                </a:cubicBezTo>
                <a:cubicBezTo>
                  <a:pt x="547218" y="0"/>
                  <a:pt x="547218" y="0"/>
                  <a:pt x="547218" y="0"/>
                </a:cubicBezTo>
                <a:close/>
                <a:moveTo>
                  <a:pt x="274033" y="0"/>
                </a:moveTo>
                <a:cubicBezTo>
                  <a:pt x="538734" y="0"/>
                  <a:pt x="538734" y="0"/>
                  <a:pt x="538734" y="0"/>
                </a:cubicBezTo>
                <a:cubicBezTo>
                  <a:pt x="538734" y="128957"/>
                  <a:pt x="538734" y="128957"/>
                  <a:pt x="538734" y="128957"/>
                </a:cubicBezTo>
                <a:cubicBezTo>
                  <a:pt x="274033" y="128957"/>
                  <a:pt x="274033" y="128957"/>
                  <a:pt x="274033" y="128957"/>
                </a:cubicBezTo>
                <a:cubicBezTo>
                  <a:pt x="274033" y="0"/>
                  <a:pt x="274033" y="0"/>
                  <a:pt x="274033" y="0"/>
                </a:cubicBezTo>
                <a:close/>
                <a:moveTo>
                  <a:pt x="137441" y="0"/>
                </a:moveTo>
                <a:cubicBezTo>
                  <a:pt x="266397" y="0"/>
                  <a:pt x="266397" y="0"/>
                  <a:pt x="266397" y="0"/>
                </a:cubicBezTo>
                <a:cubicBezTo>
                  <a:pt x="266397" y="128957"/>
                  <a:pt x="266397" y="128957"/>
                  <a:pt x="266397" y="128957"/>
                </a:cubicBezTo>
                <a:cubicBezTo>
                  <a:pt x="137441" y="128957"/>
                  <a:pt x="137441" y="128957"/>
                  <a:pt x="137441" y="128957"/>
                </a:cubicBezTo>
                <a:cubicBezTo>
                  <a:pt x="137441" y="0"/>
                  <a:pt x="137441" y="0"/>
                  <a:pt x="137441" y="0"/>
                </a:cubicBezTo>
                <a:close/>
              </a:path>
            </a:pathLst>
          </a:custGeom>
          <a:solidFill>
            <a:schemeClr val="accent1"/>
          </a:solidFill>
          <a:ln>
            <a:noFill/>
          </a:ln>
          <a:extLst/>
        </p:spPr>
        <p:txBody>
          <a:bodyPr vert="horz" wrap="square" lIns="91428" tIns="45714" rIns="91428" bIns="45714" numCol="1" anchor="t" anchorCtr="0" compatLnSpc="1">
            <a:prstTxWarp prst="textNoShape">
              <a:avLst/>
            </a:prstTxWarp>
          </a:bodyPr>
          <a:lstStyle/>
          <a:p>
            <a:endParaRPr lang="en-US"/>
          </a:p>
        </p:txBody>
      </p:sp>
      <p:sp>
        <p:nvSpPr>
          <p:cNvPr id="113" name="Freeform 7"/>
          <p:cNvSpPr>
            <a:spLocks/>
          </p:cNvSpPr>
          <p:nvPr/>
        </p:nvSpPr>
        <p:spPr bwMode="auto">
          <a:xfrm>
            <a:off x="7228322" y="2924454"/>
            <a:ext cx="892229" cy="402939"/>
          </a:xfrm>
          <a:custGeom>
            <a:avLst/>
            <a:gdLst/>
            <a:ahLst/>
            <a:cxnLst/>
            <a:rect l="l" t="t" r="r" b="b"/>
            <a:pathLst>
              <a:path w="917965" h="402990">
                <a:moveTo>
                  <a:pt x="870458" y="274034"/>
                </a:moveTo>
                <a:lnTo>
                  <a:pt x="917965" y="274034"/>
                </a:lnTo>
                <a:lnTo>
                  <a:pt x="917965" y="402990"/>
                </a:lnTo>
                <a:cubicBezTo>
                  <a:pt x="870458" y="402990"/>
                  <a:pt x="870458" y="402990"/>
                  <a:pt x="870458" y="402990"/>
                </a:cubicBezTo>
                <a:cubicBezTo>
                  <a:pt x="870458" y="274034"/>
                  <a:pt x="870458" y="274034"/>
                  <a:pt x="870458" y="274034"/>
                </a:cubicBezTo>
                <a:close/>
                <a:moveTo>
                  <a:pt x="683810" y="274034"/>
                </a:moveTo>
                <a:cubicBezTo>
                  <a:pt x="812767" y="274034"/>
                  <a:pt x="812767" y="274034"/>
                  <a:pt x="812767" y="274034"/>
                </a:cubicBezTo>
                <a:cubicBezTo>
                  <a:pt x="812767" y="402142"/>
                  <a:pt x="812767" y="402142"/>
                  <a:pt x="812767" y="402142"/>
                </a:cubicBezTo>
                <a:cubicBezTo>
                  <a:pt x="683810" y="402142"/>
                  <a:pt x="683810" y="402142"/>
                  <a:pt x="683810" y="402142"/>
                </a:cubicBezTo>
                <a:cubicBezTo>
                  <a:pt x="683810" y="274034"/>
                  <a:pt x="683810" y="274034"/>
                  <a:pt x="683810" y="274034"/>
                </a:cubicBezTo>
                <a:close/>
                <a:moveTo>
                  <a:pt x="547218" y="274034"/>
                </a:moveTo>
                <a:cubicBezTo>
                  <a:pt x="676175" y="274034"/>
                  <a:pt x="676175" y="274034"/>
                  <a:pt x="676175" y="274034"/>
                </a:cubicBezTo>
                <a:cubicBezTo>
                  <a:pt x="676175" y="402142"/>
                  <a:pt x="676175" y="402142"/>
                  <a:pt x="676175" y="402142"/>
                </a:cubicBezTo>
                <a:cubicBezTo>
                  <a:pt x="547218" y="402142"/>
                  <a:pt x="547218" y="402142"/>
                  <a:pt x="547218" y="402142"/>
                </a:cubicBezTo>
                <a:cubicBezTo>
                  <a:pt x="547218" y="274034"/>
                  <a:pt x="547218" y="274034"/>
                  <a:pt x="547218" y="274034"/>
                </a:cubicBezTo>
                <a:close/>
                <a:moveTo>
                  <a:pt x="274033" y="274034"/>
                </a:moveTo>
                <a:cubicBezTo>
                  <a:pt x="538734" y="274034"/>
                  <a:pt x="538734" y="274034"/>
                  <a:pt x="538734" y="274034"/>
                </a:cubicBezTo>
                <a:cubicBezTo>
                  <a:pt x="538734" y="402142"/>
                  <a:pt x="538734" y="402142"/>
                  <a:pt x="538734" y="402142"/>
                </a:cubicBezTo>
                <a:cubicBezTo>
                  <a:pt x="274033" y="402142"/>
                  <a:pt x="274033" y="402142"/>
                  <a:pt x="274033" y="402142"/>
                </a:cubicBezTo>
                <a:cubicBezTo>
                  <a:pt x="274033" y="274034"/>
                  <a:pt x="274033" y="274034"/>
                  <a:pt x="274033" y="274034"/>
                </a:cubicBezTo>
                <a:close/>
                <a:moveTo>
                  <a:pt x="0" y="274034"/>
                </a:moveTo>
                <a:cubicBezTo>
                  <a:pt x="266397" y="274034"/>
                  <a:pt x="266397" y="274034"/>
                  <a:pt x="266397" y="274034"/>
                </a:cubicBezTo>
                <a:cubicBezTo>
                  <a:pt x="266397" y="402142"/>
                  <a:pt x="266397" y="402142"/>
                  <a:pt x="266397" y="402142"/>
                </a:cubicBezTo>
                <a:cubicBezTo>
                  <a:pt x="0" y="402142"/>
                  <a:pt x="0" y="402142"/>
                  <a:pt x="0" y="402142"/>
                </a:cubicBezTo>
                <a:cubicBezTo>
                  <a:pt x="0" y="274034"/>
                  <a:pt x="0" y="274034"/>
                  <a:pt x="0" y="274034"/>
                </a:cubicBezTo>
                <a:close/>
                <a:moveTo>
                  <a:pt x="192587" y="201919"/>
                </a:moveTo>
                <a:lnTo>
                  <a:pt x="238400" y="201919"/>
                </a:lnTo>
                <a:lnTo>
                  <a:pt x="238400" y="241794"/>
                </a:lnTo>
                <a:lnTo>
                  <a:pt x="192587" y="235855"/>
                </a:lnTo>
                <a:close/>
                <a:moveTo>
                  <a:pt x="156954" y="201919"/>
                </a:moveTo>
                <a:lnTo>
                  <a:pt x="191739" y="201919"/>
                </a:lnTo>
                <a:lnTo>
                  <a:pt x="191739" y="235007"/>
                </a:lnTo>
                <a:lnTo>
                  <a:pt x="156954" y="229917"/>
                </a:lnTo>
                <a:close/>
                <a:moveTo>
                  <a:pt x="191739" y="167135"/>
                </a:moveTo>
                <a:lnTo>
                  <a:pt x="191739" y="200223"/>
                </a:lnTo>
                <a:lnTo>
                  <a:pt x="156954" y="200223"/>
                </a:lnTo>
                <a:lnTo>
                  <a:pt x="156954" y="172226"/>
                </a:lnTo>
                <a:close/>
                <a:moveTo>
                  <a:pt x="238400" y="160348"/>
                </a:moveTo>
                <a:lnTo>
                  <a:pt x="238400" y="200223"/>
                </a:lnTo>
                <a:lnTo>
                  <a:pt x="192587" y="200223"/>
                </a:lnTo>
                <a:lnTo>
                  <a:pt x="192587" y="167135"/>
                </a:lnTo>
                <a:close/>
                <a:moveTo>
                  <a:pt x="870458" y="137441"/>
                </a:moveTo>
                <a:cubicBezTo>
                  <a:pt x="888771" y="137441"/>
                  <a:pt x="904484" y="137441"/>
                  <a:pt x="917965" y="137441"/>
                </a:cubicBezTo>
                <a:lnTo>
                  <a:pt x="917965" y="265550"/>
                </a:lnTo>
                <a:cubicBezTo>
                  <a:pt x="870458" y="265550"/>
                  <a:pt x="870458" y="265550"/>
                  <a:pt x="870458" y="265550"/>
                </a:cubicBezTo>
                <a:cubicBezTo>
                  <a:pt x="870458" y="137441"/>
                  <a:pt x="870458" y="137441"/>
                  <a:pt x="870458" y="137441"/>
                </a:cubicBezTo>
                <a:close/>
                <a:moveTo>
                  <a:pt x="547218" y="137441"/>
                </a:moveTo>
                <a:cubicBezTo>
                  <a:pt x="812767" y="137441"/>
                  <a:pt x="812767" y="137441"/>
                  <a:pt x="812767" y="137441"/>
                </a:cubicBezTo>
                <a:cubicBezTo>
                  <a:pt x="812767" y="265550"/>
                  <a:pt x="812767" y="265550"/>
                  <a:pt x="812767" y="265550"/>
                </a:cubicBezTo>
                <a:cubicBezTo>
                  <a:pt x="547218" y="265550"/>
                  <a:pt x="547218" y="265550"/>
                  <a:pt x="547218" y="265550"/>
                </a:cubicBezTo>
                <a:cubicBezTo>
                  <a:pt x="547218" y="137441"/>
                  <a:pt x="547218" y="137441"/>
                  <a:pt x="547218" y="137441"/>
                </a:cubicBezTo>
                <a:close/>
                <a:moveTo>
                  <a:pt x="274033" y="137441"/>
                </a:moveTo>
                <a:cubicBezTo>
                  <a:pt x="538734" y="137441"/>
                  <a:pt x="538734" y="137441"/>
                  <a:pt x="538734" y="137441"/>
                </a:cubicBezTo>
                <a:cubicBezTo>
                  <a:pt x="538734" y="265550"/>
                  <a:pt x="538734" y="265550"/>
                  <a:pt x="538734" y="265550"/>
                </a:cubicBezTo>
                <a:cubicBezTo>
                  <a:pt x="274033" y="265550"/>
                  <a:pt x="274033" y="265550"/>
                  <a:pt x="274033" y="265550"/>
                </a:cubicBezTo>
                <a:cubicBezTo>
                  <a:pt x="274033" y="137441"/>
                  <a:pt x="274033" y="137441"/>
                  <a:pt x="274033" y="137441"/>
                </a:cubicBezTo>
                <a:close/>
                <a:moveTo>
                  <a:pt x="0" y="137441"/>
                </a:moveTo>
                <a:cubicBezTo>
                  <a:pt x="128109" y="137441"/>
                  <a:pt x="128109" y="137441"/>
                  <a:pt x="128109" y="137441"/>
                </a:cubicBezTo>
                <a:cubicBezTo>
                  <a:pt x="128109" y="265550"/>
                  <a:pt x="128109" y="265550"/>
                  <a:pt x="128109" y="265550"/>
                </a:cubicBezTo>
                <a:cubicBezTo>
                  <a:pt x="0" y="265550"/>
                  <a:pt x="0" y="265550"/>
                  <a:pt x="0" y="265550"/>
                </a:cubicBezTo>
                <a:cubicBezTo>
                  <a:pt x="0" y="137441"/>
                  <a:pt x="0" y="137441"/>
                  <a:pt x="0" y="137441"/>
                </a:cubicBezTo>
                <a:close/>
                <a:moveTo>
                  <a:pt x="75508" y="21211"/>
                </a:moveTo>
                <a:lnTo>
                  <a:pt x="100960" y="28846"/>
                </a:lnTo>
                <a:lnTo>
                  <a:pt x="100960" y="100960"/>
                </a:lnTo>
                <a:lnTo>
                  <a:pt x="75508" y="107747"/>
                </a:lnTo>
                <a:lnTo>
                  <a:pt x="28846" y="89931"/>
                </a:lnTo>
                <a:lnTo>
                  <a:pt x="75508" y="96718"/>
                </a:lnTo>
                <a:lnTo>
                  <a:pt x="75508" y="34785"/>
                </a:lnTo>
                <a:lnTo>
                  <a:pt x="44117" y="42420"/>
                </a:lnTo>
                <a:lnTo>
                  <a:pt x="44117" y="83992"/>
                </a:lnTo>
                <a:lnTo>
                  <a:pt x="28846" y="89931"/>
                </a:lnTo>
                <a:lnTo>
                  <a:pt x="28846" y="38178"/>
                </a:lnTo>
                <a:close/>
                <a:moveTo>
                  <a:pt x="870457" y="0"/>
                </a:moveTo>
                <a:lnTo>
                  <a:pt x="917965" y="0"/>
                </a:lnTo>
                <a:lnTo>
                  <a:pt x="917965" y="128957"/>
                </a:lnTo>
                <a:cubicBezTo>
                  <a:pt x="870457" y="128957"/>
                  <a:pt x="870457" y="128957"/>
                  <a:pt x="870457" y="128957"/>
                </a:cubicBezTo>
                <a:cubicBezTo>
                  <a:pt x="870457" y="0"/>
                  <a:pt x="870457" y="0"/>
                  <a:pt x="870457" y="0"/>
                </a:cubicBezTo>
                <a:close/>
                <a:moveTo>
                  <a:pt x="547218" y="0"/>
                </a:moveTo>
                <a:cubicBezTo>
                  <a:pt x="812767" y="0"/>
                  <a:pt x="812767" y="0"/>
                  <a:pt x="812767" y="0"/>
                </a:cubicBezTo>
                <a:cubicBezTo>
                  <a:pt x="812767" y="128957"/>
                  <a:pt x="812767" y="128957"/>
                  <a:pt x="812767" y="128957"/>
                </a:cubicBezTo>
                <a:cubicBezTo>
                  <a:pt x="547218" y="128957"/>
                  <a:pt x="547218" y="128957"/>
                  <a:pt x="547218" y="128957"/>
                </a:cubicBezTo>
                <a:cubicBezTo>
                  <a:pt x="547218" y="0"/>
                  <a:pt x="547218" y="0"/>
                  <a:pt x="547218" y="0"/>
                </a:cubicBezTo>
                <a:close/>
                <a:moveTo>
                  <a:pt x="274033" y="0"/>
                </a:moveTo>
                <a:cubicBezTo>
                  <a:pt x="538734" y="0"/>
                  <a:pt x="538734" y="0"/>
                  <a:pt x="538734" y="0"/>
                </a:cubicBezTo>
                <a:cubicBezTo>
                  <a:pt x="538734" y="128957"/>
                  <a:pt x="538734" y="128957"/>
                  <a:pt x="538734" y="128957"/>
                </a:cubicBezTo>
                <a:cubicBezTo>
                  <a:pt x="274033" y="128957"/>
                  <a:pt x="274033" y="128957"/>
                  <a:pt x="274033" y="128957"/>
                </a:cubicBezTo>
                <a:cubicBezTo>
                  <a:pt x="274033" y="0"/>
                  <a:pt x="274033" y="0"/>
                  <a:pt x="274033" y="0"/>
                </a:cubicBezTo>
                <a:close/>
                <a:moveTo>
                  <a:pt x="137441" y="0"/>
                </a:moveTo>
                <a:cubicBezTo>
                  <a:pt x="266397" y="0"/>
                  <a:pt x="266397" y="0"/>
                  <a:pt x="266397" y="0"/>
                </a:cubicBezTo>
                <a:cubicBezTo>
                  <a:pt x="266397" y="128957"/>
                  <a:pt x="266397" y="128957"/>
                  <a:pt x="266397" y="128957"/>
                </a:cubicBezTo>
                <a:cubicBezTo>
                  <a:pt x="137441" y="128957"/>
                  <a:pt x="137441" y="128957"/>
                  <a:pt x="137441" y="128957"/>
                </a:cubicBezTo>
                <a:cubicBezTo>
                  <a:pt x="137441" y="0"/>
                  <a:pt x="137441" y="0"/>
                  <a:pt x="137441" y="0"/>
                </a:cubicBezTo>
                <a:close/>
              </a:path>
            </a:pathLst>
          </a:custGeom>
          <a:solidFill>
            <a:schemeClr val="accent1"/>
          </a:solidFill>
          <a:ln>
            <a:noFill/>
          </a:ln>
          <a:extLst/>
        </p:spPr>
        <p:txBody>
          <a:bodyPr vert="horz" wrap="square" lIns="91428" tIns="45714" rIns="91428" bIns="45714" numCol="1" anchor="t" anchorCtr="0" compatLnSpc="1">
            <a:prstTxWarp prst="textNoShape">
              <a:avLst/>
            </a:prstTxWarp>
          </a:bodyPr>
          <a:lstStyle/>
          <a:p>
            <a:endParaRPr lang="en-US"/>
          </a:p>
        </p:txBody>
      </p:sp>
      <p:sp>
        <p:nvSpPr>
          <p:cNvPr id="114" name="Freeform 7"/>
          <p:cNvSpPr>
            <a:spLocks/>
          </p:cNvSpPr>
          <p:nvPr/>
        </p:nvSpPr>
        <p:spPr bwMode="auto">
          <a:xfrm>
            <a:off x="7193738" y="4844143"/>
            <a:ext cx="917848" cy="402939"/>
          </a:xfrm>
          <a:custGeom>
            <a:avLst/>
            <a:gdLst/>
            <a:ahLst/>
            <a:cxnLst/>
            <a:rect l="l" t="t" r="r" b="b"/>
            <a:pathLst>
              <a:path w="917965" h="402990">
                <a:moveTo>
                  <a:pt x="870458" y="274034"/>
                </a:moveTo>
                <a:lnTo>
                  <a:pt x="917965" y="274034"/>
                </a:lnTo>
                <a:lnTo>
                  <a:pt x="917965" y="402990"/>
                </a:lnTo>
                <a:cubicBezTo>
                  <a:pt x="870458" y="402990"/>
                  <a:pt x="870458" y="402990"/>
                  <a:pt x="870458" y="402990"/>
                </a:cubicBezTo>
                <a:cubicBezTo>
                  <a:pt x="870458" y="274034"/>
                  <a:pt x="870458" y="274034"/>
                  <a:pt x="870458" y="274034"/>
                </a:cubicBezTo>
                <a:close/>
                <a:moveTo>
                  <a:pt x="683810" y="274034"/>
                </a:moveTo>
                <a:cubicBezTo>
                  <a:pt x="812767" y="274034"/>
                  <a:pt x="812767" y="274034"/>
                  <a:pt x="812767" y="274034"/>
                </a:cubicBezTo>
                <a:cubicBezTo>
                  <a:pt x="812767" y="402142"/>
                  <a:pt x="812767" y="402142"/>
                  <a:pt x="812767" y="402142"/>
                </a:cubicBezTo>
                <a:cubicBezTo>
                  <a:pt x="683810" y="402142"/>
                  <a:pt x="683810" y="402142"/>
                  <a:pt x="683810" y="402142"/>
                </a:cubicBezTo>
                <a:cubicBezTo>
                  <a:pt x="683810" y="274034"/>
                  <a:pt x="683810" y="274034"/>
                  <a:pt x="683810" y="274034"/>
                </a:cubicBezTo>
                <a:close/>
                <a:moveTo>
                  <a:pt x="547218" y="274034"/>
                </a:moveTo>
                <a:cubicBezTo>
                  <a:pt x="676175" y="274034"/>
                  <a:pt x="676175" y="274034"/>
                  <a:pt x="676175" y="274034"/>
                </a:cubicBezTo>
                <a:cubicBezTo>
                  <a:pt x="676175" y="402142"/>
                  <a:pt x="676175" y="402142"/>
                  <a:pt x="676175" y="402142"/>
                </a:cubicBezTo>
                <a:cubicBezTo>
                  <a:pt x="547218" y="402142"/>
                  <a:pt x="547218" y="402142"/>
                  <a:pt x="547218" y="402142"/>
                </a:cubicBezTo>
                <a:cubicBezTo>
                  <a:pt x="547218" y="274034"/>
                  <a:pt x="547218" y="274034"/>
                  <a:pt x="547218" y="274034"/>
                </a:cubicBezTo>
                <a:close/>
                <a:moveTo>
                  <a:pt x="274033" y="274034"/>
                </a:moveTo>
                <a:cubicBezTo>
                  <a:pt x="538734" y="274034"/>
                  <a:pt x="538734" y="274034"/>
                  <a:pt x="538734" y="274034"/>
                </a:cubicBezTo>
                <a:cubicBezTo>
                  <a:pt x="538734" y="402142"/>
                  <a:pt x="538734" y="402142"/>
                  <a:pt x="538734" y="402142"/>
                </a:cubicBezTo>
                <a:cubicBezTo>
                  <a:pt x="274033" y="402142"/>
                  <a:pt x="274033" y="402142"/>
                  <a:pt x="274033" y="402142"/>
                </a:cubicBezTo>
                <a:cubicBezTo>
                  <a:pt x="274033" y="274034"/>
                  <a:pt x="274033" y="274034"/>
                  <a:pt x="274033" y="274034"/>
                </a:cubicBezTo>
                <a:close/>
                <a:moveTo>
                  <a:pt x="0" y="274034"/>
                </a:moveTo>
                <a:cubicBezTo>
                  <a:pt x="266397" y="274034"/>
                  <a:pt x="266397" y="274034"/>
                  <a:pt x="266397" y="274034"/>
                </a:cubicBezTo>
                <a:cubicBezTo>
                  <a:pt x="266397" y="402142"/>
                  <a:pt x="266397" y="402142"/>
                  <a:pt x="266397" y="402142"/>
                </a:cubicBezTo>
                <a:cubicBezTo>
                  <a:pt x="0" y="402142"/>
                  <a:pt x="0" y="402142"/>
                  <a:pt x="0" y="402142"/>
                </a:cubicBezTo>
                <a:cubicBezTo>
                  <a:pt x="0" y="274034"/>
                  <a:pt x="0" y="274034"/>
                  <a:pt x="0" y="274034"/>
                </a:cubicBezTo>
                <a:close/>
                <a:moveTo>
                  <a:pt x="192587" y="201919"/>
                </a:moveTo>
                <a:lnTo>
                  <a:pt x="238400" y="201919"/>
                </a:lnTo>
                <a:lnTo>
                  <a:pt x="238400" y="241794"/>
                </a:lnTo>
                <a:lnTo>
                  <a:pt x="192587" y="235855"/>
                </a:lnTo>
                <a:close/>
                <a:moveTo>
                  <a:pt x="156954" y="201919"/>
                </a:moveTo>
                <a:lnTo>
                  <a:pt x="191739" y="201919"/>
                </a:lnTo>
                <a:lnTo>
                  <a:pt x="191739" y="235007"/>
                </a:lnTo>
                <a:lnTo>
                  <a:pt x="156954" y="229917"/>
                </a:lnTo>
                <a:close/>
                <a:moveTo>
                  <a:pt x="191739" y="167135"/>
                </a:moveTo>
                <a:lnTo>
                  <a:pt x="191739" y="200223"/>
                </a:lnTo>
                <a:lnTo>
                  <a:pt x="156954" y="200223"/>
                </a:lnTo>
                <a:lnTo>
                  <a:pt x="156954" y="172226"/>
                </a:lnTo>
                <a:close/>
                <a:moveTo>
                  <a:pt x="238400" y="160348"/>
                </a:moveTo>
                <a:lnTo>
                  <a:pt x="238400" y="200223"/>
                </a:lnTo>
                <a:lnTo>
                  <a:pt x="192587" y="200223"/>
                </a:lnTo>
                <a:lnTo>
                  <a:pt x="192587" y="167135"/>
                </a:lnTo>
                <a:close/>
                <a:moveTo>
                  <a:pt x="870458" y="137441"/>
                </a:moveTo>
                <a:cubicBezTo>
                  <a:pt x="888771" y="137441"/>
                  <a:pt x="904484" y="137441"/>
                  <a:pt x="917965" y="137441"/>
                </a:cubicBezTo>
                <a:lnTo>
                  <a:pt x="917965" y="265550"/>
                </a:lnTo>
                <a:cubicBezTo>
                  <a:pt x="870458" y="265550"/>
                  <a:pt x="870458" y="265550"/>
                  <a:pt x="870458" y="265550"/>
                </a:cubicBezTo>
                <a:cubicBezTo>
                  <a:pt x="870458" y="137441"/>
                  <a:pt x="870458" y="137441"/>
                  <a:pt x="870458" y="137441"/>
                </a:cubicBezTo>
                <a:close/>
                <a:moveTo>
                  <a:pt x="547218" y="137441"/>
                </a:moveTo>
                <a:cubicBezTo>
                  <a:pt x="812767" y="137441"/>
                  <a:pt x="812767" y="137441"/>
                  <a:pt x="812767" y="137441"/>
                </a:cubicBezTo>
                <a:cubicBezTo>
                  <a:pt x="812767" y="265550"/>
                  <a:pt x="812767" y="265550"/>
                  <a:pt x="812767" y="265550"/>
                </a:cubicBezTo>
                <a:cubicBezTo>
                  <a:pt x="547218" y="265550"/>
                  <a:pt x="547218" y="265550"/>
                  <a:pt x="547218" y="265550"/>
                </a:cubicBezTo>
                <a:cubicBezTo>
                  <a:pt x="547218" y="137441"/>
                  <a:pt x="547218" y="137441"/>
                  <a:pt x="547218" y="137441"/>
                </a:cubicBezTo>
                <a:close/>
                <a:moveTo>
                  <a:pt x="274033" y="137441"/>
                </a:moveTo>
                <a:cubicBezTo>
                  <a:pt x="538734" y="137441"/>
                  <a:pt x="538734" y="137441"/>
                  <a:pt x="538734" y="137441"/>
                </a:cubicBezTo>
                <a:cubicBezTo>
                  <a:pt x="538734" y="265550"/>
                  <a:pt x="538734" y="265550"/>
                  <a:pt x="538734" y="265550"/>
                </a:cubicBezTo>
                <a:cubicBezTo>
                  <a:pt x="274033" y="265550"/>
                  <a:pt x="274033" y="265550"/>
                  <a:pt x="274033" y="265550"/>
                </a:cubicBezTo>
                <a:cubicBezTo>
                  <a:pt x="274033" y="137441"/>
                  <a:pt x="274033" y="137441"/>
                  <a:pt x="274033" y="137441"/>
                </a:cubicBezTo>
                <a:close/>
                <a:moveTo>
                  <a:pt x="0" y="137441"/>
                </a:moveTo>
                <a:cubicBezTo>
                  <a:pt x="128109" y="137441"/>
                  <a:pt x="128109" y="137441"/>
                  <a:pt x="128109" y="137441"/>
                </a:cubicBezTo>
                <a:cubicBezTo>
                  <a:pt x="128109" y="265550"/>
                  <a:pt x="128109" y="265550"/>
                  <a:pt x="128109" y="265550"/>
                </a:cubicBezTo>
                <a:cubicBezTo>
                  <a:pt x="0" y="265550"/>
                  <a:pt x="0" y="265550"/>
                  <a:pt x="0" y="265550"/>
                </a:cubicBezTo>
                <a:cubicBezTo>
                  <a:pt x="0" y="137441"/>
                  <a:pt x="0" y="137441"/>
                  <a:pt x="0" y="137441"/>
                </a:cubicBezTo>
                <a:close/>
                <a:moveTo>
                  <a:pt x="75508" y="21211"/>
                </a:moveTo>
                <a:lnTo>
                  <a:pt x="100960" y="28846"/>
                </a:lnTo>
                <a:lnTo>
                  <a:pt x="100960" y="100960"/>
                </a:lnTo>
                <a:lnTo>
                  <a:pt x="75508" y="107747"/>
                </a:lnTo>
                <a:lnTo>
                  <a:pt x="28846" y="89931"/>
                </a:lnTo>
                <a:lnTo>
                  <a:pt x="75508" y="96718"/>
                </a:lnTo>
                <a:lnTo>
                  <a:pt x="75508" y="34785"/>
                </a:lnTo>
                <a:lnTo>
                  <a:pt x="44117" y="42420"/>
                </a:lnTo>
                <a:lnTo>
                  <a:pt x="44117" y="83992"/>
                </a:lnTo>
                <a:lnTo>
                  <a:pt x="28846" y="89931"/>
                </a:lnTo>
                <a:lnTo>
                  <a:pt x="28846" y="38178"/>
                </a:lnTo>
                <a:close/>
                <a:moveTo>
                  <a:pt x="870457" y="0"/>
                </a:moveTo>
                <a:lnTo>
                  <a:pt x="917965" y="0"/>
                </a:lnTo>
                <a:lnTo>
                  <a:pt x="917965" y="128957"/>
                </a:lnTo>
                <a:cubicBezTo>
                  <a:pt x="870457" y="128957"/>
                  <a:pt x="870457" y="128957"/>
                  <a:pt x="870457" y="128957"/>
                </a:cubicBezTo>
                <a:cubicBezTo>
                  <a:pt x="870457" y="0"/>
                  <a:pt x="870457" y="0"/>
                  <a:pt x="870457" y="0"/>
                </a:cubicBezTo>
                <a:close/>
                <a:moveTo>
                  <a:pt x="547218" y="0"/>
                </a:moveTo>
                <a:cubicBezTo>
                  <a:pt x="812767" y="0"/>
                  <a:pt x="812767" y="0"/>
                  <a:pt x="812767" y="0"/>
                </a:cubicBezTo>
                <a:cubicBezTo>
                  <a:pt x="812767" y="128957"/>
                  <a:pt x="812767" y="128957"/>
                  <a:pt x="812767" y="128957"/>
                </a:cubicBezTo>
                <a:cubicBezTo>
                  <a:pt x="547218" y="128957"/>
                  <a:pt x="547218" y="128957"/>
                  <a:pt x="547218" y="128957"/>
                </a:cubicBezTo>
                <a:cubicBezTo>
                  <a:pt x="547218" y="0"/>
                  <a:pt x="547218" y="0"/>
                  <a:pt x="547218" y="0"/>
                </a:cubicBezTo>
                <a:close/>
                <a:moveTo>
                  <a:pt x="274033" y="0"/>
                </a:moveTo>
                <a:cubicBezTo>
                  <a:pt x="538734" y="0"/>
                  <a:pt x="538734" y="0"/>
                  <a:pt x="538734" y="0"/>
                </a:cubicBezTo>
                <a:cubicBezTo>
                  <a:pt x="538734" y="128957"/>
                  <a:pt x="538734" y="128957"/>
                  <a:pt x="538734" y="128957"/>
                </a:cubicBezTo>
                <a:cubicBezTo>
                  <a:pt x="274033" y="128957"/>
                  <a:pt x="274033" y="128957"/>
                  <a:pt x="274033" y="128957"/>
                </a:cubicBezTo>
                <a:cubicBezTo>
                  <a:pt x="274033" y="0"/>
                  <a:pt x="274033" y="0"/>
                  <a:pt x="274033" y="0"/>
                </a:cubicBezTo>
                <a:close/>
                <a:moveTo>
                  <a:pt x="137441" y="0"/>
                </a:moveTo>
                <a:cubicBezTo>
                  <a:pt x="266397" y="0"/>
                  <a:pt x="266397" y="0"/>
                  <a:pt x="266397" y="0"/>
                </a:cubicBezTo>
                <a:cubicBezTo>
                  <a:pt x="266397" y="128957"/>
                  <a:pt x="266397" y="128957"/>
                  <a:pt x="266397" y="128957"/>
                </a:cubicBezTo>
                <a:cubicBezTo>
                  <a:pt x="137441" y="128957"/>
                  <a:pt x="137441" y="128957"/>
                  <a:pt x="137441" y="128957"/>
                </a:cubicBezTo>
                <a:cubicBezTo>
                  <a:pt x="137441" y="0"/>
                  <a:pt x="137441" y="0"/>
                  <a:pt x="137441" y="0"/>
                </a:cubicBezTo>
                <a:close/>
              </a:path>
            </a:pathLst>
          </a:custGeom>
          <a:solidFill>
            <a:schemeClr val="accent1"/>
          </a:solidFill>
          <a:ln>
            <a:noFill/>
          </a:ln>
          <a:extLst/>
        </p:spPr>
        <p:txBody>
          <a:bodyPr vert="horz" wrap="square" lIns="91428" tIns="45714" rIns="91428" bIns="45714" numCol="1" anchor="t" anchorCtr="0" compatLnSpc="1">
            <a:prstTxWarp prst="textNoShape">
              <a:avLst/>
            </a:prstTxWarp>
          </a:bodyPr>
          <a:lstStyle/>
          <a:p>
            <a:endParaRPr lang="en-US"/>
          </a:p>
        </p:txBody>
      </p:sp>
      <p:sp>
        <p:nvSpPr>
          <p:cNvPr id="51" name="Title 4"/>
          <p:cNvSpPr txBox="1">
            <a:spLocks/>
          </p:cNvSpPr>
          <p:nvPr/>
        </p:nvSpPr>
        <p:spPr>
          <a:xfrm>
            <a:off x="411312" y="137624"/>
            <a:ext cx="11726984" cy="621736"/>
          </a:xfrm>
          <a:prstGeom prst="rect">
            <a:avLst/>
          </a:prstGeom>
        </p:spPr>
        <p:txBody>
          <a:bodyPr vert="horz" lIns="0" tIns="61172" rIns="0" bIns="61172" rtlCol="0" anchor="ctr">
            <a:noAutofit/>
          </a:bodyPr>
          <a:lstStyle>
            <a:lvl1pPr algn="l" defTabSz="1199543" rtl="0" eaLnBrk="1" latinLnBrk="0" hangingPunct="1">
              <a:spcBef>
                <a:spcPct val="0"/>
              </a:spcBef>
              <a:buNone/>
              <a:defRPr sz="4200" kern="1200">
                <a:solidFill>
                  <a:schemeClr val="bg1"/>
                </a:solidFill>
                <a:latin typeface="Segoe Light"/>
                <a:ea typeface="+mj-ea"/>
                <a:cs typeface="+mj-cs"/>
              </a:defRPr>
            </a:lvl1pPr>
          </a:lstStyle>
          <a:p>
            <a:endParaRPr lang="en-US" sz="3264" b="1" dirty="0">
              <a:solidFill>
                <a:prstClr val="white"/>
              </a:solidFill>
              <a:latin typeface="Segoe UI Light" pitchFamily="34" charset="0"/>
            </a:endParaRPr>
          </a:p>
          <a:p>
            <a:r>
              <a:rPr lang="en-US" sz="4590" b="1" dirty="0">
                <a:solidFill>
                  <a:prstClr val="white"/>
                </a:solidFill>
                <a:latin typeface="Segoe UI Light" pitchFamily="34" charset="0"/>
              </a:rPr>
              <a:t>Windows To Go, Your Portable Workspace</a:t>
            </a:r>
            <a:r>
              <a:rPr lang="en-US" sz="3264" b="1" dirty="0">
                <a:solidFill>
                  <a:prstClr val="white"/>
                </a:solidFill>
                <a:latin typeface="Segoe UI Light" pitchFamily="34" charset="0"/>
              </a:rPr>
              <a:t/>
            </a:r>
            <a:br>
              <a:rPr lang="en-US" sz="3264" b="1" dirty="0">
                <a:solidFill>
                  <a:prstClr val="white"/>
                </a:solidFill>
                <a:latin typeface="Segoe UI Light" pitchFamily="34" charset="0"/>
              </a:rPr>
            </a:br>
            <a:r>
              <a:rPr lang="en-US" sz="2448" b="1" dirty="0">
                <a:solidFill>
                  <a:prstClr val="white"/>
                </a:solidFill>
                <a:latin typeface="Segoe UI Light" pitchFamily="34" charset="0"/>
              </a:rPr>
              <a:t>A consistent Windows 8 experience on any device with Windows To Go</a:t>
            </a:r>
            <a:endParaRPr lang="en-US" sz="1428" i="1" dirty="0">
              <a:solidFill>
                <a:prstClr val="white"/>
              </a:solidFill>
              <a:latin typeface="Segoe UI Light" pitchFamily="34" charset="0"/>
            </a:endParaRPr>
          </a:p>
        </p:txBody>
      </p:sp>
      <p:sp>
        <p:nvSpPr>
          <p:cNvPr id="52" name="Dark Blue"/>
          <p:cNvSpPr/>
          <p:nvPr/>
        </p:nvSpPr>
        <p:spPr bwMode="auto">
          <a:xfrm>
            <a:off x="9730793" y="3152966"/>
            <a:ext cx="2242300" cy="2136548"/>
          </a:xfrm>
          <a:prstGeom prst="roundRect">
            <a:avLst>
              <a:gd name="adj" fmla="val 0"/>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defTabSz="932290"/>
            <a:r>
              <a:rPr lang="en-US" dirty="0">
                <a:solidFill>
                  <a:srgbClr val="FFFFFF">
                    <a:alpha val="98824"/>
                  </a:srgbClr>
                </a:solidFill>
                <a:latin typeface="Segoe UI" pitchFamily="34" charset="0"/>
                <a:ea typeface="Segoe UI" pitchFamily="34" charset="0"/>
                <a:cs typeface="Segoe UI" pitchFamily="34" charset="0"/>
              </a:rPr>
              <a:t>BENEFITS</a:t>
            </a:r>
          </a:p>
          <a:p>
            <a:pPr defTabSz="932290"/>
            <a:r>
              <a:rPr lang="en-US" sz="1400" dirty="0">
                <a:solidFill>
                  <a:srgbClr val="FFFFFF">
                    <a:alpha val="98824"/>
                  </a:srgbClr>
                </a:solidFill>
                <a:latin typeface="Segoe UI" pitchFamily="34" charset="0"/>
                <a:ea typeface="Segoe UI" pitchFamily="34" charset="0"/>
                <a:cs typeface="Segoe UI" pitchFamily="34" charset="0"/>
              </a:rPr>
              <a:t>Consistent Windows 8 Experience*</a:t>
            </a:r>
          </a:p>
          <a:p>
            <a:pPr defTabSz="932290"/>
            <a:r>
              <a:rPr lang="en-US" sz="1400" dirty="0">
                <a:solidFill>
                  <a:srgbClr val="FFFFFF">
                    <a:alpha val="98824"/>
                  </a:srgbClr>
                </a:solidFill>
                <a:latin typeface="Segoe UI" pitchFamily="34" charset="0"/>
                <a:ea typeface="Segoe UI" pitchFamily="34" charset="0"/>
                <a:cs typeface="Segoe UI" pitchFamily="34" charset="0"/>
              </a:rPr>
              <a:t>Works online or offline</a:t>
            </a:r>
          </a:p>
          <a:p>
            <a:pPr defTabSz="932290"/>
            <a:r>
              <a:rPr lang="en-US" sz="1400" dirty="0">
                <a:solidFill>
                  <a:srgbClr val="FFFFFF">
                    <a:alpha val="98824"/>
                  </a:srgbClr>
                </a:solidFill>
                <a:latin typeface="Segoe UI" pitchFamily="34" charset="0"/>
                <a:ea typeface="Segoe UI" pitchFamily="34" charset="0"/>
                <a:cs typeface="Segoe UI" pitchFamily="34" charset="0"/>
              </a:rPr>
              <a:t>Easy to use and personalize</a:t>
            </a:r>
          </a:p>
          <a:p>
            <a:pPr defTabSz="932290"/>
            <a:r>
              <a:rPr lang="en-US" sz="1400" dirty="0">
                <a:solidFill>
                  <a:srgbClr val="FFFFFF">
                    <a:alpha val="98824"/>
                  </a:srgbClr>
                </a:solidFill>
                <a:latin typeface="Segoe UI" pitchFamily="34" charset="0"/>
                <a:ea typeface="Segoe UI" pitchFamily="34" charset="0"/>
                <a:cs typeface="Segoe UI" pitchFamily="34" charset="0"/>
              </a:rPr>
              <a:t>Local data is protected</a:t>
            </a:r>
          </a:p>
          <a:p>
            <a:pPr defTabSz="932290"/>
            <a:r>
              <a:rPr lang="en-US" sz="1400" dirty="0">
                <a:solidFill>
                  <a:srgbClr val="FFFFFF">
                    <a:alpha val="98824"/>
                  </a:srgbClr>
                </a:solidFill>
                <a:latin typeface="Segoe UI" pitchFamily="34" charset="0"/>
                <a:ea typeface="Segoe UI" pitchFamily="34" charset="0"/>
                <a:cs typeface="Segoe UI" pitchFamily="34" charset="0"/>
              </a:rPr>
              <a:t>Easy to deploy and manage</a:t>
            </a:r>
          </a:p>
        </p:txBody>
      </p:sp>
    </p:spTree>
    <p:extLst>
      <p:ext uri="{BB962C8B-B14F-4D97-AF65-F5344CB8AC3E}">
        <p14:creationId xmlns:p14="http://schemas.microsoft.com/office/powerpoint/2010/main" val="243292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left)">
                                      <p:cBhvr>
                                        <p:cTn id="21" dur="500"/>
                                        <p:tgtEl>
                                          <p:spTgt spid="5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down)">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wipe(down)">
                                      <p:cBhvr>
                                        <p:cTn id="40" dur="500"/>
                                        <p:tgtEl>
                                          <p:spTgt spid="83"/>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fade">
                                      <p:cBhvr>
                                        <p:cTn id="44" dur="500"/>
                                        <p:tgtEl>
                                          <p:spTgt spid="7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fade">
                                      <p:cBhvr>
                                        <p:cTn id="49" dur="500"/>
                                        <p:tgtEl>
                                          <p:spTgt spid="96"/>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par>
                          <p:cTn id="54" fill="hold">
                            <p:stCondLst>
                              <p:cond delay="1000"/>
                            </p:stCondLst>
                            <p:childTnLst>
                              <p:par>
                                <p:cTn id="55" presetID="35" presetClass="path" presetSubtype="0" accel="50000" decel="50000" fill="hold" nodeType="afterEffect">
                                  <p:stCondLst>
                                    <p:cond delay="0"/>
                                  </p:stCondLst>
                                  <p:childTnLst>
                                    <p:animMotion origin="layout" path="M -1.45611E-6 1.43022E-6 L -0.04324 1.43022E-6 " pathEditMode="relative" rAng="0" ptsTypes="AA">
                                      <p:cBhvr>
                                        <p:cTn id="56" dur="2000" fill="hold"/>
                                        <p:tgtEl>
                                          <p:spTgt spid="71"/>
                                        </p:tgtEl>
                                        <p:attrNameLst>
                                          <p:attrName>ppt_x</p:attrName>
                                          <p:attrName>ppt_y</p:attrName>
                                        </p:attrNameLst>
                                      </p:cBhvr>
                                      <p:rCtr x="-2162" y="0"/>
                                    </p:animMotion>
                                  </p:childTnLst>
                                </p:cTn>
                              </p:par>
                            </p:childTnLst>
                          </p:cTn>
                        </p:par>
                        <p:par>
                          <p:cTn id="57" fill="hold">
                            <p:stCondLst>
                              <p:cond delay="3000"/>
                            </p:stCondLst>
                            <p:childTnLst>
                              <p:par>
                                <p:cTn id="58" presetID="22" presetClass="entr" presetSubtype="4" fill="hold" nodeType="afterEffect">
                                  <p:stCondLst>
                                    <p:cond delay="0"/>
                                  </p:stCondLst>
                                  <p:childTnLst>
                                    <p:set>
                                      <p:cBhvr>
                                        <p:cTn id="59" dur="1" fill="hold">
                                          <p:stCondLst>
                                            <p:cond delay="0"/>
                                          </p:stCondLst>
                                        </p:cTn>
                                        <p:tgtEl>
                                          <p:spTgt spid="86"/>
                                        </p:tgtEl>
                                        <p:attrNameLst>
                                          <p:attrName>style.visibility</p:attrName>
                                        </p:attrNameLst>
                                      </p:cBhvr>
                                      <p:to>
                                        <p:strVal val="visible"/>
                                      </p:to>
                                    </p:set>
                                    <p:animEffect transition="in" filter="wipe(down)">
                                      <p:cBhvr>
                                        <p:cTn id="60" dur="500"/>
                                        <p:tgtEl>
                                          <p:spTgt spid="86"/>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87"/>
                                        </p:tgtEl>
                                        <p:attrNameLst>
                                          <p:attrName>style.visibility</p:attrName>
                                        </p:attrNameLst>
                                      </p:cBhvr>
                                      <p:to>
                                        <p:strVal val="visible"/>
                                      </p:to>
                                    </p:set>
                                    <p:animEffect transition="in" filter="fade">
                                      <p:cBhvr>
                                        <p:cTn id="63" dur="500"/>
                                        <p:tgtEl>
                                          <p:spTgt spid="87"/>
                                        </p:tgtEl>
                                      </p:cBhvr>
                                    </p:animEffect>
                                  </p:childTnLst>
                                </p:cTn>
                              </p:par>
                            </p:childTnLst>
                          </p:cTn>
                        </p:par>
                        <p:par>
                          <p:cTn id="64" fill="hold">
                            <p:stCondLst>
                              <p:cond delay="3750"/>
                            </p:stCondLst>
                            <p:childTnLst>
                              <p:par>
                                <p:cTn id="65" presetID="22" presetClass="entr" presetSubtype="4" fill="hold"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down)">
                                      <p:cBhvr>
                                        <p:cTn id="67" dur="500"/>
                                        <p:tgtEl>
                                          <p:spTgt spid="85"/>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childTnLst>
                          </p:cTn>
                        </p:par>
                        <p:par>
                          <p:cTn id="71" fill="hold">
                            <p:stCondLst>
                              <p:cond delay="4500"/>
                            </p:stCondLst>
                            <p:childTnLst>
                              <p:par>
                                <p:cTn id="72" presetID="10" presetClass="entr" presetSubtype="0" fill="hold" grpId="0" nodeType="after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fade">
                                      <p:cBhvr>
                                        <p:cTn id="74" dur="500"/>
                                        <p:tgtEl>
                                          <p:spTgt spid="1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fade">
                                      <p:cBhvr>
                                        <p:cTn id="79" dur="500"/>
                                        <p:tgtEl>
                                          <p:spTgt spid="95"/>
                                        </p:tgtEl>
                                      </p:cBhvr>
                                    </p:animEffect>
                                  </p:childTnLst>
                                </p:cTn>
                              </p:par>
                              <p:par>
                                <p:cTn id="80" presetID="42" presetClass="path" presetSubtype="0" accel="50000" decel="50000" fill="hold" nodeType="withEffect">
                                  <p:stCondLst>
                                    <p:cond delay="0"/>
                                  </p:stCondLst>
                                  <p:childTnLst>
                                    <p:animMotion origin="layout" path="M 1.26188E-6 -4.44444E-6 L 0.04141 0.30672 " pathEditMode="relative" rAng="0" ptsTypes="AA">
                                      <p:cBhvr>
                                        <p:cTn id="81" dur="800" fill="hold"/>
                                        <p:tgtEl>
                                          <p:spTgt spid="71"/>
                                        </p:tgtEl>
                                        <p:attrNameLst>
                                          <p:attrName>ppt_x</p:attrName>
                                          <p:attrName>ppt_y</p:attrName>
                                        </p:attrNameLst>
                                      </p:cBhvr>
                                      <p:rCtr x="2071" y="15324"/>
                                    </p:animMotion>
                                  </p:childTnLst>
                                </p:cTn>
                              </p:par>
                            </p:childTnLst>
                          </p:cTn>
                        </p:par>
                        <p:par>
                          <p:cTn id="82" fill="hold">
                            <p:stCondLst>
                              <p:cond delay="800"/>
                            </p:stCondLst>
                            <p:childTnLst>
                              <p:par>
                                <p:cTn id="83" presetID="42" presetClass="path" presetSubtype="0" accel="50000" decel="50000" fill="hold" nodeType="afterEffect">
                                  <p:stCondLst>
                                    <p:cond delay="0"/>
                                  </p:stCondLst>
                                  <p:childTnLst>
                                    <p:animMotion origin="layout" path="M 0.04141 0.30672 L -0.02982 0.30625 " pathEditMode="relative" rAng="0" ptsTypes="AA">
                                      <p:cBhvr>
                                        <p:cTn id="84" dur="700" fill="hold"/>
                                        <p:tgtEl>
                                          <p:spTgt spid="71"/>
                                        </p:tgtEl>
                                        <p:attrNameLst>
                                          <p:attrName>ppt_x</p:attrName>
                                          <p:attrName>ppt_y</p:attrName>
                                        </p:attrNameLst>
                                      </p:cBhvr>
                                      <p:rCtr x="-3568" y="-23"/>
                                    </p:animMotion>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fade">
                                      <p:cBhvr>
                                        <p:cTn id="88" dur="500"/>
                                        <p:tgtEl>
                                          <p:spTgt spid="82"/>
                                        </p:tgtEl>
                                      </p:cBhvr>
                                    </p:animEffect>
                                  </p:childTnLst>
                                </p:cTn>
                              </p:par>
                            </p:childTnLst>
                          </p:cTn>
                        </p:par>
                        <p:par>
                          <p:cTn id="89" fill="hold">
                            <p:stCondLst>
                              <p:cond delay="2000"/>
                            </p:stCondLst>
                            <p:childTnLst>
                              <p:par>
                                <p:cTn id="90" presetID="1" presetClass="entr" presetSubtype="0" fill="hold" nodeType="afterEffect">
                                  <p:stCondLst>
                                    <p:cond delay="0"/>
                                  </p:stCondLst>
                                  <p:childTnLst>
                                    <p:set>
                                      <p:cBhvr>
                                        <p:cTn id="91" dur="1" fill="hold">
                                          <p:stCondLst>
                                            <p:cond delay="0"/>
                                          </p:stCondLst>
                                        </p:cTn>
                                        <p:tgtEl>
                                          <p:spTgt spid="7"/>
                                        </p:tgtEl>
                                        <p:attrNameLst>
                                          <p:attrName>style.visibility</p:attrName>
                                        </p:attrNameLst>
                                      </p:cBhvr>
                                      <p:to>
                                        <p:strVal val="visible"/>
                                      </p:to>
                                    </p:set>
                                  </p:childTnLst>
                                </p:cTn>
                              </p:par>
                            </p:childTnLst>
                          </p:cTn>
                        </p:par>
                        <p:par>
                          <p:cTn id="92" fill="hold">
                            <p:stCondLst>
                              <p:cond delay="2000"/>
                            </p:stCondLst>
                            <p:childTnLst>
                              <p:par>
                                <p:cTn id="93" presetID="22" presetClass="entr" presetSubtype="8" fill="hold" grpId="0" nodeType="after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wipe(left)">
                                      <p:cBhvr>
                                        <p:cTn id="95" dur="500"/>
                                        <p:tgtEl>
                                          <p:spTgt spid="75"/>
                                        </p:tgtEl>
                                      </p:cBhvr>
                                    </p:animEffect>
                                  </p:childTnLst>
                                </p:cTn>
                              </p:par>
                            </p:childTnLst>
                          </p:cTn>
                        </p:par>
                        <p:par>
                          <p:cTn id="96" fill="hold">
                            <p:stCondLst>
                              <p:cond delay="2500"/>
                            </p:stCondLst>
                            <p:childTnLst>
                              <p:par>
                                <p:cTn id="97" presetID="22" presetClass="entr" presetSubtype="8" fill="hold" grpId="0" nodeType="afterEffect">
                                  <p:stCondLst>
                                    <p:cond delay="0"/>
                                  </p:stCondLst>
                                  <p:childTnLst>
                                    <p:set>
                                      <p:cBhvr>
                                        <p:cTn id="98" dur="1" fill="hold">
                                          <p:stCondLst>
                                            <p:cond delay="0"/>
                                          </p:stCondLst>
                                        </p:cTn>
                                        <p:tgtEl>
                                          <p:spTgt spid="76"/>
                                        </p:tgtEl>
                                        <p:attrNameLst>
                                          <p:attrName>style.visibility</p:attrName>
                                        </p:attrNameLst>
                                      </p:cBhvr>
                                      <p:to>
                                        <p:strVal val="visible"/>
                                      </p:to>
                                    </p:set>
                                    <p:animEffect transition="in" filter="wipe(left)">
                                      <p:cBhvr>
                                        <p:cTn id="99" dur="500"/>
                                        <p:tgtEl>
                                          <p:spTgt spid="76"/>
                                        </p:tgtEl>
                                      </p:cBhvr>
                                    </p:animEffect>
                                  </p:childTnLst>
                                </p:cTn>
                              </p:par>
                            </p:childTnLst>
                          </p:cTn>
                        </p:par>
                        <p:par>
                          <p:cTn id="100" fill="hold">
                            <p:stCondLst>
                              <p:cond delay="3000"/>
                            </p:stCondLst>
                            <p:childTnLst>
                              <p:par>
                                <p:cTn id="101" presetID="22" presetClass="entr" presetSubtype="8" fill="hold" grpId="0" nodeType="after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wipe(left)">
                                      <p:cBhvr>
                                        <p:cTn id="103" dur="500"/>
                                        <p:tgtEl>
                                          <p:spTgt spid="77"/>
                                        </p:tgtEl>
                                      </p:cBhvr>
                                    </p:animEffect>
                                  </p:childTnLst>
                                </p:cTn>
                              </p:par>
                            </p:childTnLst>
                          </p:cTn>
                        </p:par>
                        <p:par>
                          <p:cTn id="104" fill="hold">
                            <p:stCondLst>
                              <p:cond delay="3500"/>
                            </p:stCondLst>
                            <p:childTnLst>
                              <p:par>
                                <p:cTn id="105" presetID="22" presetClass="entr" presetSubtype="8" fill="hold" grpId="0" nodeType="afterEffect">
                                  <p:stCondLst>
                                    <p:cond delay="0"/>
                                  </p:stCondLst>
                                  <p:childTnLst>
                                    <p:set>
                                      <p:cBhvr>
                                        <p:cTn id="106" dur="1" fill="hold">
                                          <p:stCondLst>
                                            <p:cond delay="0"/>
                                          </p:stCondLst>
                                        </p:cTn>
                                        <p:tgtEl>
                                          <p:spTgt spid="78"/>
                                        </p:tgtEl>
                                        <p:attrNameLst>
                                          <p:attrName>style.visibility</p:attrName>
                                        </p:attrNameLst>
                                      </p:cBhvr>
                                      <p:to>
                                        <p:strVal val="visible"/>
                                      </p:to>
                                    </p:set>
                                    <p:animEffect transition="in" filter="wipe(left)">
                                      <p:cBhvr>
                                        <p:cTn id="107" dur="500"/>
                                        <p:tgtEl>
                                          <p:spTgt spid="78"/>
                                        </p:tgtEl>
                                      </p:cBhvr>
                                    </p:animEffect>
                                  </p:childTnLst>
                                </p:cTn>
                              </p:par>
                            </p:childTnLst>
                          </p:cTn>
                        </p:par>
                        <p:par>
                          <p:cTn id="108" fill="hold">
                            <p:stCondLst>
                              <p:cond delay="4000"/>
                            </p:stCondLst>
                            <p:childTnLst>
                              <p:par>
                                <p:cTn id="109" presetID="22" presetClass="entr" presetSubtype="8" fill="hold" grpId="0" nodeType="afterEffect">
                                  <p:stCondLst>
                                    <p:cond delay="0"/>
                                  </p:stCondLst>
                                  <p:childTnLst>
                                    <p:set>
                                      <p:cBhvr>
                                        <p:cTn id="110" dur="1" fill="hold">
                                          <p:stCondLst>
                                            <p:cond delay="0"/>
                                          </p:stCondLst>
                                        </p:cTn>
                                        <p:tgtEl>
                                          <p:spTgt spid="114"/>
                                        </p:tgtEl>
                                        <p:attrNameLst>
                                          <p:attrName>style.visibility</p:attrName>
                                        </p:attrNameLst>
                                      </p:cBhvr>
                                      <p:to>
                                        <p:strVal val="visible"/>
                                      </p:to>
                                    </p:set>
                                    <p:animEffect transition="in" filter="wipe(left)">
                                      <p:cBhvr>
                                        <p:cTn id="111" dur="500"/>
                                        <p:tgtEl>
                                          <p:spTgt spid="114"/>
                                        </p:tgtEl>
                                      </p:cBhvr>
                                    </p:animEffect>
                                  </p:childTnLst>
                                </p:cTn>
                              </p:par>
                            </p:childTnLst>
                          </p:cTn>
                        </p:par>
                        <p:par>
                          <p:cTn id="112" fill="hold">
                            <p:stCondLst>
                              <p:cond delay="4500"/>
                            </p:stCondLst>
                            <p:childTnLst>
                              <p:par>
                                <p:cTn id="113" presetID="22" presetClass="entr" presetSubtype="4" fill="hold" nodeType="after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down)">
                                      <p:cBhvr>
                                        <p:cTn id="115" dur="500"/>
                                        <p:tgtEl>
                                          <p:spTgt spid="90"/>
                                        </p:tgtEl>
                                      </p:cBhvr>
                                    </p:animEffect>
                                  </p:childTnLst>
                                </p:cTn>
                              </p:par>
                            </p:childTnLst>
                          </p:cTn>
                        </p:par>
                        <p:par>
                          <p:cTn id="116" fill="hold">
                            <p:stCondLst>
                              <p:cond delay="5000"/>
                            </p:stCondLst>
                            <p:childTnLst>
                              <p:par>
                                <p:cTn id="117" presetID="22" presetClass="entr" presetSubtype="4" fill="hold" nodeType="afterEffect">
                                  <p:stCondLst>
                                    <p:cond delay="0"/>
                                  </p:stCondLst>
                                  <p:childTnLst>
                                    <p:set>
                                      <p:cBhvr>
                                        <p:cTn id="118" dur="1" fill="hold">
                                          <p:stCondLst>
                                            <p:cond delay="0"/>
                                          </p:stCondLst>
                                        </p:cTn>
                                        <p:tgtEl>
                                          <p:spTgt spid="91"/>
                                        </p:tgtEl>
                                        <p:attrNameLst>
                                          <p:attrName>style.visibility</p:attrName>
                                        </p:attrNameLst>
                                      </p:cBhvr>
                                      <p:to>
                                        <p:strVal val="visible"/>
                                      </p:to>
                                    </p:set>
                                    <p:animEffect transition="in" filter="wipe(down)">
                                      <p:cBhvr>
                                        <p:cTn id="119" dur="500"/>
                                        <p:tgtEl>
                                          <p:spTgt spid="91"/>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2"/>
                                        </p:tgtEl>
                                        <p:attrNameLst>
                                          <p:attrName>style.visibility</p:attrName>
                                        </p:attrNameLst>
                                      </p:cBhvr>
                                      <p:to>
                                        <p:strVal val="visible"/>
                                      </p:to>
                                    </p:set>
                                    <p:animEffect transition="in" filter="fade">
                                      <p:cBhvr>
                                        <p:cTn id="122" dur="500"/>
                                        <p:tgtEl>
                                          <p:spTgt spid="9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93"/>
                                        </p:tgtEl>
                                        <p:attrNameLst>
                                          <p:attrName>style.visibility</p:attrName>
                                        </p:attrNameLst>
                                      </p:cBhvr>
                                      <p:to>
                                        <p:strVal val="visible"/>
                                      </p:to>
                                    </p:set>
                                    <p:animEffect transition="in" filter="fade">
                                      <p:cBhvr>
                                        <p:cTn id="125" dur="500"/>
                                        <p:tgtEl>
                                          <p:spTgt spid="93"/>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2" fill="hold" grpId="0" nodeType="clickEffect">
                                  <p:stCondLst>
                                    <p:cond delay="0"/>
                                  </p:stCondLst>
                                  <p:childTnLst>
                                    <p:set>
                                      <p:cBhvr>
                                        <p:cTn id="129" dur="1" fill="hold">
                                          <p:stCondLst>
                                            <p:cond delay="0"/>
                                          </p:stCondLst>
                                        </p:cTn>
                                        <p:tgtEl>
                                          <p:spTgt spid="52"/>
                                        </p:tgtEl>
                                        <p:attrNameLst>
                                          <p:attrName>style.visibility</p:attrName>
                                        </p:attrNameLst>
                                      </p:cBhvr>
                                      <p:to>
                                        <p:strVal val="visible"/>
                                      </p:to>
                                    </p:set>
                                    <p:anim calcmode="lin" valueType="num">
                                      <p:cBhvr additive="base">
                                        <p:cTn id="130" dur="500" fill="hold"/>
                                        <p:tgtEl>
                                          <p:spTgt spid="52"/>
                                        </p:tgtEl>
                                        <p:attrNameLst>
                                          <p:attrName>ppt_x</p:attrName>
                                        </p:attrNameLst>
                                      </p:cBhvr>
                                      <p:tavLst>
                                        <p:tav tm="0">
                                          <p:val>
                                            <p:strVal val="1+#ppt_w/2"/>
                                          </p:val>
                                        </p:tav>
                                        <p:tav tm="100000">
                                          <p:val>
                                            <p:strVal val="#ppt_x"/>
                                          </p:val>
                                        </p:tav>
                                      </p:tavLst>
                                    </p:anim>
                                    <p:anim calcmode="lin" valueType="num">
                                      <p:cBhvr additive="base">
                                        <p:cTn id="131"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4" grpId="0"/>
      <p:bldP spid="55" grpId="0"/>
      <p:bldP spid="56" grpId="0"/>
      <p:bldP spid="57" grpId="0"/>
      <p:bldP spid="68" grpId="0"/>
      <p:bldP spid="70" grpId="0"/>
      <p:bldP spid="75" grpId="0"/>
      <p:bldP spid="76" grpId="0"/>
      <p:bldP spid="77" grpId="0"/>
      <p:bldP spid="78" grpId="0"/>
      <p:bldP spid="82" grpId="0"/>
      <p:bldP spid="87" grpId="0"/>
      <p:bldP spid="88" grpId="0"/>
      <p:bldP spid="92" grpId="0"/>
      <p:bldP spid="93" grpId="0"/>
      <p:bldP spid="94" grpId="0" animBg="1"/>
      <p:bldP spid="95" grpId="0" animBg="1"/>
      <p:bldP spid="96" grpId="0" animBg="1"/>
      <p:bldP spid="112" grpId="0" animBg="1"/>
      <p:bldP spid="113" grpId="0" animBg="1"/>
      <p:bldP spid="114"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br>
              <a:rPr lang="en-US" dirty="0" smtClean="0"/>
            </a:br>
            <a:r>
              <a:rPr lang="en-US" dirty="0" smtClean="0"/>
              <a:t>User Experience</a:t>
            </a:r>
            <a:endParaRPr lang="en-US" dirty="0"/>
          </a:p>
        </p:txBody>
      </p:sp>
    </p:spTree>
    <p:extLst>
      <p:ext uri="{BB962C8B-B14F-4D97-AF65-F5344CB8AC3E}">
        <p14:creationId xmlns:p14="http://schemas.microsoft.com/office/powerpoint/2010/main" val="15174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Supported Use Cases</a:t>
            </a:r>
            <a:endParaRPr lang="en-US" dirty="0"/>
          </a:p>
        </p:txBody>
      </p:sp>
    </p:spTree>
    <p:extLst>
      <p:ext uri="{BB962C8B-B14F-4D97-AF65-F5344CB8AC3E}">
        <p14:creationId xmlns:p14="http://schemas.microsoft.com/office/powerpoint/2010/main" val="274546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72223" y="297274"/>
            <a:ext cx="11877824" cy="1462573"/>
          </a:xfrm>
        </p:spPr>
        <p:txBody>
          <a:bodyPr/>
          <a:lstStyle/>
          <a:p>
            <a:pPr marL="0" indent="0">
              <a:lnSpc>
                <a:spcPct val="90000"/>
              </a:lnSpc>
              <a:buNone/>
            </a:pPr>
            <a:r>
              <a:rPr lang="en-US" dirty="0" smtClean="0">
                <a:solidFill>
                  <a:schemeClr val="tx1">
                    <a:lumMod val="75000"/>
                    <a:lumOff val="25000"/>
                  </a:schemeClr>
                </a:solidFill>
              </a:rPr>
              <a:t>Cost Effective and Lightweight Solution</a:t>
            </a:r>
            <a:endParaRPr lang="en-US" dirty="0">
              <a:solidFill>
                <a:schemeClr val="tx1">
                  <a:lumMod val="75000"/>
                  <a:lumOff val="25000"/>
                </a:schemeClr>
              </a:solidFill>
            </a:endParaRPr>
          </a:p>
          <a:p>
            <a:pPr marL="0" indent="0">
              <a:lnSpc>
                <a:spcPct val="90000"/>
              </a:lnSpc>
              <a:buNone/>
            </a:pPr>
            <a:r>
              <a:rPr lang="en-US" sz="3600" dirty="0">
                <a:solidFill>
                  <a:schemeClr val="accent1"/>
                </a:solidFill>
              </a:rPr>
              <a:t>Windows To Go:  Windows in your back pocket</a:t>
            </a:r>
          </a:p>
        </p:txBody>
      </p:sp>
      <p:grpSp>
        <p:nvGrpSpPr>
          <p:cNvPr id="7" name="Group 6"/>
          <p:cNvGrpSpPr/>
          <p:nvPr/>
        </p:nvGrpSpPr>
        <p:grpSpPr>
          <a:xfrm>
            <a:off x="390264" y="2180450"/>
            <a:ext cx="11655949" cy="3493432"/>
            <a:chOff x="480891" y="2180450"/>
            <a:chExt cx="11655949" cy="3493432"/>
          </a:xfrm>
        </p:grpSpPr>
        <p:pic>
          <p:nvPicPr>
            <p:cNvPr id="19" name="Picture 2" descr="C:\Users\v-junyo\Desktop\Dropbox\ZumTeam\SEOMoz\2012-10 SearchLove\shadow.png"/>
            <p:cNvPicPr>
              <a:picLocks noChangeAspect="1" noChangeArrowheads="1"/>
            </p:cNvPicPr>
            <p:nvPr/>
          </p:nvPicPr>
          <p:blipFill rotWithShape="1">
            <a:blip r:embed="rId3">
              <a:extLst>
                <a:ext uri="{28A0092B-C50C-407E-A947-70E740481C1C}">
                  <a14:useLocalDpi xmlns:a14="http://schemas.microsoft.com/office/drawing/2010/main" val="0"/>
                </a:ext>
              </a:extLst>
            </a:blip>
            <a:srcRect l="5677" r="9679"/>
            <a:stretch/>
          </p:blipFill>
          <p:spPr bwMode="auto">
            <a:xfrm>
              <a:off x="526901" y="4925045"/>
              <a:ext cx="11474449" cy="748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1587" y="2188473"/>
              <a:ext cx="11635253" cy="310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rgbClr val="FFFFFF"/>
                </a:solidFill>
              </a:endParaRPr>
            </a:p>
          </p:txBody>
        </p:sp>
        <p:pic>
          <p:nvPicPr>
            <p:cNvPr id="3074" name="Picture 2" descr="C:\Users\v-maryba\Dropbox\ZumTeam\Team_Resources\Design Resources\Photos\Brand Photos\New Windows\Commercial\WIN12_Proto_AIO_02 (WIN8).jpg"/>
            <p:cNvPicPr>
              <a:picLocks noChangeAspect="1" noChangeArrowheads="1"/>
            </p:cNvPicPr>
            <p:nvPr/>
          </p:nvPicPr>
          <p:blipFill rotWithShape="1">
            <a:blip r:embed="rId4">
              <a:extLst>
                <a:ext uri="{28A0092B-C50C-407E-A947-70E740481C1C}">
                  <a14:useLocalDpi xmlns:a14="http://schemas.microsoft.com/office/drawing/2010/main" val="0"/>
                </a:ext>
              </a:extLst>
            </a:blip>
            <a:srcRect r="33385"/>
            <a:stretch/>
          </p:blipFill>
          <p:spPr bwMode="auto">
            <a:xfrm>
              <a:off x="9851132" y="2180450"/>
              <a:ext cx="2285708" cy="22857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3" descr="C:\Users\v-junyo\Documents\Jun_Mesh\Microsoft Files\DesignTools\Brand Photos\Windows Consumer - no Exp\Transitioners - no exp\Win08_Anna52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1096" r="22223"/>
            <a:stretch/>
          </p:blipFill>
          <p:spPr bwMode="auto">
            <a:xfrm>
              <a:off x="5166010" y="2180450"/>
              <a:ext cx="2285709" cy="22857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 t="187" r="1136" b="4320"/>
            <a:stretch/>
          </p:blipFill>
          <p:spPr bwMode="auto">
            <a:xfrm>
              <a:off x="2823451" y="2180450"/>
              <a:ext cx="2285708" cy="228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480891" y="4466450"/>
              <a:ext cx="2285708" cy="822855"/>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46618" numCol="1" rtlCol="0" anchor="ctr" anchorCtr="0" compatLnSpc="1">
              <a:prstTxWarp prst="textNoShape">
                <a:avLst/>
              </a:prstTxWarp>
            </a:bodyPr>
            <a:lstStyle/>
            <a:p>
              <a:pPr defTabSz="932119">
                <a:lnSpc>
                  <a:spcPct val="90000"/>
                </a:lnSpc>
              </a:pPr>
              <a:r>
                <a:rPr lang="en-US" sz="2000" dirty="0">
                  <a:solidFill>
                    <a:srgbClr val="FFFFFF"/>
                  </a:solidFill>
                </a:rPr>
                <a:t>Contractors</a:t>
              </a:r>
            </a:p>
          </p:txBody>
        </p:sp>
        <p:sp>
          <p:nvSpPr>
            <p:cNvPr id="46" name="Rectangle 45"/>
            <p:cNvSpPr/>
            <p:nvPr/>
          </p:nvSpPr>
          <p:spPr bwMode="auto">
            <a:xfrm>
              <a:off x="2823451" y="4466450"/>
              <a:ext cx="2285708" cy="822855"/>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46618" numCol="1" rtlCol="0" anchor="ctr" anchorCtr="0" compatLnSpc="1">
              <a:prstTxWarp prst="textNoShape">
                <a:avLst/>
              </a:prstTxWarp>
            </a:bodyPr>
            <a:lstStyle/>
            <a:p>
              <a:pPr defTabSz="932119">
                <a:lnSpc>
                  <a:spcPct val="90000"/>
                </a:lnSpc>
              </a:pPr>
              <a:r>
                <a:rPr lang="en-US" sz="2000" dirty="0">
                  <a:solidFill>
                    <a:srgbClr val="FFFFFF"/>
                  </a:solidFill>
                </a:rPr>
                <a:t>Bring Your Own Device (at work)</a:t>
              </a:r>
            </a:p>
          </p:txBody>
        </p:sp>
        <p:sp>
          <p:nvSpPr>
            <p:cNvPr id="47" name="Rectangle 46"/>
            <p:cNvSpPr/>
            <p:nvPr/>
          </p:nvSpPr>
          <p:spPr bwMode="auto">
            <a:xfrm>
              <a:off x="5166011" y="4466450"/>
              <a:ext cx="2285708" cy="822855"/>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46618" numCol="1" rtlCol="0" anchor="ctr" anchorCtr="0" compatLnSpc="1">
              <a:prstTxWarp prst="textNoShape">
                <a:avLst/>
              </a:prstTxWarp>
            </a:bodyPr>
            <a:lstStyle/>
            <a:p>
              <a:pPr defTabSz="932119">
                <a:lnSpc>
                  <a:spcPct val="90000"/>
                </a:lnSpc>
              </a:pPr>
              <a:r>
                <a:rPr lang="en-US" sz="2000" dirty="0">
                  <a:solidFill>
                    <a:srgbClr val="FFFFFF"/>
                  </a:solidFill>
                </a:rPr>
                <a:t>Travel Light / Work from Home</a:t>
              </a:r>
            </a:p>
          </p:txBody>
        </p:sp>
        <p:sp>
          <p:nvSpPr>
            <p:cNvPr id="53" name="Rectangle 52"/>
            <p:cNvSpPr/>
            <p:nvPr/>
          </p:nvSpPr>
          <p:spPr bwMode="auto">
            <a:xfrm>
              <a:off x="7508571" y="4466450"/>
              <a:ext cx="2285708" cy="822855"/>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46618" numCol="1" rtlCol="0" anchor="ctr" anchorCtr="0" compatLnSpc="1">
              <a:prstTxWarp prst="textNoShape">
                <a:avLst/>
              </a:prstTxWarp>
            </a:bodyPr>
            <a:lstStyle/>
            <a:p>
              <a:pPr defTabSz="932119">
                <a:lnSpc>
                  <a:spcPct val="90000"/>
                </a:lnSpc>
              </a:pPr>
              <a:r>
                <a:rPr lang="en-US" sz="2000" dirty="0">
                  <a:solidFill>
                    <a:srgbClr val="FFFFFF"/>
                  </a:solidFill>
                </a:rPr>
                <a:t>Shared PCs</a:t>
              </a:r>
            </a:p>
          </p:txBody>
        </p:sp>
        <p:sp>
          <p:nvSpPr>
            <p:cNvPr id="54" name="Rectangle 53"/>
            <p:cNvSpPr/>
            <p:nvPr/>
          </p:nvSpPr>
          <p:spPr bwMode="auto">
            <a:xfrm>
              <a:off x="9851132" y="4466450"/>
              <a:ext cx="2285708" cy="822855"/>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37142" tIns="46618" rIns="93236" bIns="46618" numCol="1" rtlCol="0" anchor="ctr" anchorCtr="0" compatLnSpc="1">
              <a:prstTxWarp prst="textNoShape">
                <a:avLst/>
              </a:prstTxWarp>
            </a:bodyPr>
            <a:lstStyle/>
            <a:p>
              <a:pPr defTabSz="932119">
                <a:lnSpc>
                  <a:spcPct val="90000"/>
                </a:lnSpc>
              </a:pPr>
              <a:r>
                <a:rPr lang="en-US" sz="2000" dirty="0">
                  <a:solidFill>
                    <a:srgbClr val="FFFFFF"/>
                  </a:solidFill>
                </a:rPr>
                <a:t>Up and Running on Windows 8</a:t>
              </a:r>
            </a:p>
          </p:txBody>
        </p:sp>
        <p:pic>
          <p:nvPicPr>
            <p:cNvPr id="1026" name="Picture 2" descr="C:\Users\v-maryba\Pictures\DVD_Art_Sept-2-2010\Artwork_Imagery\Brand Photos\Unified Communications\Brand Library - no exp\UC10_Tammy_001.jpg"/>
            <p:cNvPicPr>
              <a:picLocks noChangeAspect="1" noChangeArrowheads="1"/>
            </p:cNvPicPr>
            <p:nvPr/>
          </p:nvPicPr>
          <p:blipFill rotWithShape="1">
            <a:blip r:embed="rId7">
              <a:extLst>
                <a:ext uri="{28A0092B-C50C-407E-A947-70E740481C1C}">
                  <a14:useLocalDpi xmlns:a14="http://schemas.microsoft.com/office/drawing/2010/main" val="0"/>
                </a:ext>
              </a:extLst>
            </a:blip>
            <a:srcRect l="17609" r="15754"/>
            <a:stretch/>
          </p:blipFill>
          <p:spPr bwMode="auto">
            <a:xfrm>
              <a:off x="7508571" y="2180450"/>
              <a:ext cx="228570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maryba\Pictures\DVD_Art_Sept-2-2010\Artwork_Imagery\Brand Photos\Unified Communications\Brand Library - no exp\male phone talking construction architect laptop car outdoor hat client.jpg"/>
            <p:cNvPicPr>
              <a:picLocks noChangeAspect="1" noChangeArrowheads="1"/>
            </p:cNvPicPr>
            <p:nvPr/>
          </p:nvPicPr>
          <p:blipFill rotWithShape="1">
            <a:blip r:embed="rId8">
              <a:extLst>
                <a:ext uri="{28A0092B-C50C-407E-A947-70E740481C1C}">
                  <a14:useLocalDpi xmlns:a14="http://schemas.microsoft.com/office/drawing/2010/main" val="0"/>
                </a:ext>
              </a:extLst>
            </a:blip>
            <a:srcRect l="17798" r="15544"/>
            <a:stretch/>
          </p:blipFill>
          <p:spPr bwMode="auto">
            <a:xfrm>
              <a:off x="480891" y="2180450"/>
              <a:ext cx="2285708" cy="228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248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 Light: At work, at home, on the road</a:t>
            </a:r>
            <a:endParaRPr lang="en-US" dirty="0"/>
          </a:p>
        </p:txBody>
      </p:sp>
      <p:grpSp>
        <p:nvGrpSpPr>
          <p:cNvPr id="56" name="Group 55"/>
          <p:cNvGrpSpPr/>
          <p:nvPr/>
        </p:nvGrpSpPr>
        <p:grpSpPr>
          <a:xfrm>
            <a:off x="933485" y="2618009"/>
            <a:ext cx="2384058" cy="1326984"/>
            <a:chOff x="5015712" y="5014280"/>
            <a:chExt cx="2337524" cy="1312865"/>
          </a:xfrm>
        </p:grpSpPr>
        <p:pic>
          <p:nvPicPr>
            <p:cNvPr id="13" name="Picture 12"/>
            <p:cNvPicPr>
              <a:picLocks noChangeAspect="1"/>
            </p:cNvPicPr>
            <p:nvPr/>
          </p:nvPicPr>
          <p:blipFill>
            <a:blip r:embed="rId3"/>
            <a:stretch>
              <a:fillRect/>
            </a:stretch>
          </p:blipFill>
          <p:spPr>
            <a:xfrm>
              <a:off x="5015712" y="5026039"/>
              <a:ext cx="2337524" cy="1298561"/>
            </a:xfrm>
            <a:prstGeom prst="rect">
              <a:avLst/>
            </a:prstGeom>
          </p:spPr>
        </p:pic>
        <p:pic>
          <p:nvPicPr>
            <p:cNvPr id="7" name="Picture 6"/>
            <p:cNvPicPr>
              <a:picLocks noChangeAspect="1"/>
            </p:cNvPicPr>
            <p:nvPr/>
          </p:nvPicPr>
          <p:blipFill>
            <a:blip r:embed="rId4"/>
            <a:stretch>
              <a:fillRect/>
            </a:stretch>
          </p:blipFill>
          <p:spPr>
            <a:xfrm>
              <a:off x="5359336" y="5181600"/>
              <a:ext cx="493819" cy="798645"/>
            </a:xfrm>
            <a:prstGeom prst="rect">
              <a:avLst/>
            </a:prstGeom>
          </p:spPr>
        </p:pic>
        <p:pic>
          <p:nvPicPr>
            <p:cNvPr id="14" name="Picture 13"/>
            <p:cNvPicPr>
              <a:picLocks noChangeAspect="1"/>
            </p:cNvPicPr>
            <p:nvPr/>
          </p:nvPicPr>
          <p:blipFill>
            <a:blip r:embed="rId5"/>
            <a:stretch>
              <a:fillRect/>
            </a:stretch>
          </p:blipFill>
          <p:spPr>
            <a:xfrm>
              <a:off x="6134036" y="5014280"/>
              <a:ext cx="962299" cy="1154759"/>
            </a:xfrm>
            <a:prstGeom prst="rect">
              <a:avLst/>
            </a:prstGeom>
          </p:spPr>
        </p:pic>
        <p:sp>
          <p:nvSpPr>
            <p:cNvPr id="17" name="TextBox 16"/>
            <p:cNvSpPr txBox="1"/>
            <p:nvPr/>
          </p:nvSpPr>
          <p:spPr>
            <a:xfrm>
              <a:off x="5294074" y="6062907"/>
              <a:ext cx="1679924" cy="264238"/>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224" kern="0" spc="-51" dirty="0">
                  <a:solidFill>
                    <a:srgbClr val="F2F2F2"/>
                  </a:solidFill>
                </a:rPr>
                <a:t>Corporate Office</a:t>
              </a:r>
            </a:p>
          </p:txBody>
        </p:sp>
      </p:grpSp>
      <p:grpSp>
        <p:nvGrpSpPr>
          <p:cNvPr id="59" name="Group 58"/>
          <p:cNvGrpSpPr/>
          <p:nvPr/>
        </p:nvGrpSpPr>
        <p:grpSpPr>
          <a:xfrm>
            <a:off x="5829652" y="4864673"/>
            <a:ext cx="2384058" cy="1324412"/>
            <a:chOff x="8024088" y="1873217"/>
            <a:chExt cx="2337524" cy="1298561"/>
          </a:xfrm>
        </p:grpSpPr>
        <p:pic>
          <p:nvPicPr>
            <p:cNvPr id="19" name="Picture 18"/>
            <p:cNvPicPr>
              <a:picLocks noChangeAspect="1"/>
            </p:cNvPicPr>
            <p:nvPr/>
          </p:nvPicPr>
          <p:blipFill>
            <a:blip r:embed="rId3"/>
            <a:stretch>
              <a:fillRect/>
            </a:stretch>
          </p:blipFill>
          <p:spPr>
            <a:xfrm>
              <a:off x="8024088" y="1873217"/>
              <a:ext cx="2337524" cy="1298561"/>
            </a:xfrm>
            <a:prstGeom prst="rect">
              <a:avLst/>
            </a:prstGeom>
          </p:spPr>
        </p:pic>
        <p:grpSp>
          <p:nvGrpSpPr>
            <p:cNvPr id="12" name="Group 11"/>
            <p:cNvGrpSpPr/>
            <p:nvPr/>
          </p:nvGrpSpPr>
          <p:grpSpPr>
            <a:xfrm>
              <a:off x="8267636" y="2262930"/>
              <a:ext cx="762000" cy="509054"/>
              <a:chOff x="5143353" y="2813250"/>
              <a:chExt cx="1902117" cy="1231499"/>
            </a:xfrm>
          </p:grpSpPr>
          <p:pic>
            <p:nvPicPr>
              <p:cNvPr id="10" name="Picture 9"/>
              <p:cNvPicPr>
                <a:picLocks noChangeAspect="1"/>
              </p:cNvPicPr>
              <p:nvPr/>
            </p:nvPicPr>
            <p:blipFill>
              <a:blip r:embed="rId6"/>
              <a:stretch>
                <a:fillRect/>
              </a:stretch>
            </p:blipFill>
            <p:spPr>
              <a:xfrm>
                <a:off x="5143353" y="2813250"/>
                <a:ext cx="1902117" cy="1231499"/>
              </a:xfrm>
              <a:prstGeom prst="rect">
                <a:avLst/>
              </a:prstGeom>
            </p:spPr>
          </p:pic>
          <p:pic>
            <p:nvPicPr>
              <p:cNvPr id="11" name="Picture 10"/>
              <p:cNvPicPr>
                <a:picLocks noChangeAspect="1"/>
              </p:cNvPicPr>
              <p:nvPr/>
            </p:nvPicPr>
            <p:blipFill>
              <a:blip r:embed="rId7"/>
              <a:stretch>
                <a:fillRect/>
              </a:stretch>
            </p:blipFill>
            <p:spPr>
              <a:xfrm>
                <a:off x="5408552" y="2895600"/>
                <a:ext cx="1371719" cy="676715"/>
              </a:xfrm>
              <a:prstGeom prst="rect">
                <a:avLst/>
              </a:prstGeom>
            </p:spPr>
          </p:pic>
        </p:grpSp>
        <p:pic>
          <p:nvPicPr>
            <p:cNvPr id="18" name="Picture 6" descr="\\MAGNUM\Projects\Microsoft\Cloud Power FY12\Design\ICONS_PNG\Flexible_Workspace.png"/>
            <p:cNvPicPr>
              <a:picLocks noChangeAspect="1" noChangeArrowheads="1"/>
            </p:cNvPicPr>
            <p:nvPr/>
          </p:nvPicPr>
          <p:blipFill rotWithShape="1">
            <a:blip r:embed="rId8" cstate="print">
              <a:lum bright="100000"/>
              <a:extLst>
                <a:ext uri="{28A0092B-C50C-407E-A947-70E740481C1C}">
                  <a14:useLocalDpi xmlns:a14="http://schemas.microsoft.com/office/drawing/2010/main"/>
                </a:ext>
              </a:extLst>
            </a:blip>
            <a:srcRect/>
            <a:stretch/>
          </p:blipFill>
          <p:spPr bwMode="auto">
            <a:xfrm>
              <a:off x="9209469" y="2123601"/>
              <a:ext cx="1036759" cy="731362"/>
            </a:xfrm>
            <a:prstGeom prst="rect">
              <a:avLst/>
            </a:prstGeom>
            <a:noFill/>
          </p:spPr>
        </p:pic>
        <p:sp>
          <p:nvSpPr>
            <p:cNvPr id="20" name="TextBox 19"/>
            <p:cNvSpPr txBox="1"/>
            <p:nvPr/>
          </p:nvSpPr>
          <p:spPr>
            <a:xfrm>
              <a:off x="8878054" y="2895600"/>
              <a:ext cx="629591" cy="261867"/>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224" kern="0" spc="-51" dirty="0">
                  <a:solidFill>
                    <a:srgbClr val="F2F2F2"/>
                  </a:solidFill>
                </a:rPr>
                <a:t>Home</a:t>
              </a:r>
            </a:p>
          </p:txBody>
        </p:sp>
      </p:grpSp>
      <p:grpSp>
        <p:nvGrpSpPr>
          <p:cNvPr id="57" name="Group 56"/>
          <p:cNvGrpSpPr/>
          <p:nvPr/>
        </p:nvGrpSpPr>
        <p:grpSpPr>
          <a:xfrm>
            <a:off x="5829653" y="1672257"/>
            <a:ext cx="2397967" cy="1324412"/>
            <a:chOff x="2013836" y="1788295"/>
            <a:chExt cx="2351161" cy="1298561"/>
          </a:xfrm>
        </p:grpSpPr>
        <p:pic>
          <p:nvPicPr>
            <p:cNvPr id="25" name="Picture 24"/>
            <p:cNvPicPr>
              <a:picLocks noChangeAspect="1"/>
            </p:cNvPicPr>
            <p:nvPr/>
          </p:nvPicPr>
          <p:blipFill>
            <a:blip r:embed="rId3"/>
            <a:stretch>
              <a:fillRect/>
            </a:stretch>
          </p:blipFill>
          <p:spPr>
            <a:xfrm>
              <a:off x="2013836" y="1788295"/>
              <a:ext cx="2337524" cy="1298561"/>
            </a:xfrm>
            <a:prstGeom prst="rect">
              <a:avLst/>
            </a:prstGeom>
          </p:spPr>
        </p:pic>
        <p:pic>
          <p:nvPicPr>
            <p:cNvPr id="21" name="Picture 2" descr="\\MAGNUM\Projects\Microsoft\Cloud Power FY12\Design\ICONS_PNG\Building.png"/>
            <p:cNvPicPr>
              <a:picLocks noChangeAspect="1" noChangeArrowheads="1"/>
            </p:cNvPicPr>
            <p:nvPr/>
          </p:nvPicPr>
          <p:blipFill rotWithShape="1">
            <a:blip r:embed="rId9" cstate="print">
              <a:biLevel thresh="25000"/>
            </a:blip>
            <a:srcRect l="10333" t="12739" b="12053"/>
            <a:stretch/>
          </p:blipFill>
          <p:spPr bwMode="auto">
            <a:xfrm>
              <a:off x="3264198" y="1968169"/>
              <a:ext cx="1100799" cy="923284"/>
            </a:xfrm>
            <a:prstGeom prst="rect">
              <a:avLst/>
            </a:prstGeom>
            <a:noFill/>
          </p:spPr>
        </p:pic>
        <p:sp>
          <p:nvSpPr>
            <p:cNvPr id="23" name="TextBox 22"/>
            <p:cNvSpPr txBox="1"/>
            <p:nvPr/>
          </p:nvSpPr>
          <p:spPr>
            <a:xfrm>
              <a:off x="2544266" y="2812795"/>
              <a:ext cx="1145874" cy="261867"/>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224" kern="0" spc="-51" dirty="0">
                  <a:solidFill>
                    <a:srgbClr val="F2F2F2"/>
                  </a:solidFill>
                </a:rPr>
                <a:t>Branch Office</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46960" y="2101817"/>
              <a:ext cx="954038" cy="599044"/>
            </a:xfrm>
            <a:prstGeom prst="rect">
              <a:avLst/>
            </a:prstGeom>
          </p:spPr>
        </p:pic>
      </p:grpSp>
      <p:grpSp>
        <p:nvGrpSpPr>
          <p:cNvPr id="58" name="Group 57"/>
          <p:cNvGrpSpPr/>
          <p:nvPr/>
        </p:nvGrpSpPr>
        <p:grpSpPr>
          <a:xfrm>
            <a:off x="5843561" y="3268465"/>
            <a:ext cx="2384058" cy="1324412"/>
            <a:chOff x="5067236" y="1868177"/>
            <a:chExt cx="2337524" cy="1298561"/>
          </a:xfrm>
        </p:grpSpPr>
        <p:pic>
          <p:nvPicPr>
            <p:cNvPr id="28" name="Picture 27"/>
            <p:cNvPicPr>
              <a:picLocks noChangeAspect="1"/>
            </p:cNvPicPr>
            <p:nvPr/>
          </p:nvPicPr>
          <p:blipFill>
            <a:blip r:embed="rId3"/>
            <a:stretch>
              <a:fillRect/>
            </a:stretch>
          </p:blipFill>
          <p:spPr>
            <a:xfrm>
              <a:off x="5067236" y="1868177"/>
              <a:ext cx="2337524" cy="1298561"/>
            </a:xfrm>
            <a:prstGeom prst="rect">
              <a:avLst/>
            </a:prstGeom>
          </p:spPr>
        </p:pic>
        <p:pic>
          <p:nvPicPr>
            <p:cNvPr id="26" name="Picture 3" descr="\\MAGNUM\Projects\Microsoft\Cloud Power FY12\Design\Icons\PNGs\Storefront.png"/>
            <p:cNvPicPr>
              <a:picLocks noChangeAspect="1" noChangeArrowheads="1"/>
            </p:cNvPicPr>
            <p:nvPr/>
          </p:nvPicPr>
          <p:blipFill rotWithShape="1">
            <a:blip r:embed="rId11" cstate="print">
              <a:lum bright="100000"/>
            </a:blip>
            <a:srcRect t="18510" b="24424"/>
            <a:stretch/>
          </p:blipFill>
          <p:spPr bwMode="auto">
            <a:xfrm>
              <a:off x="6087373" y="2063727"/>
              <a:ext cx="1317387" cy="751788"/>
            </a:xfrm>
            <a:prstGeom prst="rect">
              <a:avLst/>
            </a:prstGeom>
            <a:noFill/>
          </p:spPr>
        </p:pic>
        <p:sp>
          <p:nvSpPr>
            <p:cNvPr id="27" name="TextBox 26"/>
            <p:cNvSpPr txBox="1"/>
            <p:nvPr/>
          </p:nvSpPr>
          <p:spPr>
            <a:xfrm>
              <a:off x="5410927" y="2865668"/>
              <a:ext cx="1874669" cy="261867"/>
            </a:xfrm>
            <a:prstGeom prst="rect">
              <a:avLst/>
            </a:prstGeom>
            <a:noFill/>
          </p:spPr>
          <p:txBody>
            <a:bodyPr wrap="square" rtlCol="0">
              <a:spAutoFit/>
            </a:bodyPr>
            <a:lstStyle/>
            <a:p>
              <a:pPr marL="0" lvl="1" algn="ctr" defTabSz="1243062" fontAlgn="base">
                <a:lnSpc>
                  <a:spcPct val="90000"/>
                </a:lnSpc>
                <a:spcBef>
                  <a:spcPts val="204"/>
                </a:spcBef>
                <a:spcAft>
                  <a:spcPts val="408"/>
                </a:spcAft>
                <a:buClr>
                  <a:srgbClr val="FFFFFF"/>
                </a:buClr>
                <a:buSzPct val="90000"/>
                <a:tabLst>
                  <a:tab pos="642780" algn="l"/>
                </a:tabLst>
                <a:defRPr/>
              </a:pPr>
              <a:r>
                <a:rPr lang="en-US" sz="1224" kern="0" spc="-51" dirty="0">
                  <a:solidFill>
                    <a:srgbClr val="F2F2F2"/>
                  </a:solidFill>
                </a:rPr>
                <a:t>Library/Coffee house</a:t>
              </a:r>
            </a:p>
          </p:txBody>
        </p:sp>
        <p:grpSp>
          <p:nvGrpSpPr>
            <p:cNvPr id="29" name="Group 28"/>
            <p:cNvGrpSpPr/>
            <p:nvPr/>
          </p:nvGrpSpPr>
          <p:grpSpPr>
            <a:xfrm>
              <a:off x="5255482" y="2262930"/>
              <a:ext cx="762000" cy="509054"/>
              <a:chOff x="5143353" y="2813250"/>
              <a:chExt cx="1902117" cy="1231499"/>
            </a:xfrm>
          </p:grpSpPr>
          <p:pic>
            <p:nvPicPr>
              <p:cNvPr id="30" name="Picture 29"/>
              <p:cNvPicPr>
                <a:picLocks noChangeAspect="1"/>
              </p:cNvPicPr>
              <p:nvPr/>
            </p:nvPicPr>
            <p:blipFill>
              <a:blip r:embed="rId6"/>
              <a:stretch>
                <a:fillRect/>
              </a:stretch>
            </p:blipFill>
            <p:spPr>
              <a:xfrm>
                <a:off x="5143353" y="2813250"/>
                <a:ext cx="1902117" cy="1231499"/>
              </a:xfrm>
              <a:prstGeom prst="rect">
                <a:avLst/>
              </a:prstGeom>
            </p:spPr>
          </p:pic>
          <p:pic>
            <p:nvPicPr>
              <p:cNvPr id="31" name="Picture 30"/>
              <p:cNvPicPr>
                <a:picLocks noChangeAspect="1"/>
              </p:cNvPicPr>
              <p:nvPr/>
            </p:nvPicPr>
            <p:blipFill>
              <a:blip r:embed="rId7"/>
              <a:stretch>
                <a:fillRect/>
              </a:stretch>
            </p:blipFill>
            <p:spPr>
              <a:xfrm>
                <a:off x="5408552" y="2895600"/>
                <a:ext cx="1371719" cy="676715"/>
              </a:xfrm>
              <a:prstGeom prst="rect">
                <a:avLst/>
              </a:prstGeom>
            </p:spPr>
          </p:pic>
        </p:grpSp>
      </p:grpSp>
      <p:sp>
        <p:nvSpPr>
          <p:cNvPr id="61" name="Rectangle 60"/>
          <p:cNvSpPr/>
          <p:nvPr/>
        </p:nvSpPr>
        <p:spPr>
          <a:xfrm>
            <a:off x="8961883" y="2136783"/>
            <a:ext cx="2696540" cy="606482"/>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632"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Software Assurance (SA) for Windows</a:t>
            </a:r>
          </a:p>
        </p:txBody>
      </p:sp>
      <p:sp>
        <p:nvSpPr>
          <p:cNvPr id="63" name="Rectangle 62"/>
          <p:cNvSpPr/>
          <p:nvPr/>
        </p:nvSpPr>
        <p:spPr>
          <a:xfrm>
            <a:off x="8991350" y="3638231"/>
            <a:ext cx="2911558" cy="862641"/>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632"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Covered under SA roaming rights* (no additional license required)</a:t>
            </a:r>
          </a:p>
        </p:txBody>
      </p:sp>
      <p:cxnSp>
        <p:nvCxnSpPr>
          <p:cNvPr id="68" name="Straight Connector 67"/>
          <p:cNvCxnSpPr>
            <a:endCxn id="25" idx="1"/>
          </p:cNvCxnSpPr>
          <p:nvPr/>
        </p:nvCxnSpPr>
        <p:spPr>
          <a:xfrm flipV="1">
            <a:off x="3342000" y="2334463"/>
            <a:ext cx="2487652" cy="157851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28" idx="1"/>
          </p:cNvCxnSpPr>
          <p:nvPr/>
        </p:nvCxnSpPr>
        <p:spPr>
          <a:xfrm flipV="1">
            <a:off x="3342000" y="3930671"/>
            <a:ext cx="2501561" cy="1769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331451" y="3966059"/>
            <a:ext cx="2512109" cy="174717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3" name="Picture 82"/>
          <p:cNvPicPr>
            <a:picLocks noChangeAspect="1"/>
          </p:cNvPicPr>
          <p:nvPr/>
        </p:nvPicPr>
        <p:blipFill>
          <a:blip r:embed="rId12"/>
          <a:stretch>
            <a:fillRect/>
          </a:stretch>
        </p:blipFill>
        <p:spPr>
          <a:xfrm>
            <a:off x="940969" y="3976883"/>
            <a:ext cx="2376573" cy="1541020"/>
          </a:xfrm>
          <a:prstGeom prst="rect">
            <a:avLst/>
          </a:prstGeom>
        </p:spPr>
      </p:pic>
      <p:sp>
        <p:nvSpPr>
          <p:cNvPr id="46" name="Rectangle 45"/>
          <p:cNvSpPr/>
          <p:nvPr/>
        </p:nvSpPr>
        <p:spPr>
          <a:xfrm>
            <a:off x="847020" y="1964913"/>
            <a:ext cx="2411756" cy="606482"/>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632"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Software Assurance (SA) for Windows</a:t>
            </a:r>
          </a:p>
        </p:txBody>
      </p:sp>
      <p:sp>
        <p:nvSpPr>
          <p:cNvPr id="47" name="Rectangle 46"/>
          <p:cNvSpPr/>
          <p:nvPr/>
        </p:nvSpPr>
        <p:spPr>
          <a:xfrm>
            <a:off x="2501" y="6258489"/>
            <a:ext cx="4026862" cy="670571"/>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224"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*Roaming rights provide the primary user of an SA covered device  rights to run Windows To Go or VDI from non-</a:t>
            </a:r>
            <a:r>
              <a:rPr lang="en-US" sz="1224" dirty="0" err="1">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corp</a:t>
            </a:r>
            <a:r>
              <a:rPr lang="en-US" sz="1224"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 devices while off premise.</a:t>
            </a:r>
          </a:p>
        </p:txBody>
      </p:sp>
      <p:sp>
        <p:nvSpPr>
          <p:cNvPr id="48" name="Rectangle 47"/>
          <p:cNvSpPr/>
          <p:nvPr/>
        </p:nvSpPr>
        <p:spPr>
          <a:xfrm>
            <a:off x="8991350" y="5296861"/>
            <a:ext cx="2911558" cy="862641"/>
          </a:xfrm>
          <a:prstGeom prst="rect">
            <a:avLst/>
          </a:prstGeom>
        </p:spPr>
        <p:txBody>
          <a:bodyPr wrap="square" lIns="93252" tIns="46627" rIns="93252" bIns="46627">
            <a:spAutoFit/>
          </a:bodyPr>
          <a:lstStyle/>
          <a:p>
            <a:pPr marL="55045" lvl="1" defTabSz="1243006" fontAlgn="base">
              <a:spcAft>
                <a:spcPct val="0"/>
              </a:spcAft>
              <a:buClr>
                <a:srgbClr val="FFFFFF">
                  <a:lumMod val="75000"/>
                  <a:lumOff val="25000"/>
                </a:srgbClr>
              </a:buClr>
              <a:buSzPct val="90000"/>
              <a:defRPr/>
            </a:pPr>
            <a:r>
              <a:rPr lang="en-US" sz="1632" dirty="0">
                <a:gradFill flip="none" rotWithShape="1">
                  <a:gsLst>
                    <a:gs pos="0">
                      <a:srgbClr val="FFFFFF">
                        <a:lumMod val="65000"/>
                        <a:lumOff val="35000"/>
                      </a:srgbClr>
                    </a:gs>
                    <a:gs pos="86000">
                      <a:srgbClr val="FFFFFF">
                        <a:lumMod val="75000"/>
                        <a:lumOff val="25000"/>
                      </a:srgbClr>
                    </a:gs>
                  </a:gsLst>
                  <a:path path="circle">
                    <a:fillToRect r="100000" b="100000"/>
                  </a:path>
                  <a:tileRect l="-100000" t="-100000"/>
                </a:gradFill>
              </a:rPr>
              <a:t>Covered under SA roaming rights* (no additional license required)</a:t>
            </a:r>
          </a:p>
        </p:txBody>
      </p:sp>
    </p:spTree>
    <p:extLst>
      <p:ext uri="{BB962C8B-B14F-4D97-AF65-F5344CB8AC3E}">
        <p14:creationId xmlns:p14="http://schemas.microsoft.com/office/powerpoint/2010/main" val="813126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P spid="46" grpId="0"/>
      <p:bldP spid="47" grpId="0"/>
      <p:bldP spid="48" grpId="0"/>
    </p:bld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Speaker_PPT_Template [Read-Only]" id="{16E3C426-1970-4501-B15A-DF0C2B45D3F8}" vid="{6FC6B690-3D2A-42E7-954A-DDD31B2BCC79}"/>
    </a:ext>
  </a:extLst>
</a:theme>
</file>

<file path=ppt/theme/theme2.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3.xml><?xml version="1.0" encoding="utf-8"?>
<a:theme xmlns:a="http://schemas.openxmlformats.org/drawingml/2006/main" name="2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419</TotalTime>
  <Words>4523</Words>
  <Application>Microsoft Office PowerPoint</Application>
  <PresentationFormat>Custom</PresentationFormat>
  <Paragraphs>420</Paragraphs>
  <Slides>45</Slides>
  <Notes>36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45</vt:i4>
      </vt:variant>
    </vt:vector>
  </HeadingPairs>
  <TitlesOfParts>
    <vt:vector size="54" baseType="lpstr">
      <vt:lpstr>Arial</vt:lpstr>
      <vt:lpstr>Consolas</vt:lpstr>
      <vt:lpstr>Segoe UI</vt:lpstr>
      <vt:lpstr>Segoe UI Light</vt:lpstr>
      <vt:lpstr>Times New Roman</vt:lpstr>
      <vt:lpstr>Wingdings</vt:lpstr>
      <vt:lpstr>TechEd_2013_Template_16x9</vt:lpstr>
      <vt:lpstr>1_TechEd_2013_Template_16x9</vt:lpstr>
      <vt:lpstr>2_TechEd_2013_Template_16x9</vt:lpstr>
      <vt:lpstr>PowerPoint Presentation</vt:lpstr>
      <vt:lpstr>Understanding Windows To Go: Supported use cases, hardware considerations, and deployment options in the Enterprise</vt:lpstr>
      <vt:lpstr>Session Objectives And Takeaways</vt:lpstr>
      <vt:lpstr>PowerPoint Presentation</vt:lpstr>
      <vt:lpstr>PowerPoint Presentation</vt:lpstr>
      <vt:lpstr>Demo: User Experience</vt:lpstr>
      <vt:lpstr>Supported Use Cases</vt:lpstr>
      <vt:lpstr>PowerPoint Presentation</vt:lpstr>
      <vt:lpstr>Travel Light: At work, at home, on the road</vt:lpstr>
      <vt:lpstr>Bring Your Own Device; Employees and Contingent Staff</vt:lpstr>
      <vt:lpstr>Shared PCs</vt:lpstr>
      <vt:lpstr>Windows To Go vs. Windows</vt:lpstr>
      <vt:lpstr>Protecting Corporate Data</vt:lpstr>
      <vt:lpstr>Internal disks are offline</vt:lpstr>
      <vt:lpstr>Booting from USB</vt:lpstr>
      <vt:lpstr>Full fidelity experience</vt:lpstr>
      <vt:lpstr>Moving between machines</vt:lpstr>
      <vt:lpstr>Other differences</vt:lpstr>
      <vt:lpstr>Windows To Go Drives</vt:lpstr>
      <vt:lpstr>Windows To Go Certified Drives</vt:lpstr>
      <vt:lpstr>PowerPoint Presentation</vt:lpstr>
      <vt:lpstr>Evaluation</vt:lpstr>
      <vt:lpstr>Evaluation: Self Provision with the Creator Tool</vt:lpstr>
      <vt:lpstr>Demo: Use the Creator for Evaluation Drives</vt:lpstr>
      <vt:lpstr>Deployment</vt:lpstr>
      <vt:lpstr>Deployment Scenarios </vt:lpstr>
      <vt:lpstr>IT Provisioning for central deployment</vt:lpstr>
      <vt:lpstr>Demo:  Central Provisioning</vt:lpstr>
      <vt:lpstr>Duplication: IT Provisioning</vt:lpstr>
      <vt:lpstr>Deployment : User Self Provisioning </vt:lpstr>
      <vt:lpstr>Screen Capture Walk Through:  System Center Provisioning</vt:lpstr>
      <vt:lpstr>PowerPoint Presentation</vt:lpstr>
      <vt:lpstr>PowerPoint Presentation</vt:lpstr>
      <vt:lpstr>PowerPoint Presentation</vt:lpstr>
      <vt:lpstr>PowerPoint Presentation</vt:lpstr>
      <vt:lpstr>PowerPoint Presentation</vt:lpstr>
      <vt:lpstr>PowerPoint Presentation</vt:lpstr>
      <vt:lpstr>Manageability</vt:lpstr>
      <vt:lpstr>How Windows To Go works </vt:lpstr>
      <vt:lpstr>Related content</vt:lpstr>
      <vt:lpstr>Windows Track Resources</vt:lpstr>
      <vt:lpstr>Resources</vt:lpstr>
      <vt:lpstr>For More Information</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WCA-B342: Understanding Windows To Go: Supported use cases, hardware considerations, and deployment options in the Enterprise</dc:title>
  <dc:subject>TechEd 2013</dc:subject>
  <dc:creator>Craig Ashley</dc:creator>
  <cp:keywords>TechEd 2013</cp:keywords>
  <dc:description>Template by: Jordan Cayabyab, Artitudes Design, Inc.
Formatting by: Lynnette Spear, Silver Fox Productions, Inc.
Audience Type: Internal/External</dc:description>
  <cp:lastModifiedBy>Jeremy Jenkins</cp:lastModifiedBy>
  <cp:revision>28</cp:revision>
  <dcterms:created xsi:type="dcterms:W3CDTF">2013-05-22T17:13:12Z</dcterms:created>
  <dcterms:modified xsi:type="dcterms:W3CDTF">2013-06-22T23:25:42Z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